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1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23"/>
  </p:notesMasterIdLst>
  <p:sldIdLst>
    <p:sldId id="257" r:id="rId2"/>
    <p:sldId id="259" r:id="rId3"/>
    <p:sldId id="260" r:id="rId4"/>
    <p:sldId id="262" r:id="rId5"/>
    <p:sldId id="270" r:id="rId6"/>
    <p:sldId id="274" r:id="rId7"/>
    <p:sldId id="261" r:id="rId8"/>
    <p:sldId id="271" r:id="rId9"/>
    <p:sldId id="266" r:id="rId10"/>
    <p:sldId id="275" r:id="rId11"/>
    <p:sldId id="265" r:id="rId12"/>
    <p:sldId id="276" r:id="rId13"/>
    <p:sldId id="272" r:id="rId14"/>
    <p:sldId id="279" r:id="rId15"/>
    <p:sldId id="278" r:id="rId16"/>
    <p:sldId id="263" r:id="rId17"/>
    <p:sldId id="280" r:id="rId18"/>
    <p:sldId id="264" r:id="rId19"/>
    <p:sldId id="281" r:id="rId20"/>
    <p:sldId id="268" r:id="rId21"/>
    <p:sldId id="282" r:id="rId22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microsoft.com/office/2016/11/relationships/changesInfo" Target="changesInfos/changesInfo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Ylisirniö Tiina" userId="7b531b5d-0435-4180-949b-ce7bea7c2a0f" providerId="ADAL" clId="{0C61C774-8519-4DF4-BA8E-514199240113}"/>
    <pc:docChg chg="undo custSel addSld delSld modSld sldOrd">
      <pc:chgData name="Ylisirniö Tiina" userId="7b531b5d-0435-4180-949b-ce7bea7c2a0f" providerId="ADAL" clId="{0C61C774-8519-4DF4-BA8E-514199240113}" dt="2024-05-07T11:26:28.540" v="46" actId="20577"/>
      <pc:docMkLst>
        <pc:docMk/>
      </pc:docMkLst>
      <pc:sldChg chg="modSp modAnim">
        <pc:chgData name="Ylisirniö Tiina" userId="7b531b5d-0435-4180-949b-ce7bea7c2a0f" providerId="ADAL" clId="{0C61C774-8519-4DF4-BA8E-514199240113}" dt="2024-05-07T11:21:57.118" v="24" actId="20577"/>
        <pc:sldMkLst>
          <pc:docMk/>
          <pc:sldMk cId="486754455" sldId="257"/>
        </pc:sldMkLst>
        <pc:spChg chg="mod">
          <ac:chgData name="Ylisirniö Tiina" userId="7b531b5d-0435-4180-949b-ce7bea7c2a0f" providerId="ADAL" clId="{0C61C774-8519-4DF4-BA8E-514199240113}" dt="2024-05-07T11:21:57.118" v="24" actId="20577"/>
          <ac:spMkLst>
            <pc:docMk/>
            <pc:sldMk cId="486754455" sldId="257"/>
            <ac:spMk id="3" creationId="{DB47258D-7EC5-4B9E-BE93-51635146895B}"/>
          </ac:spMkLst>
        </pc:spChg>
      </pc:sldChg>
      <pc:sldChg chg="del">
        <pc:chgData name="Ylisirniö Tiina" userId="7b531b5d-0435-4180-949b-ce7bea7c2a0f" providerId="ADAL" clId="{0C61C774-8519-4DF4-BA8E-514199240113}" dt="2024-05-07T11:22:07.546" v="25" actId="47"/>
        <pc:sldMkLst>
          <pc:docMk/>
          <pc:sldMk cId="2874165041" sldId="258"/>
        </pc:sldMkLst>
      </pc:sldChg>
      <pc:sldChg chg="modSp">
        <pc:chgData name="Ylisirniö Tiina" userId="7b531b5d-0435-4180-949b-ce7bea7c2a0f" providerId="ADAL" clId="{0C61C774-8519-4DF4-BA8E-514199240113}" dt="2024-05-07T11:26:28.540" v="46" actId="20577"/>
        <pc:sldMkLst>
          <pc:docMk/>
          <pc:sldMk cId="1025364724" sldId="262"/>
        </pc:sldMkLst>
        <pc:spChg chg="mod">
          <ac:chgData name="Ylisirniö Tiina" userId="7b531b5d-0435-4180-949b-ce7bea7c2a0f" providerId="ADAL" clId="{0C61C774-8519-4DF4-BA8E-514199240113}" dt="2024-05-07T11:26:28.540" v="46" actId="20577"/>
          <ac:spMkLst>
            <pc:docMk/>
            <pc:sldMk cId="1025364724" sldId="262"/>
            <ac:spMk id="3" creationId="{0CC64022-7BF6-BD7D-1D77-881D79EDC5A6}"/>
          </ac:spMkLst>
        </pc:spChg>
      </pc:sldChg>
      <pc:sldChg chg="modSp mod">
        <pc:chgData name="Ylisirniö Tiina" userId="7b531b5d-0435-4180-949b-ce7bea7c2a0f" providerId="ADAL" clId="{0C61C774-8519-4DF4-BA8E-514199240113}" dt="2024-05-07T11:23:07.772" v="32" actId="255"/>
        <pc:sldMkLst>
          <pc:docMk/>
          <pc:sldMk cId="1885897049" sldId="271"/>
        </pc:sldMkLst>
        <pc:spChg chg="mod">
          <ac:chgData name="Ylisirniö Tiina" userId="7b531b5d-0435-4180-949b-ce7bea7c2a0f" providerId="ADAL" clId="{0C61C774-8519-4DF4-BA8E-514199240113}" dt="2024-05-07T11:23:07.772" v="32" actId="255"/>
          <ac:spMkLst>
            <pc:docMk/>
            <pc:sldMk cId="1885897049" sldId="271"/>
            <ac:spMk id="3" creationId="{F2D83C42-423E-4ED3-8065-9C8D0E205FEA}"/>
          </ac:spMkLst>
        </pc:spChg>
      </pc:sldChg>
      <pc:sldChg chg="ord">
        <pc:chgData name="Ylisirniö Tiina" userId="7b531b5d-0435-4180-949b-ce7bea7c2a0f" providerId="ADAL" clId="{0C61C774-8519-4DF4-BA8E-514199240113}" dt="2024-05-07T05:37:13.578" v="1"/>
        <pc:sldMkLst>
          <pc:docMk/>
          <pc:sldMk cId="3614600432" sldId="274"/>
        </pc:sldMkLst>
      </pc:sldChg>
      <pc:sldChg chg="modSp mod">
        <pc:chgData name="Ylisirniö Tiina" userId="7b531b5d-0435-4180-949b-ce7bea7c2a0f" providerId="ADAL" clId="{0C61C774-8519-4DF4-BA8E-514199240113}" dt="2024-05-07T11:23:41.201" v="36" actId="5793"/>
        <pc:sldMkLst>
          <pc:docMk/>
          <pc:sldMk cId="679372718" sldId="277"/>
        </pc:sldMkLst>
        <pc:spChg chg="mod">
          <ac:chgData name="Ylisirniö Tiina" userId="7b531b5d-0435-4180-949b-ce7bea7c2a0f" providerId="ADAL" clId="{0C61C774-8519-4DF4-BA8E-514199240113}" dt="2024-05-07T11:23:41.201" v="36" actId="5793"/>
          <ac:spMkLst>
            <pc:docMk/>
            <pc:sldMk cId="679372718" sldId="277"/>
            <ac:spMk id="3" creationId="{F955F85F-99F4-4CF3-A63A-6C05E9D419C8}"/>
          </ac:spMkLst>
        </pc:spChg>
      </pc:sldChg>
      <pc:sldChg chg="modSp mod">
        <pc:chgData name="Ylisirniö Tiina" userId="7b531b5d-0435-4180-949b-ce7bea7c2a0f" providerId="ADAL" clId="{0C61C774-8519-4DF4-BA8E-514199240113}" dt="2024-05-07T11:24:15.229" v="38" actId="27636"/>
        <pc:sldMkLst>
          <pc:docMk/>
          <pc:sldMk cId="469452421" sldId="281"/>
        </pc:sldMkLst>
        <pc:spChg chg="mod">
          <ac:chgData name="Ylisirniö Tiina" userId="7b531b5d-0435-4180-949b-ce7bea7c2a0f" providerId="ADAL" clId="{0C61C774-8519-4DF4-BA8E-514199240113}" dt="2024-05-07T11:24:15.229" v="38" actId="27636"/>
          <ac:spMkLst>
            <pc:docMk/>
            <pc:sldMk cId="469452421" sldId="281"/>
            <ac:spMk id="1087" creationId="{4F3423D7-BB65-4F5B-A262-48920CFEDB40}"/>
          </ac:spMkLst>
        </pc:spChg>
      </pc:sldChg>
      <pc:sldChg chg="modSp mod">
        <pc:chgData name="Ylisirniö Tiina" userId="7b531b5d-0435-4180-949b-ce7bea7c2a0f" providerId="ADAL" clId="{0C61C774-8519-4DF4-BA8E-514199240113}" dt="2024-05-07T05:38:58.530" v="23" actId="20577"/>
        <pc:sldMkLst>
          <pc:docMk/>
          <pc:sldMk cId="2710683761" sldId="282"/>
        </pc:sldMkLst>
        <pc:spChg chg="mod">
          <ac:chgData name="Ylisirniö Tiina" userId="7b531b5d-0435-4180-949b-ce7bea7c2a0f" providerId="ADAL" clId="{0C61C774-8519-4DF4-BA8E-514199240113}" dt="2024-05-07T05:38:58.530" v="23" actId="20577"/>
          <ac:spMkLst>
            <pc:docMk/>
            <pc:sldMk cId="2710683761" sldId="282"/>
            <ac:spMk id="3" creationId="{32374E8F-157B-4106-9555-73637473D5D1}"/>
          </ac:spMkLst>
        </pc:spChg>
      </pc:sldChg>
      <pc:sldChg chg="modSp del mod">
        <pc:chgData name="Ylisirniö Tiina" userId="7b531b5d-0435-4180-949b-ce7bea7c2a0f" providerId="ADAL" clId="{0C61C774-8519-4DF4-BA8E-514199240113}" dt="2024-05-07T11:24:27.553" v="39" actId="47"/>
        <pc:sldMkLst>
          <pc:docMk/>
          <pc:sldMk cId="817805982" sldId="283"/>
        </pc:sldMkLst>
        <pc:spChg chg="mod">
          <ac:chgData name="Ylisirniö Tiina" userId="7b531b5d-0435-4180-949b-ce7bea7c2a0f" providerId="ADAL" clId="{0C61C774-8519-4DF4-BA8E-514199240113}" dt="2024-05-07T05:38:06.936" v="3" actId="20577"/>
          <ac:spMkLst>
            <pc:docMk/>
            <pc:sldMk cId="817805982" sldId="283"/>
            <ac:spMk id="3" creationId="{08779F2A-B097-4BC0-B692-616053E04387}"/>
          </ac:spMkLst>
        </pc:spChg>
      </pc:sldChg>
      <pc:sldChg chg="new del">
        <pc:chgData name="Ylisirniö Tiina" userId="7b531b5d-0435-4180-949b-ce7bea7c2a0f" providerId="ADAL" clId="{0C61C774-8519-4DF4-BA8E-514199240113}" dt="2024-05-07T11:23:17.338" v="33" actId="47"/>
        <pc:sldMkLst>
          <pc:docMk/>
          <pc:sldMk cId="1328362356" sldId="284"/>
        </pc:sldMkLst>
      </pc:sldChg>
    </pc:docChg>
  </pc:docChgLst>
  <pc:docChgLst>
    <pc:chgData name="Ylisirniö Tiina" userId="7b531b5d-0435-4180-949b-ce7bea7c2a0f" providerId="ADAL" clId="{89ADD1ED-E17D-4A9F-82C2-AF6BF7E6A491}"/>
    <pc:docChg chg="delSld">
      <pc:chgData name="Ylisirniö Tiina" userId="7b531b5d-0435-4180-949b-ce7bea7c2a0f" providerId="ADAL" clId="{89ADD1ED-E17D-4A9F-82C2-AF6BF7E6A491}" dt="2024-05-24T11:36:32.382" v="1" actId="47"/>
      <pc:docMkLst>
        <pc:docMk/>
      </pc:docMkLst>
      <pc:sldChg chg="del">
        <pc:chgData name="Ylisirniö Tiina" userId="7b531b5d-0435-4180-949b-ce7bea7c2a0f" providerId="ADAL" clId="{89ADD1ED-E17D-4A9F-82C2-AF6BF7E6A491}" dt="2024-05-24T11:36:32.382" v="1" actId="47"/>
        <pc:sldMkLst>
          <pc:docMk/>
          <pc:sldMk cId="795681648" sldId="267"/>
        </pc:sldMkLst>
      </pc:sldChg>
      <pc:sldChg chg="del">
        <pc:chgData name="Ylisirniö Tiina" userId="7b531b5d-0435-4180-949b-ce7bea7c2a0f" providerId="ADAL" clId="{89ADD1ED-E17D-4A9F-82C2-AF6BF7E6A491}" dt="2024-05-24T11:36:23.687" v="0" actId="47"/>
        <pc:sldMkLst>
          <pc:docMk/>
          <pc:sldMk cId="679372718" sldId="277"/>
        </pc:sldMkLst>
      </pc:sldChg>
    </pc:docChg>
  </pc:docChgLst>
</pc:chgInfo>
</file>

<file path=ppt/diagrams/_rels/data2.xml.rels><?xml version="1.0" encoding="UTF-8" standalone="yes"?>
<Relationships xmlns="http://schemas.openxmlformats.org/package/2006/relationships"><Relationship Id="rId1" Type="http://schemas.openxmlformats.org/officeDocument/2006/relationships/hyperlink" Target="https://www.youtube.com/watch?v=hcWQtXcfWRU" TargetMode="External"/></Relationships>
</file>

<file path=ppt/diagrams/_rels/drawing2.xml.rels><?xml version="1.0" encoding="UTF-8" standalone="yes"?>
<Relationships xmlns="http://schemas.openxmlformats.org/package/2006/relationships"><Relationship Id="rId1" Type="http://schemas.openxmlformats.org/officeDocument/2006/relationships/hyperlink" Target="https://www.youtube.com/watch?v=hcWQtXcfWRU" TargetMode="Externa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580E1B1-8FBA-4E33-8052-86DF866AA51E}" type="doc">
      <dgm:prSet loTypeId="urn:microsoft.com/office/officeart/2005/8/layout/default" loCatId="list" qsTypeId="urn:microsoft.com/office/officeart/2005/8/quickstyle/simple4" qsCatId="simple" csTypeId="urn:microsoft.com/office/officeart/2005/8/colors/colorful1" csCatId="colorful"/>
      <dgm:spPr/>
      <dgm:t>
        <a:bodyPr/>
        <a:lstStyle/>
        <a:p>
          <a:endParaRPr lang="en-US"/>
        </a:p>
      </dgm:t>
    </dgm:pt>
    <dgm:pt modelId="{6C11A3BA-0942-47E2-8C81-A90BA538E3C5}">
      <dgm:prSet/>
      <dgm:spPr/>
      <dgm:t>
        <a:bodyPr/>
        <a:lstStyle/>
        <a:p>
          <a:r>
            <a:rPr lang="fi-FI"/>
            <a:t>Kuinka moni on nähnyt vahingonteon jälkiä (esim. graffitteja)?</a:t>
          </a:r>
          <a:endParaRPr lang="en-US"/>
        </a:p>
      </dgm:t>
    </dgm:pt>
    <dgm:pt modelId="{790598C4-839C-48E6-99DE-04801E7C98A6}" type="parTrans" cxnId="{6E55DBFD-B0A1-40A8-BED4-C844B8B3A8B4}">
      <dgm:prSet/>
      <dgm:spPr/>
      <dgm:t>
        <a:bodyPr/>
        <a:lstStyle/>
        <a:p>
          <a:endParaRPr lang="en-US"/>
        </a:p>
      </dgm:t>
    </dgm:pt>
    <dgm:pt modelId="{6093000D-1A42-4534-A0A0-2B81BE448A4D}" type="sibTrans" cxnId="{6E55DBFD-B0A1-40A8-BED4-C844B8B3A8B4}">
      <dgm:prSet/>
      <dgm:spPr/>
      <dgm:t>
        <a:bodyPr/>
        <a:lstStyle/>
        <a:p>
          <a:endParaRPr lang="en-US"/>
        </a:p>
      </dgm:t>
    </dgm:pt>
    <dgm:pt modelId="{1C93F304-E46C-428D-8325-2DF16977AFDD}">
      <dgm:prSet/>
      <dgm:spPr/>
      <dgm:t>
        <a:bodyPr/>
        <a:lstStyle/>
        <a:p>
          <a:r>
            <a:rPr lang="fi-FI"/>
            <a:t>Kuinka moni on nähnyt, kun jonkun omaisuutta hajotetaan?</a:t>
          </a:r>
          <a:endParaRPr lang="en-US"/>
        </a:p>
      </dgm:t>
    </dgm:pt>
    <dgm:pt modelId="{DCCE40B9-634D-4AA9-AB38-8BE6FB1AD4D1}" type="parTrans" cxnId="{2A24285E-4F8D-4A3E-B814-69183F802DA0}">
      <dgm:prSet/>
      <dgm:spPr/>
      <dgm:t>
        <a:bodyPr/>
        <a:lstStyle/>
        <a:p>
          <a:endParaRPr lang="en-US"/>
        </a:p>
      </dgm:t>
    </dgm:pt>
    <dgm:pt modelId="{582DF9D4-BE1E-4B5B-8361-47ADD43E8158}" type="sibTrans" cxnId="{2A24285E-4F8D-4A3E-B814-69183F802DA0}">
      <dgm:prSet/>
      <dgm:spPr/>
      <dgm:t>
        <a:bodyPr/>
        <a:lstStyle/>
        <a:p>
          <a:endParaRPr lang="en-US"/>
        </a:p>
      </dgm:t>
    </dgm:pt>
    <dgm:pt modelId="{4B08DB92-4B58-4283-8904-7BB48B1C4163}">
      <dgm:prSet/>
      <dgm:spPr/>
      <dgm:t>
        <a:bodyPr/>
        <a:lstStyle/>
        <a:p>
          <a:r>
            <a:rPr lang="fi-FI"/>
            <a:t>Kuinka paljon tämän korjaaminen maksaa?</a:t>
          </a:r>
          <a:endParaRPr lang="en-US"/>
        </a:p>
      </dgm:t>
    </dgm:pt>
    <dgm:pt modelId="{E0D6010E-AFF9-4C30-A925-128F777D03EE}" type="parTrans" cxnId="{4196C456-2EFE-4EF5-B020-C8F7DB2D3AF2}">
      <dgm:prSet/>
      <dgm:spPr/>
      <dgm:t>
        <a:bodyPr/>
        <a:lstStyle/>
        <a:p>
          <a:endParaRPr lang="en-US"/>
        </a:p>
      </dgm:t>
    </dgm:pt>
    <dgm:pt modelId="{6925B530-17AE-4896-8B3F-A32D4E0CB3FB}" type="sibTrans" cxnId="{4196C456-2EFE-4EF5-B020-C8F7DB2D3AF2}">
      <dgm:prSet/>
      <dgm:spPr/>
      <dgm:t>
        <a:bodyPr/>
        <a:lstStyle/>
        <a:p>
          <a:endParaRPr lang="en-US"/>
        </a:p>
      </dgm:t>
    </dgm:pt>
    <dgm:pt modelId="{48236571-2F3D-4062-A36B-B1CC62CF71EE}">
      <dgm:prSet/>
      <dgm:spPr/>
      <dgm:t>
        <a:bodyPr/>
        <a:lstStyle/>
        <a:p>
          <a:r>
            <a:rPr lang="fi-FI"/>
            <a:t>Miksi graffiteja piirretään? Miksi paikkoja rikotaan?</a:t>
          </a:r>
          <a:endParaRPr lang="en-US"/>
        </a:p>
      </dgm:t>
    </dgm:pt>
    <dgm:pt modelId="{3C526B26-9839-4267-BC94-0191B46857B7}" type="parTrans" cxnId="{C55407B0-8121-4CE8-A640-20F85905BD1C}">
      <dgm:prSet/>
      <dgm:spPr/>
      <dgm:t>
        <a:bodyPr/>
        <a:lstStyle/>
        <a:p>
          <a:endParaRPr lang="en-US"/>
        </a:p>
      </dgm:t>
    </dgm:pt>
    <dgm:pt modelId="{21CF9313-7F16-4959-958B-BEA260C299BA}" type="sibTrans" cxnId="{C55407B0-8121-4CE8-A640-20F85905BD1C}">
      <dgm:prSet/>
      <dgm:spPr/>
      <dgm:t>
        <a:bodyPr/>
        <a:lstStyle/>
        <a:p>
          <a:endParaRPr lang="en-US"/>
        </a:p>
      </dgm:t>
    </dgm:pt>
    <dgm:pt modelId="{6689A6FB-B24A-41C3-8828-236605E71853}">
      <dgm:prSet/>
      <dgm:spPr/>
      <dgm:t>
        <a:bodyPr/>
        <a:lstStyle/>
        <a:p>
          <a:r>
            <a:rPr lang="fi-FI"/>
            <a:t>Mitä seuraa, kun jää kiinni tuollaisesta toiminnasta? </a:t>
          </a:r>
          <a:endParaRPr lang="en-US"/>
        </a:p>
      </dgm:t>
    </dgm:pt>
    <dgm:pt modelId="{B1D440C1-9B16-4020-B6B4-669068D47E9E}" type="parTrans" cxnId="{1C180A2B-9995-4307-B6BC-11A70B1D77BE}">
      <dgm:prSet/>
      <dgm:spPr/>
      <dgm:t>
        <a:bodyPr/>
        <a:lstStyle/>
        <a:p>
          <a:endParaRPr lang="en-US"/>
        </a:p>
      </dgm:t>
    </dgm:pt>
    <dgm:pt modelId="{189E0361-228A-4BBE-84EA-CF85BE72FD18}" type="sibTrans" cxnId="{1C180A2B-9995-4307-B6BC-11A70B1D77BE}">
      <dgm:prSet/>
      <dgm:spPr/>
      <dgm:t>
        <a:bodyPr/>
        <a:lstStyle/>
        <a:p>
          <a:endParaRPr lang="en-US"/>
        </a:p>
      </dgm:t>
    </dgm:pt>
    <dgm:pt modelId="{812A9AE0-7886-4532-9391-BFE129657A61}">
      <dgm:prSet/>
      <dgm:spPr/>
      <dgm:t>
        <a:bodyPr/>
        <a:lstStyle/>
        <a:p>
          <a:r>
            <a:rPr lang="fi-FI"/>
            <a:t>Mitä tapahtuu, jos rikkomaansa asiaa ei pysty maksamaan takaisin?</a:t>
          </a:r>
          <a:endParaRPr lang="en-US"/>
        </a:p>
      </dgm:t>
    </dgm:pt>
    <dgm:pt modelId="{EB6491E1-067F-49B2-AC1B-5D0954976B50}" type="parTrans" cxnId="{52F894FC-4E4D-4D1E-88FC-BF583AFBE0AA}">
      <dgm:prSet/>
      <dgm:spPr/>
      <dgm:t>
        <a:bodyPr/>
        <a:lstStyle/>
        <a:p>
          <a:endParaRPr lang="en-US"/>
        </a:p>
      </dgm:t>
    </dgm:pt>
    <dgm:pt modelId="{D15C92E7-E105-481D-80FA-0A89D446AC3B}" type="sibTrans" cxnId="{52F894FC-4E4D-4D1E-88FC-BF583AFBE0AA}">
      <dgm:prSet/>
      <dgm:spPr/>
      <dgm:t>
        <a:bodyPr/>
        <a:lstStyle/>
        <a:p>
          <a:endParaRPr lang="en-US"/>
        </a:p>
      </dgm:t>
    </dgm:pt>
    <dgm:pt modelId="{6EC4B980-BC31-4F95-9B7E-E214C412A3EA}" type="pres">
      <dgm:prSet presAssocID="{6580E1B1-8FBA-4E33-8052-86DF866AA51E}" presName="diagram" presStyleCnt="0">
        <dgm:presLayoutVars>
          <dgm:dir/>
          <dgm:resizeHandles val="exact"/>
        </dgm:presLayoutVars>
      </dgm:prSet>
      <dgm:spPr/>
    </dgm:pt>
    <dgm:pt modelId="{C3B0208B-7CC0-4531-BFF3-2B935408CE71}" type="pres">
      <dgm:prSet presAssocID="{6C11A3BA-0942-47E2-8C81-A90BA538E3C5}" presName="node" presStyleLbl="node1" presStyleIdx="0" presStyleCnt="6">
        <dgm:presLayoutVars>
          <dgm:bulletEnabled val="1"/>
        </dgm:presLayoutVars>
      </dgm:prSet>
      <dgm:spPr/>
    </dgm:pt>
    <dgm:pt modelId="{BA709841-45F8-4A12-9A7E-B9FB57E41500}" type="pres">
      <dgm:prSet presAssocID="{6093000D-1A42-4534-A0A0-2B81BE448A4D}" presName="sibTrans" presStyleCnt="0"/>
      <dgm:spPr/>
    </dgm:pt>
    <dgm:pt modelId="{48891F94-8480-479B-9F0D-E352496FAF3C}" type="pres">
      <dgm:prSet presAssocID="{1C93F304-E46C-428D-8325-2DF16977AFDD}" presName="node" presStyleLbl="node1" presStyleIdx="1" presStyleCnt="6">
        <dgm:presLayoutVars>
          <dgm:bulletEnabled val="1"/>
        </dgm:presLayoutVars>
      </dgm:prSet>
      <dgm:spPr/>
    </dgm:pt>
    <dgm:pt modelId="{6A01524C-F881-4769-8E7D-2B47118FFF31}" type="pres">
      <dgm:prSet presAssocID="{582DF9D4-BE1E-4B5B-8361-47ADD43E8158}" presName="sibTrans" presStyleCnt="0"/>
      <dgm:spPr/>
    </dgm:pt>
    <dgm:pt modelId="{D8FAA503-632C-43F9-8AEB-A6C3BE5169F8}" type="pres">
      <dgm:prSet presAssocID="{4B08DB92-4B58-4283-8904-7BB48B1C4163}" presName="node" presStyleLbl="node1" presStyleIdx="2" presStyleCnt="6">
        <dgm:presLayoutVars>
          <dgm:bulletEnabled val="1"/>
        </dgm:presLayoutVars>
      </dgm:prSet>
      <dgm:spPr/>
    </dgm:pt>
    <dgm:pt modelId="{0B5CFB36-580C-4790-BC48-367EEB56F639}" type="pres">
      <dgm:prSet presAssocID="{6925B530-17AE-4896-8B3F-A32D4E0CB3FB}" presName="sibTrans" presStyleCnt="0"/>
      <dgm:spPr/>
    </dgm:pt>
    <dgm:pt modelId="{A1AE3A31-B171-4F23-A288-8CD96D9548BE}" type="pres">
      <dgm:prSet presAssocID="{48236571-2F3D-4062-A36B-B1CC62CF71EE}" presName="node" presStyleLbl="node1" presStyleIdx="3" presStyleCnt="6">
        <dgm:presLayoutVars>
          <dgm:bulletEnabled val="1"/>
        </dgm:presLayoutVars>
      </dgm:prSet>
      <dgm:spPr/>
    </dgm:pt>
    <dgm:pt modelId="{3127B726-6FAA-45F5-8A9F-3A4CCC25E2CA}" type="pres">
      <dgm:prSet presAssocID="{21CF9313-7F16-4959-958B-BEA260C299BA}" presName="sibTrans" presStyleCnt="0"/>
      <dgm:spPr/>
    </dgm:pt>
    <dgm:pt modelId="{902CDE2E-79D9-48E8-9102-EEF2464CDA75}" type="pres">
      <dgm:prSet presAssocID="{6689A6FB-B24A-41C3-8828-236605E71853}" presName="node" presStyleLbl="node1" presStyleIdx="4" presStyleCnt="6">
        <dgm:presLayoutVars>
          <dgm:bulletEnabled val="1"/>
        </dgm:presLayoutVars>
      </dgm:prSet>
      <dgm:spPr/>
    </dgm:pt>
    <dgm:pt modelId="{43BBB8FA-2D30-49CF-BD26-D0C5077A4C0C}" type="pres">
      <dgm:prSet presAssocID="{189E0361-228A-4BBE-84EA-CF85BE72FD18}" presName="sibTrans" presStyleCnt="0"/>
      <dgm:spPr/>
    </dgm:pt>
    <dgm:pt modelId="{CFF65F61-B18B-4863-A8F3-F664B4C61AD7}" type="pres">
      <dgm:prSet presAssocID="{812A9AE0-7886-4532-9391-BFE129657A61}" presName="node" presStyleLbl="node1" presStyleIdx="5" presStyleCnt="6">
        <dgm:presLayoutVars>
          <dgm:bulletEnabled val="1"/>
        </dgm:presLayoutVars>
      </dgm:prSet>
      <dgm:spPr/>
    </dgm:pt>
  </dgm:ptLst>
  <dgm:cxnLst>
    <dgm:cxn modelId="{274A2611-01D5-481E-9F37-C1AB9ACF08B0}" type="presOf" srcId="{48236571-2F3D-4062-A36B-B1CC62CF71EE}" destId="{A1AE3A31-B171-4F23-A288-8CD96D9548BE}" srcOrd="0" destOrd="0" presId="urn:microsoft.com/office/officeart/2005/8/layout/default"/>
    <dgm:cxn modelId="{1C180A2B-9995-4307-B6BC-11A70B1D77BE}" srcId="{6580E1B1-8FBA-4E33-8052-86DF866AA51E}" destId="{6689A6FB-B24A-41C3-8828-236605E71853}" srcOrd="4" destOrd="0" parTransId="{B1D440C1-9B16-4020-B6B4-669068D47E9E}" sibTransId="{189E0361-228A-4BBE-84EA-CF85BE72FD18}"/>
    <dgm:cxn modelId="{2A24285E-4F8D-4A3E-B814-69183F802DA0}" srcId="{6580E1B1-8FBA-4E33-8052-86DF866AA51E}" destId="{1C93F304-E46C-428D-8325-2DF16977AFDD}" srcOrd="1" destOrd="0" parTransId="{DCCE40B9-634D-4AA9-AB38-8BE6FB1AD4D1}" sibTransId="{582DF9D4-BE1E-4B5B-8361-47ADD43E8158}"/>
    <dgm:cxn modelId="{A002DF46-9A5D-4151-BBA2-07DA6C1E4CCE}" type="presOf" srcId="{812A9AE0-7886-4532-9391-BFE129657A61}" destId="{CFF65F61-B18B-4863-A8F3-F664B4C61AD7}" srcOrd="0" destOrd="0" presId="urn:microsoft.com/office/officeart/2005/8/layout/default"/>
    <dgm:cxn modelId="{01DCEE67-F2AF-49C1-955D-61A7C20DEF30}" type="presOf" srcId="{4B08DB92-4B58-4283-8904-7BB48B1C4163}" destId="{D8FAA503-632C-43F9-8AEB-A6C3BE5169F8}" srcOrd="0" destOrd="0" presId="urn:microsoft.com/office/officeart/2005/8/layout/default"/>
    <dgm:cxn modelId="{E4EC4048-95D1-4829-8BA1-1D259F07D3BA}" type="presOf" srcId="{1C93F304-E46C-428D-8325-2DF16977AFDD}" destId="{48891F94-8480-479B-9F0D-E352496FAF3C}" srcOrd="0" destOrd="0" presId="urn:microsoft.com/office/officeart/2005/8/layout/default"/>
    <dgm:cxn modelId="{22603C72-41A7-4E67-862E-7641509384D5}" type="presOf" srcId="{6689A6FB-B24A-41C3-8828-236605E71853}" destId="{902CDE2E-79D9-48E8-9102-EEF2464CDA75}" srcOrd="0" destOrd="0" presId="urn:microsoft.com/office/officeart/2005/8/layout/default"/>
    <dgm:cxn modelId="{4196C456-2EFE-4EF5-B020-C8F7DB2D3AF2}" srcId="{6580E1B1-8FBA-4E33-8052-86DF866AA51E}" destId="{4B08DB92-4B58-4283-8904-7BB48B1C4163}" srcOrd="2" destOrd="0" parTransId="{E0D6010E-AFF9-4C30-A925-128F777D03EE}" sibTransId="{6925B530-17AE-4896-8B3F-A32D4E0CB3FB}"/>
    <dgm:cxn modelId="{64816D86-E555-458A-9D70-837FB8C0BF6E}" type="presOf" srcId="{6C11A3BA-0942-47E2-8C81-A90BA538E3C5}" destId="{C3B0208B-7CC0-4531-BFF3-2B935408CE71}" srcOrd="0" destOrd="0" presId="urn:microsoft.com/office/officeart/2005/8/layout/default"/>
    <dgm:cxn modelId="{C55407B0-8121-4CE8-A640-20F85905BD1C}" srcId="{6580E1B1-8FBA-4E33-8052-86DF866AA51E}" destId="{48236571-2F3D-4062-A36B-B1CC62CF71EE}" srcOrd="3" destOrd="0" parTransId="{3C526B26-9839-4267-BC94-0191B46857B7}" sibTransId="{21CF9313-7F16-4959-958B-BEA260C299BA}"/>
    <dgm:cxn modelId="{995F54C2-3D7F-4C7B-AE44-66EAA7411AE1}" type="presOf" srcId="{6580E1B1-8FBA-4E33-8052-86DF866AA51E}" destId="{6EC4B980-BC31-4F95-9B7E-E214C412A3EA}" srcOrd="0" destOrd="0" presId="urn:microsoft.com/office/officeart/2005/8/layout/default"/>
    <dgm:cxn modelId="{52F894FC-4E4D-4D1E-88FC-BF583AFBE0AA}" srcId="{6580E1B1-8FBA-4E33-8052-86DF866AA51E}" destId="{812A9AE0-7886-4532-9391-BFE129657A61}" srcOrd="5" destOrd="0" parTransId="{EB6491E1-067F-49B2-AC1B-5D0954976B50}" sibTransId="{D15C92E7-E105-481D-80FA-0A89D446AC3B}"/>
    <dgm:cxn modelId="{6E55DBFD-B0A1-40A8-BED4-C844B8B3A8B4}" srcId="{6580E1B1-8FBA-4E33-8052-86DF866AA51E}" destId="{6C11A3BA-0942-47E2-8C81-A90BA538E3C5}" srcOrd="0" destOrd="0" parTransId="{790598C4-839C-48E6-99DE-04801E7C98A6}" sibTransId="{6093000D-1A42-4534-A0A0-2B81BE448A4D}"/>
    <dgm:cxn modelId="{E367ADEB-D3E0-402E-AC18-D4C83100E501}" type="presParOf" srcId="{6EC4B980-BC31-4F95-9B7E-E214C412A3EA}" destId="{C3B0208B-7CC0-4531-BFF3-2B935408CE71}" srcOrd="0" destOrd="0" presId="urn:microsoft.com/office/officeart/2005/8/layout/default"/>
    <dgm:cxn modelId="{C6A14D30-5A84-4957-B6E8-4833D15026A3}" type="presParOf" srcId="{6EC4B980-BC31-4F95-9B7E-E214C412A3EA}" destId="{BA709841-45F8-4A12-9A7E-B9FB57E41500}" srcOrd="1" destOrd="0" presId="urn:microsoft.com/office/officeart/2005/8/layout/default"/>
    <dgm:cxn modelId="{CBBDDF00-D778-4818-87F7-CD5791A12D3C}" type="presParOf" srcId="{6EC4B980-BC31-4F95-9B7E-E214C412A3EA}" destId="{48891F94-8480-479B-9F0D-E352496FAF3C}" srcOrd="2" destOrd="0" presId="urn:microsoft.com/office/officeart/2005/8/layout/default"/>
    <dgm:cxn modelId="{4BA6DC63-790B-4C35-B7BE-F56FB9763C4C}" type="presParOf" srcId="{6EC4B980-BC31-4F95-9B7E-E214C412A3EA}" destId="{6A01524C-F881-4769-8E7D-2B47118FFF31}" srcOrd="3" destOrd="0" presId="urn:microsoft.com/office/officeart/2005/8/layout/default"/>
    <dgm:cxn modelId="{AC758C88-2C05-4462-9490-976F4C8223A8}" type="presParOf" srcId="{6EC4B980-BC31-4F95-9B7E-E214C412A3EA}" destId="{D8FAA503-632C-43F9-8AEB-A6C3BE5169F8}" srcOrd="4" destOrd="0" presId="urn:microsoft.com/office/officeart/2005/8/layout/default"/>
    <dgm:cxn modelId="{6E77F018-78C4-4989-B037-DA5E85BEF0F0}" type="presParOf" srcId="{6EC4B980-BC31-4F95-9B7E-E214C412A3EA}" destId="{0B5CFB36-580C-4790-BC48-367EEB56F639}" srcOrd="5" destOrd="0" presId="urn:microsoft.com/office/officeart/2005/8/layout/default"/>
    <dgm:cxn modelId="{C7831A9E-11E6-41FC-B269-91D117D3028B}" type="presParOf" srcId="{6EC4B980-BC31-4F95-9B7E-E214C412A3EA}" destId="{A1AE3A31-B171-4F23-A288-8CD96D9548BE}" srcOrd="6" destOrd="0" presId="urn:microsoft.com/office/officeart/2005/8/layout/default"/>
    <dgm:cxn modelId="{6A3CC4F3-C090-4ADA-AE40-46E142E60E81}" type="presParOf" srcId="{6EC4B980-BC31-4F95-9B7E-E214C412A3EA}" destId="{3127B726-6FAA-45F5-8A9F-3A4CCC25E2CA}" srcOrd="7" destOrd="0" presId="urn:microsoft.com/office/officeart/2005/8/layout/default"/>
    <dgm:cxn modelId="{5EED8836-3146-452F-8522-49C292FE22CB}" type="presParOf" srcId="{6EC4B980-BC31-4F95-9B7E-E214C412A3EA}" destId="{902CDE2E-79D9-48E8-9102-EEF2464CDA75}" srcOrd="8" destOrd="0" presId="urn:microsoft.com/office/officeart/2005/8/layout/default"/>
    <dgm:cxn modelId="{9F685CAA-AEA6-4B8F-82EC-7EC7D8518FB4}" type="presParOf" srcId="{6EC4B980-BC31-4F95-9B7E-E214C412A3EA}" destId="{43BBB8FA-2D30-49CF-BD26-D0C5077A4C0C}" srcOrd="9" destOrd="0" presId="urn:microsoft.com/office/officeart/2005/8/layout/default"/>
    <dgm:cxn modelId="{0FBA7B9E-C4FF-4BB6-8927-628B95E977E6}" type="presParOf" srcId="{6EC4B980-BC31-4F95-9B7E-E214C412A3EA}" destId="{CFF65F61-B18B-4863-A8F3-F664B4C61AD7}" srcOrd="10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48ED323-A7F9-40D5-9B96-B484E19C33ED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9655C1D8-D4EB-42BB-8200-7C4C1B0C79C4}">
      <dgm:prSet/>
      <dgm:spPr/>
      <dgm:t>
        <a:bodyPr/>
        <a:lstStyle/>
        <a:p>
          <a:r>
            <a:rPr lang="fi-FI" dirty="0">
              <a:hlinkClick xmlns:r="http://schemas.openxmlformats.org/officeDocument/2006/relationships" r:id="rId1"/>
            </a:rPr>
            <a:t>https://www.youtube.com/watch?v=hcWQtXcfWRU</a:t>
          </a:r>
          <a:endParaRPr lang="en-US" dirty="0"/>
        </a:p>
      </dgm:t>
    </dgm:pt>
    <dgm:pt modelId="{48433A51-127C-4090-BD5A-6F590C369B9C}" type="parTrans" cxnId="{6651A510-A200-4996-91F5-69BD731E988F}">
      <dgm:prSet/>
      <dgm:spPr/>
      <dgm:t>
        <a:bodyPr/>
        <a:lstStyle/>
        <a:p>
          <a:endParaRPr lang="en-US"/>
        </a:p>
      </dgm:t>
    </dgm:pt>
    <dgm:pt modelId="{7577BDE4-5BD8-4047-A529-3AF533C9FA8A}" type="sibTrans" cxnId="{6651A510-A200-4996-91F5-69BD731E988F}">
      <dgm:prSet/>
      <dgm:spPr/>
      <dgm:t>
        <a:bodyPr/>
        <a:lstStyle/>
        <a:p>
          <a:endParaRPr lang="en-US"/>
        </a:p>
      </dgm:t>
    </dgm:pt>
    <dgm:pt modelId="{09774611-5661-4092-9756-D9172D8133DB}">
      <dgm:prSet/>
      <dgm:spPr/>
      <dgm:t>
        <a:bodyPr/>
        <a:lstStyle/>
        <a:p>
          <a:r>
            <a:rPr lang="fi-FI"/>
            <a:t>Mitä ajatuksia video herätti?</a:t>
          </a:r>
          <a:endParaRPr lang="en-US"/>
        </a:p>
      </dgm:t>
    </dgm:pt>
    <dgm:pt modelId="{559F14FF-92CB-40C3-B759-0C888538D183}" type="parTrans" cxnId="{D35A7EFB-698A-4F6C-A337-63CB90AD186C}">
      <dgm:prSet/>
      <dgm:spPr/>
      <dgm:t>
        <a:bodyPr/>
        <a:lstStyle/>
        <a:p>
          <a:endParaRPr lang="en-US"/>
        </a:p>
      </dgm:t>
    </dgm:pt>
    <dgm:pt modelId="{73D6AE42-6DB5-4DA9-8117-EC580850790E}" type="sibTrans" cxnId="{D35A7EFB-698A-4F6C-A337-63CB90AD186C}">
      <dgm:prSet/>
      <dgm:spPr/>
      <dgm:t>
        <a:bodyPr/>
        <a:lstStyle/>
        <a:p>
          <a:endParaRPr lang="en-US"/>
        </a:p>
      </dgm:t>
    </dgm:pt>
    <dgm:pt modelId="{E6813DC6-3FDA-4CD8-9CD6-5DA1E61BDD86}">
      <dgm:prSet/>
      <dgm:spPr/>
      <dgm:t>
        <a:bodyPr/>
        <a:lstStyle/>
        <a:p>
          <a:r>
            <a:rPr lang="fi-FI"/>
            <a:t>Missä yhteyksissä olet törmännyt väkivaltaiseen käyttäytymiseen?</a:t>
          </a:r>
          <a:endParaRPr lang="en-US"/>
        </a:p>
      </dgm:t>
    </dgm:pt>
    <dgm:pt modelId="{8CD25674-DA40-4BFE-8992-A8C3AF45E358}" type="parTrans" cxnId="{D633C08A-E7F4-4AB0-80CD-91930B27DF0B}">
      <dgm:prSet/>
      <dgm:spPr/>
      <dgm:t>
        <a:bodyPr/>
        <a:lstStyle/>
        <a:p>
          <a:endParaRPr lang="en-US"/>
        </a:p>
      </dgm:t>
    </dgm:pt>
    <dgm:pt modelId="{D8684841-663C-492E-88B9-5083E5CFCCEB}" type="sibTrans" cxnId="{D633C08A-E7F4-4AB0-80CD-91930B27DF0B}">
      <dgm:prSet/>
      <dgm:spPr/>
      <dgm:t>
        <a:bodyPr/>
        <a:lstStyle/>
        <a:p>
          <a:endParaRPr lang="en-US"/>
        </a:p>
      </dgm:t>
    </dgm:pt>
    <dgm:pt modelId="{248DFD15-8876-49DE-B8B7-DDD54ACAEE6C}">
      <dgm:prSet/>
      <dgm:spPr/>
      <dgm:t>
        <a:bodyPr/>
        <a:lstStyle/>
        <a:p>
          <a:r>
            <a:rPr lang="fi-FI"/>
            <a:t>Oletko itse ollut osallisena tai seurannut sivusta väkivaltaista kohtaamista?</a:t>
          </a:r>
          <a:endParaRPr lang="en-US"/>
        </a:p>
      </dgm:t>
    </dgm:pt>
    <dgm:pt modelId="{692E73EA-8B27-4A38-A9E2-6940853B77D5}" type="parTrans" cxnId="{5591F406-DCCD-4468-B246-19D0F7CCCCB2}">
      <dgm:prSet/>
      <dgm:spPr/>
      <dgm:t>
        <a:bodyPr/>
        <a:lstStyle/>
        <a:p>
          <a:endParaRPr lang="en-US"/>
        </a:p>
      </dgm:t>
    </dgm:pt>
    <dgm:pt modelId="{4CAE3376-61F0-4412-829C-AF8DF683AF6C}" type="sibTrans" cxnId="{5591F406-DCCD-4468-B246-19D0F7CCCCB2}">
      <dgm:prSet/>
      <dgm:spPr/>
      <dgm:t>
        <a:bodyPr/>
        <a:lstStyle/>
        <a:p>
          <a:endParaRPr lang="en-US"/>
        </a:p>
      </dgm:t>
    </dgm:pt>
    <dgm:pt modelId="{DA3E45D7-8925-48B2-B288-95C63EE25593}">
      <dgm:prSet/>
      <dgm:spPr/>
      <dgm:t>
        <a:bodyPr/>
        <a:lstStyle/>
        <a:p>
          <a:r>
            <a:rPr lang="fi-FI"/>
            <a:t>Onko väkivaltaa ilmennyt koulussa?</a:t>
          </a:r>
          <a:endParaRPr lang="en-US"/>
        </a:p>
      </dgm:t>
    </dgm:pt>
    <dgm:pt modelId="{483B80E0-AF5F-41B4-9E31-38E25860A0B9}" type="parTrans" cxnId="{583AA46E-8B15-4F91-87F4-FE803693817B}">
      <dgm:prSet/>
      <dgm:spPr/>
      <dgm:t>
        <a:bodyPr/>
        <a:lstStyle/>
        <a:p>
          <a:endParaRPr lang="en-US"/>
        </a:p>
      </dgm:t>
    </dgm:pt>
    <dgm:pt modelId="{D3738440-8354-4C45-A05D-8F2CC6042431}" type="sibTrans" cxnId="{583AA46E-8B15-4F91-87F4-FE803693817B}">
      <dgm:prSet/>
      <dgm:spPr/>
      <dgm:t>
        <a:bodyPr/>
        <a:lstStyle/>
        <a:p>
          <a:endParaRPr lang="en-US"/>
        </a:p>
      </dgm:t>
    </dgm:pt>
    <dgm:pt modelId="{9B507C35-63B0-4F78-83A1-616AA62F64F0}" type="pres">
      <dgm:prSet presAssocID="{D48ED323-A7F9-40D5-9B96-B484E19C33ED}" presName="linear" presStyleCnt="0">
        <dgm:presLayoutVars>
          <dgm:animLvl val="lvl"/>
          <dgm:resizeHandles val="exact"/>
        </dgm:presLayoutVars>
      </dgm:prSet>
      <dgm:spPr/>
    </dgm:pt>
    <dgm:pt modelId="{861A45CA-0287-43F4-BAAD-1E3B1DA31958}" type="pres">
      <dgm:prSet presAssocID="{9655C1D8-D4EB-42BB-8200-7C4C1B0C79C4}" presName="parentText" presStyleLbl="node1" presStyleIdx="0" presStyleCnt="5">
        <dgm:presLayoutVars>
          <dgm:chMax val="0"/>
          <dgm:bulletEnabled val="1"/>
        </dgm:presLayoutVars>
      </dgm:prSet>
      <dgm:spPr/>
    </dgm:pt>
    <dgm:pt modelId="{082B9266-4ADD-4594-8BC0-ED854EA8D1F6}" type="pres">
      <dgm:prSet presAssocID="{7577BDE4-5BD8-4047-A529-3AF533C9FA8A}" presName="spacer" presStyleCnt="0"/>
      <dgm:spPr/>
    </dgm:pt>
    <dgm:pt modelId="{6F1D77FF-1774-47A8-91C1-6C0F4B87A611}" type="pres">
      <dgm:prSet presAssocID="{09774611-5661-4092-9756-D9172D8133DB}" presName="parentText" presStyleLbl="node1" presStyleIdx="1" presStyleCnt="5">
        <dgm:presLayoutVars>
          <dgm:chMax val="0"/>
          <dgm:bulletEnabled val="1"/>
        </dgm:presLayoutVars>
      </dgm:prSet>
      <dgm:spPr/>
    </dgm:pt>
    <dgm:pt modelId="{0F009854-2122-439A-827F-FE3A04AE8E29}" type="pres">
      <dgm:prSet presAssocID="{73D6AE42-6DB5-4DA9-8117-EC580850790E}" presName="spacer" presStyleCnt="0"/>
      <dgm:spPr/>
    </dgm:pt>
    <dgm:pt modelId="{ED561CC6-EEC8-439B-A1D5-6E01E9AE89AB}" type="pres">
      <dgm:prSet presAssocID="{E6813DC6-3FDA-4CD8-9CD6-5DA1E61BDD86}" presName="parentText" presStyleLbl="node1" presStyleIdx="2" presStyleCnt="5">
        <dgm:presLayoutVars>
          <dgm:chMax val="0"/>
          <dgm:bulletEnabled val="1"/>
        </dgm:presLayoutVars>
      </dgm:prSet>
      <dgm:spPr/>
    </dgm:pt>
    <dgm:pt modelId="{A28B78D2-72D5-4F77-9888-A670491E6E47}" type="pres">
      <dgm:prSet presAssocID="{D8684841-663C-492E-88B9-5083E5CFCCEB}" presName="spacer" presStyleCnt="0"/>
      <dgm:spPr/>
    </dgm:pt>
    <dgm:pt modelId="{9BD193BC-3130-481D-9D6D-F373B94FFC36}" type="pres">
      <dgm:prSet presAssocID="{248DFD15-8876-49DE-B8B7-DDD54ACAEE6C}" presName="parentText" presStyleLbl="node1" presStyleIdx="3" presStyleCnt="5">
        <dgm:presLayoutVars>
          <dgm:chMax val="0"/>
          <dgm:bulletEnabled val="1"/>
        </dgm:presLayoutVars>
      </dgm:prSet>
      <dgm:spPr/>
    </dgm:pt>
    <dgm:pt modelId="{33F19831-28ED-455E-9313-868A46422DE4}" type="pres">
      <dgm:prSet presAssocID="{4CAE3376-61F0-4412-829C-AF8DF683AF6C}" presName="spacer" presStyleCnt="0"/>
      <dgm:spPr/>
    </dgm:pt>
    <dgm:pt modelId="{55120F45-FB4E-4297-984D-EA653076D37D}" type="pres">
      <dgm:prSet presAssocID="{DA3E45D7-8925-48B2-B288-95C63EE25593}" presName="parentText" presStyleLbl="node1" presStyleIdx="4" presStyleCnt="5">
        <dgm:presLayoutVars>
          <dgm:chMax val="0"/>
          <dgm:bulletEnabled val="1"/>
        </dgm:presLayoutVars>
      </dgm:prSet>
      <dgm:spPr/>
    </dgm:pt>
  </dgm:ptLst>
  <dgm:cxnLst>
    <dgm:cxn modelId="{5591F406-DCCD-4468-B246-19D0F7CCCCB2}" srcId="{D48ED323-A7F9-40D5-9B96-B484E19C33ED}" destId="{248DFD15-8876-49DE-B8B7-DDD54ACAEE6C}" srcOrd="3" destOrd="0" parTransId="{692E73EA-8B27-4A38-A9E2-6940853B77D5}" sibTransId="{4CAE3376-61F0-4412-829C-AF8DF683AF6C}"/>
    <dgm:cxn modelId="{6651A510-A200-4996-91F5-69BD731E988F}" srcId="{D48ED323-A7F9-40D5-9B96-B484E19C33ED}" destId="{9655C1D8-D4EB-42BB-8200-7C4C1B0C79C4}" srcOrd="0" destOrd="0" parTransId="{48433A51-127C-4090-BD5A-6F590C369B9C}" sibTransId="{7577BDE4-5BD8-4047-A529-3AF533C9FA8A}"/>
    <dgm:cxn modelId="{CF66A531-912E-4459-ACE5-6C752312CC24}" type="presOf" srcId="{9655C1D8-D4EB-42BB-8200-7C4C1B0C79C4}" destId="{861A45CA-0287-43F4-BAAD-1E3B1DA31958}" srcOrd="0" destOrd="0" presId="urn:microsoft.com/office/officeart/2005/8/layout/vList2"/>
    <dgm:cxn modelId="{5E33493A-EB41-4FB6-A0ED-F401D27A0CEC}" type="presOf" srcId="{248DFD15-8876-49DE-B8B7-DDD54ACAEE6C}" destId="{9BD193BC-3130-481D-9D6D-F373B94FFC36}" srcOrd="0" destOrd="0" presId="urn:microsoft.com/office/officeart/2005/8/layout/vList2"/>
    <dgm:cxn modelId="{7870A85F-935C-4D3C-9D91-2663154796D0}" type="presOf" srcId="{E6813DC6-3FDA-4CD8-9CD6-5DA1E61BDD86}" destId="{ED561CC6-EEC8-439B-A1D5-6E01E9AE89AB}" srcOrd="0" destOrd="0" presId="urn:microsoft.com/office/officeart/2005/8/layout/vList2"/>
    <dgm:cxn modelId="{583AA46E-8B15-4F91-87F4-FE803693817B}" srcId="{D48ED323-A7F9-40D5-9B96-B484E19C33ED}" destId="{DA3E45D7-8925-48B2-B288-95C63EE25593}" srcOrd="4" destOrd="0" parTransId="{483B80E0-AF5F-41B4-9E31-38E25860A0B9}" sibTransId="{D3738440-8354-4C45-A05D-8F2CC6042431}"/>
    <dgm:cxn modelId="{D633C08A-E7F4-4AB0-80CD-91930B27DF0B}" srcId="{D48ED323-A7F9-40D5-9B96-B484E19C33ED}" destId="{E6813DC6-3FDA-4CD8-9CD6-5DA1E61BDD86}" srcOrd="2" destOrd="0" parTransId="{8CD25674-DA40-4BFE-8992-A8C3AF45E358}" sibTransId="{D8684841-663C-492E-88B9-5083E5CFCCEB}"/>
    <dgm:cxn modelId="{57F59DB3-5D37-46E1-9A8E-C4575A0A37BA}" type="presOf" srcId="{D48ED323-A7F9-40D5-9B96-B484E19C33ED}" destId="{9B507C35-63B0-4F78-83A1-616AA62F64F0}" srcOrd="0" destOrd="0" presId="urn:microsoft.com/office/officeart/2005/8/layout/vList2"/>
    <dgm:cxn modelId="{DC710EE0-6262-4601-B81C-A542FB2C6713}" type="presOf" srcId="{09774611-5661-4092-9756-D9172D8133DB}" destId="{6F1D77FF-1774-47A8-91C1-6C0F4B87A611}" srcOrd="0" destOrd="0" presId="urn:microsoft.com/office/officeart/2005/8/layout/vList2"/>
    <dgm:cxn modelId="{9ACB21F2-9610-49BD-A812-5ED2B7306DE9}" type="presOf" srcId="{DA3E45D7-8925-48B2-B288-95C63EE25593}" destId="{55120F45-FB4E-4297-984D-EA653076D37D}" srcOrd="0" destOrd="0" presId="urn:microsoft.com/office/officeart/2005/8/layout/vList2"/>
    <dgm:cxn modelId="{D35A7EFB-698A-4F6C-A337-63CB90AD186C}" srcId="{D48ED323-A7F9-40D5-9B96-B484E19C33ED}" destId="{09774611-5661-4092-9756-D9172D8133DB}" srcOrd="1" destOrd="0" parTransId="{559F14FF-92CB-40C3-B759-0C888538D183}" sibTransId="{73D6AE42-6DB5-4DA9-8117-EC580850790E}"/>
    <dgm:cxn modelId="{F6965769-1FE9-4451-8356-430D7EE9E196}" type="presParOf" srcId="{9B507C35-63B0-4F78-83A1-616AA62F64F0}" destId="{861A45CA-0287-43F4-BAAD-1E3B1DA31958}" srcOrd="0" destOrd="0" presId="urn:microsoft.com/office/officeart/2005/8/layout/vList2"/>
    <dgm:cxn modelId="{06DFFBA7-2E7F-4095-A7D1-A11D3B6F515E}" type="presParOf" srcId="{9B507C35-63B0-4F78-83A1-616AA62F64F0}" destId="{082B9266-4ADD-4594-8BC0-ED854EA8D1F6}" srcOrd="1" destOrd="0" presId="urn:microsoft.com/office/officeart/2005/8/layout/vList2"/>
    <dgm:cxn modelId="{89D2148A-D1F9-4ADE-B14E-A06BFD62DED2}" type="presParOf" srcId="{9B507C35-63B0-4F78-83A1-616AA62F64F0}" destId="{6F1D77FF-1774-47A8-91C1-6C0F4B87A611}" srcOrd="2" destOrd="0" presId="urn:microsoft.com/office/officeart/2005/8/layout/vList2"/>
    <dgm:cxn modelId="{1D2E488F-C928-4E4B-93EA-8163E26DF4B0}" type="presParOf" srcId="{9B507C35-63B0-4F78-83A1-616AA62F64F0}" destId="{0F009854-2122-439A-827F-FE3A04AE8E29}" srcOrd="3" destOrd="0" presId="urn:microsoft.com/office/officeart/2005/8/layout/vList2"/>
    <dgm:cxn modelId="{3097D1F2-474A-4924-913B-9EED3AB4C07E}" type="presParOf" srcId="{9B507C35-63B0-4F78-83A1-616AA62F64F0}" destId="{ED561CC6-EEC8-439B-A1D5-6E01E9AE89AB}" srcOrd="4" destOrd="0" presId="urn:microsoft.com/office/officeart/2005/8/layout/vList2"/>
    <dgm:cxn modelId="{2C2988C7-F11D-449F-83E9-77E61BD1046E}" type="presParOf" srcId="{9B507C35-63B0-4F78-83A1-616AA62F64F0}" destId="{A28B78D2-72D5-4F77-9888-A670491E6E47}" srcOrd="5" destOrd="0" presId="urn:microsoft.com/office/officeart/2005/8/layout/vList2"/>
    <dgm:cxn modelId="{098A0906-8B94-4BAA-AD44-ABC928A39B38}" type="presParOf" srcId="{9B507C35-63B0-4F78-83A1-616AA62F64F0}" destId="{9BD193BC-3130-481D-9D6D-F373B94FFC36}" srcOrd="6" destOrd="0" presId="urn:microsoft.com/office/officeart/2005/8/layout/vList2"/>
    <dgm:cxn modelId="{DC53C1EC-BDF2-451D-8049-5F97130E2BE2}" type="presParOf" srcId="{9B507C35-63B0-4F78-83A1-616AA62F64F0}" destId="{33F19831-28ED-455E-9313-868A46422DE4}" srcOrd="7" destOrd="0" presId="urn:microsoft.com/office/officeart/2005/8/layout/vList2"/>
    <dgm:cxn modelId="{53D905D0-82DD-4D3B-AFF9-53CEAEB63267}" type="presParOf" srcId="{9B507C35-63B0-4F78-83A1-616AA62F64F0}" destId="{55120F45-FB4E-4297-984D-EA653076D37D}" srcOrd="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FEE66A36-FC7D-463B-A491-29BDEEBF05C4}" type="doc">
      <dgm:prSet loTypeId="urn:microsoft.com/office/officeart/2005/8/layout/default" loCatId="list" qsTypeId="urn:microsoft.com/office/officeart/2005/8/quickstyle/simple4" qsCatId="simple" csTypeId="urn:microsoft.com/office/officeart/2005/8/colors/colorful1" csCatId="colorful"/>
      <dgm:spPr/>
      <dgm:t>
        <a:bodyPr/>
        <a:lstStyle/>
        <a:p>
          <a:endParaRPr lang="en-US"/>
        </a:p>
      </dgm:t>
    </dgm:pt>
    <dgm:pt modelId="{6D9ECC00-A70C-4330-ABC8-496FB00C61CD}">
      <dgm:prSet/>
      <dgm:spPr/>
      <dgm:t>
        <a:bodyPr/>
        <a:lstStyle/>
        <a:p>
          <a:r>
            <a:rPr lang="fi-FI" dirty="0"/>
            <a:t>Miksi väkivalta kouluympäristössä on erityisen ongelmallista?</a:t>
          </a:r>
          <a:endParaRPr lang="en-US" dirty="0"/>
        </a:p>
      </dgm:t>
    </dgm:pt>
    <dgm:pt modelId="{BF3425CC-BC6E-4251-BC68-158E6B7E1C65}" type="parTrans" cxnId="{B71D946E-0E95-4D2C-B6B3-20BDBC4502F8}">
      <dgm:prSet/>
      <dgm:spPr/>
      <dgm:t>
        <a:bodyPr/>
        <a:lstStyle/>
        <a:p>
          <a:endParaRPr lang="en-US"/>
        </a:p>
      </dgm:t>
    </dgm:pt>
    <dgm:pt modelId="{CCF772F4-00A9-42DA-A64D-1B95E48800B9}" type="sibTrans" cxnId="{B71D946E-0E95-4D2C-B6B3-20BDBC4502F8}">
      <dgm:prSet/>
      <dgm:spPr/>
      <dgm:t>
        <a:bodyPr/>
        <a:lstStyle/>
        <a:p>
          <a:endParaRPr lang="en-US"/>
        </a:p>
      </dgm:t>
    </dgm:pt>
    <dgm:pt modelId="{80A3345E-CC1B-402B-83ED-407ED9DF32D0}">
      <dgm:prSet/>
      <dgm:spPr/>
      <dgm:t>
        <a:bodyPr/>
        <a:lstStyle/>
        <a:p>
          <a:r>
            <a:rPr lang="fi-FI"/>
            <a:t>Mistä väkivaltainen käytös tai toisen satuttaminen johtuu?</a:t>
          </a:r>
          <a:endParaRPr lang="en-US"/>
        </a:p>
      </dgm:t>
    </dgm:pt>
    <dgm:pt modelId="{4B86DC65-4EA6-43C3-91A7-076124243675}" type="parTrans" cxnId="{993F4A39-02BA-4B25-BFC7-C576B70151F4}">
      <dgm:prSet/>
      <dgm:spPr/>
      <dgm:t>
        <a:bodyPr/>
        <a:lstStyle/>
        <a:p>
          <a:endParaRPr lang="en-US"/>
        </a:p>
      </dgm:t>
    </dgm:pt>
    <dgm:pt modelId="{10A51298-4454-4517-BA77-B96445517B2F}" type="sibTrans" cxnId="{993F4A39-02BA-4B25-BFC7-C576B70151F4}">
      <dgm:prSet/>
      <dgm:spPr/>
      <dgm:t>
        <a:bodyPr/>
        <a:lstStyle/>
        <a:p>
          <a:endParaRPr lang="en-US"/>
        </a:p>
      </dgm:t>
    </dgm:pt>
    <dgm:pt modelId="{1E402061-4CB5-4F0C-B22C-C5AB0D681450}">
      <dgm:prSet/>
      <dgm:spPr/>
      <dgm:t>
        <a:bodyPr/>
        <a:lstStyle/>
        <a:p>
          <a:r>
            <a:rPr lang="fi-FI"/>
            <a:t>Mitä väkivallasta voi seurata uhrille? Entä tekijälle itselleen?</a:t>
          </a:r>
          <a:endParaRPr lang="en-US"/>
        </a:p>
      </dgm:t>
    </dgm:pt>
    <dgm:pt modelId="{32A28B96-6A25-4DD8-B5B7-D55B6DBF05E3}" type="parTrans" cxnId="{81FC7489-369F-42AE-BE59-CDE894DA07E2}">
      <dgm:prSet/>
      <dgm:spPr/>
      <dgm:t>
        <a:bodyPr/>
        <a:lstStyle/>
        <a:p>
          <a:endParaRPr lang="en-US"/>
        </a:p>
      </dgm:t>
    </dgm:pt>
    <dgm:pt modelId="{39BD7240-26B1-442F-97A6-C87A30FE0742}" type="sibTrans" cxnId="{81FC7489-369F-42AE-BE59-CDE894DA07E2}">
      <dgm:prSet/>
      <dgm:spPr/>
      <dgm:t>
        <a:bodyPr/>
        <a:lstStyle/>
        <a:p>
          <a:endParaRPr lang="en-US"/>
        </a:p>
      </dgm:t>
    </dgm:pt>
    <dgm:pt modelId="{5761CF03-6727-42DF-85C6-74ECD91CCED4}">
      <dgm:prSet/>
      <dgm:spPr/>
      <dgm:t>
        <a:bodyPr/>
        <a:lstStyle/>
        <a:p>
          <a:r>
            <a:rPr lang="fi-FI"/>
            <a:t>Mikä vaikutus kaveriporukalla on väkivaltaiseen käyttäytymiseen?</a:t>
          </a:r>
          <a:endParaRPr lang="en-US"/>
        </a:p>
      </dgm:t>
    </dgm:pt>
    <dgm:pt modelId="{33B48D61-7B1D-4250-9585-338914DB2090}" type="parTrans" cxnId="{2C5F5109-4D44-42B4-AE68-54728F48FB27}">
      <dgm:prSet/>
      <dgm:spPr/>
      <dgm:t>
        <a:bodyPr/>
        <a:lstStyle/>
        <a:p>
          <a:endParaRPr lang="en-US"/>
        </a:p>
      </dgm:t>
    </dgm:pt>
    <dgm:pt modelId="{7E64FA8A-757E-4D02-B20D-27B753AB26EF}" type="sibTrans" cxnId="{2C5F5109-4D44-42B4-AE68-54728F48FB27}">
      <dgm:prSet/>
      <dgm:spPr/>
      <dgm:t>
        <a:bodyPr/>
        <a:lstStyle/>
        <a:p>
          <a:endParaRPr lang="en-US"/>
        </a:p>
      </dgm:t>
    </dgm:pt>
    <dgm:pt modelId="{FE130B2D-ED7B-4A70-8A30-28FB25F7C4A4}">
      <dgm:prSet/>
      <dgm:spPr/>
      <dgm:t>
        <a:bodyPr/>
        <a:lstStyle/>
        <a:p>
          <a:r>
            <a:rPr lang="fi-FI"/>
            <a:t>Onko porukalla helpompi kiusata?</a:t>
          </a:r>
          <a:endParaRPr lang="en-US"/>
        </a:p>
      </dgm:t>
    </dgm:pt>
    <dgm:pt modelId="{21D1C895-8217-4115-B7F3-542C8158F469}" type="parTrans" cxnId="{94A9016F-2167-4516-93E5-843DDC3C0ADD}">
      <dgm:prSet/>
      <dgm:spPr/>
      <dgm:t>
        <a:bodyPr/>
        <a:lstStyle/>
        <a:p>
          <a:endParaRPr lang="en-US"/>
        </a:p>
      </dgm:t>
    </dgm:pt>
    <dgm:pt modelId="{E85F9601-E2C3-4EF5-BB51-CE6AA47171C1}" type="sibTrans" cxnId="{94A9016F-2167-4516-93E5-843DDC3C0ADD}">
      <dgm:prSet/>
      <dgm:spPr/>
      <dgm:t>
        <a:bodyPr/>
        <a:lstStyle/>
        <a:p>
          <a:endParaRPr lang="en-US"/>
        </a:p>
      </dgm:t>
    </dgm:pt>
    <dgm:pt modelId="{BCEBC009-5E71-45B7-8EF6-A5A9A040DA26}">
      <dgm:prSet/>
      <dgm:spPr/>
      <dgm:t>
        <a:bodyPr/>
        <a:lstStyle/>
        <a:p>
          <a:r>
            <a:rPr lang="fi-FI"/>
            <a:t>Mitä sinä voit tehdä, jos näet väkivaltaa tai kiusaamista? </a:t>
          </a:r>
          <a:endParaRPr lang="en-US"/>
        </a:p>
      </dgm:t>
    </dgm:pt>
    <dgm:pt modelId="{54CA3AF7-61AD-4589-90E8-B2DE080BB5FA}" type="parTrans" cxnId="{1ABA4EC9-9CB3-4099-8902-DE2B9FAF2C06}">
      <dgm:prSet/>
      <dgm:spPr/>
      <dgm:t>
        <a:bodyPr/>
        <a:lstStyle/>
        <a:p>
          <a:endParaRPr lang="en-US"/>
        </a:p>
      </dgm:t>
    </dgm:pt>
    <dgm:pt modelId="{20F376D0-9E69-4178-A381-72236414253B}" type="sibTrans" cxnId="{1ABA4EC9-9CB3-4099-8902-DE2B9FAF2C06}">
      <dgm:prSet/>
      <dgm:spPr/>
      <dgm:t>
        <a:bodyPr/>
        <a:lstStyle/>
        <a:p>
          <a:endParaRPr lang="en-US"/>
        </a:p>
      </dgm:t>
    </dgm:pt>
    <dgm:pt modelId="{FB654900-87ED-45BD-9A28-75A5E9C0011C}">
      <dgm:prSet/>
      <dgm:spPr/>
      <dgm:t>
        <a:bodyPr/>
        <a:lstStyle/>
        <a:p>
          <a:r>
            <a:rPr lang="fi-FI"/>
            <a:t>Kuka voi puuttua väkivaltatilanteeseen koulussa? Entä vapaa-ajalla? </a:t>
          </a:r>
          <a:endParaRPr lang="en-US"/>
        </a:p>
      </dgm:t>
    </dgm:pt>
    <dgm:pt modelId="{B9335C55-76CE-461A-9023-ED387530B88F}" type="parTrans" cxnId="{D558E876-6348-4493-B841-4C34D0F77A7D}">
      <dgm:prSet/>
      <dgm:spPr/>
      <dgm:t>
        <a:bodyPr/>
        <a:lstStyle/>
        <a:p>
          <a:endParaRPr lang="en-US"/>
        </a:p>
      </dgm:t>
    </dgm:pt>
    <dgm:pt modelId="{FA88E7AD-69CB-4AAC-ADEF-13190628A944}" type="sibTrans" cxnId="{D558E876-6348-4493-B841-4C34D0F77A7D}">
      <dgm:prSet/>
      <dgm:spPr/>
      <dgm:t>
        <a:bodyPr/>
        <a:lstStyle/>
        <a:p>
          <a:endParaRPr lang="en-US"/>
        </a:p>
      </dgm:t>
    </dgm:pt>
    <dgm:pt modelId="{1E44703C-4EF1-4FF4-9844-6B286B3485E5}">
      <dgm:prSet/>
      <dgm:spPr/>
      <dgm:t>
        <a:bodyPr/>
        <a:lstStyle/>
        <a:p>
          <a:r>
            <a:rPr lang="fi-FI"/>
            <a:t>Ihannoidaanko väkivaltaa nuorten keskuudessa? </a:t>
          </a:r>
          <a:endParaRPr lang="en-US"/>
        </a:p>
      </dgm:t>
    </dgm:pt>
    <dgm:pt modelId="{3FD89612-11AB-47FB-AFA8-1147558C68B9}" type="parTrans" cxnId="{960DD101-80B0-4DC9-9C89-737591991C0E}">
      <dgm:prSet/>
      <dgm:spPr/>
      <dgm:t>
        <a:bodyPr/>
        <a:lstStyle/>
        <a:p>
          <a:endParaRPr lang="en-US"/>
        </a:p>
      </dgm:t>
    </dgm:pt>
    <dgm:pt modelId="{DF154A76-B20D-4A2C-A178-9104E7C3CCB1}" type="sibTrans" cxnId="{960DD101-80B0-4DC9-9C89-737591991C0E}">
      <dgm:prSet/>
      <dgm:spPr/>
      <dgm:t>
        <a:bodyPr/>
        <a:lstStyle/>
        <a:p>
          <a:endParaRPr lang="en-US"/>
        </a:p>
      </dgm:t>
    </dgm:pt>
    <dgm:pt modelId="{0B0290E6-B532-4233-ACD0-5772CA470B7C}" type="pres">
      <dgm:prSet presAssocID="{FEE66A36-FC7D-463B-A491-29BDEEBF05C4}" presName="diagram" presStyleCnt="0">
        <dgm:presLayoutVars>
          <dgm:dir/>
          <dgm:resizeHandles val="exact"/>
        </dgm:presLayoutVars>
      </dgm:prSet>
      <dgm:spPr/>
    </dgm:pt>
    <dgm:pt modelId="{AFF6ED58-4406-4C28-88E2-535A5129714F}" type="pres">
      <dgm:prSet presAssocID="{6D9ECC00-A70C-4330-ABC8-496FB00C61CD}" presName="node" presStyleLbl="node1" presStyleIdx="0" presStyleCnt="8">
        <dgm:presLayoutVars>
          <dgm:bulletEnabled val="1"/>
        </dgm:presLayoutVars>
      </dgm:prSet>
      <dgm:spPr/>
    </dgm:pt>
    <dgm:pt modelId="{2D9CB4E8-1EF6-4231-AEA6-7EB4BA6CE9F6}" type="pres">
      <dgm:prSet presAssocID="{CCF772F4-00A9-42DA-A64D-1B95E48800B9}" presName="sibTrans" presStyleCnt="0"/>
      <dgm:spPr/>
    </dgm:pt>
    <dgm:pt modelId="{FF2C3C51-C919-44F3-8A52-EDB9FBC05EE3}" type="pres">
      <dgm:prSet presAssocID="{80A3345E-CC1B-402B-83ED-407ED9DF32D0}" presName="node" presStyleLbl="node1" presStyleIdx="1" presStyleCnt="8">
        <dgm:presLayoutVars>
          <dgm:bulletEnabled val="1"/>
        </dgm:presLayoutVars>
      </dgm:prSet>
      <dgm:spPr/>
    </dgm:pt>
    <dgm:pt modelId="{3022BB5F-4CC3-492E-A139-927E09E80ED1}" type="pres">
      <dgm:prSet presAssocID="{10A51298-4454-4517-BA77-B96445517B2F}" presName="sibTrans" presStyleCnt="0"/>
      <dgm:spPr/>
    </dgm:pt>
    <dgm:pt modelId="{3739FFEA-48D9-4F5C-88F6-4B8BD22E3031}" type="pres">
      <dgm:prSet presAssocID="{1E402061-4CB5-4F0C-B22C-C5AB0D681450}" presName="node" presStyleLbl="node1" presStyleIdx="2" presStyleCnt="8">
        <dgm:presLayoutVars>
          <dgm:bulletEnabled val="1"/>
        </dgm:presLayoutVars>
      </dgm:prSet>
      <dgm:spPr/>
    </dgm:pt>
    <dgm:pt modelId="{E4B9BE34-0D44-4640-89A3-0DF6694864DD}" type="pres">
      <dgm:prSet presAssocID="{39BD7240-26B1-442F-97A6-C87A30FE0742}" presName="sibTrans" presStyleCnt="0"/>
      <dgm:spPr/>
    </dgm:pt>
    <dgm:pt modelId="{27616C48-6358-4FAA-A84D-83D911875303}" type="pres">
      <dgm:prSet presAssocID="{5761CF03-6727-42DF-85C6-74ECD91CCED4}" presName="node" presStyleLbl="node1" presStyleIdx="3" presStyleCnt="8">
        <dgm:presLayoutVars>
          <dgm:bulletEnabled val="1"/>
        </dgm:presLayoutVars>
      </dgm:prSet>
      <dgm:spPr/>
    </dgm:pt>
    <dgm:pt modelId="{8580E66F-9E56-4E52-8663-D1C365542286}" type="pres">
      <dgm:prSet presAssocID="{7E64FA8A-757E-4D02-B20D-27B753AB26EF}" presName="sibTrans" presStyleCnt="0"/>
      <dgm:spPr/>
    </dgm:pt>
    <dgm:pt modelId="{56530F0A-640D-4FF0-8807-580B6A450F05}" type="pres">
      <dgm:prSet presAssocID="{FE130B2D-ED7B-4A70-8A30-28FB25F7C4A4}" presName="node" presStyleLbl="node1" presStyleIdx="4" presStyleCnt="8">
        <dgm:presLayoutVars>
          <dgm:bulletEnabled val="1"/>
        </dgm:presLayoutVars>
      </dgm:prSet>
      <dgm:spPr/>
    </dgm:pt>
    <dgm:pt modelId="{1A743E1A-FF75-420F-8D23-9DD2BE94B696}" type="pres">
      <dgm:prSet presAssocID="{E85F9601-E2C3-4EF5-BB51-CE6AA47171C1}" presName="sibTrans" presStyleCnt="0"/>
      <dgm:spPr/>
    </dgm:pt>
    <dgm:pt modelId="{CE793F8E-8396-4757-B3A5-B67A53A71DA0}" type="pres">
      <dgm:prSet presAssocID="{BCEBC009-5E71-45B7-8EF6-A5A9A040DA26}" presName="node" presStyleLbl="node1" presStyleIdx="5" presStyleCnt="8">
        <dgm:presLayoutVars>
          <dgm:bulletEnabled val="1"/>
        </dgm:presLayoutVars>
      </dgm:prSet>
      <dgm:spPr/>
    </dgm:pt>
    <dgm:pt modelId="{BBF5F860-449A-489E-8C0E-4A2E20D9EC1D}" type="pres">
      <dgm:prSet presAssocID="{20F376D0-9E69-4178-A381-72236414253B}" presName="sibTrans" presStyleCnt="0"/>
      <dgm:spPr/>
    </dgm:pt>
    <dgm:pt modelId="{F6438750-19EB-4605-9F4C-D0DF9ADD85A4}" type="pres">
      <dgm:prSet presAssocID="{FB654900-87ED-45BD-9A28-75A5E9C0011C}" presName="node" presStyleLbl="node1" presStyleIdx="6" presStyleCnt="8">
        <dgm:presLayoutVars>
          <dgm:bulletEnabled val="1"/>
        </dgm:presLayoutVars>
      </dgm:prSet>
      <dgm:spPr/>
    </dgm:pt>
    <dgm:pt modelId="{21AC4EC8-CD19-4C3E-8EC6-720AE867829F}" type="pres">
      <dgm:prSet presAssocID="{FA88E7AD-69CB-4AAC-ADEF-13190628A944}" presName="sibTrans" presStyleCnt="0"/>
      <dgm:spPr/>
    </dgm:pt>
    <dgm:pt modelId="{D2376359-058D-4A46-B154-F9BC01B2A921}" type="pres">
      <dgm:prSet presAssocID="{1E44703C-4EF1-4FF4-9844-6B286B3485E5}" presName="node" presStyleLbl="node1" presStyleIdx="7" presStyleCnt="8">
        <dgm:presLayoutVars>
          <dgm:bulletEnabled val="1"/>
        </dgm:presLayoutVars>
      </dgm:prSet>
      <dgm:spPr/>
    </dgm:pt>
  </dgm:ptLst>
  <dgm:cxnLst>
    <dgm:cxn modelId="{960DD101-80B0-4DC9-9C89-737591991C0E}" srcId="{FEE66A36-FC7D-463B-A491-29BDEEBF05C4}" destId="{1E44703C-4EF1-4FF4-9844-6B286B3485E5}" srcOrd="7" destOrd="0" parTransId="{3FD89612-11AB-47FB-AFA8-1147558C68B9}" sibTransId="{DF154A76-B20D-4A2C-A178-9104E7C3CCB1}"/>
    <dgm:cxn modelId="{2C5F5109-4D44-42B4-AE68-54728F48FB27}" srcId="{FEE66A36-FC7D-463B-A491-29BDEEBF05C4}" destId="{5761CF03-6727-42DF-85C6-74ECD91CCED4}" srcOrd="3" destOrd="0" parTransId="{33B48D61-7B1D-4250-9585-338914DB2090}" sibTransId="{7E64FA8A-757E-4D02-B20D-27B753AB26EF}"/>
    <dgm:cxn modelId="{302E9522-06DB-48BA-A46F-BD1C3973FC56}" type="presOf" srcId="{FE130B2D-ED7B-4A70-8A30-28FB25F7C4A4}" destId="{56530F0A-640D-4FF0-8807-580B6A450F05}" srcOrd="0" destOrd="0" presId="urn:microsoft.com/office/officeart/2005/8/layout/default"/>
    <dgm:cxn modelId="{68F99F2B-FDB4-4E46-A797-4C8AF6C7130B}" type="presOf" srcId="{FEE66A36-FC7D-463B-A491-29BDEEBF05C4}" destId="{0B0290E6-B532-4233-ACD0-5772CA470B7C}" srcOrd="0" destOrd="0" presId="urn:microsoft.com/office/officeart/2005/8/layout/default"/>
    <dgm:cxn modelId="{993F4A39-02BA-4B25-BFC7-C576B70151F4}" srcId="{FEE66A36-FC7D-463B-A491-29BDEEBF05C4}" destId="{80A3345E-CC1B-402B-83ED-407ED9DF32D0}" srcOrd="1" destOrd="0" parTransId="{4B86DC65-4EA6-43C3-91A7-076124243675}" sibTransId="{10A51298-4454-4517-BA77-B96445517B2F}"/>
    <dgm:cxn modelId="{5FAEEF3F-6FEC-4257-A595-0C49EEB8D32E}" type="presOf" srcId="{1E44703C-4EF1-4FF4-9844-6B286B3485E5}" destId="{D2376359-058D-4A46-B154-F9BC01B2A921}" srcOrd="0" destOrd="0" presId="urn:microsoft.com/office/officeart/2005/8/layout/default"/>
    <dgm:cxn modelId="{FE3F335C-324C-4D17-A385-3467B9186B78}" type="presOf" srcId="{BCEBC009-5E71-45B7-8EF6-A5A9A040DA26}" destId="{CE793F8E-8396-4757-B3A5-B67A53A71DA0}" srcOrd="0" destOrd="0" presId="urn:microsoft.com/office/officeart/2005/8/layout/default"/>
    <dgm:cxn modelId="{B4495943-2780-4F37-AC68-EEE6DC29D069}" type="presOf" srcId="{1E402061-4CB5-4F0C-B22C-C5AB0D681450}" destId="{3739FFEA-48D9-4F5C-88F6-4B8BD22E3031}" srcOrd="0" destOrd="0" presId="urn:microsoft.com/office/officeart/2005/8/layout/default"/>
    <dgm:cxn modelId="{9882174B-0574-43B0-893C-75D9D556C6CA}" type="presOf" srcId="{6D9ECC00-A70C-4330-ABC8-496FB00C61CD}" destId="{AFF6ED58-4406-4C28-88E2-535A5129714F}" srcOrd="0" destOrd="0" presId="urn:microsoft.com/office/officeart/2005/8/layout/default"/>
    <dgm:cxn modelId="{B71D946E-0E95-4D2C-B6B3-20BDBC4502F8}" srcId="{FEE66A36-FC7D-463B-A491-29BDEEBF05C4}" destId="{6D9ECC00-A70C-4330-ABC8-496FB00C61CD}" srcOrd="0" destOrd="0" parTransId="{BF3425CC-BC6E-4251-BC68-158E6B7E1C65}" sibTransId="{CCF772F4-00A9-42DA-A64D-1B95E48800B9}"/>
    <dgm:cxn modelId="{94A9016F-2167-4516-93E5-843DDC3C0ADD}" srcId="{FEE66A36-FC7D-463B-A491-29BDEEBF05C4}" destId="{FE130B2D-ED7B-4A70-8A30-28FB25F7C4A4}" srcOrd="4" destOrd="0" parTransId="{21D1C895-8217-4115-B7F3-542C8158F469}" sibTransId="{E85F9601-E2C3-4EF5-BB51-CE6AA47171C1}"/>
    <dgm:cxn modelId="{D558E876-6348-4493-B841-4C34D0F77A7D}" srcId="{FEE66A36-FC7D-463B-A491-29BDEEBF05C4}" destId="{FB654900-87ED-45BD-9A28-75A5E9C0011C}" srcOrd="6" destOrd="0" parTransId="{B9335C55-76CE-461A-9023-ED387530B88F}" sibTransId="{FA88E7AD-69CB-4AAC-ADEF-13190628A944}"/>
    <dgm:cxn modelId="{EF088658-CC74-4805-AE07-59A59A91C15C}" type="presOf" srcId="{5761CF03-6727-42DF-85C6-74ECD91CCED4}" destId="{27616C48-6358-4FAA-A84D-83D911875303}" srcOrd="0" destOrd="0" presId="urn:microsoft.com/office/officeart/2005/8/layout/default"/>
    <dgm:cxn modelId="{81FC7489-369F-42AE-BE59-CDE894DA07E2}" srcId="{FEE66A36-FC7D-463B-A491-29BDEEBF05C4}" destId="{1E402061-4CB5-4F0C-B22C-C5AB0D681450}" srcOrd="2" destOrd="0" parTransId="{32A28B96-6A25-4DD8-B5B7-D55B6DBF05E3}" sibTransId="{39BD7240-26B1-442F-97A6-C87A30FE0742}"/>
    <dgm:cxn modelId="{F201BFAF-AFC3-4C44-96D1-0112FB5A2BF6}" type="presOf" srcId="{FB654900-87ED-45BD-9A28-75A5E9C0011C}" destId="{F6438750-19EB-4605-9F4C-D0DF9ADD85A4}" srcOrd="0" destOrd="0" presId="urn:microsoft.com/office/officeart/2005/8/layout/default"/>
    <dgm:cxn modelId="{1ABA4EC9-9CB3-4099-8902-DE2B9FAF2C06}" srcId="{FEE66A36-FC7D-463B-A491-29BDEEBF05C4}" destId="{BCEBC009-5E71-45B7-8EF6-A5A9A040DA26}" srcOrd="5" destOrd="0" parTransId="{54CA3AF7-61AD-4589-90E8-B2DE080BB5FA}" sibTransId="{20F376D0-9E69-4178-A381-72236414253B}"/>
    <dgm:cxn modelId="{51F4D8F6-74F6-4AED-A257-D25FA375F35C}" type="presOf" srcId="{80A3345E-CC1B-402B-83ED-407ED9DF32D0}" destId="{FF2C3C51-C919-44F3-8A52-EDB9FBC05EE3}" srcOrd="0" destOrd="0" presId="urn:microsoft.com/office/officeart/2005/8/layout/default"/>
    <dgm:cxn modelId="{05CE7B15-8F71-42E3-9495-6993FB24BF73}" type="presParOf" srcId="{0B0290E6-B532-4233-ACD0-5772CA470B7C}" destId="{AFF6ED58-4406-4C28-88E2-535A5129714F}" srcOrd="0" destOrd="0" presId="urn:microsoft.com/office/officeart/2005/8/layout/default"/>
    <dgm:cxn modelId="{60B01C8C-CD73-4E89-9FA1-7D7DD8ECC8FD}" type="presParOf" srcId="{0B0290E6-B532-4233-ACD0-5772CA470B7C}" destId="{2D9CB4E8-1EF6-4231-AEA6-7EB4BA6CE9F6}" srcOrd="1" destOrd="0" presId="urn:microsoft.com/office/officeart/2005/8/layout/default"/>
    <dgm:cxn modelId="{56D824A5-A60C-480C-8DC1-6AFDCBC8C169}" type="presParOf" srcId="{0B0290E6-B532-4233-ACD0-5772CA470B7C}" destId="{FF2C3C51-C919-44F3-8A52-EDB9FBC05EE3}" srcOrd="2" destOrd="0" presId="urn:microsoft.com/office/officeart/2005/8/layout/default"/>
    <dgm:cxn modelId="{8ED25489-BAFB-4D53-B696-DE0C9C901AD5}" type="presParOf" srcId="{0B0290E6-B532-4233-ACD0-5772CA470B7C}" destId="{3022BB5F-4CC3-492E-A139-927E09E80ED1}" srcOrd="3" destOrd="0" presId="urn:microsoft.com/office/officeart/2005/8/layout/default"/>
    <dgm:cxn modelId="{0E7BB8A4-3AF4-48EA-A54D-7DB09D124EC9}" type="presParOf" srcId="{0B0290E6-B532-4233-ACD0-5772CA470B7C}" destId="{3739FFEA-48D9-4F5C-88F6-4B8BD22E3031}" srcOrd="4" destOrd="0" presId="urn:microsoft.com/office/officeart/2005/8/layout/default"/>
    <dgm:cxn modelId="{0AD0EA81-DECF-4A36-BBA3-297F24D87424}" type="presParOf" srcId="{0B0290E6-B532-4233-ACD0-5772CA470B7C}" destId="{E4B9BE34-0D44-4640-89A3-0DF6694864DD}" srcOrd="5" destOrd="0" presId="urn:microsoft.com/office/officeart/2005/8/layout/default"/>
    <dgm:cxn modelId="{27791756-367E-47AB-91FC-54B880ECA43E}" type="presParOf" srcId="{0B0290E6-B532-4233-ACD0-5772CA470B7C}" destId="{27616C48-6358-4FAA-A84D-83D911875303}" srcOrd="6" destOrd="0" presId="urn:microsoft.com/office/officeart/2005/8/layout/default"/>
    <dgm:cxn modelId="{C12078D0-5316-4449-B2F3-98A9A85459BF}" type="presParOf" srcId="{0B0290E6-B532-4233-ACD0-5772CA470B7C}" destId="{8580E66F-9E56-4E52-8663-D1C365542286}" srcOrd="7" destOrd="0" presId="urn:microsoft.com/office/officeart/2005/8/layout/default"/>
    <dgm:cxn modelId="{2020311A-F9DA-4DA6-A8A9-93B1026722E4}" type="presParOf" srcId="{0B0290E6-B532-4233-ACD0-5772CA470B7C}" destId="{56530F0A-640D-4FF0-8807-580B6A450F05}" srcOrd="8" destOrd="0" presId="urn:microsoft.com/office/officeart/2005/8/layout/default"/>
    <dgm:cxn modelId="{0C7C1B2F-8648-4276-AD4A-C215D2D0144C}" type="presParOf" srcId="{0B0290E6-B532-4233-ACD0-5772CA470B7C}" destId="{1A743E1A-FF75-420F-8D23-9DD2BE94B696}" srcOrd="9" destOrd="0" presId="urn:microsoft.com/office/officeart/2005/8/layout/default"/>
    <dgm:cxn modelId="{1B599FA8-BDFD-42AF-9137-638DC9F92A55}" type="presParOf" srcId="{0B0290E6-B532-4233-ACD0-5772CA470B7C}" destId="{CE793F8E-8396-4757-B3A5-B67A53A71DA0}" srcOrd="10" destOrd="0" presId="urn:microsoft.com/office/officeart/2005/8/layout/default"/>
    <dgm:cxn modelId="{3A38C2D2-E27E-4454-8983-9205CB4036FC}" type="presParOf" srcId="{0B0290E6-B532-4233-ACD0-5772CA470B7C}" destId="{BBF5F860-449A-489E-8C0E-4A2E20D9EC1D}" srcOrd="11" destOrd="0" presId="urn:microsoft.com/office/officeart/2005/8/layout/default"/>
    <dgm:cxn modelId="{6CFFAC9B-4CB8-413B-81BD-8C59E5084098}" type="presParOf" srcId="{0B0290E6-B532-4233-ACD0-5772CA470B7C}" destId="{F6438750-19EB-4605-9F4C-D0DF9ADD85A4}" srcOrd="12" destOrd="0" presId="urn:microsoft.com/office/officeart/2005/8/layout/default"/>
    <dgm:cxn modelId="{81E5F478-D5F6-4E61-B805-351BFAA4FBAA}" type="presParOf" srcId="{0B0290E6-B532-4233-ACD0-5772CA470B7C}" destId="{21AC4EC8-CD19-4C3E-8EC6-720AE867829F}" srcOrd="13" destOrd="0" presId="urn:microsoft.com/office/officeart/2005/8/layout/default"/>
    <dgm:cxn modelId="{B374390E-36EA-41FB-B5F6-A3DE9CF62054}" type="presParOf" srcId="{0B0290E6-B532-4233-ACD0-5772CA470B7C}" destId="{D2376359-058D-4A46-B154-F9BC01B2A921}" srcOrd="14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055760C3-A097-43BA-98B2-6471C0DFD595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12E05383-9CF5-44D9-96DE-26FBF43B9B20}">
      <dgm:prSet/>
      <dgm:spPr/>
      <dgm:t>
        <a:bodyPr/>
        <a:lstStyle/>
        <a:p>
          <a:r>
            <a:rPr lang="fi-FI" b="0" i="0" dirty="0"/>
            <a:t>Väkivaltatilanteesta kannattaa lähteä pois ja tarvittaessa soittaa apua paikalle!</a:t>
          </a:r>
          <a:endParaRPr lang="en-US" dirty="0"/>
        </a:p>
      </dgm:t>
    </dgm:pt>
    <dgm:pt modelId="{4CF51E04-C1BC-4733-9679-86B7FA85969B}" type="parTrans" cxnId="{75FB299E-458C-46EE-A460-469D5FFB4524}">
      <dgm:prSet/>
      <dgm:spPr/>
      <dgm:t>
        <a:bodyPr/>
        <a:lstStyle/>
        <a:p>
          <a:endParaRPr lang="en-US"/>
        </a:p>
      </dgm:t>
    </dgm:pt>
    <dgm:pt modelId="{774DB1DD-D733-4E40-9FFF-AF3E5F1268EB}" type="sibTrans" cxnId="{75FB299E-458C-46EE-A460-469D5FFB4524}">
      <dgm:prSet/>
      <dgm:spPr/>
      <dgm:t>
        <a:bodyPr/>
        <a:lstStyle/>
        <a:p>
          <a:endParaRPr lang="en-US"/>
        </a:p>
      </dgm:t>
    </dgm:pt>
    <dgm:pt modelId="{13784D9A-3153-4B07-974C-50CAC2CE1C09}">
      <dgm:prSet/>
      <dgm:spPr/>
      <dgm:t>
        <a:bodyPr/>
        <a:lstStyle/>
        <a:p>
          <a:r>
            <a:rPr lang="fi-FI" b="0" i="0" dirty="0"/>
            <a:t>Seuraamalla sivusta ja kuvaamalla tai jakamalla muiden laittamia kuvia tai videoita tilanteesta syyllistyt itsekin rikokseen. </a:t>
          </a:r>
          <a:endParaRPr lang="en-US" dirty="0"/>
        </a:p>
      </dgm:t>
    </dgm:pt>
    <dgm:pt modelId="{A91C5381-17B5-4CC5-A8AF-1DFCABC69B3A}" type="parTrans" cxnId="{4001B5BE-5C15-4AB4-BC87-05B102A863B0}">
      <dgm:prSet/>
      <dgm:spPr/>
      <dgm:t>
        <a:bodyPr/>
        <a:lstStyle/>
        <a:p>
          <a:endParaRPr lang="en-US"/>
        </a:p>
      </dgm:t>
    </dgm:pt>
    <dgm:pt modelId="{3705DF6B-B2BD-4E17-9946-9BA472FB835C}" type="sibTrans" cxnId="{4001B5BE-5C15-4AB4-BC87-05B102A863B0}">
      <dgm:prSet/>
      <dgm:spPr/>
      <dgm:t>
        <a:bodyPr/>
        <a:lstStyle/>
        <a:p>
          <a:endParaRPr lang="en-US"/>
        </a:p>
      </dgm:t>
    </dgm:pt>
    <dgm:pt modelId="{41C940E0-978D-4B46-A7AF-6A17796F710E}">
      <dgm:prSet/>
      <dgm:spPr/>
      <dgm:t>
        <a:bodyPr/>
        <a:lstStyle/>
        <a:p>
          <a:r>
            <a:rPr lang="fi-FI" b="0" i="0" dirty="0"/>
            <a:t>Kiusaaminen voi olla fyysistä tai henkistä. </a:t>
          </a:r>
          <a:endParaRPr lang="en-US" dirty="0"/>
        </a:p>
      </dgm:t>
    </dgm:pt>
    <dgm:pt modelId="{EFC92DB0-8382-4E8C-B7EF-2B301F4B60D4}" type="parTrans" cxnId="{4F78AE90-29B8-4D45-A2B9-299ED7C05A10}">
      <dgm:prSet/>
      <dgm:spPr/>
      <dgm:t>
        <a:bodyPr/>
        <a:lstStyle/>
        <a:p>
          <a:endParaRPr lang="en-US"/>
        </a:p>
      </dgm:t>
    </dgm:pt>
    <dgm:pt modelId="{74978AE9-32BA-4D2A-A700-061BEE53BDA8}" type="sibTrans" cxnId="{4F78AE90-29B8-4D45-A2B9-299ED7C05A10}">
      <dgm:prSet/>
      <dgm:spPr/>
      <dgm:t>
        <a:bodyPr/>
        <a:lstStyle/>
        <a:p>
          <a:endParaRPr lang="en-US"/>
        </a:p>
      </dgm:t>
    </dgm:pt>
    <dgm:pt modelId="{42F6D846-6955-44C1-9532-0261E8316D2D}">
      <dgm:prSet/>
      <dgm:spPr/>
      <dgm:t>
        <a:bodyPr/>
        <a:lstStyle/>
        <a:p>
          <a:r>
            <a:rPr lang="fi-FI" b="0" i="0"/>
            <a:t>Rikoslaki ei tunne termiä ”läpällä”. </a:t>
          </a:r>
          <a:endParaRPr lang="en-US"/>
        </a:p>
      </dgm:t>
    </dgm:pt>
    <dgm:pt modelId="{C964E8EF-0E48-4270-B803-D10E3D623F4C}" type="parTrans" cxnId="{CA60D4BA-2249-43E4-B808-547FBA74BAE0}">
      <dgm:prSet/>
      <dgm:spPr/>
      <dgm:t>
        <a:bodyPr/>
        <a:lstStyle/>
        <a:p>
          <a:endParaRPr lang="en-US"/>
        </a:p>
      </dgm:t>
    </dgm:pt>
    <dgm:pt modelId="{556D2E99-5A6B-47A6-8601-615597920CEB}" type="sibTrans" cxnId="{CA60D4BA-2249-43E4-B808-547FBA74BAE0}">
      <dgm:prSet/>
      <dgm:spPr/>
      <dgm:t>
        <a:bodyPr/>
        <a:lstStyle/>
        <a:p>
          <a:endParaRPr lang="en-US"/>
        </a:p>
      </dgm:t>
    </dgm:pt>
    <dgm:pt modelId="{178267D1-C8F6-4798-B5E4-ACE34946DEB4}" type="pres">
      <dgm:prSet presAssocID="{055760C3-A097-43BA-98B2-6471C0DFD595}" presName="linear" presStyleCnt="0">
        <dgm:presLayoutVars>
          <dgm:animLvl val="lvl"/>
          <dgm:resizeHandles val="exact"/>
        </dgm:presLayoutVars>
      </dgm:prSet>
      <dgm:spPr/>
    </dgm:pt>
    <dgm:pt modelId="{3B3FB80D-65A0-489F-9696-F87FE45EBBCD}" type="pres">
      <dgm:prSet presAssocID="{12E05383-9CF5-44D9-96DE-26FBF43B9B20}" presName="parentText" presStyleLbl="node1" presStyleIdx="0" presStyleCnt="4" custLinFactNeighborX="911" custLinFactNeighborY="-93286">
        <dgm:presLayoutVars>
          <dgm:chMax val="0"/>
          <dgm:bulletEnabled val="1"/>
        </dgm:presLayoutVars>
      </dgm:prSet>
      <dgm:spPr/>
    </dgm:pt>
    <dgm:pt modelId="{09F14DF8-B327-4B2D-9530-EB3ECB6365D7}" type="pres">
      <dgm:prSet presAssocID="{774DB1DD-D733-4E40-9FFF-AF3E5F1268EB}" presName="spacer" presStyleCnt="0"/>
      <dgm:spPr/>
    </dgm:pt>
    <dgm:pt modelId="{2D675076-A282-438B-A77C-A8F28F69B537}" type="pres">
      <dgm:prSet presAssocID="{13784D9A-3153-4B07-974C-50CAC2CE1C09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A755DEA3-74DA-4DC4-9906-C7C2E78033BB}" type="pres">
      <dgm:prSet presAssocID="{3705DF6B-B2BD-4E17-9946-9BA472FB835C}" presName="spacer" presStyleCnt="0"/>
      <dgm:spPr/>
    </dgm:pt>
    <dgm:pt modelId="{0E34F161-E464-4024-9F24-BAB56108CDFD}" type="pres">
      <dgm:prSet presAssocID="{41C940E0-978D-4B46-A7AF-6A17796F710E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219F5381-3235-446E-8FC7-A6CBFC67B16D}" type="pres">
      <dgm:prSet presAssocID="{74978AE9-32BA-4D2A-A700-061BEE53BDA8}" presName="spacer" presStyleCnt="0"/>
      <dgm:spPr/>
    </dgm:pt>
    <dgm:pt modelId="{F2D8F98D-9EA6-4F5F-9604-E03419962DA2}" type="pres">
      <dgm:prSet presAssocID="{42F6D846-6955-44C1-9532-0261E8316D2D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B5EECF30-945C-4110-B766-FDED2B060CA9}" type="presOf" srcId="{42F6D846-6955-44C1-9532-0261E8316D2D}" destId="{F2D8F98D-9EA6-4F5F-9604-E03419962DA2}" srcOrd="0" destOrd="0" presId="urn:microsoft.com/office/officeart/2005/8/layout/vList2"/>
    <dgm:cxn modelId="{4F78AE90-29B8-4D45-A2B9-299ED7C05A10}" srcId="{055760C3-A097-43BA-98B2-6471C0DFD595}" destId="{41C940E0-978D-4B46-A7AF-6A17796F710E}" srcOrd="2" destOrd="0" parTransId="{EFC92DB0-8382-4E8C-B7EF-2B301F4B60D4}" sibTransId="{74978AE9-32BA-4D2A-A700-061BEE53BDA8}"/>
    <dgm:cxn modelId="{75FB299E-458C-46EE-A460-469D5FFB4524}" srcId="{055760C3-A097-43BA-98B2-6471C0DFD595}" destId="{12E05383-9CF5-44D9-96DE-26FBF43B9B20}" srcOrd="0" destOrd="0" parTransId="{4CF51E04-C1BC-4733-9679-86B7FA85969B}" sibTransId="{774DB1DD-D733-4E40-9FFF-AF3E5F1268EB}"/>
    <dgm:cxn modelId="{96E808AA-B8B3-4C6C-9FCB-9D266A661385}" type="presOf" srcId="{13784D9A-3153-4B07-974C-50CAC2CE1C09}" destId="{2D675076-A282-438B-A77C-A8F28F69B537}" srcOrd="0" destOrd="0" presId="urn:microsoft.com/office/officeart/2005/8/layout/vList2"/>
    <dgm:cxn modelId="{CA60D4BA-2249-43E4-B808-547FBA74BAE0}" srcId="{055760C3-A097-43BA-98B2-6471C0DFD595}" destId="{42F6D846-6955-44C1-9532-0261E8316D2D}" srcOrd="3" destOrd="0" parTransId="{C964E8EF-0E48-4270-B803-D10E3D623F4C}" sibTransId="{556D2E99-5A6B-47A6-8601-615597920CEB}"/>
    <dgm:cxn modelId="{4001B5BE-5C15-4AB4-BC87-05B102A863B0}" srcId="{055760C3-A097-43BA-98B2-6471C0DFD595}" destId="{13784D9A-3153-4B07-974C-50CAC2CE1C09}" srcOrd="1" destOrd="0" parTransId="{A91C5381-17B5-4CC5-A8AF-1DFCABC69B3A}" sibTransId="{3705DF6B-B2BD-4E17-9946-9BA472FB835C}"/>
    <dgm:cxn modelId="{5B2D77CF-897C-47AF-8A44-8F9EC55BE16F}" type="presOf" srcId="{12E05383-9CF5-44D9-96DE-26FBF43B9B20}" destId="{3B3FB80D-65A0-489F-9696-F87FE45EBBCD}" srcOrd="0" destOrd="0" presId="urn:microsoft.com/office/officeart/2005/8/layout/vList2"/>
    <dgm:cxn modelId="{42167BD7-E86C-459F-8534-D6FD2A4C27E8}" type="presOf" srcId="{055760C3-A097-43BA-98B2-6471C0DFD595}" destId="{178267D1-C8F6-4798-B5E4-ACE34946DEB4}" srcOrd="0" destOrd="0" presId="urn:microsoft.com/office/officeart/2005/8/layout/vList2"/>
    <dgm:cxn modelId="{991EB0E9-5563-4CA1-B4EC-2B81177A4B3A}" type="presOf" srcId="{41C940E0-978D-4B46-A7AF-6A17796F710E}" destId="{0E34F161-E464-4024-9F24-BAB56108CDFD}" srcOrd="0" destOrd="0" presId="urn:microsoft.com/office/officeart/2005/8/layout/vList2"/>
    <dgm:cxn modelId="{95E22D22-3B9F-4848-A091-1F9FB31B2AC5}" type="presParOf" srcId="{178267D1-C8F6-4798-B5E4-ACE34946DEB4}" destId="{3B3FB80D-65A0-489F-9696-F87FE45EBBCD}" srcOrd="0" destOrd="0" presId="urn:microsoft.com/office/officeart/2005/8/layout/vList2"/>
    <dgm:cxn modelId="{7BDADA9F-7127-4E97-9441-6EDB8DF2AF5F}" type="presParOf" srcId="{178267D1-C8F6-4798-B5E4-ACE34946DEB4}" destId="{09F14DF8-B327-4B2D-9530-EB3ECB6365D7}" srcOrd="1" destOrd="0" presId="urn:microsoft.com/office/officeart/2005/8/layout/vList2"/>
    <dgm:cxn modelId="{FD20C5A6-E3D2-494A-9A7D-56252C1F31EA}" type="presParOf" srcId="{178267D1-C8F6-4798-B5E4-ACE34946DEB4}" destId="{2D675076-A282-438B-A77C-A8F28F69B537}" srcOrd="2" destOrd="0" presId="urn:microsoft.com/office/officeart/2005/8/layout/vList2"/>
    <dgm:cxn modelId="{3D48C654-CC1E-4277-80D5-7070D0523227}" type="presParOf" srcId="{178267D1-C8F6-4798-B5E4-ACE34946DEB4}" destId="{A755DEA3-74DA-4DC4-9906-C7C2E78033BB}" srcOrd="3" destOrd="0" presId="urn:microsoft.com/office/officeart/2005/8/layout/vList2"/>
    <dgm:cxn modelId="{45452F63-9723-4B9F-B212-1E268D4C9512}" type="presParOf" srcId="{178267D1-C8F6-4798-B5E4-ACE34946DEB4}" destId="{0E34F161-E464-4024-9F24-BAB56108CDFD}" srcOrd="4" destOrd="0" presId="urn:microsoft.com/office/officeart/2005/8/layout/vList2"/>
    <dgm:cxn modelId="{1D1950A2-8179-4070-98F7-C739737B4D08}" type="presParOf" srcId="{178267D1-C8F6-4798-B5E4-ACE34946DEB4}" destId="{219F5381-3235-446E-8FC7-A6CBFC67B16D}" srcOrd="5" destOrd="0" presId="urn:microsoft.com/office/officeart/2005/8/layout/vList2"/>
    <dgm:cxn modelId="{89223DBE-18E3-43EB-A896-A27A8F6D2A2D}" type="presParOf" srcId="{178267D1-C8F6-4798-B5E4-ACE34946DEB4}" destId="{F2D8F98D-9EA6-4F5F-9604-E03419962DA2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439D1BAE-1629-4568-B8F0-D344840489F1}" type="doc">
      <dgm:prSet loTypeId="urn:microsoft.com/office/officeart/2005/8/layout/vList2" loCatId="list" qsTypeId="urn:microsoft.com/office/officeart/2005/8/quickstyle/simple1" qsCatId="simple" csTypeId="urn:microsoft.com/office/officeart/2005/8/colors/accent0_3" csCatId="mainScheme"/>
      <dgm:spPr/>
      <dgm:t>
        <a:bodyPr/>
        <a:lstStyle/>
        <a:p>
          <a:endParaRPr lang="en-US"/>
        </a:p>
      </dgm:t>
    </dgm:pt>
    <dgm:pt modelId="{59E2D803-DB6E-4EBF-81EF-0852F2FD39D5}">
      <dgm:prSet/>
      <dgm:spPr/>
      <dgm:t>
        <a:bodyPr/>
        <a:lstStyle/>
        <a:p>
          <a:r>
            <a:rPr lang="fi-FI"/>
            <a:t>Ilmoitus huoltajille</a:t>
          </a:r>
          <a:endParaRPr lang="en-US"/>
        </a:p>
      </dgm:t>
    </dgm:pt>
    <dgm:pt modelId="{EC9ACF00-5140-4885-9DEB-64E6728E8FCE}" type="parTrans" cxnId="{7B7088D0-06F5-4782-9416-4DDCDD415FD6}">
      <dgm:prSet/>
      <dgm:spPr/>
      <dgm:t>
        <a:bodyPr/>
        <a:lstStyle/>
        <a:p>
          <a:endParaRPr lang="en-US"/>
        </a:p>
      </dgm:t>
    </dgm:pt>
    <dgm:pt modelId="{5127A735-26EE-4BAB-B8DB-256189366D66}" type="sibTrans" cxnId="{7B7088D0-06F5-4782-9416-4DDCDD415FD6}">
      <dgm:prSet/>
      <dgm:spPr/>
      <dgm:t>
        <a:bodyPr/>
        <a:lstStyle/>
        <a:p>
          <a:endParaRPr lang="en-US"/>
        </a:p>
      </dgm:t>
    </dgm:pt>
    <dgm:pt modelId="{4C58D7A3-44F7-4588-AAE9-9737BA245D34}">
      <dgm:prSet/>
      <dgm:spPr/>
      <dgm:t>
        <a:bodyPr/>
        <a:lstStyle/>
        <a:p>
          <a:r>
            <a:rPr lang="fi-FI"/>
            <a:t>Rikosilmoitus</a:t>
          </a:r>
          <a:endParaRPr lang="en-US"/>
        </a:p>
      </dgm:t>
    </dgm:pt>
    <dgm:pt modelId="{117006A6-3457-4A3B-9139-AEB4AC3DF9E9}" type="parTrans" cxnId="{FCC2E7BB-ACC2-4D19-8571-C5CE59759F04}">
      <dgm:prSet/>
      <dgm:spPr/>
      <dgm:t>
        <a:bodyPr/>
        <a:lstStyle/>
        <a:p>
          <a:endParaRPr lang="en-US"/>
        </a:p>
      </dgm:t>
    </dgm:pt>
    <dgm:pt modelId="{C9703E40-DF45-425A-92BD-6AD9CBE8DB13}" type="sibTrans" cxnId="{FCC2E7BB-ACC2-4D19-8571-C5CE59759F04}">
      <dgm:prSet/>
      <dgm:spPr/>
      <dgm:t>
        <a:bodyPr/>
        <a:lstStyle/>
        <a:p>
          <a:endParaRPr lang="en-US"/>
        </a:p>
      </dgm:t>
    </dgm:pt>
    <dgm:pt modelId="{EF8C7A3A-23D0-4F20-83DA-D3A91D1F84F6}">
      <dgm:prSet/>
      <dgm:spPr/>
      <dgm:t>
        <a:bodyPr/>
        <a:lstStyle/>
        <a:p>
          <a:r>
            <a:rPr lang="fi-FI"/>
            <a:t>Lastensuojeluilmoitus</a:t>
          </a:r>
          <a:endParaRPr lang="en-US"/>
        </a:p>
      </dgm:t>
    </dgm:pt>
    <dgm:pt modelId="{DD9FD734-901D-498F-9648-56A4764A2B2A}" type="parTrans" cxnId="{F87A943F-FA3A-4B81-93B7-1319B66D0F4F}">
      <dgm:prSet/>
      <dgm:spPr/>
      <dgm:t>
        <a:bodyPr/>
        <a:lstStyle/>
        <a:p>
          <a:endParaRPr lang="en-US"/>
        </a:p>
      </dgm:t>
    </dgm:pt>
    <dgm:pt modelId="{938C0311-C7B5-4CFF-B7CF-1DBB738B9A90}" type="sibTrans" cxnId="{F87A943F-FA3A-4B81-93B7-1319B66D0F4F}">
      <dgm:prSet/>
      <dgm:spPr/>
      <dgm:t>
        <a:bodyPr/>
        <a:lstStyle/>
        <a:p>
          <a:endParaRPr lang="en-US"/>
        </a:p>
      </dgm:t>
    </dgm:pt>
    <dgm:pt modelId="{3206A43B-F8D6-4A1E-923E-43542456A162}">
      <dgm:prSet/>
      <dgm:spPr/>
      <dgm:t>
        <a:bodyPr/>
        <a:lstStyle/>
        <a:p>
          <a:r>
            <a:rPr lang="fi-FI"/>
            <a:t>Poliisin puhutus (rikospaikalla tai Ankkurissa)</a:t>
          </a:r>
          <a:endParaRPr lang="en-US"/>
        </a:p>
      </dgm:t>
    </dgm:pt>
    <dgm:pt modelId="{B50CD7DD-AF6A-4657-9C26-632D25146B83}" type="parTrans" cxnId="{EF82E40D-04EB-4830-95A0-4EC19B2FB05D}">
      <dgm:prSet/>
      <dgm:spPr/>
      <dgm:t>
        <a:bodyPr/>
        <a:lstStyle/>
        <a:p>
          <a:endParaRPr lang="en-US"/>
        </a:p>
      </dgm:t>
    </dgm:pt>
    <dgm:pt modelId="{A1513C31-8203-4025-9C20-F9865E546E51}" type="sibTrans" cxnId="{EF82E40D-04EB-4830-95A0-4EC19B2FB05D}">
      <dgm:prSet/>
      <dgm:spPr/>
      <dgm:t>
        <a:bodyPr/>
        <a:lstStyle/>
        <a:p>
          <a:endParaRPr lang="en-US"/>
        </a:p>
      </dgm:t>
    </dgm:pt>
    <dgm:pt modelId="{C0692F39-274E-4975-BF2B-8A0FD0440330}">
      <dgm:prSet/>
      <dgm:spPr/>
      <dgm:t>
        <a:bodyPr/>
        <a:lstStyle/>
        <a:p>
          <a:r>
            <a:rPr lang="fi-FI"/>
            <a:t>Korvausvelvollisuus</a:t>
          </a:r>
          <a:endParaRPr lang="en-US"/>
        </a:p>
      </dgm:t>
    </dgm:pt>
    <dgm:pt modelId="{356B0083-284F-4544-BAB3-06ECEF287BA0}" type="parTrans" cxnId="{8F124E92-0097-42FC-915D-1521A9CD3E0F}">
      <dgm:prSet/>
      <dgm:spPr/>
      <dgm:t>
        <a:bodyPr/>
        <a:lstStyle/>
        <a:p>
          <a:endParaRPr lang="en-US"/>
        </a:p>
      </dgm:t>
    </dgm:pt>
    <dgm:pt modelId="{A89F76D9-4697-46BC-A5CF-A22135A90107}" type="sibTrans" cxnId="{8F124E92-0097-42FC-915D-1521A9CD3E0F}">
      <dgm:prSet/>
      <dgm:spPr/>
      <dgm:t>
        <a:bodyPr/>
        <a:lstStyle/>
        <a:p>
          <a:endParaRPr lang="en-US"/>
        </a:p>
      </dgm:t>
    </dgm:pt>
    <dgm:pt modelId="{56F1F5B8-D936-49BE-B121-47FE7F910821}" type="pres">
      <dgm:prSet presAssocID="{439D1BAE-1629-4568-B8F0-D344840489F1}" presName="linear" presStyleCnt="0">
        <dgm:presLayoutVars>
          <dgm:animLvl val="lvl"/>
          <dgm:resizeHandles val="exact"/>
        </dgm:presLayoutVars>
      </dgm:prSet>
      <dgm:spPr/>
    </dgm:pt>
    <dgm:pt modelId="{0A510047-C5EE-44BA-B749-8BBA36E04D80}" type="pres">
      <dgm:prSet presAssocID="{59E2D803-DB6E-4EBF-81EF-0852F2FD39D5}" presName="parentText" presStyleLbl="node1" presStyleIdx="0" presStyleCnt="5">
        <dgm:presLayoutVars>
          <dgm:chMax val="0"/>
          <dgm:bulletEnabled val="1"/>
        </dgm:presLayoutVars>
      </dgm:prSet>
      <dgm:spPr/>
    </dgm:pt>
    <dgm:pt modelId="{EE1F80E6-A148-48F6-9EBF-BBDA123D8A17}" type="pres">
      <dgm:prSet presAssocID="{5127A735-26EE-4BAB-B8DB-256189366D66}" presName="spacer" presStyleCnt="0"/>
      <dgm:spPr/>
    </dgm:pt>
    <dgm:pt modelId="{A676FEAD-CC08-4A87-B751-105AB21B19FF}" type="pres">
      <dgm:prSet presAssocID="{4C58D7A3-44F7-4588-AAE9-9737BA245D34}" presName="parentText" presStyleLbl="node1" presStyleIdx="1" presStyleCnt="5">
        <dgm:presLayoutVars>
          <dgm:chMax val="0"/>
          <dgm:bulletEnabled val="1"/>
        </dgm:presLayoutVars>
      </dgm:prSet>
      <dgm:spPr/>
    </dgm:pt>
    <dgm:pt modelId="{514DDA2B-2B18-4B4C-8A1B-30089D163E5A}" type="pres">
      <dgm:prSet presAssocID="{C9703E40-DF45-425A-92BD-6AD9CBE8DB13}" presName="spacer" presStyleCnt="0"/>
      <dgm:spPr/>
    </dgm:pt>
    <dgm:pt modelId="{D38EB091-9C83-4AB5-8668-AF934BC0014C}" type="pres">
      <dgm:prSet presAssocID="{EF8C7A3A-23D0-4F20-83DA-D3A91D1F84F6}" presName="parentText" presStyleLbl="node1" presStyleIdx="2" presStyleCnt="5">
        <dgm:presLayoutVars>
          <dgm:chMax val="0"/>
          <dgm:bulletEnabled val="1"/>
        </dgm:presLayoutVars>
      </dgm:prSet>
      <dgm:spPr/>
    </dgm:pt>
    <dgm:pt modelId="{86EE61F4-128B-47C7-8066-3A859F42248A}" type="pres">
      <dgm:prSet presAssocID="{938C0311-C7B5-4CFF-B7CF-1DBB738B9A90}" presName="spacer" presStyleCnt="0"/>
      <dgm:spPr/>
    </dgm:pt>
    <dgm:pt modelId="{EF20698D-C4B0-49A3-BEFC-2E3CC8FDB82C}" type="pres">
      <dgm:prSet presAssocID="{3206A43B-F8D6-4A1E-923E-43542456A162}" presName="parentText" presStyleLbl="node1" presStyleIdx="3" presStyleCnt="5">
        <dgm:presLayoutVars>
          <dgm:chMax val="0"/>
          <dgm:bulletEnabled val="1"/>
        </dgm:presLayoutVars>
      </dgm:prSet>
      <dgm:spPr/>
    </dgm:pt>
    <dgm:pt modelId="{D5ADCD56-727C-464B-8E9D-4A8F84A0DF43}" type="pres">
      <dgm:prSet presAssocID="{A1513C31-8203-4025-9C20-F9865E546E51}" presName="spacer" presStyleCnt="0"/>
      <dgm:spPr/>
    </dgm:pt>
    <dgm:pt modelId="{E144F38B-B95A-497F-9FC4-40E3376E1A3F}" type="pres">
      <dgm:prSet presAssocID="{C0692F39-274E-4975-BF2B-8A0FD0440330}" presName="parentText" presStyleLbl="node1" presStyleIdx="4" presStyleCnt="5">
        <dgm:presLayoutVars>
          <dgm:chMax val="0"/>
          <dgm:bulletEnabled val="1"/>
        </dgm:presLayoutVars>
      </dgm:prSet>
      <dgm:spPr/>
    </dgm:pt>
  </dgm:ptLst>
  <dgm:cxnLst>
    <dgm:cxn modelId="{EF82E40D-04EB-4830-95A0-4EC19B2FB05D}" srcId="{439D1BAE-1629-4568-B8F0-D344840489F1}" destId="{3206A43B-F8D6-4A1E-923E-43542456A162}" srcOrd="3" destOrd="0" parTransId="{B50CD7DD-AF6A-4657-9C26-632D25146B83}" sibTransId="{A1513C31-8203-4025-9C20-F9865E546E51}"/>
    <dgm:cxn modelId="{0B374D38-99B4-4142-A4E5-1E002D0EC14D}" type="presOf" srcId="{EF8C7A3A-23D0-4F20-83DA-D3A91D1F84F6}" destId="{D38EB091-9C83-4AB5-8668-AF934BC0014C}" srcOrd="0" destOrd="0" presId="urn:microsoft.com/office/officeart/2005/8/layout/vList2"/>
    <dgm:cxn modelId="{F8C4543C-D528-4D13-8085-C997E1E67FB0}" type="presOf" srcId="{59E2D803-DB6E-4EBF-81EF-0852F2FD39D5}" destId="{0A510047-C5EE-44BA-B749-8BBA36E04D80}" srcOrd="0" destOrd="0" presId="urn:microsoft.com/office/officeart/2005/8/layout/vList2"/>
    <dgm:cxn modelId="{F87A943F-FA3A-4B81-93B7-1319B66D0F4F}" srcId="{439D1BAE-1629-4568-B8F0-D344840489F1}" destId="{EF8C7A3A-23D0-4F20-83DA-D3A91D1F84F6}" srcOrd="2" destOrd="0" parTransId="{DD9FD734-901D-498F-9648-56A4764A2B2A}" sibTransId="{938C0311-C7B5-4CFF-B7CF-1DBB738B9A90}"/>
    <dgm:cxn modelId="{DBB87F53-EA14-4B39-AB43-B142BEAC9440}" type="presOf" srcId="{439D1BAE-1629-4568-B8F0-D344840489F1}" destId="{56F1F5B8-D936-49BE-B121-47FE7F910821}" srcOrd="0" destOrd="0" presId="urn:microsoft.com/office/officeart/2005/8/layout/vList2"/>
    <dgm:cxn modelId="{E61F9585-D82C-44BC-A17A-1FF5ED5F6A3E}" type="presOf" srcId="{C0692F39-274E-4975-BF2B-8A0FD0440330}" destId="{E144F38B-B95A-497F-9FC4-40E3376E1A3F}" srcOrd="0" destOrd="0" presId="urn:microsoft.com/office/officeart/2005/8/layout/vList2"/>
    <dgm:cxn modelId="{8F124E92-0097-42FC-915D-1521A9CD3E0F}" srcId="{439D1BAE-1629-4568-B8F0-D344840489F1}" destId="{C0692F39-274E-4975-BF2B-8A0FD0440330}" srcOrd="4" destOrd="0" parTransId="{356B0083-284F-4544-BAB3-06ECEF287BA0}" sibTransId="{A89F76D9-4697-46BC-A5CF-A22135A90107}"/>
    <dgm:cxn modelId="{A3FE3FA7-8768-4A43-A2AE-3F8B5200FBB5}" type="presOf" srcId="{4C58D7A3-44F7-4588-AAE9-9737BA245D34}" destId="{A676FEAD-CC08-4A87-B751-105AB21B19FF}" srcOrd="0" destOrd="0" presId="urn:microsoft.com/office/officeart/2005/8/layout/vList2"/>
    <dgm:cxn modelId="{FCC2E7BB-ACC2-4D19-8571-C5CE59759F04}" srcId="{439D1BAE-1629-4568-B8F0-D344840489F1}" destId="{4C58D7A3-44F7-4588-AAE9-9737BA245D34}" srcOrd="1" destOrd="0" parTransId="{117006A6-3457-4A3B-9139-AEB4AC3DF9E9}" sibTransId="{C9703E40-DF45-425A-92BD-6AD9CBE8DB13}"/>
    <dgm:cxn modelId="{7B7088D0-06F5-4782-9416-4DDCDD415FD6}" srcId="{439D1BAE-1629-4568-B8F0-D344840489F1}" destId="{59E2D803-DB6E-4EBF-81EF-0852F2FD39D5}" srcOrd="0" destOrd="0" parTransId="{EC9ACF00-5140-4885-9DEB-64E6728E8FCE}" sibTransId="{5127A735-26EE-4BAB-B8DB-256189366D66}"/>
    <dgm:cxn modelId="{97711BF3-95A7-4A15-8455-80B010D88CAF}" type="presOf" srcId="{3206A43B-F8D6-4A1E-923E-43542456A162}" destId="{EF20698D-C4B0-49A3-BEFC-2E3CC8FDB82C}" srcOrd="0" destOrd="0" presId="urn:microsoft.com/office/officeart/2005/8/layout/vList2"/>
    <dgm:cxn modelId="{90648C1F-F3DF-4883-B175-B7EEBFC01328}" type="presParOf" srcId="{56F1F5B8-D936-49BE-B121-47FE7F910821}" destId="{0A510047-C5EE-44BA-B749-8BBA36E04D80}" srcOrd="0" destOrd="0" presId="urn:microsoft.com/office/officeart/2005/8/layout/vList2"/>
    <dgm:cxn modelId="{0F3E5B1B-395E-4E6A-B367-2C01855EE77A}" type="presParOf" srcId="{56F1F5B8-D936-49BE-B121-47FE7F910821}" destId="{EE1F80E6-A148-48F6-9EBF-BBDA123D8A17}" srcOrd="1" destOrd="0" presId="urn:microsoft.com/office/officeart/2005/8/layout/vList2"/>
    <dgm:cxn modelId="{B8A6A60A-5E2E-4A14-BAFF-5900436C8005}" type="presParOf" srcId="{56F1F5B8-D936-49BE-B121-47FE7F910821}" destId="{A676FEAD-CC08-4A87-B751-105AB21B19FF}" srcOrd="2" destOrd="0" presId="urn:microsoft.com/office/officeart/2005/8/layout/vList2"/>
    <dgm:cxn modelId="{45FB5BF6-E209-44E0-9CF7-A2FD552AB622}" type="presParOf" srcId="{56F1F5B8-D936-49BE-B121-47FE7F910821}" destId="{514DDA2B-2B18-4B4C-8A1B-30089D163E5A}" srcOrd="3" destOrd="0" presId="urn:microsoft.com/office/officeart/2005/8/layout/vList2"/>
    <dgm:cxn modelId="{00CF3258-DE92-4EC0-A44D-7FD8480B8CDF}" type="presParOf" srcId="{56F1F5B8-D936-49BE-B121-47FE7F910821}" destId="{D38EB091-9C83-4AB5-8668-AF934BC0014C}" srcOrd="4" destOrd="0" presId="urn:microsoft.com/office/officeart/2005/8/layout/vList2"/>
    <dgm:cxn modelId="{9CE4B33F-900F-4BD7-AAF9-5A8BBFD7DDE6}" type="presParOf" srcId="{56F1F5B8-D936-49BE-B121-47FE7F910821}" destId="{86EE61F4-128B-47C7-8066-3A859F42248A}" srcOrd="5" destOrd="0" presId="urn:microsoft.com/office/officeart/2005/8/layout/vList2"/>
    <dgm:cxn modelId="{0A04FF7F-015A-4243-9892-288FE3FD81E0}" type="presParOf" srcId="{56F1F5B8-D936-49BE-B121-47FE7F910821}" destId="{EF20698D-C4B0-49A3-BEFC-2E3CC8FDB82C}" srcOrd="6" destOrd="0" presId="urn:microsoft.com/office/officeart/2005/8/layout/vList2"/>
    <dgm:cxn modelId="{B0868827-7456-44DD-9E9A-A2EFDB5E71A7}" type="presParOf" srcId="{56F1F5B8-D936-49BE-B121-47FE7F910821}" destId="{D5ADCD56-727C-464B-8E9D-4A8F84A0DF43}" srcOrd="7" destOrd="0" presId="urn:microsoft.com/office/officeart/2005/8/layout/vList2"/>
    <dgm:cxn modelId="{1EA925ED-C770-4A75-BCC9-D507F33E0831}" type="presParOf" srcId="{56F1F5B8-D936-49BE-B121-47FE7F910821}" destId="{E144F38B-B95A-497F-9FC4-40E3376E1A3F}" srcOrd="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3B0208B-7CC0-4531-BFF3-2B935408CE71}">
      <dsp:nvSpPr>
        <dsp:cNvPr id="0" name=""/>
        <dsp:cNvSpPr/>
      </dsp:nvSpPr>
      <dsp:spPr>
        <a:xfrm>
          <a:off x="601586" y="580"/>
          <a:ext cx="2631940" cy="1579164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8000"/>
                <a:lumMod val="114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0000"/>
                <a:lumMod val="8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4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000" kern="1200"/>
            <a:t>Kuinka moni on nähnyt vahingonteon jälkiä (esim. graffitteja)?</a:t>
          </a:r>
          <a:endParaRPr lang="en-US" sz="2000" kern="1200"/>
        </a:p>
      </dsp:txBody>
      <dsp:txXfrm>
        <a:off x="601586" y="580"/>
        <a:ext cx="2631940" cy="1579164"/>
      </dsp:txXfrm>
    </dsp:sp>
    <dsp:sp modelId="{48891F94-8480-479B-9F0D-E352496FAF3C}">
      <dsp:nvSpPr>
        <dsp:cNvPr id="0" name=""/>
        <dsp:cNvSpPr/>
      </dsp:nvSpPr>
      <dsp:spPr>
        <a:xfrm>
          <a:off x="3496721" y="580"/>
          <a:ext cx="2631940" cy="1579164"/>
        </a:xfrm>
        <a:prstGeom prst="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98000"/>
                <a:lumMod val="114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0000"/>
                <a:lumMod val="8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4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000" kern="1200"/>
            <a:t>Kuinka moni on nähnyt, kun jonkun omaisuutta hajotetaan?</a:t>
          </a:r>
          <a:endParaRPr lang="en-US" sz="2000" kern="1200"/>
        </a:p>
      </dsp:txBody>
      <dsp:txXfrm>
        <a:off x="3496721" y="580"/>
        <a:ext cx="2631940" cy="1579164"/>
      </dsp:txXfrm>
    </dsp:sp>
    <dsp:sp modelId="{D8FAA503-632C-43F9-8AEB-A6C3BE5169F8}">
      <dsp:nvSpPr>
        <dsp:cNvPr id="0" name=""/>
        <dsp:cNvSpPr/>
      </dsp:nvSpPr>
      <dsp:spPr>
        <a:xfrm>
          <a:off x="6391855" y="580"/>
          <a:ext cx="2631940" cy="1579164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98000"/>
                <a:lumMod val="114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0000"/>
                <a:lumMod val="8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4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000" kern="1200"/>
            <a:t>Kuinka paljon tämän korjaaminen maksaa?</a:t>
          </a:r>
          <a:endParaRPr lang="en-US" sz="2000" kern="1200"/>
        </a:p>
      </dsp:txBody>
      <dsp:txXfrm>
        <a:off x="6391855" y="580"/>
        <a:ext cx="2631940" cy="1579164"/>
      </dsp:txXfrm>
    </dsp:sp>
    <dsp:sp modelId="{A1AE3A31-B171-4F23-A288-8CD96D9548BE}">
      <dsp:nvSpPr>
        <dsp:cNvPr id="0" name=""/>
        <dsp:cNvSpPr/>
      </dsp:nvSpPr>
      <dsp:spPr>
        <a:xfrm>
          <a:off x="601586" y="1842938"/>
          <a:ext cx="2631940" cy="1579164"/>
        </a:xfrm>
        <a:prstGeom prst="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98000"/>
                <a:lumMod val="114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0000"/>
                <a:lumMod val="8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4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000" kern="1200"/>
            <a:t>Miksi graffiteja piirretään? Miksi paikkoja rikotaan?</a:t>
          </a:r>
          <a:endParaRPr lang="en-US" sz="2000" kern="1200"/>
        </a:p>
      </dsp:txBody>
      <dsp:txXfrm>
        <a:off x="601586" y="1842938"/>
        <a:ext cx="2631940" cy="1579164"/>
      </dsp:txXfrm>
    </dsp:sp>
    <dsp:sp modelId="{902CDE2E-79D9-48E8-9102-EEF2464CDA75}">
      <dsp:nvSpPr>
        <dsp:cNvPr id="0" name=""/>
        <dsp:cNvSpPr/>
      </dsp:nvSpPr>
      <dsp:spPr>
        <a:xfrm>
          <a:off x="3496721" y="1842938"/>
          <a:ext cx="2631940" cy="1579164"/>
        </a:xfrm>
        <a:prstGeom prst="rect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98000"/>
                <a:lumMod val="114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shade val="90000"/>
                <a:lumMod val="8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4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000" kern="1200"/>
            <a:t>Mitä seuraa, kun jää kiinni tuollaisesta toiminnasta? </a:t>
          </a:r>
          <a:endParaRPr lang="en-US" sz="2000" kern="1200"/>
        </a:p>
      </dsp:txBody>
      <dsp:txXfrm>
        <a:off x="3496721" y="1842938"/>
        <a:ext cx="2631940" cy="1579164"/>
      </dsp:txXfrm>
    </dsp:sp>
    <dsp:sp modelId="{CFF65F61-B18B-4863-A8F3-F664B4C61AD7}">
      <dsp:nvSpPr>
        <dsp:cNvPr id="0" name=""/>
        <dsp:cNvSpPr/>
      </dsp:nvSpPr>
      <dsp:spPr>
        <a:xfrm>
          <a:off x="6391855" y="1842938"/>
          <a:ext cx="2631940" cy="1579164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8000"/>
                <a:lumMod val="114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0000"/>
                <a:lumMod val="8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4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000" kern="1200"/>
            <a:t>Mitä tapahtuu, jos rikkomaansa asiaa ei pysty maksamaan takaisin?</a:t>
          </a:r>
          <a:endParaRPr lang="en-US" sz="2000" kern="1200"/>
        </a:p>
      </dsp:txBody>
      <dsp:txXfrm>
        <a:off x="6391855" y="1842938"/>
        <a:ext cx="2631940" cy="157916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61A45CA-0287-43F4-BAAD-1E3B1DA31958}">
      <dsp:nvSpPr>
        <dsp:cNvPr id="0" name=""/>
        <dsp:cNvSpPr/>
      </dsp:nvSpPr>
      <dsp:spPr>
        <a:xfrm>
          <a:off x="0" y="626958"/>
          <a:ext cx="6391275" cy="754777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900" kern="1200" dirty="0">
              <a:hlinkClick xmlns:r="http://schemas.openxmlformats.org/officeDocument/2006/relationships" r:id="rId1"/>
            </a:rPr>
            <a:t>https://www.youtube.com/watch?v=hcWQtXcfWRU</a:t>
          </a:r>
          <a:endParaRPr lang="en-US" sz="1900" kern="1200" dirty="0"/>
        </a:p>
      </dsp:txBody>
      <dsp:txXfrm>
        <a:off x="36845" y="663803"/>
        <a:ext cx="6317585" cy="681087"/>
      </dsp:txXfrm>
    </dsp:sp>
    <dsp:sp modelId="{6F1D77FF-1774-47A8-91C1-6C0F4B87A611}">
      <dsp:nvSpPr>
        <dsp:cNvPr id="0" name=""/>
        <dsp:cNvSpPr/>
      </dsp:nvSpPr>
      <dsp:spPr>
        <a:xfrm>
          <a:off x="0" y="1436456"/>
          <a:ext cx="6391275" cy="754777"/>
        </a:xfrm>
        <a:prstGeom prst="roundRect">
          <a:avLst/>
        </a:prstGeom>
        <a:solidFill>
          <a:schemeClr val="accent2">
            <a:hueOff val="-4941430"/>
            <a:satOff val="225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900" kern="1200"/>
            <a:t>Mitä ajatuksia video herätti?</a:t>
          </a:r>
          <a:endParaRPr lang="en-US" sz="1900" kern="1200"/>
        </a:p>
      </dsp:txBody>
      <dsp:txXfrm>
        <a:off x="36845" y="1473301"/>
        <a:ext cx="6317585" cy="681087"/>
      </dsp:txXfrm>
    </dsp:sp>
    <dsp:sp modelId="{ED561CC6-EEC8-439B-A1D5-6E01E9AE89AB}">
      <dsp:nvSpPr>
        <dsp:cNvPr id="0" name=""/>
        <dsp:cNvSpPr/>
      </dsp:nvSpPr>
      <dsp:spPr>
        <a:xfrm>
          <a:off x="0" y="2245954"/>
          <a:ext cx="6391275" cy="754777"/>
        </a:xfrm>
        <a:prstGeom prst="roundRect">
          <a:avLst/>
        </a:prstGeom>
        <a:solidFill>
          <a:schemeClr val="accent2">
            <a:hueOff val="-9882860"/>
            <a:satOff val="451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900" kern="1200"/>
            <a:t>Missä yhteyksissä olet törmännyt väkivaltaiseen käyttäytymiseen?</a:t>
          </a:r>
          <a:endParaRPr lang="en-US" sz="1900" kern="1200"/>
        </a:p>
      </dsp:txBody>
      <dsp:txXfrm>
        <a:off x="36845" y="2282799"/>
        <a:ext cx="6317585" cy="681087"/>
      </dsp:txXfrm>
    </dsp:sp>
    <dsp:sp modelId="{9BD193BC-3130-481D-9D6D-F373B94FFC36}">
      <dsp:nvSpPr>
        <dsp:cNvPr id="0" name=""/>
        <dsp:cNvSpPr/>
      </dsp:nvSpPr>
      <dsp:spPr>
        <a:xfrm>
          <a:off x="0" y="3055452"/>
          <a:ext cx="6391275" cy="754777"/>
        </a:xfrm>
        <a:prstGeom prst="roundRect">
          <a:avLst/>
        </a:prstGeom>
        <a:solidFill>
          <a:schemeClr val="accent2">
            <a:hueOff val="-14824290"/>
            <a:satOff val="676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900" kern="1200"/>
            <a:t>Oletko itse ollut osallisena tai seurannut sivusta väkivaltaista kohtaamista?</a:t>
          </a:r>
          <a:endParaRPr lang="en-US" sz="1900" kern="1200"/>
        </a:p>
      </dsp:txBody>
      <dsp:txXfrm>
        <a:off x="36845" y="3092297"/>
        <a:ext cx="6317585" cy="681087"/>
      </dsp:txXfrm>
    </dsp:sp>
    <dsp:sp modelId="{55120F45-FB4E-4297-984D-EA653076D37D}">
      <dsp:nvSpPr>
        <dsp:cNvPr id="0" name=""/>
        <dsp:cNvSpPr/>
      </dsp:nvSpPr>
      <dsp:spPr>
        <a:xfrm>
          <a:off x="0" y="3864950"/>
          <a:ext cx="6391275" cy="754777"/>
        </a:xfrm>
        <a:prstGeom prst="roundRect">
          <a:avLst/>
        </a:prstGeom>
        <a:solidFill>
          <a:schemeClr val="accent2">
            <a:hueOff val="-19765721"/>
            <a:satOff val="901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900" kern="1200"/>
            <a:t>Onko väkivaltaa ilmennyt koulussa?</a:t>
          </a:r>
          <a:endParaRPr lang="en-US" sz="1900" kern="1200"/>
        </a:p>
      </dsp:txBody>
      <dsp:txXfrm>
        <a:off x="36845" y="3901795"/>
        <a:ext cx="6317585" cy="68108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FF6ED58-4406-4C28-88E2-535A5129714F}">
      <dsp:nvSpPr>
        <dsp:cNvPr id="0" name=""/>
        <dsp:cNvSpPr/>
      </dsp:nvSpPr>
      <dsp:spPr>
        <a:xfrm>
          <a:off x="2819" y="257194"/>
          <a:ext cx="2237149" cy="1342289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8000"/>
                <a:lumMod val="114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0000"/>
                <a:lumMod val="8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4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600" kern="1200" dirty="0"/>
            <a:t>Miksi väkivalta kouluympäristössä on erityisen ongelmallista?</a:t>
          </a:r>
          <a:endParaRPr lang="en-US" sz="1600" kern="1200" dirty="0"/>
        </a:p>
      </dsp:txBody>
      <dsp:txXfrm>
        <a:off x="2819" y="257194"/>
        <a:ext cx="2237149" cy="1342289"/>
      </dsp:txXfrm>
    </dsp:sp>
    <dsp:sp modelId="{FF2C3C51-C919-44F3-8A52-EDB9FBC05EE3}">
      <dsp:nvSpPr>
        <dsp:cNvPr id="0" name=""/>
        <dsp:cNvSpPr/>
      </dsp:nvSpPr>
      <dsp:spPr>
        <a:xfrm>
          <a:off x="2463684" y="257194"/>
          <a:ext cx="2237149" cy="1342289"/>
        </a:xfrm>
        <a:prstGeom prst="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98000"/>
                <a:lumMod val="114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0000"/>
                <a:lumMod val="8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4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600" kern="1200"/>
            <a:t>Mistä väkivaltainen käytös tai toisen satuttaminen johtuu?</a:t>
          </a:r>
          <a:endParaRPr lang="en-US" sz="1600" kern="1200"/>
        </a:p>
      </dsp:txBody>
      <dsp:txXfrm>
        <a:off x="2463684" y="257194"/>
        <a:ext cx="2237149" cy="1342289"/>
      </dsp:txXfrm>
    </dsp:sp>
    <dsp:sp modelId="{3739FFEA-48D9-4F5C-88F6-4B8BD22E3031}">
      <dsp:nvSpPr>
        <dsp:cNvPr id="0" name=""/>
        <dsp:cNvSpPr/>
      </dsp:nvSpPr>
      <dsp:spPr>
        <a:xfrm>
          <a:off x="4924548" y="257194"/>
          <a:ext cx="2237149" cy="1342289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98000"/>
                <a:lumMod val="114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0000"/>
                <a:lumMod val="8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4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600" kern="1200"/>
            <a:t>Mitä väkivallasta voi seurata uhrille? Entä tekijälle itselleen?</a:t>
          </a:r>
          <a:endParaRPr lang="en-US" sz="1600" kern="1200"/>
        </a:p>
      </dsp:txBody>
      <dsp:txXfrm>
        <a:off x="4924548" y="257194"/>
        <a:ext cx="2237149" cy="1342289"/>
      </dsp:txXfrm>
    </dsp:sp>
    <dsp:sp modelId="{27616C48-6358-4FAA-A84D-83D911875303}">
      <dsp:nvSpPr>
        <dsp:cNvPr id="0" name=""/>
        <dsp:cNvSpPr/>
      </dsp:nvSpPr>
      <dsp:spPr>
        <a:xfrm>
          <a:off x="7385413" y="257194"/>
          <a:ext cx="2237149" cy="1342289"/>
        </a:xfrm>
        <a:prstGeom prst="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98000"/>
                <a:lumMod val="114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0000"/>
                <a:lumMod val="8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4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600" kern="1200"/>
            <a:t>Mikä vaikutus kaveriporukalla on väkivaltaiseen käyttäytymiseen?</a:t>
          </a:r>
          <a:endParaRPr lang="en-US" sz="1600" kern="1200"/>
        </a:p>
      </dsp:txBody>
      <dsp:txXfrm>
        <a:off x="7385413" y="257194"/>
        <a:ext cx="2237149" cy="1342289"/>
      </dsp:txXfrm>
    </dsp:sp>
    <dsp:sp modelId="{56530F0A-640D-4FF0-8807-580B6A450F05}">
      <dsp:nvSpPr>
        <dsp:cNvPr id="0" name=""/>
        <dsp:cNvSpPr/>
      </dsp:nvSpPr>
      <dsp:spPr>
        <a:xfrm>
          <a:off x="2819" y="1823198"/>
          <a:ext cx="2237149" cy="1342289"/>
        </a:xfrm>
        <a:prstGeom prst="rect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98000"/>
                <a:lumMod val="114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shade val="90000"/>
                <a:lumMod val="8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4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600" kern="1200"/>
            <a:t>Onko porukalla helpompi kiusata?</a:t>
          </a:r>
          <a:endParaRPr lang="en-US" sz="1600" kern="1200"/>
        </a:p>
      </dsp:txBody>
      <dsp:txXfrm>
        <a:off x="2819" y="1823198"/>
        <a:ext cx="2237149" cy="1342289"/>
      </dsp:txXfrm>
    </dsp:sp>
    <dsp:sp modelId="{CE793F8E-8396-4757-B3A5-B67A53A71DA0}">
      <dsp:nvSpPr>
        <dsp:cNvPr id="0" name=""/>
        <dsp:cNvSpPr/>
      </dsp:nvSpPr>
      <dsp:spPr>
        <a:xfrm>
          <a:off x="2463684" y="1823198"/>
          <a:ext cx="2237149" cy="1342289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8000"/>
                <a:lumMod val="114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0000"/>
                <a:lumMod val="8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4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600" kern="1200"/>
            <a:t>Mitä sinä voit tehdä, jos näet väkivaltaa tai kiusaamista? </a:t>
          </a:r>
          <a:endParaRPr lang="en-US" sz="1600" kern="1200"/>
        </a:p>
      </dsp:txBody>
      <dsp:txXfrm>
        <a:off x="2463684" y="1823198"/>
        <a:ext cx="2237149" cy="1342289"/>
      </dsp:txXfrm>
    </dsp:sp>
    <dsp:sp modelId="{F6438750-19EB-4605-9F4C-D0DF9ADD85A4}">
      <dsp:nvSpPr>
        <dsp:cNvPr id="0" name=""/>
        <dsp:cNvSpPr/>
      </dsp:nvSpPr>
      <dsp:spPr>
        <a:xfrm>
          <a:off x="4924548" y="1823198"/>
          <a:ext cx="2237149" cy="1342289"/>
        </a:xfrm>
        <a:prstGeom prst="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98000"/>
                <a:lumMod val="114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0000"/>
                <a:lumMod val="8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4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600" kern="1200"/>
            <a:t>Kuka voi puuttua väkivaltatilanteeseen koulussa? Entä vapaa-ajalla? </a:t>
          </a:r>
          <a:endParaRPr lang="en-US" sz="1600" kern="1200"/>
        </a:p>
      </dsp:txBody>
      <dsp:txXfrm>
        <a:off x="4924548" y="1823198"/>
        <a:ext cx="2237149" cy="1342289"/>
      </dsp:txXfrm>
    </dsp:sp>
    <dsp:sp modelId="{D2376359-058D-4A46-B154-F9BC01B2A921}">
      <dsp:nvSpPr>
        <dsp:cNvPr id="0" name=""/>
        <dsp:cNvSpPr/>
      </dsp:nvSpPr>
      <dsp:spPr>
        <a:xfrm>
          <a:off x="7385413" y="1823198"/>
          <a:ext cx="2237149" cy="1342289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98000"/>
                <a:lumMod val="114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0000"/>
                <a:lumMod val="8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4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600" kern="1200"/>
            <a:t>Ihannoidaanko väkivaltaa nuorten keskuudessa? </a:t>
          </a:r>
          <a:endParaRPr lang="en-US" sz="1600" kern="1200"/>
        </a:p>
      </dsp:txBody>
      <dsp:txXfrm>
        <a:off x="7385413" y="1823198"/>
        <a:ext cx="2237149" cy="1342289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B3FB80D-65A0-489F-9696-F87FE45EBBCD}">
      <dsp:nvSpPr>
        <dsp:cNvPr id="0" name=""/>
        <dsp:cNvSpPr/>
      </dsp:nvSpPr>
      <dsp:spPr>
        <a:xfrm>
          <a:off x="0" y="7809"/>
          <a:ext cx="6391275" cy="1230693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200" b="0" i="0" kern="1200" dirty="0"/>
            <a:t>Väkivaltatilanteesta kannattaa lähteä pois ja tarvittaessa soittaa apua paikalle!</a:t>
          </a:r>
          <a:endParaRPr lang="en-US" sz="2200" kern="1200" dirty="0"/>
        </a:p>
      </dsp:txBody>
      <dsp:txXfrm>
        <a:off x="60077" y="67886"/>
        <a:ext cx="6271121" cy="1110539"/>
      </dsp:txXfrm>
    </dsp:sp>
    <dsp:sp modelId="{2D675076-A282-438B-A77C-A8F28F69B537}">
      <dsp:nvSpPr>
        <dsp:cNvPr id="0" name=""/>
        <dsp:cNvSpPr/>
      </dsp:nvSpPr>
      <dsp:spPr>
        <a:xfrm>
          <a:off x="0" y="1360969"/>
          <a:ext cx="6391275" cy="1230693"/>
        </a:xfrm>
        <a:prstGeom prst="roundRect">
          <a:avLst/>
        </a:prstGeom>
        <a:solidFill>
          <a:schemeClr val="accent2">
            <a:hueOff val="-6588574"/>
            <a:satOff val="30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200" b="0" i="0" kern="1200" dirty="0"/>
            <a:t>Seuraamalla sivusta ja kuvaamalla tai jakamalla muiden laittamia kuvia tai videoita tilanteesta syyllistyt itsekin rikokseen. </a:t>
          </a:r>
          <a:endParaRPr lang="en-US" sz="2200" kern="1200" dirty="0"/>
        </a:p>
      </dsp:txBody>
      <dsp:txXfrm>
        <a:off x="60077" y="1421046"/>
        <a:ext cx="6271121" cy="1110539"/>
      </dsp:txXfrm>
    </dsp:sp>
    <dsp:sp modelId="{0E34F161-E464-4024-9F24-BAB56108CDFD}">
      <dsp:nvSpPr>
        <dsp:cNvPr id="0" name=""/>
        <dsp:cNvSpPr/>
      </dsp:nvSpPr>
      <dsp:spPr>
        <a:xfrm>
          <a:off x="0" y="2655023"/>
          <a:ext cx="6391275" cy="1230693"/>
        </a:xfrm>
        <a:prstGeom prst="roundRect">
          <a:avLst/>
        </a:prstGeom>
        <a:solidFill>
          <a:schemeClr val="accent2">
            <a:hueOff val="-13177148"/>
            <a:satOff val="601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200" b="0" i="0" kern="1200" dirty="0"/>
            <a:t>Kiusaaminen voi olla fyysistä tai henkistä. </a:t>
          </a:r>
          <a:endParaRPr lang="en-US" sz="2200" kern="1200" dirty="0"/>
        </a:p>
      </dsp:txBody>
      <dsp:txXfrm>
        <a:off x="60077" y="2715100"/>
        <a:ext cx="6271121" cy="1110539"/>
      </dsp:txXfrm>
    </dsp:sp>
    <dsp:sp modelId="{F2D8F98D-9EA6-4F5F-9604-E03419962DA2}">
      <dsp:nvSpPr>
        <dsp:cNvPr id="0" name=""/>
        <dsp:cNvSpPr/>
      </dsp:nvSpPr>
      <dsp:spPr>
        <a:xfrm>
          <a:off x="0" y="3949077"/>
          <a:ext cx="6391275" cy="1230693"/>
        </a:xfrm>
        <a:prstGeom prst="roundRect">
          <a:avLst/>
        </a:prstGeom>
        <a:solidFill>
          <a:schemeClr val="accent2">
            <a:hueOff val="-19765721"/>
            <a:satOff val="901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200" b="0" i="0" kern="1200"/>
            <a:t>Rikoslaki ei tunne termiä ”läpällä”. </a:t>
          </a:r>
          <a:endParaRPr lang="en-US" sz="2200" kern="1200"/>
        </a:p>
      </dsp:txBody>
      <dsp:txXfrm>
        <a:off x="60077" y="4009154"/>
        <a:ext cx="6271121" cy="1110539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A510047-C5EE-44BA-B749-8BBA36E04D80}">
      <dsp:nvSpPr>
        <dsp:cNvPr id="0" name=""/>
        <dsp:cNvSpPr/>
      </dsp:nvSpPr>
      <dsp:spPr>
        <a:xfrm>
          <a:off x="0" y="31612"/>
          <a:ext cx="9625383" cy="551655"/>
        </a:xfrm>
        <a:prstGeom prst="round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300" kern="1200"/>
            <a:t>Ilmoitus huoltajille</a:t>
          </a:r>
          <a:endParaRPr lang="en-US" sz="2300" kern="1200"/>
        </a:p>
      </dsp:txBody>
      <dsp:txXfrm>
        <a:off x="26930" y="58542"/>
        <a:ext cx="9571523" cy="497795"/>
      </dsp:txXfrm>
    </dsp:sp>
    <dsp:sp modelId="{A676FEAD-CC08-4A87-B751-105AB21B19FF}">
      <dsp:nvSpPr>
        <dsp:cNvPr id="0" name=""/>
        <dsp:cNvSpPr/>
      </dsp:nvSpPr>
      <dsp:spPr>
        <a:xfrm>
          <a:off x="0" y="649507"/>
          <a:ext cx="9625383" cy="551655"/>
        </a:xfrm>
        <a:prstGeom prst="round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300" kern="1200"/>
            <a:t>Rikosilmoitus</a:t>
          </a:r>
          <a:endParaRPr lang="en-US" sz="2300" kern="1200"/>
        </a:p>
      </dsp:txBody>
      <dsp:txXfrm>
        <a:off x="26930" y="676437"/>
        <a:ext cx="9571523" cy="497795"/>
      </dsp:txXfrm>
    </dsp:sp>
    <dsp:sp modelId="{D38EB091-9C83-4AB5-8668-AF934BC0014C}">
      <dsp:nvSpPr>
        <dsp:cNvPr id="0" name=""/>
        <dsp:cNvSpPr/>
      </dsp:nvSpPr>
      <dsp:spPr>
        <a:xfrm>
          <a:off x="0" y="1267402"/>
          <a:ext cx="9625383" cy="551655"/>
        </a:xfrm>
        <a:prstGeom prst="round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300" kern="1200"/>
            <a:t>Lastensuojeluilmoitus</a:t>
          </a:r>
          <a:endParaRPr lang="en-US" sz="2300" kern="1200"/>
        </a:p>
      </dsp:txBody>
      <dsp:txXfrm>
        <a:off x="26930" y="1294332"/>
        <a:ext cx="9571523" cy="497795"/>
      </dsp:txXfrm>
    </dsp:sp>
    <dsp:sp modelId="{EF20698D-C4B0-49A3-BEFC-2E3CC8FDB82C}">
      <dsp:nvSpPr>
        <dsp:cNvPr id="0" name=""/>
        <dsp:cNvSpPr/>
      </dsp:nvSpPr>
      <dsp:spPr>
        <a:xfrm>
          <a:off x="0" y="1885298"/>
          <a:ext cx="9625383" cy="551655"/>
        </a:xfrm>
        <a:prstGeom prst="round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300" kern="1200"/>
            <a:t>Poliisin puhutus (rikospaikalla tai Ankkurissa)</a:t>
          </a:r>
          <a:endParaRPr lang="en-US" sz="2300" kern="1200"/>
        </a:p>
      </dsp:txBody>
      <dsp:txXfrm>
        <a:off x="26930" y="1912228"/>
        <a:ext cx="9571523" cy="497795"/>
      </dsp:txXfrm>
    </dsp:sp>
    <dsp:sp modelId="{E144F38B-B95A-497F-9FC4-40E3376E1A3F}">
      <dsp:nvSpPr>
        <dsp:cNvPr id="0" name=""/>
        <dsp:cNvSpPr/>
      </dsp:nvSpPr>
      <dsp:spPr>
        <a:xfrm>
          <a:off x="0" y="2503193"/>
          <a:ext cx="9625383" cy="551655"/>
        </a:xfrm>
        <a:prstGeom prst="round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300" kern="1200"/>
            <a:t>Korvausvelvollisuus</a:t>
          </a:r>
          <a:endParaRPr lang="en-US" sz="2300" kern="1200"/>
        </a:p>
      </dsp:txBody>
      <dsp:txXfrm>
        <a:off x="26930" y="2530123"/>
        <a:ext cx="9571523" cy="49779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3D99B7F-12EC-4216-BF2D-BCAA22FBC4CF}" type="datetimeFigureOut">
              <a:rPr lang="fi-FI" smtClean="0"/>
              <a:t>24.5.2024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417E05B-F11F-441C-96EB-66AB13AF1D2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714158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0F776B9-885A-4FFF-9BB2-E9ABD3191E16}" type="slidenum">
              <a:rPr lang="fi-FI" smtClean="0"/>
              <a:t>7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598096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416300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2D010F-4ACD-4BD5-8945-DE875851E2F5}" type="datetimeFigureOut">
              <a:rPr lang="fi-FI" smtClean="0"/>
              <a:t>24.5.2024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1B510-7E58-48D0-944C-A6C90830D38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219743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10158984" y="1792224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EA2D010F-4ACD-4BD5-8945-DE875851E2F5}" type="datetimeFigureOut">
              <a:rPr lang="fi-FI" smtClean="0"/>
              <a:t>24.5.2024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8951976" y="3227832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11" name="Rectangle 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</p:spPr>
        <p:txBody>
          <a:bodyPr/>
          <a:lstStyle/>
          <a:p>
            <a:fld id="{29F1B510-7E58-48D0-944C-A6C90830D38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041188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4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3104" y="6391838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EA2D010F-4ACD-4BD5-8945-DE875851E2F5}" type="datetimeFigureOut">
              <a:rPr lang="fi-FI" smtClean="0"/>
              <a:t>24.5.2024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61110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endParaRPr lang="fi-FI"/>
          </a:p>
        </p:txBody>
      </p:sp>
      <p:sp>
        <p:nvSpPr>
          <p:cNvPr id="21" name="Rectangle 2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29F1B510-7E58-48D0-944C-A6C90830D38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233368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2" r:id="rId1"/>
    <p:sldLayoutId id="2147483721" r:id="rId2"/>
  </p:sldLayoutIdLst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g6MxacdGmPE" TargetMode="Externa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fc6bJJX1elk" TargetMode="Externa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qh80wmwGtFM" TargetMode="Externa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hyperlink" Target="https://pxhere.com/fi/photo/1341234%20Poimittu%2018.11.2023" TargetMode="External"/><Relationship Id="rId2" Type="http://schemas.openxmlformats.org/officeDocument/2006/relationships/hyperlink" Target="https://images.uncyc.org/fi/f/fd/Suomen_laki.png%20Poimittu%2023.10.2023" TargetMode="Externa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7.xml.rels><?xml version="1.0" encoding="UTF-8" standalone="yes"?>
<Relationships xmlns="http://schemas.openxmlformats.org/package/2006/relationships"><Relationship Id="rId8" Type="http://schemas.microsoft.com/office/2007/relationships/diagramDrawing" Target="../diagrams/drawing4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4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diagramQuickStyle" Target="../diagrams/quickStyle4.xml"/><Relationship Id="rId5" Type="http://schemas.openxmlformats.org/officeDocument/2006/relationships/diagramLayout" Target="../diagrams/layout4.xml"/><Relationship Id="rId4" Type="http://schemas.openxmlformats.org/officeDocument/2006/relationships/diagramData" Target="../diagrams/data4.xml"/><Relationship Id="rId9" Type="http://schemas.openxmlformats.org/officeDocument/2006/relationships/image" Target="../media/image2.jpe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7T119h2Woig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Freeform 5">
            <a:extLst>
              <a:ext uri="{FF2B5EF4-FFF2-40B4-BE49-F238E27FC236}">
                <a16:creationId xmlns:a16="http://schemas.microsoft.com/office/drawing/2014/main" id="{D22D1B95-2B54-43E9-85D9-B489F6C5DD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">
          <a:xfrm rot="21010068">
            <a:off x="8490951" y="4185117"/>
            <a:ext cx="3299407" cy="440924"/>
          </a:xfrm>
          <a:custGeom>
            <a:avLst/>
            <a:gdLst/>
            <a:ahLst/>
            <a:cxnLst/>
            <a:rect l="l" t="t" r="r" b="b"/>
            <a:pathLst>
              <a:path w="10000" h="5291">
                <a:moveTo>
                  <a:pt x="85" y="2532"/>
                </a:moveTo>
                <a:cubicBezTo>
                  <a:pt x="1736" y="3911"/>
                  <a:pt x="7524" y="5298"/>
                  <a:pt x="9958" y="5291"/>
                </a:cubicBezTo>
                <a:cubicBezTo>
                  <a:pt x="9989" y="1958"/>
                  <a:pt x="9969" y="3333"/>
                  <a:pt x="10000" y="0"/>
                </a:cubicBezTo>
                <a:lnTo>
                  <a:pt x="10000" y="0"/>
                </a:lnTo>
                <a:lnTo>
                  <a:pt x="9667" y="204"/>
                </a:lnTo>
                <a:lnTo>
                  <a:pt x="9334" y="400"/>
                </a:lnTo>
                <a:lnTo>
                  <a:pt x="9001" y="590"/>
                </a:lnTo>
                <a:lnTo>
                  <a:pt x="8667" y="753"/>
                </a:lnTo>
                <a:lnTo>
                  <a:pt x="8333" y="917"/>
                </a:lnTo>
                <a:lnTo>
                  <a:pt x="7999" y="1071"/>
                </a:lnTo>
                <a:lnTo>
                  <a:pt x="7669" y="1202"/>
                </a:lnTo>
                <a:lnTo>
                  <a:pt x="7333" y="1325"/>
                </a:lnTo>
                <a:lnTo>
                  <a:pt x="7000" y="1440"/>
                </a:lnTo>
                <a:lnTo>
                  <a:pt x="6673" y="1538"/>
                </a:lnTo>
                <a:lnTo>
                  <a:pt x="6340" y="1636"/>
                </a:lnTo>
                <a:lnTo>
                  <a:pt x="6013" y="1719"/>
                </a:lnTo>
                <a:lnTo>
                  <a:pt x="5686" y="1784"/>
                </a:lnTo>
                <a:lnTo>
                  <a:pt x="5359" y="1850"/>
                </a:lnTo>
                <a:lnTo>
                  <a:pt x="5036" y="1906"/>
                </a:lnTo>
                <a:lnTo>
                  <a:pt x="4717" y="1948"/>
                </a:lnTo>
                <a:lnTo>
                  <a:pt x="4396" y="1980"/>
                </a:lnTo>
                <a:lnTo>
                  <a:pt x="4079" y="2013"/>
                </a:lnTo>
                <a:lnTo>
                  <a:pt x="3766" y="2029"/>
                </a:lnTo>
                <a:lnTo>
                  <a:pt x="3454" y="2046"/>
                </a:lnTo>
                <a:lnTo>
                  <a:pt x="3145" y="2053"/>
                </a:lnTo>
                <a:lnTo>
                  <a:pt x="2839" y="2046"/>
                </a:lnTo>
                <a:lnTo>
                  <a:pt x="2537" y="2046"/>
                </a:lnTo>
                <a:lnTo>
                  <a:pt x="2238" y="2029"/>
                </a:lnTo>
                <a:lnTo>
                  <a:pt x="1943" y="2004"/>
                </a:lnTo>
                <a:lnTo>
                  <a:pt x="1653" y="1980"/>
                </a:lnTo>
                <a:lnTo>
                  <a:pt x="1368" y="1955"/>
                </a:lnTo>
                <a:lnTo>
                  <a:pt x="1085" y="1915"/>
                </a:lnTo>
                <a:lnTo>
                  <a:pt x="806" y="1873"/>
                </a:lnTo>
                <a:lnTo>
                  <a:pt x="533" y="1833"/>
                </a:lnTo>
                <a:lnTo>
                  <a:pt x="0" y="1726"/>
                </a:lnTo>
                <a:cubicBezTo>
                  <a:pt x="28" y="1995"/>
                  <a:pt x="57" y="2263"/>
                  <a:pt x="85" y="2532"/>
                </a:cubicBez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</p:spPr>
      </p:sp>
      <p:sp>
        <p:nvSpPr>
          <p:cNvPr id="34" name="Freeform 5">
            <a:extLst>
              <a:ext uri="{FF2B5EF4-FFF2-40B4-BE49-F238E27FC236}">
                <a16:creationId xmlns:a16="http://schemas.microsoft.com/office/drawing/2014/main" id="{7D0F3F6D-A49D-4406-8D61-1C4F8D792F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">
          <a:xfrm>
            <a:off x="455612" y="4241801"/>
            <a:ext cx="11277600" cy="2337161"/>
          </a:xfrm>
          <a:custGeom>
            <a:avLst/>
            <a:gdLst/>
            <a:ahLst/>
            <a:cxnLst/>
            <a:rect l="l" t="t" r="r" b="b"/>
            <a:pathLst>
              <a:path w="10000" h="8000">
                <a:moveTo>
                  <a:pt x="0" y="0"/>
                </a:moveTo>
                <a:lnTo>
                  <a:pt x="0" y="7970"/>
                </a:lnTo>
                <a:lnTo>
                  <a:pt x="10000" y="8000"/>
                </a:lnTo>
                <a:lnTo>
                  <a:pt x="10000" y="7"/>
                </a:lnTo>
                <a:lnTo>
                  <a:pt x="10000" y="7"/>
                </a:lnTo>
                <a:lnTo>
                  <a:pt x="9773" y="156"/>
                </a:lnTo>
                <a:lnTo>
                  <a:pt x="9547" y="298"/>
                </a:lnTo>
                <a:lnTo>
                  <a:pt x="9320" y="437"/>
                </a:lnTo>
                <a:lnTo>
                  <a:pt x="9092" y="556"/>
                </a:lnTo>
                <a:lnTo>
                  <a:pt x="8865" y="676"/>
                </a:lnTo>
                <a:lnTo>
                  <a:pt x="8637" y="788"/>
                </a:lnTo>
                <a:lnTo>
                  <a:pt x="8412" y="884"/>
                </a:lnTo>
                <a:lnTo>
                  <a:pt x="8184" y="975"/>
                </a:lnTo>
                <a:lnTo>
                  <a:pt x="7957" y="1058"/>
                </a:lnTo>
                <a:lnTo>
                  <a:pt x="7734" y="1130"/>
                </a:lnTo>
                <a:lnTo>
                  <a:pt x="7508" y="1202"/>
                </a:lnTo>
                <a:lnTo>
                  <a:pt x="7285" y="1262"/>
                </a:lnTo>
                <a:lnTo>
                  <a:pt x="7062" y="1309"/>
                </a:lnTo>
                <a:lnTo>
                  <a:pt x="6840" y="1358"/>
                </a:lnTo>
                <a:lnTo>
                  <a:pt x="6620" y="1399"/>
                </a:lnTo>
                <a:lnTo>
                  <a:pt x="6402" y="1428"/>
                </a:lnTo>
                <a:lnTo>
                  <a:pt x="6184" y="1453"/>
                </a:lnTo>
                <a:lnTo>
                  <a:pt x="5968" y="1477"/>
                </a:lnTo>
                <a:lnTo>
                  <a:pt x="5755" y="1488"/>
                </a:lnTo>
                <a:lnTo>
                  <a:pt x="5542" y="1500"/>
                </a:lnTo>
                <a:lnTo>
                  <a:pt x="5332" y="1506"/>
                </a:lnTo>
                <a:lnTo>
                  <a:pt x="5124" y="1500"/>
                </a:lnTo>
                <a:lnTo>
                  <a:pt x="4918" y="1500"/>
                </a:lnTo>
                <a:lnTo>
                  <a:pt x="4714" y="1488"/>
                </a:lnTo>
                <a:lnTo>
                  <a:pt x="4514" y="1470"/>
                </a:lnTo>
                <a:lnTo>
                  <a:pt x="4316" y="1453"/>
                </a:lnTo>
                <a:lnTo>
                  <a:pt x="4122" y="1434"/>
                </a:lnTo>
                <a:lnTo>
                  <a:pt x="3929" y="1405"/>
                </a:lnTo>
                <a:lnTo>
                  <a:pt x="3739" y="1374"/>
                </a:lnTo>
                <a:lnTo>
                  <a:pt x="3553" y="1346"/>
                </a:lnTo>
                <a:lnTo>
                  <a:pt x="3190" y="1267"/>
                </a:lnTo>
                <a:lnTo>
                  <a:pt x="2842" y="1183"/>
                </a:lnTo>
                <a:lnTo>
                  <a:pt x="2508" y="1095"/>
                </a:lnTo>
                <a:lnTo>
                  <a:pt x="2192" y="998"/>
                </a:lnTo>
                <a:lnTo>
                  <a:pt x="1890" y="897"/>
                </a:lnTo>
                <a:lnTo>
                  <a:pt x="1610" y="788"/>
                </a:lnTo>
                <a:lnTo>
                  <a:pt x="1347" y="681"/>
                </a:lnTo>
                <a:lnTo>
                  <a:pt x="1105" y="574"/>
                </a:lnTo>
                <a:lnTo>
                  <a:pt x="883" y="473"/>
                </a:lnTo>
                <a:lnTo>
                  <a:pt x="686" y="377"/>
                </a:lnTo>
                <a:lnTo>
                  <a:pt x="508" y="286"/>
                </a:lnTo>
                <a:lnTo>
                  <a:pt x="358" y="210"/>
                </a:lnTo>
                <a:lnTo>
                  <a:pt x="232" y="138"/>
                </a:lnTo>
                <a:lnTo>
                  <a:pt x="59" y="35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</p:sp>
      <p:sp>
        <p:nvSpPr>
          <p:cNvPr id="35" name="Freeform 5">
            <a:extLst>
              <a:ext uri="{FF2B5EF4-FFF2-40B4-BE49-F238E27FC236}">
                <a16:creationId xmlns:a16="http://schemas.microsoft.com/office/drawing/2014/main" id="{D953A318-DA8D-4405-9536-D889E45C5E3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">
          <a:xfrm>
            <a:off x="0" y="1587"/>
            <a:ext cx="12192000" cy="6856413"/>
          </a:xfrm>
          <a:custGeom>
            <a:avLst/>
            <a:gdLst/>
            <a:ahLst/>
            <a:cxnLst/>
            <a:rect l="0" t="0" r="r" b="b"/>
            <a:pathLst>
              <a:path w="15356" h="8638">
                <a:moveTo>
                  <a:pt x="0" y="0"/>
                </a:moveTo>
                <a:lnTo>
                  <a:pt x="0" y="8638"/>
                </a:lnTo>
                <a:lnTo>
                  <a:pt x="15356" y="8638"/>
                </a:lnTo>
                <a:lnTo>
                  <a:pt x="15356" y="0"/>
                </a:lnTo>
                <a:lnTo>
                  <a:pt x="0" y="0"/>
                </a:lnTo>
                <a:close/>
                <a:moveTo>
                  <a:pt x="14748" y="8038"/>
                </a:moveTo>
                <a:lnTo>
                  <a:pt x="600" y="8038"/>
                </a:lnTo>
                <a:lnTo>
                  <a:pt x="600" y="592"/>
                </a:lnTo>
                <a:lnTo>
                  <a:pt x="14748" y="592"/>
                </a:lnTo>
                <a:lnTo>
                  <a:pt x="14748" y="8038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</p:sp>
      <p:sp>
        <p:nvSpPr>
          <p:cNvPr id="36" name="Rectangle 13">
            <a:extLst>
              <a:ext uri="{FF2B5EF4-FFF2-40B4-BE49-F238E27FC236}">
                <a16:creationId xmlns:a16="http://schemas.microsoft.com/office/drawing/2014/main" id="{9E382A3D-2F90-475C-8DF2-F666FEA342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9A048CB5-9469-47F6-A1D9-E74A999AB85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83171" y="1143000"/>
            <a:ext cx="8825658" cy="3389217"/>
          </a:xfrm>
        </p:spPr>
        <p:txBody>
          <a:bodyPr anchor="ctr">
            <a:normAutofit/>
          </a:bodyPr>
          <a:lstStyle/>
          <a:p>
            <a:pPr algn="ctr"/>
            <a:r>
              <a:rPr lang="fi-FI" sz="6600" dirty="0">
                <a:solidFill>
                  <a:srgbClr val="FFFFFF"/>
                </a:solidFill>
              </a:rPr>
              <a:t>Laillisuuskasvatus</a:t>
            </a:r>
            <a:br>
              <a:rPr lang="fi-FI" sz="6600" dirty="0">
                <a:solidFill>
                  <a:srgbClr val="FFFFFF"/>
                </a:solidFill>
              </a:rPr>
            </a:br>
            <a:endParaRPr lang="fi-FI" sz="6600" dirty="0">
              <a:solidFill>
                <a:srgbClr val="FFFFFF"/>
              </a:solidFill>
            </a:endParaRP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DB47258D-7EC5-4B9E-BE93-51635146895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683171" y="5240851"/>
            <a:ext cx="8825658" cy="828932"/>
          </a:xfrm>
        </p:spPr>
        <p:txBody>
          <a:bodyPr>
            <a:normAutofit/>
          </a:bodyPr>
          <a:lstStyle/>
          <a:p>
            <a:pPr algn="ctr">
              <a:lnSpc>
                <a:spcPct val="90000"/>
              </a:lnSpc>
            </a:pPr>
            <a:endParaRPr lang="fi-FI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867544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 nodePh="1">
                                  <p:stCondLst>
                                    <p:cond delay="100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24E43EB-867C-4B35-9A5C-E435157C72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7C0F5DA-B59F-4F13-8BB8-FFD8F2C572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Freeform 5">
            <a:extLst>
              <a:ext uri="{FF2B5EF4-FFF2-40B4-BE49-F238E27FC236}">
                <a16:creationId xmlns:a16="http://schemas.microsoft.com/office/drawing/2014/main" id="{9CEA1DEC-CC9E-4776-9E08-048A15BFA6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">
          <a:xfrm rot="15922489">
            <a:off x="3140485" y="1826078"/>
            <a:ext cx="3299407" cy="440924"/>
          </a:xfrm>
          <a:custGeom>
            <a:avLst/>
            <a:gdLst/>
            <a:ahLst/>
            <a:cxnLst/>
            <a:rect l="l" t="t" r="r" b="b"/>
            <a:pathLst>
              <a:path w="10000" h="5291">
                <a:moveTo>
                  <a:pt x="85" y="2532"/>
                </a:moveTo>
                <a:cubicBezTo>
                  <a:pt x="1736" y="3911"/>
                  <a:pt x="7524" y="5298"/>
                  <a:pt x="9958" y="5291"/>
                </a:cubicBezTo>
                <a:cubicBezTo>
                  <a:pt x="9989" y="1958"/>
                  <a:pt x="9969" y="3333"/>
                  <a:pt x="10000" y="0"/>
                </a:cubicBezTo>
                <a:lnTo>
                  <a:pt x="10000" y="0"/>
                </a:lnTo>
                <a:lnTo>
                  <a:pt x="9667" y="204"/>
                </a:lnTo>
                <a:lnTo>
                  <a:pt x="9334" y="400"/>
                </a:lnTo>
                <a:lnTo>
                  <a:pt x="9001" y="590"/>
                </a:lnTo>
                <a:lnTo>
                  <a:pt x="8667" y="753"/>
                </a:lnTo>
                <a:lnTo>
                  <a:pt x="8333" y="917"/>
                </a:lnTo>
                <a:lnTo>
                  <a:pt x="7999" y="1071"/>
                </a:lnTo>
                <a:lnTo>
                  <a:pt x="7669" y="1202"/>
                </a:lnTo>
                <a:lnTo>
                  <a:pt x="7333" y="1325"/>
                </a:lnTo>
                <a:lnTo>
                  <a:pt x="7000" y="1440"/>
                </a:lnTo>
                <a:lnTo>
                  <a:pt x="6673" y="1538"/>
                </a:lnTo>
                <a:lnTo>
                  <a:pt x="6340" y="1636"/>
                </a:lnTo>
                <a:lnTo>
                  <a:pt x="6013" y="1719"/>
                </a:lnTo>
                <a:lnTo>
                  <a:pt x="5686" y="1784"/>
                </a:lnTo>
                <a:lnTo>
                  <a:pt x="5359" y="1850"/>
                </a:lnTo>
                <a:lnTo>
                  <a:pt x="5036" y="1906"/>
                </a:lnTo>
                <a:lnTo>
                  <a:pt x="4717" y="1948"/>
                </a:lnTo>
                <a:lnTo>
                  <a:pt x="4396" y="1980"/>
                </a:lnTo>
                <a:lnTo>
                  <a:pt x="4079" y="2013"/>
                </a:lnTo>
                <a:lnTo>
                  <a:pt x="3766" y="2029"/>
                </a:lnTo>
                <a:lnTo>
                  <a:pt x="3454" y="2046"/>
                </a:lnTo>
                <a:lnTo>
                  <a:pt x="3145" y="2053"/>
                </a:lnTo>
                <a:lnTo>
                  <a:pt x="2839" y="2046"/>
                </a:lnTo>
                <a:lnTo>
                  <a:pt x="2537" y="2046"/>
                </a:lnTo>
                <a:lnTo>
                  <a:pt x="2238" y="2029"/>
                </a:lnTo>
                <a:lnTo>
                  <a:pt x="1943" y="2004"/>
                </a:lnTo>
                <a:lnTo>
                  <a:pt x="1653" y="1980"/>
                </a:lnTo>
                <a:lnTo>
                  <a:pt x="1368" y="1955"/>
                </a:lnTo>
                <a:lnTo>
                  <a:pt x="1085" y="1915"/>
                </a:lnTo>
                <a:lnTo>
                  <a:pt x="806" y="1873"/>
                </a:lnTo>
                <a:lnTo>
                  <a:pt x="533" y="1833"/>
                </a:lnTo>
                <a:lnTo>
                  <a:pt x="0" y="1726"/>
                </a:lnTo>
                <a:cubicBezTo>
                  <a:pt x="28" y="1995"/>
                  <a:pt x="57" y="2263"/>
                  <a:pt x="85" y="2532"/>
                </a:cubicBez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</p:spPr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9CE399CF-F4B8-4832-A8CB-B93F6B1EF4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">
          <a:xfrm rot="16200000">
            <a:off x="5171964" y="-140866"/>
            <a:ext cx="6053670" cy="7139732"/>
          </a:xfrm>
          <a:custGeom>
            <a:avLst/>
            <a:gdLst>
              <a:gd name="connsiteX0" fmla="*/ 6053670 w 6053670"/>
              <a:gd name="connsiteY0" fmla="*/ 1098 h 7139732"/>
              <a:gd name="connsiteX1" fmla="*/ 6053670 w 6053670"/>
              <a:gd name="connsiteY1" fmla="*/ 1084479 h 7139732"/>
              <a:gd name="connsiteX2" fmla="*/ 6053670 w 6053670"/>
              <a:gd name="connsiteY2" fmla="*/ 1254558 h 7139732"/>
              <a:gd name="connsiteX3" fmla="*/ 6053670 w 6053670"/>
              <a:gd name="connsiteY3" fmla="*/ 7139732 h 7139732"/>
              <a:gd name="connsiteX4" fmla="*/ 0 w 6053670"/>
              <a:gd name="connsiteY4" fmla="*/ 7139732 h 7139732"/>
              <a:gd name="connsiteX5" fmla="*/ 0 w 6053670"/>
              <a:gd name="connsiteY5" fmla="*/ 1249853 h 7139732"/>
              <a:gd name="connsiteX6" fmla="*/ 0 w 6053670"/>
              <a:gd name="connsiteY6" fmla="*/ 1084479 h 7139732"/>
              <a:gd name="connsiteX7" fmla="*/ 0 w 6053670"/>
              <a:gd name="connsiteY7" fmla="*/ 0 h 7139732"/>
              <a:gd name="connsiteX8" fmla="*/ 35717 w 6053670"/>
              <a:gd name="connsiteY8" fmla="*/ 5488 h 7139732"/>
              <a:gd name="connsiteX9" fmla="*/ 140445 w 6053670"/>
              <a:gd name="connsiteY9" fmla="*/ 21641 h 7139732"/>
              <a:gd name="connsiteX10" fmla="*/ 216722 w 6053670"/>
              <a:gd name="connsiteY10" fmla="*/ 32932 h 7139732"/>
              <a:gd name="connsiteX11" fmla="*/ 307527 w 6053670"/>
              <a:gd name="connsiteY11" fmla="*/ 44850 h 7139732"/>
              <a:gd name="connsiteX12" fmla="*/ 415282 w 6053670"/>
              <a:gd name="connsiteY12" fmla="*/ 59121 h 7139732"/>
              <a:gd name="connsiteX13" fmla="*/ 534539 w 6053670"/>
              <a:gd name="connsiteY13" fmla="*/ 74175 h 7139732"/>
              <a:gd name="connsiteX14" fmla="*/ 668931 w 6053670"/>
              <a:gd name="connsiteY14" fmla="*/ 90014 h 7139732"/>
              <a:gd name="connsiteX15" fmla="*/ 815430 w 6053670"/>
              <a:gd name="connsiteY15" fmla="*/ 106794 h 7139732"/>
              <a:gd name="connsiteX16" fmla="*/ 974641 w 6053670"/>
              <a:gd name="connsiteY16" fmla="*/ 123574 h 7139732"/>
              <a:gd name="connsiteX17" fmla="*/ 1144144 w 6053670"/>
              <a:gd name="connsiteY17" fmla="*/ 140667 h 7139732"/>
              <a:gd name="connsiteX18" fmla="*/ 1326965 w 6053670"/>
              <a:gd name="connsiteY18" fmla="*/ 156506 h 7139732"/>
              <a:gd name="connsiteX19" fmla="*/ 1518261 w 6053670"/>
              <a:gd name="connsiteY19" fmla="*/ 171717 h 7139732"/>
              <a:gd name="connsiteX20" fmla="*/ 1720453 w 6053670"/>
              <a:gd name="connsiteY20" fmla="*/ 185518 h 7139732"/>
              <a:gd name="connsiteX21" fmla="*/ 1931121 w 6053670"/>
              <a:gd name="connsiteY21" fmla="*/ 198690 h 7139732"/>
              <a:gd name="connsiteX22" fmla="*/ 2150869 w 6053670"/>
              <a:gd name="connsiteY22" fmla="*/ 211079 h 7139732"/>
              <a:gd name="connsiteX23" fmla="*/ 2263467 w 6053670"/>
              <a:gd name="connsiteY23" fmla="*/ 215470 h 7139732"/>
              <a:gd name="connsiteX24" fmla="*/ 2378487 w 6053670"/>
              <a:gd name="connsiteY24" fmla="*/ 220332 h 7139732"/>
              <a:gd name="connsiteX25" fmla="*/ 2495323 w 6053670"/>
              <a:gd name="connsiteY25" fmla="*/ 224879 h 7139732"/>
              <a:gd name="connsiteX26" fmla="*/ 2612764 w 6053670"/>
              <a:gd name="connsiteY26" fmla="*/ 227859 h 7139732"/>
              <a:gd name="connsiteX27" fmla="*/ 2732627 w 6053670"/>
              <a:gd name="connsiteY27" fmla="*/ 230525 h 7139732"/>
              <a:gd name="connsiteX28" fmla="*/ 2853700 w 6053670"/>
              <a:gd name="connsiteY28" fmla="*/ 233348 h 7139732"/>
              <a:gd name="connsiteX29" fmla="*/ 2977195 w 6053670"/>
              <a:gd name="connsiteY29" fmla="*/ 235229 h 7139732"/>
              <a:gd name="connsiteX30" fmla="*/ 3101901 w 6053670"/>
              <a:gd name="connsiteY30" fmla="*/ 235229 h 7139732"/>
              <a:gd name="connsiteX31" fmla="*/ 3227817 w 6053670"/>
              <a:gd name="connsiteY31" fmla="*/ 236170 h 7139732"/>
              <a:gd name="connsiteX32" fmla="*/ 3354944 w 6053670"/>
              <a:gd name="connsiteY32" fmla="*/ 235229 h 7139732"/>
              <a:gd name="connsiteX33" fmla="*/ 3483887 w 6053670"/>
              <a:gd name="connsiteY33" fmla="*/ 233348 h 7139732"/>
              <a:gd name="connsiteX34" fmla="*/ 3612830 w 6053670"/>
              <a:gd name="connsiteY34" fmla="*/ 231623 h 7139732"/>
              <a:gd name="connsiteX35" fmla="*/ 3743590 w 6053670"/>
              <a:gd name="connsiteY35" fmla="*/ 227859 h 7139732"/>
              <a:gd name="connsiteX36" fmla="*/ 3875560 w 6053670"/>
              <a:gd name="connsiteY36" fmla="*/ 223938 h 7139732"/>
              <a:gd name="connsiteX37" fmla="*/ 4007530 w 6053670"/>
              <a:gd name="connsiteY37" fmla="*/ 219391 h 7139732"/>
              <a:gd name="connsiteX38" fmla="*/ 4140710 w 6053670"/>
              <a:gd name="connsiteY38" fmla="*/ 212961 h 7139732"/>
              <a:gd name="connsiteX39" fmla="*/ 4275102 w 6053670"/>
              <a:gd name="connsiteY39" fmla="*/ 205277 h 7139732"/>
              <a:gd name="connsiteX40" fmla="*/ 4410098 w 6053670"/>
              <a:gd name="connsiteY40" fmla="*/ 197907 h 7139732"/>
              <a:gd name="connsiteX41" fmla="*/ 4545096 w 6053670"/>
              <a:gd name="connsiteY41" fmla="*/ 188498 h 7139732"/>
              <a:gd name="connsiteX42" fmla="*/ 4681909 w 6053670"/>
              <a:gd name="connsiteY42" fmla="*/ 177207 h 7139732"/>
              <a:gd name="connsiteX43" fmla="*/ 4816905 w 6053670"/>
              <a:gd name="connsiteY43" fmla="*/ 165916 h 7139732"/>
              <a:gd name="connsiteX44" fmla="*/ 4954323 w 6053670"/>
              <a:gd name="connsiteY44" fmla="*/ 152899 h 7139732"/>
              <a:gd name="connsiteX45" fmla="*/ 5092347 w 6053670"/>
              <a:gd name="connsiteY45" fmla="*/ 138629 h 7139732"/>
              <a:gd name="connsiteX46" fmla="*/ 5228555 w 6053670"/>
              <a:gd name="connsiteY46" fmla="*/ 123574 h 7139732"/>
              <a:gd name="connsiteX47" fmla="*/ 5366578 w 6053670"/>
              <a:gd name="connsiteY47" fmla="*/ 106010 h 7139732"/>
              <a:gd name="connsiteX48" fmla="*/ 5503997 w 6053670"/>
              <a:gd name="connsiteY48" fmla="*/ 87192 h 7139732"/>
              <a:gd name="connsiteX49" fmla="*/ 5642020 w 6053670"/>
              <a:gd name="connsiteY49" fmla="*/ 68530 h 7139732"/>
              <a:gd name="connsiteX50" fmla="*/ 5779438 w 6053670"/>
              <a:gd name="connsiteY50" fmla="*/ 46733 h 7139732"/>
              <a:gd name="connsiteX51" fmla="*/ 5916251 w 6053670"/>
              <a:gd name="connsiteY51" fmla="*/ 24464 h 71397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</a:cxnLst>
            <a:rect l="l" t="t" r="r" b="b"/>
            <a:pathLst>
              <a:path w="6053670" h="7139732">
                <a:moveTo>
                  <a:pt x="6053670" y="1098"/>
                </a:moveTo>
                <a:lnTo>
                  <a:pt x="6053670" y="1084479"/>
                </a:lnTo>
                <a:lnTo>
                  <a:pt x="6053670" y="1254558"/>
                </a:lnTo>
                <a:lnTo>
                  <a:pt x="6053670" y="7139732"/>
                </a:lnTo>
                <a:lnTo>
                  <a:pt x="0" y="7139732"/>
                </a:lnTo>
                <a:lnTo>
                  <a:pt x="0" y="1249853"/>
                </a:lnTo>
                <a:lnTo>
                  <a:pt x="0" y="1084479"/>
                </a:lnTo>
                <a:lnTo>
                  <a:pt x="0" y="0"/>
                </a:lnTo>
                <a:lnTo>
                  <a:pt x="35717" y="5488"/>
                </a:lnTo>
                <a:lnTo>
                  <a:pt x="140445" y="21641"/>
                </a:lnTo>
                <a:lnTo>
                  <a:pt x="216722" y="32932"/>
                </a:lnTo>
                <a:lnTo>
                  <a:pt x="307527" y="44850"/>
                </a:lnTo>
                <a:lnTo>
                  <a:pt x="415282" y="59121"/>
                </a:lnTo>
                <a:lnTo>
                  <a:pt x="534539" y="74175"/>
                </a:lnTo>
                <a:lnTo>
                  <a:pt x="668931" y="90014"/>
                </a:lnTo>
                <a:lnTo>
                  <a:pt x="815430" y="106794"/>
                </a:lnTo>
                <a:lnTo>
                  <a:pt x="974641" y="123574"/>
                </a:lnTo>
                <a:lnTo>
                  <a:pt x="1144144" y="140667"/>
                </a:lnTo>
                <a:lnTo>
                  <a:pt x="1326965" y="156506"/>
                </a:lnTo>
                <a:lnTo>
                  <a:pt x="1518261" y="171717"/>
                </a:lnTo>
                <a:lnTo>
                  <a:pt x="1720453" y="185518"/>
                </a:lnTo>
                <a:lnTo>
                  <a:pt x="1931121" y="198690"/>
                </a:lnTo>
                <a:lnTo>
                  <a:pt x="2150869" y="211079"/>
                </a:lnTo>
                <a:lnTo>
                  <a:pt x="2263467" y="215470"/>
                </a:lnTo>
                <a:lnTo>
                  <a:pt x="2378487" y="220332"/>
                </a:lnTo>
                <a:lnTo>
                  <a:pt x="2495323" y="224879"/>
                </a:lnTo>
                <a:lnTo>
                  <a:pt x="2612764" y="227859"/>
                </a:lnTo>
                <a:lnTo>
                  <a:pt x="2732627" y="230525"/>
                </a:lnTo>
                <a:lnTo>
                  <a:pt x="2853700" y="233348"/>
                </a:lnTo>
                <a:lnTo>
                  <a:pt x="2977195" y="235229"/>
                </a:lnTo>
                <a:lnTo>
                  <a:pt x="3101901" y="235229"/>
                </a:lnTo>
                <a:lnTo>
                  <a:pt x="3227817" y="236170"/>
                </a:lnTo>
                <a:lnTo>
                  <a:pt x="3354944" y="235229"/>
                </a:lnTo>
                <a:lnTo>
                  <a:pt x="3483887" y="233348"/>
                </a:lnTo>
                <a:lnTo>
                  <a:pt x="3612830" y="231623"/>
                </a:lnTo>
                <a:lnTo>
                  <a:pt x="3743590" y="227859"/>
                </a:lnTo>
                <a:lnTo>
                  <a:pt x="3875560" y="223938"/>
                </a:lnTo>
                <a:lnTo>
                  <a:pt x="4007530" y="219391"/>
                </a:lnTo>
                <a:lnTo>
                  <a:pt x="4140710" y="212961"/>
                </a:lnTo>
                <a:lnTo>
                  <a:pt x="4275102" y="205277"/>
                </a:lnTo>
                <a:lnTo>
                  <a:pt x="4410098" y="197907"/>
                </a:lnTo>
                <a:lnTo>
                  <a:pt x="4545096" y="188498"/>
                </a:lnTo>
                <a:lnTo>
                  <a:pt x="4681909" y="177207"/>
                </a:lnTo>
                <a:lnTo>
                  <a:pt x="4816905" y="165916"/>
                </a:lnTo>
                <a:lnTo>
                  <a:pt x="4954323" y="152899"/>
                </a:lnTo>
                <a:lnTo>
                  <a:pt x="5092347" y="138629"/>
                </a:lnTo>
                <a:lnTo>
                  <a:pt x="5228555" y="123574"/>
                </a:lnTo>
                <a:lnTo>
                  <a:pt x="5366578" y="106010"/>
                </a:lnTo>
                <a:lnTo>
                  <a:pt x="5503997" y="87192"/>
                </a:lnTo>
                <a:lnTo>
                  <a:pt x="5642020" y="68530"/>
                </a:lnTo>
                <a:lnTo>
                  <a:pt x="5779438" y="46733"/>
                </a:lnTo>
                <a:lnTo>
                  <a:pt x="5916251" y="24464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</p:sp>
      <p:sp>
        <p:nvSpPr>
          <p:cNvPr id="16" name="Freeform 5">
            <a:extLst>
              <a:ext uri="{FF2B5EF4-FFF2-40B4-BE49-F238E27FC236}">
                <a16:creationId xmlns:a16="http://schemas.microsoft.com/office/drawing/2014/main" id="{1F23E73A-FDC8-462C-83C1-3AA8961449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">
          <a:xfrm>
            <a:off x="0" y="1587"/>
            <a:ext cx="12192000" cy="6856413"/>
          </a:xfrm>
          <a:custGeom>
            <a:avLst/>
            <a:gdLst/>
            <a:ahLst/>
            <a:cxnLst/>
            <a:rect l="0" t="0" r="r" b="b"/>
            <a:pathLst>
              <a:path w="15356" h="8638">
                <a:moveTo>
                  <a:pt x="0" y="0"/>
                </a:moveTo>
                <a:lnTo>
                  <a:pt x="0" y="8638"/>
                </a:lnTo>
                <a:lnTo>
                  <a:pt x="15356" y="8638"/>
                </a:lnTo>
                <a:lnTo>
                  <a:pt x="15356" y="0"/>
                </a:lnTo>
                <a:lnTo>
                  <a:pt x="0" y="0"/>
                </a:lnTo>
                <a:close/>
                <a:moveTo>
                  <a:pt x="14748" y="8038"/>
                </a:moveTo>
                <a:lnTo>
                  <a:pt x="600" y="8038"/>
                </a:lnTo>
                <a:lnTo>
                  <a:pt x="600" y="592"/>
                </a:lnTo>
                <a:lnTo>
                  <a:pt x="14748" y="592"/>
                </a:lnTo>
                <a:lnTo>
                  <a:pt x="14748" y="8038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A27A5B95-7E9D-BD72-AB45-D16C49B6FE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94087" y="1130603"/>
            <a:ext cx="3342442" cy="4596794"/>
          </a:xfrm>
        </p:spPr>
        <p:txBody>
          <a:bodyPr anchor="ctr">
            <a:normAutofit/>
          </a:bodyPr>
          <a:lstStyle/>
          <a:p>
            <a:r>
              <a:rPr lang="fi-FI" sz="3200" dirty="0">
                <a:solidFill>
                  <a:srgbClr val="EBEBEB"/>
                </a:solidFill>
              </a:rPr>
              <a:t>Päihteet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4FC3AA2-AAE5-5E10-253B-667EB0DEAE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90077" y="437513"/>
            <a:ext cx="5502614" cy="5954325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fi-FI" sz="2000" dirty="0">
                <a:hlinkClick r:id="rId2"/>
              </a:rPr>
              <a:t>https://www.youtube.com/watch?v=g6MxacdGmPE</a:t>
            </a:r>
            <a:endParaRPr lang="fi-FI" sz="2000" dirty="0"/>
          </a:p>
          <a:p>
            <a:pPr marL="0" indent="0">
              <a:lnSpc>
                <a:spcPct val="90000"/>
              </a:lnSpc>
              <a:buNone/>
            </a:pPr>
            <a:endParaRPr lang="fi-FI" sz="2000" dirty="0"/>
          </a:p>
          <a:p>
            <a:pPr>
              <a:lnSpc>
                <a:spcPct val="90000"/>
              </a:lnSpc>
            </a:pPr>
            <a:r>
              <a:rPr lang="fi-FI" sz="2000" dirty="0"/>
              <a:t>Mitä ajatuksia video herätti?</a:t>
            </a:r>
          </a:p>
          <a:p>
            <a:pPr>
              <a:lnSpc>
                <a:spcPct val="90000"/>
              </a:lnSpc>
            </a:pPr>
            <a:r>
              <a:rPr lang="fi-FI" sz="2000" dirty="0"/>
              <a:t>Missä yhteyksissä olet nähnyt tai kuullut puhuttavan huumausaineiden käytöstä?</a:t>
            </a:r>
          </a:p>
          <a:p>
            <a:pPr>
              <a:lnSpc>
                <a:spcPct val="90000"/>
              </a:lnSpc>
            </a:pPr>
            <a:r>
              <a:rPr lang="fi-FI" sz="2000" dirty="0"/>
              <a:t>Oletko törmännyt huumeiden käyttöön oikeassa elämässä?</a:t>
            </a:r>
          </a:p>
          <a:p>
            <a:pPr>
              <a:lnSpc>
                <a:spcPct val="90000"/>
              </a:lnSpc>
            </a:pPr>
            <a:r>
              <a:rPr lang="fi-FI" sz="2000" dirty="0"/>
              <a:t>Keskustelevatko nuoret huumeiden käytöstä?</a:t>
            </a:r>
          </a:p>
          <a:p>
            <a:pPr>
              <a:lnSpc>
                <a:spcPct val="90000"/>
              </a:lnSpc>
            </a:pPr>
            <a:r>
              <a:rPr lang="fi-FI" sz="2000" dirty="0"/>
              <a:t>Millaista keskustelu on? Onko se paheksuvaa vai ihannoivaa? Onko asenteet huumeiden käyttöön liittyen muuttuneet?</a:t>
            </a:r>
          </a:p>
          <a:p>
            <a:pPr>
              <a:lnSpc>
                <a:spcPct val="90000"/>
              </a:lnSpc>
            </a:pPr>
            <a:r>
              <a:rPr lang="fi-FI" sz="2000" dirty="0"/>
              <a:t>Miksi huumeiden käyttö on haitallista? Mitä siitä voi seurata?</a:t>
            </a:r>
          </a:p>
        </p:txBody>
      </p:sp>
    </p:spTree>
    <p:extLst>
      <p:ext uri="{BB962C8B-B14F-4D97-AF65-F5344CB8AC3E}">
        <p14:creationId xmlns:p14="http://schemas.microsoft.com/office/powerpoint/2010/main" val="322536286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>
            <a:duotone>
              <a:schemeClr val="bg2">
                <a:shade val="69000"/>
                <a:hueMod val="91000"/>
                <a:satMod val="164000"/>
                <a:lumMod val="74000"/>
              </a:schemeClr>
              <a:schemeClr val="bg2">
                <a:hueMod val="124000"/>
                <a:satMod val="140000"/>
                <a:lumMod val="142000"/>
              </a:schemeClr>
            </a:duotone>
          </a:blip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C314C310-850D-4491-AA52-C75BEA68B6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D4EC3799-3F52-48CE-85CC-83AED368EB4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F3FC2939-BF10-4CBC-904B-74A17D4B9C3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0"/>
              <a:ext cx="12192000" cy="68580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5">
              <a:extLst>
                <a:ext uri="{FF2B5EF4-FFF2-40B4-BE49-F238E27FC236}">
                  <a16:creationId xmlns:a16="http://schemas.microsoft.com/office/drawing/2014/main" id="{266B6D5D-11B6-40A6-9CEF-F0B0D104C5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</p:sp>
      </p:grpSp>
      <p:sp>
        <p:nvSpPr>
          <p:cNvPr id="2" name="Otsikko 1">
            <a:extLst>
              <a:ext uri="{FF2B5EF4-FFF2-40B4-BE49-F238E27FC236}">
                <a16:creationId xmlns:a16="http://schemas.microsoft.com/office/drawing/2014/main" id="{2F9A811D-6649-1500-ECFF-B3039A5D61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6247" y="1085549"/>
            <a:ext cx="3298872" cy="4686903"/>
          </a:xfrm>
        </p:spPr>
        <p:txBody>
          <a:bodyPr anchor="ctr">
            <a:normAutofit/>
          </a:bodyPr>
          <a:lstStyle/>
          <a:p>
            <a:pPr algn="r"/>
            <a:r>
              <a:rPr lang="fi-FI" dirty="0">
                <a:solidFill>
                  <a:schemeClr val="tx1"/>
                </a:solidFill>
              </a:rPr>
              <a:t>Keskustele parin tai ryhmän kanssa 5 min.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789E20C7-BB50-4317-93C7-90C8ED80B2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4296" y="1930986"/>
            <a:ext cx="0" cy="3200400"/>
          </a:xfrm>
          <a:prstGeom prst="line">
            <a:avLst/>
          </a:prstGeom>
          <a:ln w="15875" cap="sq">
            <a:solidFill>
              <a:schemeClr val="tx1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7B9E75F-DBA7-F00C-5F29-36BA9DA943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41399" y="1085549"/>
            <a:ext cx="5579707" cy="4686903"/>
          </a:xfrm>
        </p:spPr>
        <p:txBody>
          <a:bodyPr anchor="ctr">
            <a:normAutofit/>
          </a:bodyPr>
          <a:lstStyle/>
          <a:p>
            <a:r>
              <a:rPr lang="fi-FI">
                <a:solidFill>
                  <a:schemeClr val="tx1"/>
                </a:solidFill>
              </a:rPr>
              <a:t>Mitä riippuvuus aiheuttaa?</a:t>
            </a:r>
          </a:p>
          <a:p>
            <a:r>
              <a:rPr lang="fi-FI">
                <a:solidFill>
                  <a:schemeClr val="tx1"/>
                </a:solidFill>
              </a:rPr>
              <a:t>Miten huumeidenkäyttö vaikuttaa yhteiskuntaan? (oheisrikollisuus, sairaalakustannukset, yhteiskunnan rahoilla eläminen jne.)</a:t>
            </a:r>
          </a:p>
          <a:p>
            <a:r>
              <a:rPr lang="fi-FI">
                <a:solidFill>
                  <a:schemeClr val="tx1"/>
                </a:solidFill>
              </a:rPr>
              <a:t>Miksi nuori kokeilee huumeita ensimmäisen kerran?</a:t>
            </a:r>
          </a:p>
          <a:p>
            <a:r>
              <a:rPr lang="fi-FI">
                <a:solidFill>
                  <a:schemeClr val="tx1"/>
                </a:solidFill>
              </a:rPr>
              <a:t>Mitkä asiat vähentävät halukkuutta kokeilla huumeita?</a:t>
            </a:r>
          </a:p>
          <a:p>
            <a:r>
              <a:rPr lang="fi-FI">
                <a:solidFill>
                  <a:schemeClr val="tx1"/>
                </a:solidFill>
              </a:rPr>
              <a:t>Tunnistaako aineidenkäyttäjän ulospäin, vai voiko aineita käyttää mjuiden tietämättä?</a:t>
            </a:r>
          </a:p>
          <a:p>
            <a:r>
              <a:rPr lang="fi-FI">
                <a:solidFill>
                  <a:schemeClr val="tx1"/>
                </a:solidFill>
              </a:rPr>
              <a:t>Miksi huumeiden käyttö on lisääntynyt?</a:t>
            </a:r>
          </a:p>
        </p:txBody>
      </p:sp>
    </p:spTree>
    <p:extLst>
      <p:ext uri="{BB962C8B-B14F-4D97-AF65-F5344CB8AC3E}">
        <p14:creationId xmlns:p14="http://schemas.microsoft.com/office/powerpoint/2010/main" val="254854326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7">
            <a:extLst>
              <a:ext uri="{FF2B5EF4-FFF2-40B4-BE49-F238E27FC236}">
                <a16:creationId xmlns:a16="http://schemas.microsoft.com/office/drawing/2014/main" id="{324E43EB-867C-4B35-9A5C-E435157C72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9">
            <a:extLst>
              <a:ext uri="{FF2B5EF4-FFF2-40B4-BE49-F238E27FC236}">
                <a16:creationId xmlns:a16="http://schemas.microsoft.com/office/drawing/2014/main" id="{A7C0F5DA-B59F-4F13-8BB8-FFD8F2C572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Freeform 5">
            <a:extLst>
              <a:ext uri="{FF2B5EF4-FFF2-40B4-BE49-F238E27FC236}">
                <a16:creationId xmlns:a16="http://schemas.microsoft.com/office/drawing/2014/main" id="{9CEA1DEC-CC9E-4776-9E08-048A15BFA6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">
          <a:xfrm rot="15922489">
            <a:off x="3140485" y="1826078"/>
            <a:ext cx="3299407" cy="440924"/>
          </a:xfrm>
          <a:custGeom>
            <a:avLst/>
            <a:gdLst/>
            <a:ahLst/>
            <a:cxnLst/>
            <a:rect l="l" t="t" r="r" b="b"/>
            <a:pathLst>
              <a:path w="10000" h="5291">
                <a:moveTo>
                  <a:pt x="85" y="2532"/>
                </a:moveTo>
                <a:cubicBezTo>
                  <a:pt x="1736" y="3911"/>
                  <a:pt x="7524" y="5298"/>
                  <a:pt x="9958" y="5291"/>
                </a:cubicBezTo>
                <a:cubicBezTo>
                  <a:pt x="9989" y="1958"/>
                  <a:pt x="9969" y="3333"/>
                  <a:pt x="10000" y="0"/>
                </a:cubicBezTo>
                <a:lnTo>
                  <a:pt x="10000" y="0"/>
                </a:lnTo>
                <a:lnTo>
                  <a:pt x="9667" y="204"/>
                </a:lnTo>
                <a:lnTo>
                  <a:pt x="9334" y="400"/>
                </a:lnTo>
                <a:lnTo>
                  <a:pt x="9001" y="590"/>
                </a:lnTo>
                <a:lnTo>
                  <a:pt x="8667" y="753"/>
                </a:lnTo>
                <a:lnTo>
                  <a:pt x="8333" y="917"/>
                </a:lnTo>
                <a:lnTo>
                  <a:pt x="7999" y="1071"/>
                </a:lnTo>
                <a:lnTo>
                  <a:pt x="7669" y="1202"/>
                </a:lnTo>
                <a:lnTo>
                  <a:pt x="7333" y="1325"/>
                </a:lnTo>
                <a:lnTo>
                  <a:pt x="7000" y="1440"/>
                </a:lnTo>
                <a:lnTo>
                  <a:pt x="6673" y="1538"/>
                </a:lnTo>
                <a:lnTo>
                  <a:pt x="6340" y="1636"/>
                </a:lnTo>
                <a:lnTo>
                  <a:pt x="6013" y="1719"/>
                </a:lnTo>
                <a:lnTo>
                  <a:pt x="5686" y="1784"/>
                </a:lnTo>
                <a:lnTo>
                  <a:pt x="5359" y="1850"/>
                </a:lnTo>
                <a:lnTo>
                  <a:pt x="5036" y="1906"/>
                </a:lnTo>
                <a:lnTo>
                  <a:pt x="4717" y="1948"/>
                </a:lnTo>
                <a:lnTo>
                  <a:pt x="4396" y="1980"/>
                </a:lnTo>
                <a:lnTo>
                  <a:pt x="4079" y="2013"/>
                </a:lnTo>
                <a:lnTo>
                  <a:pt x="3766" y="2029"/>
                </a:lnTo>
                <a:lnTo>
                  <a:pt x="3454" y="2046"/>
                </a:lnTo>
                <a:lnTo>
                  <a:pt x="3145" y="2053"/>
                </a:lnTo>
                <a:lnTo>
                  <a:pt x="2839" y="2046"/>
                </a:lnTo>
                <a:lnTo>
                  <a:pt x="2537" y="2046"/>
                </a:lnTo>
                <a:lnTo>
                  <a:pt x="2238" y="2029"/>
                </a:lnTo>
                <a:lnTo>
                  <a:pt x="1943" y="2004"/>
                </a:lnTo>
                <a:lnTo>
                  <a:pt x="1653" y="1980"/>
                </a:lnTo>
                <a:lnTo>
                  <a:pt x="1368" y="1955"/>
                </a:lnTo>
                <a:lnTo>
                  <a:pt x="1085" y="1915"/>
                </a:lnTo>
                <a:lnTo>
                  <a:pt x="806" y="1873"/>
                </a:lnTo>
                <a:lnTo>
                  <a:pt x="533" y="1833"/>
                </a:lnTo>
                <a:lnTo>
                  <a:pt x="0" y="1726"/>
                </a:lnTo>
                <a:cubicBezTo>
                  <a:pt x="28" y="1995"/>
                  <a:pt x="57" y="2263"/>
                  <a:pt x="85" y="2532"/>
                </a:cubicBez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</p:spPr>
      </p:sp>
      <p:sp>
        <p:nvSpPr>
          <p:cNvPr id="19" name="Freeform: Shape 13">
            <a:extLst>
              <a:ext uri="{FF2B5EF4-FFF2-40B4-BE49-F238E27FC236}">
                <a16:creationId xmlns:a16="http://schemas.microsoft.com/office/drawing/2014/main" id="{9CE399CF-F4B8-4832-A8CB-B93F6B1EF4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">
          <a:xfrm rot="16200000">
            <a:off x="5171964" y="-140866"/>
            <a:ext cx="6053670" cy="7139732"/>
          </a:xfrm>
          <a:custGeom>
            <a:avLst/>
            <a:gdLst>
              <a:gd name="connsiteX0" fmla="*/ 6053670 w 6053670"/>
              <a:gd name="connsiteY0" fmla="*/ 1098 h 7139732"/>
              <a:gd name="connsiteX1" fmla="*/ 6053670 w 6053670"/>
              <a:gd name="connsiteY1" fmla="*/ 1084479 h 7139732"/>
              <a:gd name="connsiteX2" fmla="*/ 6053670 w 6053670"/>
              <a:gd name="connsiteY2" fmla="*/ 1254558 h 7139732"/>
              <a:gd name="connsiteX3" fmla="*/ 6053670 w 6053670"/>
              <a:gd name="connsiteY3" fmla="*/ 7139732 h 7139732"/>
              <a:gd name="connsiteX4" fmla="*/ 0 w 6053670"/>
              <a:gd name="connsiteY4" fmla="*/ 7139732 h 7139732"/>
              <a:gd name="connsiteX5" fmla="*/ 0 w 6053670"/>
              <a:gd name="connsiteY5" fmla="*/ 1249853 h 7139732"/>
              <a:gd name="connsiteX6" fmla="*/ 0 w 6053670"/>
              <a:gd name="connsiteY6" fmla="*/ 1084479 h 7139732"/>
              <a:gd name="connsiteX7" fmla="*/ 0 w 6053670"/>
              <a:gd name="connsiteY7" fmla="*/ 0 h 7139732"/>
              <a:gd name="connsiteX8" fmla="*/ 35717 w 6053670"/>
              <a:gd name="connsiteY8" fmla="*/ 5488 h 7139732"/>
              <a:gd name="connsiteX9" fmla="*/ 140445 w 6053670"/>
              <a:gd name="connsiteY9" fmla="*/ 21641 h 7139732"/>
              <a:gd name="connsiteX10" fmla="*/ 216722 w 6053670"/>
              <a:gd name="connsiteY10" fmla="*/ 32932 h 7139732"/>
              <a:gd name="connsiteX11" fmla="*/ 307527 w 6053670"/>
              <a:gd name="connsiteY11" fmla="*/ 44850 h 7139732"/>
              <a:gd name="connsiteX12" fmla="*/ 415282 w 6053670"/>
              <a:gd name="connsiteY12" fmla="*/ 59121 h 7139732"/>
              <a:gd name="connsiteX13" fmla="*/ 534539 w 6053670"/>
              <a:gd name="connsiteY13" fmla="*/ 74175 h 7139732"/>
              <a:gd name="connsiteX14" fmla="*/ 668931 w 6053670"/>
              <a:gd name="connsiteY14" fmla="*/ 90014 h 7139732"/>
              <a:gd name="connsiteX15" fmla="*/ 815430 w 6053670"/>
              <a:gd name="connsiteY15" fmla="*/ 106794 h 7139732"/>
              <a:gd name="connsiteX16" fmla="*/ 974641 w 6053670"/>
              <a:gd name="connsiteY16" fmla="*/ 123574 h 7139732"/>
              <a:gd name="connsiteX17" fmla="*/ 1144144 w 6053670"/>
              <a:gd name="connsiteY17" fmla="*/ 140667 h 7139732"/>
              <a:gd name="connsiteX18" fmla="*/ 1326965 w 6053670"/>
              <a:gd name="connsiteY18" fmla="*/ 156506 h 7139732"/>
              <a:gd name="connsiteX19" fmla="*/ 1518261 w 6053670"/>
              <a:gd name="connsiteY19" fmla="*/ 171717 h 7139732"/>
              <a:gd name="connsiteX20" fmla="*/ 1720453 w 6053670"/>
              <a:gd name="connsiteY20" fmla="*/ 185518 h 7139732"/>
              <a:gd name="connsiteX21" fmla="*/ 1931121 w 6053670"/>
              <a:gd name="connsiteY21" fmla="*/ 198690 h 7139732"/>
              <a:gd name="connsiteX22" fmla="*/ 2150869 w 6053670"/>
              <a:gd name="connsiteY22" fmla="*/ 211079 h 7139732"/>
              <a:gd name="connsiteX23" fmla="*/ 2263467 w 6053670"/>
              <a:gd name="connsiteY23" fmla="*/ 215470 h 7139732"/>
              <a:gd name="connsiteX24" fmla="*/ 2378487 w 6053670"/>
              <a:gd name="connsiteY24" fmla="*/ 220332 h 7139732"/>
              <a:gd name="connsiteX25" fmla="*/ 2495323 w 6053670"/>
              <a:gd name="connsiteY25" fmla="*/ 224879 h 7139732"/>
              <a:gd name="connsiteX26" fmla="*/ 2612764 w 6053670"/>
              <a:gd name="connsiteY26" fmla="*/ 227859 h 7139732"/>
              <a:gd name="connsiteX27" fmla="*/ 2732627 w 6053670"/>
              <a:gd name="connsiteY27" fmla="*/ 230525 h 7139732"/>
              <a:gd name="connsiteX28" fmla="*/ 2853700 w 6053670"/>
              <a:gd name="connsiteY28" fmla="*/ 233348 h 7139732"/>
              <a:gd name="connsiteX29" fmla="*/ 2977195 w 6053670"/>
              <a:gd name="connsiteY29" fmla="*/ 235229 h 7139732"/>
              <a:gd name="connsiteX30" fmla="*/ 3101901 w 6053670"/>
              <a:gd name="connsiteY30" fmla="*/ 235229 h 7139732"/>
              <a:gd name="connsiteX31" fmla="*/ 3227817 w 6053670"/>
              <a:gd name="connsiteY31" fmla="*/ 236170 h 7139732"/>
              <a:gd name="connsiteX32" fmla="*/ 3354944 w 6053670"/>
              <a:gd name="connsiteY32" fmla="*/ 235229 h 7139732"/>
              <a:gd name="connsiteX33" fmla="*/ 3483887 w 6053670"/>
              <a:gd name="connsiteY33" fmla="*/ 233348 h 7139732"/>
              <a:gd name="connsiteX34" fmla="*/ 3612830 w 6053670"/>
              <a:gd name="connsiteY34" fmla="*/ 231623 h 7139732"/>
              <a:gd name="connsiteX35" fmla="*/ 3743590 w 6053670"/>
              <a:gd name="connsiteY35" fmla="*/ 227859 h 7139732"/>
              <a:gd name="connsiteX36" fmla="*/ 3875560 w 6053670"/>
              <a:gd name="connsiteY36" fmla="*/ 223938 h 7139732"/>
              <a:gd name="connsiteX37" fmla="*/ 4007530 w 6053670"/>
              <a:gd name="connsiteY37" fmla="*/ 219391 h 7139732"/>
              <a:gd name="connsiteX38" fmla="*/ 4140710 w 6053670"/>
              <a:gd name="connsiteY38" fmla="*/ 212961 h 7139732"/>
              <a:gd name="connsiteX39" fmla="*/ 4275102 w 6053670"/>
              <a:gd name="connsiteY39" fmla="*/ 205277 h 7139732"/>
              <a:gd name="connsiteX40" fmla="*/ 4410098 w 6053670"/>
              <a:gd name="connsiteY40" fmla="*/ 197907 h 7139732"/>
              <a:gd name="connsiteX41" fmla="*/ 4545096 w 6053670"/>
              <a:gd name="connsiteY41" fmla="*/ 188498 h 7139732"/>
              <a:gd name="connsiteX42" fmla="*/ 4681909 w 6053670"/>
              <a:gd name="connsiteY42" fmla="*/ 177207 h 7139732"/>
              <a:gd name="connsiteX43" fmla="*/ 4816905 w 6053670"/>
              <a:gd name="connsiteY43" fmla="*/ 165916 h 7139732"/>
              <a:gd name="connsiteX44" fmla="*/ 4954323 w 6053670"/>
              <a:gd name="connsiteY44" fmla="*/ 152899 h 7139732"/>
              <a:gd name="connsiteX45" fmla="*/ 5092347 w 6053670"/>
              <a:gd name="connsiteY45" fmla="*/ 138629 h 7139732"/>
              <a:gd name="connsiteX46" fmla="*/ 5228555 w 6053670"/>
              <a:gd name="connsiteY46" fmla="*/ 123574 h 7139732"/>
              <a:gd name="connsiteX47" fmla="*/ 5366578 w 6053670"/>
              <a:gd name="connsiteY47" fmla="*/ 106010 h 7139732"/>
              <a:gd name="connsiteX48" fmla="*/ 5503997 w 6053670"/>
              <a:gd name="connsiteY48" fmla="*/ 87192 h 7139732"/>
              <a:gd name="connsiteX49" fmla="*/ 5642020 w 6053670"/>
              <a:gd name="connsiteY49" fmla="*/ 68530 h 7139732"/>
              <a:gd name="connsiteX50" fmla="*/ 5779438 w 6053670"/>
              <a:gd name="connsiteY50" fmla="*/ 46733 h 7139732"/>
              <a:gd name="connsiteX51" fmla="*/ 5916251 w 6053670"/>
              <a:gd name="connsiteY51" fmla="*/ 24464 h 71397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</a:cxnLst>
            <a:rect l="l" t="t" r="r" b="b"/>
            <a:pathLst>
              <a:path w="6053670" h="7139732">
                <a:moveTo>
                  <a:pt x="6053670" y="1098"/>
                </a:moveTo>
                <a:lnTo>
                  <a:pt x="6053670" y="1084479"/>
                </a:lnTo>
                <a:lnTo>
                  <a:pt x="6053670" y="1254558"/>
                </a:lnTo>
                <a:lnTo>
                  <a:pt x="6053670" y="7139732"/>
                </a:lnTo>
                <a:lnTo>
                  <a:pt x="0" y="7139732"/>
                </a:lnTo>
                <a:lnTo>
                  <a:pt x="0" y="1249853"/>
                </a:lnTo>
                <a:lnTo>
                  <a:pt x="0" y="1084479"/>
                </a:lnTo>
                <a:lnTo>
                  <a:pt x="0" y="0"/>
                </a:lnTo>
                <a:lnTo>
                  <a:pt x="35717" y="5488"/>
                </a:lnTo>
                <a:lnTo>
                  <a:pt x="140445" y="21641"/>
                </a:lnTo>
                <a:lnTo>
                  <a:pt x="216722" y="32932"/>
                </a:lnTo>
                <a:lnTo>
                  <a:pt x="307527" y="44850"/>
                </a:lnTo>
                <a:lnTo>
                  <a:pt x="415282" y="59121"/>
                </a:lnTo>
                <a:lnTo>
                  <a:pt x="534539" y="74175"/>
                </a:lnTo>
                <a:lnTo>
                  <a:pt x="668931" y="90014"/>
                </a:lnTo>
                <a:lnTo>
                  <a:pt x="815430" y="106794"/>
                </a:lnTo>
                <a:lnTo>
                  <a:pt x="974641" y="123574"/>
                </a:lnTo>
                <a:lnTo>
                  <a:pt x="1144144" y="140667"/>
                </a:lnTo>
                <a:lnTo>
                  <a:pt x="1326965" y="156506"/>
                </a:lnTo>
                <a:lnTo>
                  <a:pt x="1518261" y="171717"/>
                </a:lnTo>
                <a:lnTo>
                  <a:pt x="1720453" y="185518"/>
                </a:lnTo>
                <a:lnTo>
                  <a:pt x="1931121" y="198690"/>
                </a:lnTo>
                <a:lnTo>
                  <a:pt x="2150869" y="211079"/>
                </a:lnTo>
                <a:lnTo>
                  <a:pt x="2263467" y="215470"/>
                </a:lnTo>
                <a:lnTo>
                  <a:pt x="2378487" y="220332"/>
                </a:lnTo>
                <a:lnTo>
                  <a:pt x="2495323" y="224879"/>
                </a:lnTo>
                <a:lnTo>
                  <a:pt x="2612764" y="227859"/>
                </a:lnTo>
                <a:lnTo>
                  <a:pt x="2732627" y="230525"/>
                </a:lnTo>
                <a:lnTo>
                  <a:pt x="2853700" y="233348"/>
                </a:lnTo>
                <a:lnTo>
                  <a:pt x="2977195" y="235229"/>
                </a:lnTo>
                <a:lnTo>
                  <a:pt x="3101901" y="235229"/>
                </a:lnTo>
                <a:lnTo>
                  <a:pt x="3227817" y="236170"/>
                </a:lnTo>
                <a:lnTo>
                  <a:pt x="3354944" y="235229"/>
                </a:lnTo>
                <a:lnTo>
                  <a:pt x="3483887" y="233348"/>
                </a:lnTo>
                <a:lnTo>
                  <a:pt x="3612830" y="231623"/>
                </a:lnTo>
                <a:lnTo>
                  <a:pt x="3743590" y="227859"/>
                </a:lnTo>
                <a:lnTo>
                  <a:pt x="3875560" y="223938"/>
                </a:lnTo>
                <a:lnTo>
                  <a:pt x="4007530" y="219391"/>
                </a:lnTo>
                <a:lnTo>
                  <a:pt x="4140710" y="212961"/>
                </a:lnTo>
                <a:lnTo>
                  <a:pt x="4275102" y="205277"/>
                </a:lnTo>
                <a:lnTo>
                  <a:pt x="4410098" y="197907"/>
                </a:lnTo>
                <a:lnTo>
                  <a:pt x="4545096" y="188498"/>
                </a:lnTo>
                <a:lnTo>
                  <a:pt x="4681909" y="177207"/>
                </a:lnTo>
                <a:lnTo>
                  <a:pt x="4816905" y="165916"/>
                </a:lnTo>
                <a:lnTo>
                  <a:pt x="4954323" y="152899"/>
                </a:lnTo>
                <a:lnTo>
                  <a:pt x="5092347" y="138629"/>
                </a:lnTo>
                <a:lnTo>
                  <a:pt x="5228555" y="123574"/>
                </a:lnTo>
                <a:lnTo>
                  <a:pt x="5366578" y="106010"/>
                </a:lnTo>
                <a:lnTo>
                  <a:pt x="5503997" y="87192"/>
                </a:lnTo>
                <a:lnTo>
                  <a:pt x="5642020" y="68530"/>
                </a:lnTo>
                <a:lnTo>
                  <a:pt x="5779438" y="46733"/>
                </a:lnTo>
                <a:lnTo>
                  <a:pt x="5916251" y="24464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</p:sp>
      <p:sp>
        <p:nvSpPr>
          <p:cNvPr id="16" name="Freeform 5">
            <a:extLst>
              <a:ext uri="{FF2B5EF4-FFF2-40B4-BE49-F238E27FC236}">
                <a16:creationId xmlns:a16="http://schemas.microsoft.com/office/drawing/2014/main" id="{1F23E73A-FDC8-462C-83C1-3AA8961449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">
          <a:xfrm>
            <a:off x="0" y="1587"/>
            <a:ext cx="12192000" cy="6856413"/>
          </a:xfrm>
          <a:custGeom>
            <a:avLst/>
            <a:gdLst/>
            <a:ahLst/>
            <a:cxnLst/>
            <a:rect l="0" t="0" r="r" b="b"/>
            <a:pathLst>
              <a:path w="15356" h="8638">
                <a:moveTo>
                  <a:pt x="0" y="0"/>
                </a:moveTo>
                <a:lnTo>
                  <a:pt x="0" y="8638"/>
                </a:lnTo>
                <a:lnTo>
                  <a:pt x="15356" y="8638"/>
                </a:lnTo>
                <a:lnTo>
                  <a:pt x="15356" y="0"/>
                </a:lnTo>
                <a:lnTo>
                  <a:pt x="0" y="0"/>
                </a:lnTo>
                <a:close/>
                <a:moveTo>
                  <a:pt x="14748" y="8038"/>
                </a:moveTo>
                <a:lnTo>
                  <a:pt x="600" y="8038"/>
                </a:lnTo>
                <a:lnTo>
                  <a:pt x="600" y="592"/>
                </a:lnTo>
                <a:lnTo>
                  <a:pt x="14748" y="592"/>
                </a:lnTo>
                <a:lnTo>
                  <a:pt x="14748" y="8038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0818FAEC-EB5B-30A1-1473-D39B581F80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94087" y="1130603"/>
            <a:ext cx="3342442" cy="4596794"/>
          </a:xfrm>
        </p:spPr>
        <p:txBody>
          <a:bodyPr anchor="ctr">
            <a:normAutofit/>
          </a:bodyPr>
          <a:lstStyle/>
          <a:p>
            <a:r>
              <a:rPr lang="fi-FI" sz="3200">
                <a:solidFill>
                  <a:srgbClr val="EBEBEB"/>
                </a:solidFill>
              </a:rPr>
              <a:t>Näpistely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825573F-975D-3764-585D-EE043818C4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90077" y="437513"/>
            <a:ext cx="5502614" cy="5954325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fi-FI" sz="1900" dirty="0">
                <a:hlinkClick r:id="rId2"/>
              </a:rPr>
              <a:t>https://www.youtube.com/watch?v=fc6bJJX1elk</a:t>
            </a:r>
            <a:endParaRPr lang="fi-FI" sz="1900" dirty="0"/>
          </a:p>
          <a:p>
            <a:pPr>
              <a:lnSpc>
                <a:spcPct val="90000"/>
              </a:lnSpc>
            </a:pPr>
            <a:endParaRPr lang="fi-FI" sz="1900" dirty="0"/>
          </a:p>
          <a:p>
            <a:pPr>
              <a:lnSpc>
                <a:spcPct val="90000"/>
              </a:lnSpc>
            </a:pPr>
            <a:r>
              <a:rPr lang="fi-FI" sz="1900" dirty="0"/>
              <a:t>Kuinka moni tietää jonkun, joka on varastanut kaupasta?</a:t>
            </a:r>
          </a:p>
          <a:p>
            <a:pPr>
              <a:lnSpc>
                <a:spcPct val="90000"/>
              </a:lnSpc>
            </a:pPr>
            <a:r>
              <a:rPr lang="fi-FI" sz="1900" dirty="0"/>
              <a:t>Kuinka moni on nähnyt, kun joku varastaa kaupasta?</a:t>
            </a:r>
          </a:p>
          <a:p>
            <a:pPr>
              <a:lnSpc>
                <a:spcPct val="90000"/>
              </a:lnSpc>
            </a:pPr>
            <a:r>
              <a:rPr lang="fi-FI" sz="1900" dirty="0"/>
              <a:t>Miksi joku näpistää?</a:t>
            </a:r>
          </a:p>
          <a:p>
            <a:pPr>
              <a:lnSpc>
                <a:spcPct val="90000"/>
              </a:lnSpc>
            </a:pPr>
            <a:r>
              <a:rPr lang="fi-FI" sz="1900" dirty="0"/>
              <a:t>Haluatko itse olla varkaan kaveri?</a:t>
            </a:r>
          </a:p>
          <a:p>
            <a:pPr>
              <a:lnSpc>
                <a:spcPct val="90000"/>
              </a:lnSpc>
            </a:pPr>
            <a:r>
              <a:rPr lang="fi-FI" sz="1900" dirty="0"/>
              <a:t>Vaikuttaako varastelu työpaikan saantiin? Miksi?</a:t>
            </a:r>
          </a:p>
          <a:p>
            <a:pPr>
              <a:lnSpc>
                <a:spcPct val="90000"/>
              </a:lnSpc>
            </a:pPr>
            <a:endParaRPr lang="fi-FI" sz="1900" dirty="0"/>
          </a:p>
        </p:txBody>
      </p:sp>
    </p:spTree>
    <p:extLst>
      <p:ext uri="{BB962C8B-B14F-4D97-AF65-F5344CB8AC3E}">
        <p14:creationId xmlns:p14="http://schemas.microsoft.com/office/powerpoint/2010/main" val="15751905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7F62373-5452-A4CE-7D06-ABB3C62EA0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BAFCB7E-9D95-0C83-3A70-4246AABDC4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fi-FI" sz="1800" dirty="0"/>
              <a:t>Mitä seuraa, jos varastaa kaupasta karkin? </a:t>
            </a:r>
          </a:p>
          <a:p>
            <a:pPr lvl="1">
              <a:lnSpc>
                <a:spcPct val="90000"/>
              </a:lnSpc>
            </a:pPr>
            <a:r>
              <a:rPr lang="fi-FI" dirty="0"/>
              <a:t>Sakko (yli 15 v.), vahingonkorvaus, ajautuminen rikolliselle tielle</a:t>
            </a:r>
          </a:p>
          <a:p>
            <a:pPr lvl="1">
              <a:lnSpc>
                <a:spcPct val="90000"/>
              </a:lnSpc>
            </a:pPr>
            <a:r>
              <a:rPr lang="fi-FI" dirty="0"/>
              <a:t> Kauppias tekee todennäköisesti rikosilmoituksen </a:t>
            </a:r>
            <a:r>
              <a:rPr lang="fi-FI"/>
              <a:t>ja lastensuojeluilmoituksen. </a:t>
            </a:r>
            <a:endParaRPr lang="fi-FI" dirty="0"/>
          </a:p>
          <a:p>
            <a:pPr>
              <a:lnSpc>
                <a:spcPct val="90000"/>
              </a:lnSpc>
            </a:pPr>
            <a:r>
              <a:rPr lang="fi-FI" sz="1800" dirty="0"/>
              <a:t>Onko kiinnijääminen todennäköisempää, jos on jo aiemmin jäänyt kiinni?</a:t>
            </a:r>
          </a:p>
          <a:p>
            <a:pPr lvl="1">
              <a:lnSpc>
                <a:spcPct val="90000"/>
              </a:lnSpc>
            </a:pPr>
            <a:r>
              <a:rPr lang="fi-FI" dirty="0"/>
              <a:t>Vartijat tunnistavat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663600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921290C-AE14-ACA1-44C3-22863947BA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>
            <a:normAutofit/>
          </a:bodyPr>
          <a:lstStyle/>
          <a:p>
            <a:r>
              <a:rPr lang="fi-FI" sz="3300">
                <a:solidFill>
                  <a:srgbClr val="EBEBEB"/>
                </a:solidFill>
              </a:rPr>
              <a:t>Rikosprosessi alle 15-vuotiaiden kohdalla</a:t>
            </a:r>
          </a:p>
        </p:txBody>
      </p:sp>
      <p:graphicFrame>
        <p:nvGraphicFramePr>
          <p:cNvPr id="20" name="Sisällön paikkamerkki 2">
            <a:extLst>
              <a:ext uri="{FF2B5EF4-FFF2-40B4-BE49-F238E27FC236}">
                <a16:creationId xmlns:a16="http://schemas.microsoft.com/office/drawing/2014/main" id="{ACD5D834-29BB-84BC-F199-1C7C26B6C5DB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1286934" y="2925232"/>
          <a:ext cx="9625383" cy="308646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2879111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>
            <a:duotone>
              <a:schemeClr val="bg2">
                <a:shade val="69000"/>
                <a:hueMod val="91000"/>
                <a:satMod val="164000"/>
                <a:lumMod val="74000"/>
              </a:schemeClr>
              <a:schemeClr val="bg2">
                <a:hueMod val="124000"/>
                <a:satMod val="140000"/>
                <a:lumMod val="142000"/>
              </a:schemeClr>
            </a:duotone>
          </a:blip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C314C310-850D-4491-AA52-C75BEA68B6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D4EC3799-3F52-48CE-85CC-83AED368EB4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F3FC2939-BF10-4CBC-904B-74A17D4B9C3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0"/>
              <a:ext cx="12192000" cy="68580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5">
              <a:extLst>
                <a:ext uri="{FF2B5EF4-FFF2-40B4-BE49-F238E27FC236}">
                  <a16:creationId xmlns:a16="http://schemas.microsoft.com/office/drawing/2014/main" id="{266B6D5D-11B6-40A6-9CEF-F0B0D104C5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</p:sp>
      </p:grpSp>
      <p:sp>
        <p:nvSpPr>
          <p:cNvPr id="2" name="Otsikko 1">
            <a:extLst>
              <a:ext uri="{FF2B5EF4-FFF2-40B4-BE49-F238E27FC236}">
                <a16:creationId xmlns:a16="http://schemas.microsoft.com/office/drawing/2014/main" id="{4E5D305E-80B9-44FC-9B4C-EA34C49431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6247" y="1085549"/>
            <a:ext cx="3430947" cy="4686903"/>
          </a:xfrm>
        </p:spPr>
        <p:txBody>
          <a:bodyPr anchor="ctr">
            <a:normAutofit/>
          </a:bodyPr>
          <a:lstStyle/>
          <a:p>
            <a:pPr algn="r"/>
            <a:r>
              <a:rPr lang="fi-FI" sz="2000" b="1">
                <a:solidFill>
                  <a:schemeClr val="tx1"/>
                </a:solidFill>
                <a:latin typeface="Arial Rounded MT Bold"/>
                <a:cs typeface="Calibri Light"/>
              </a:rPr>
              <a:t>RIKOSOIKEUDELLINEN VASTUU VAI KORVAUSVELVOLLISUUS</a:t>
            </a:r>
            <a:endParaRPr lang="fi-FI" sz="2000">
              <a:solidFill>
                <a:schemeClr val="tx1"/>
              </a:solidFill>
            </a:endParaRP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789E20C7-BB50-4317-93C7-90C8ED80B2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4296" y="1930986"/>
            <a:ext cx="0" cy="3200400"/>
          </a:xfrm>
          <a:prstGeom prst="line">
            <a:avLst/>
          </a:prstGeom>
          <a:ln w="15875" cap="sq">
            <a:solidFill>
              <a:schemeClr val="tx1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A8BBCAAC-960E-4441-90D8-2DFDBE5976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41399" y="1085549"/>
            <a:ext cx="5579707" cy="4686903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fi-FI" dirty="0">
                <a:solidFill>
                  <a:schemeClr val="tx1"/>
                </a:solidFill>
                <a:cs typeface="Calibri" panose="020F0502020204030204"/>
              </a:rPr>
              <a:t>Rikosoikeudellinen vastuuikäraja on Suomessa 15 vuotta. </a:t>
            </a:r>
          </a:p>
          <a:p>
            <a:pPr marL="0" indent="0">
              <a:buNone/>
            </a:pPr>
            <a:r>
              <a:rPr lang="fi-FI" dirty="0">
                <a:solidFill>
                  <a:schemeClr val="tx1"/>
                </a:solidFill>
                <a:cs typeface="Calibri" panose="020F0502020204030204"/>
              </a:rPr>
              <a:t>Rikoslaissa määritellyt teot ovat </a:t>
            </a:r>
            <a:r>
              <a:rPr lang="fi-FI" u="sng" dirty="0">
                <a:solidFill>
                  <a:schemeClr val="tx1"/>
                </a:solidFill>
                <a:cs typeface="Calibri" panose="020F0502020204030204"/>
              </a:rPr>
              <a:t>alle 15-vuotiaidenkin tekeminä rikoksia. </a:t>
            </a:r>
          </a:p>
          <a:p>
            <a:pPr marL="0" indent="0">
              <a:buNone/>
            </a:pPr>
            <a:r>
              <a:rPr lang="fi-FI" b="1" u="sng" dirty="0">
                <a:solidFill>
                  <a:schemeClr val="tx1"/>
                </a:solidFill>
                <a:cs typeface="Calibri" panose="020F0502020204030204"/>
              </a:rPr>
              <a:t>Alle 15-vuotias on kuitenkin velvollinen korvaamaan aiheuttamansa vahingot riippumatta siitä, onko hänet tuomittu rangaistukseen.</a:t>
            </a:r>
          </a:p>
          <a:p>
            <a:endParaRPr lang="fi-FI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8341745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>
            <a:duotone>
              <a:schemeClr val="bg2">
                <a:shade val="69000"/>
                <a:hueMod val="91000"/>
                <a:satMod val="164000"/>
                <a:lumMod val="74000"/>
              </a:schemeClr>
              <a:schemeClr val="bg2">
                <a:hueMod val="124000"/>
                <a:satMod val="140000"/>
                <a:lumMod val="142000"/>
              </a:schemeClr>
            </a:duotone>
          </a:blip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C314C310-850D-4491-AA52-C75BEA68B6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D4EC3799-3F52-48CE-85CC-83AED368EB4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F3FC2939-BF10-4CBC-904B-74A17D4B9C3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0"/>
              <a:ext cx="12192000" cy="68580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5">
              <a:extLst>
                <a:ext uri="{FF2B5EF4-FFF2-40B4-BE49-F238E27FC236}">
                  <a16:creationId xmlns:a16="http://schemas.microsoft.com/office/drawing/2014/main" id="{266B6D5D-11B6-40A6-9CEF-F0B0D104C5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</p:sp>
      </p:grpSp>
      <p:sp>
        <p:nvSpPr>
          <p:cNvPr id="2" name="Otsikko 1">
            <a:extLst>
              <a:ext uri="{FF2B5EF4-FFF2-40B4-BE49-F238E27FC236}">
                <a16:creationId xmlns:a16="http://schemas.microsoft.com/office/drawing/2014/main" id="{77054E2C-A55E-42E5-A14E-FAAC056C15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6247" y="1085549"/>
            <a:ext cx="3430947" cy="4686903"/>
          </a:xfrm>
        </p:spPr>
        <p:txBody>
          <a:bodyPr anchor="ctr">
            <a:normAutofit/>
          </a:bodyPr>
          <a:lstStyle/>
          <a:p>
            <a:pPr algn="r"/>
            <a:r>
              <a:rPr lang="fi-FI" sz="2800">
                <a:solidFill>
                  <a:schemeClr val="tx1"/>
                </a:solidFill>
                <a:latin typeface="Arial Rounded MT Bold" panose="020F0704030504030204" pitchFamily="34" charset="0"/>
              </a:rPr>
              <a:t>ALLE 15-VUOTIAS RIKOKSENTEKIJÄ</a:t>
            </a:r>
            <a:endParaRPr lang="fi-FI" sz="2800">
              <a:solidFill>
                <a:schemeClr val="tx1"/>
              </a:solidFill>
            </a:endParaRP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789E20C7-BB50-4317-93C7-90C8ED80B2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4296" y="1930986"/>
            <a:ext cx="0" cy="3200400"/>
          </a:xfrm>
          <a:prstGeom prst="line">
            <a:avLst/>
          </a:prstGeom>
          <a:ln w="15875" cap="sq">
            <a:solidFill>
              <a:schemeClr val="tx1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D1ECEC8-BE59-4BB2-9C1F-582DD6ECF4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41399" y="1085549"/>
            <a:ext cx="5579707" cy="4686903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fi-FI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Alle 15-vuotiaana rikoksen tehneen asiaa ei käsitellä oikeudessa, eikä hänelle tuomita rangaistusta. </a:t>
            </a:r>
          </a:p>
          <a:p>
            <a:pPr marL="0" indent="0">
              <a:buNone/>
            </a:pPr>
            <a:r>
              <a:rPr lang="fi-FI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Alle 15-vuotiaan ohjaamiseksi pois rikosten poluilta huolehtivat sosiaaliviranomaiset ja poliisi. </a:t>
            </a:r>
          </a:p>
          <a:p>
            <a:pPr marL="0" indent="0">
              <a:buNone/>
            </a:pPr>
            <a:endParaRPr lang="fi-FI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fi-FI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Ankkuritiimi auttaa nuoria rikoksen tekijöitä.</a:t>
            </a:r>
            <a:endParaRPr lang="fi-FI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145334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>
            <a:duotone>
              <a:schemeClr val="bg2">
                <a:shade val="69000"/>
                <a:hueMod val="91000"/>
                <a:satMod val="164000"/>
                <a:lumMod val="74000"/>
              </a:schemeClr>
              <a:schemeClr val="bg2">
                <a:hueMod val="124000"/>
                <a:satMod val="140000"/>
                <a:lumMod val="142000"/>
              </a:schemeClr>
            </a:duotone>
          </a:blip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C314C310-850D-4491-AA52-C75BEA68B6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D4EC3799-3F52-48CE-85CC-83AED368EB4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F3FC2939-BF10-4CBC-904B-74A17D4B9C3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0"/>
              <a:ext cx="12192000" cy="68580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5">
              <a:extLst>
                <a:ext uri="{FF2B5EF4-FFF2-40B4-BE49-F238E27FC236}">
                  <a16:creationId xmlns:a16="http://schemas.microsoft.com/office/drawing/2014/main" id="{266B6D5D-11B6-40A6-9CEF-F0B0D104C5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</p:sp>
      </p:grpSp>
      <p:sp>
        <p:nvSpPr>
          <p:cNvPr id="2" name="Otsikko 1">
            <a:extLst>
              <a:ext uri="{FF2B5EF4-FFF2-40B4-BE49-F238E27FC236}">
                <a16:creationId xmlns:a16="http://schemas.microsoft.com/office/drawing/2014/main" id="{219E2538-5E22-49FB-96CB-45B754BE4C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6247" y="1085549"/>
            <a:ext cx="3430947" cy="4686903"/>
          </a:xfrm>
        </p:spPr>
        <p:txBody>
          <a:bodyPr anchor="ctr">
            <a:normAutofit/>
          </a:bodyPr>
          <a:lstStyle/>
          <a:p>
            <a:pPr algn="r"/>
            <a:r>
              <a:rPr lang="fi-FI" sz="2800">
                <a:solidFill>
                  <a:schemeClr val="tx1"/>
                </a:solidFill>
                <a:latin typeface="Arial Rounded MT Bold" panose="020F0704030504030204" pitchFamily="34" charset="0"/>
              </a:rPr>
              <a:t>15-17-VUOTIAS RIKOKSENTEKIJÄ</a:t>
            </a:r>
            <a:endParaRPr lang="fi-FI" sz="2800">
              <a:solidFill>
                <a:schemeClr val="tx1"/>
              </a:solidFill>
            </a:endParaRP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789E20C7-BB50-4317-93C7-90C8ED80B2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4296" y="1930986"/>
            <a:ext cx="0" cy="3200400"/>
          </a:xfrm>
          <a:prstGeom prst="line">
            <a:avLst/>
          </a:prstGeom>
          <a:ln w="15875" cap="sq">
            <a:solidFill>
              <a:schemeClr val="tx1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09B563F-44A1-4A92-86EF-22417D1BCB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41399" y="1085549"/>
            <a:ext cx="5579707" cy="4686903"/>
          </a:xfrm>
        </p:spPr>
        <p:txBody>
          <a:bodyPr anchor="ctr">
            <a:normAutofit/>
          </a:bodyPr>
          <a:lstStyle/>
          <a:p>
            <a:r>
              <a:rPr lang="fi-FI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15-17-vuotiaan rikoksen tekijän rangaistus on yleensä enintään ¾ siitä, mitä täysi-ikäiselle tekijälle tuomittaisiin. Alle 18-vuotiasta ei yleensä tuomita ehdottomaan vankeusrangaistukseen. Hänet voidaan jättää myös rangaistukseen tuomitsematta, jos oikeus katsoo, että hän ottaa opikseen ilman rangaistustakin.</a:t>
            </a:r>
          </a:p>
          <a:p>
            <a:endParaRPr lang="fi-FI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284721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>
            <a:duotone>
              <a:schemeClr val="bg2">
                <a:shade val="69000"/>
                <a:hueMod val="91000"/>
                <a:satMod val="164000"/>
                <a:lumMod val="74000"/>
              </a:schemeClr>
              <a:schemeClr val="bg2">
                <a:hueMod val="124000"/>
                <a:satMod val="140000"/>
                <a:lumMod val="142000"/>
              </a:schemeClr>
            </a:duotone>
          </a:blip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C314C310-850D-4491-AA52-C75BEA68B6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D4EC3799-3F52-48CE-85CC-83AED368EB4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F3FC2939-BF10-4CBC-904B-74A17D4B9C3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0"/>
              <a:ext cx="12192000" cy="68580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>
              <a:extLst>
                <a:ext uri="{FF2B5EF4-FFF2-40B4-BE49-F238E27FC236}">
                  <a16:creationId xmlns:a16="http://schemas.microsoft.com/office/drawing/2014/main" id="{266B6D5D-11B6-40A6-9CEF-F0B0D104C5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</p:sp>
      </p:grpSp>
      <p:sp>
        <p:nvSpPr>
          <p:cNvPr id="4" name="Otsikko 3">
            <a:extLst>
              <a:ext uri="{FF2B5EF4-FFF2-40B4-BE49-F238E27FC236}">
                <a16:creationId xmlns:a16="http://schemas.microsoft.com/office/drawing/2014/main" id="{4B457D98-9848-433A-84FE-36305A870C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6247" y="1085549"/>
            <a:ext cx="3430947" cy="4686903"/>
          </a:xfrm>
        </p:spPr>
        <p:txBody>
          <a:bodyPr anchor="ctr">
            <a:normAutofit/>
          </a:bodyPr>
          <a:lstStyle/>
          <a:p>
            <a:pPr algn="r"/>
            <a:r>
              <a:rPr lang="fi-FI" sz="2000">
                <a:solidFill>
                  <a:schemeClr val="tx1"/>
                </a:solidFill>
                <a:latin typeface="Arial Rounded MT Bold" panose="020F0704030504030204" pitchFamily="34" charset="0"/>
              </a:rPr>
              <a:t>NUORISORANGAISTUS</a:t>
            </a:r>
            <a:endParaRPr lang="fi-FI" sz="2000">
              <a:solidFill>
                <a:schemeClr val="tx1"/>
              </a:solidFill>
            </a:endParaRP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789E20C7-BB50-4317-93C7-90C8ED80B2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4296" y="1930986"/>
            <a:ext cx="0" cy="3200400"/>
          </a:xfrm>
          <a:prstGeom prst="line">
            <a:avLst/>
          </a:prstGeom>
          <a:ln w="15875" cap="sq">
            <a:solidFill>
              <a:schemeClr val="tx1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Sisällön paikkamerkki 4">
            <a:extLst>
              <a:ext uri="{FF2B5EF4-FFF2-40B4-BE49-F238E27FC236}">
                <a16:creationId xmlns:a16="http://schemas.microsoft.com/office/drawing/2014/main" id="{BBBB884B-1B04-4512-AE91-70ECD58EA87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41399" y="1085549"/>
            <a:ext cx="5579707" cy="4686903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fi-FI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Alle 18-vuotiaana (15-17v.) tehdystä rikoksesta voidaan tuomita 4-12 kuukauden pituinen nuorisorangaistus. Sen tarkoituksena on erityisesti uusien rikosten ehkäisy ja sosiaalisen selviytymisen edistäminen.</a:t>
            </a:r>
          </a:p>
          <a:p>
            <a:pPr marL="0" indent="0">
              <a:buNone/>
            </a:pPr>
            <a:endParaRPr lang="fi-FI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fi-FI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Nuorisorangaistusta ei suoriteta rangaistuslaitoksessa. Nuorisorangaistus sisältää mm. valvottua palkatonta työntekoa ja työelämään perehtymistä. Rangaistuksen aikana päihteiden käyttöä valvotaan. </a:t>
            </a:r>
          </a:p>
          <a:p>
            <a:endParaRPr lang="fi-FI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769433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94D07BA-73AB-40EB-A308-F8BAE24BDF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>
            <a:normAutofit/>
          </a:bodyPr>
          <a:lstStyle/>
          <a:p>
            <a:r>
              <a:rPr lang="fi-FI"/>
              <a:t>Ankkuritiimi</a:t>
            </a:r>
            <a:endParaRPr lang="fi-FI" dirty="0"/>
          </a:p>
        </p:txBody>
      </p:sp>
      <p:sp>
        <p:nvSpPr>
          <p:cNvPr id="1087" name="Sisällön paikkamerkki 2">
            <a:extLst>
              <a:ext uri="{FF2B5EF4-FFF2-40B4-BE49-F238E27FC236}">
                <a16:creationId xmlns:a16="http://schemas.microsoft.com/office/drawing/2014/main" id="{4F3423D7-BB65-4F5B-A262-48920CFEDB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4955" y="2603500"/>
            <a:ext cx="3481054" cy="3416300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fi-FI" sz="1600" dirty="0"/>
              <a:t>Edistää nuorten hyvinvointia</a:t>
            </a:r>
          </a:p>
          <a:p>
            <a:pPr>
              <a:lnSpc>
                <a:spcPct val="90000"/>
              </a:lnSpc>
            </a:pPr>
            <a:r>
              <a:rPr lang="fi-FI" sz="1600" dirty="0"/>
              <a:t>Ennaltaehkäisee rikoksia</a:t>
            </a:r>
          </a:p>
          <a:p>
            <a:pPr>
              <a:lnSpc>
                <a:spcPct val="90000"/>
              </a:lnSpc>
            </a:pPr>
            <a:r>
              <a:rPr lang="fi-FI" sz="1600" dirty="0"/>
              <a:t>Moniammatillista</a:t>
            </a:r>
          </a:p>
        </p:txBody>
      </p:sp>
      <p:pic>
        <p:nvPicPr>
          <p:cNvPr id="1026" name="Picture 2" descr="Free Instagram Images - Free Download on Freepik">
            <a:extLst>
              <a:ext uri="{FF2B5EF4-FFF2-40B4-BE49-F238E27FC236}">
                <a16:creationId xmlns:a16="http://schemas.microsoft.com/office/drawing/2014/main" id="{826BB085-35A0-4067-BD05-F29FC6EE449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694" r="-2" b="7835"/>
          <a:stretch/>
        </p:blipFill>
        <p:spPr bwMode="auto">
          <a:xfrm>
            <a:off x="4984956" y="3028544"/>
            <a:ext cx="2997538" cy="2561976"/>
          </a:xfrm>
          <a:prstGeom prst="roundRect">
            <a:avLst>
              <a:gd name="adj" fmla="val 1858"/>
            </a:avLst>
          </a:prstGeom>
          <a:noFill/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Tiktok Logo Tuotemerkin - Ilmainen kuva Pixabayssa - Pixabay">
            <a:extLst>
              <a:ext uri="{FF2B5EF4-FFF2-40B4-BE49-F238E27FC236}">
                <a16:creationId xmlns:a16="http://schemas.microsoft.com/office/drawing/2014/main" id="{E11948B2-2B01-4535-A625-643F30770F4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740" r="1" b="1"/>
          <a:stretch/>
        </p:blipFill>
        <p:spPr bwMode="auto">
          <a:xfrm>
            <a:off x="8146220" y="2866818"/>
            <a:ext cx="2997538" cy="2885429"/>
          </a:xfrm>
          <a:prstGeom prst="roundRect">
            <a:avLst>
              <a:gd name="adj" fmla="val 1858"/>
            </a:avLst>
          </a:prstGeom>
          <a:noFill/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694524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24E43EB-867C-4B35-9A5C-E435157C72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7C0F5DA-B59F-4F13-8BB8-FFD8F2C572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Freeform 5">
            <a:extLst>
              <a:ext uri="{FF2B5EF4-FFF2-40B4-BE49-F238E27FC236}">
                <a16:creationId xmlns:a16="http://schemas.microsoft.com/office/drawing/2014/main" id="{9CEA1DEC-CC9E-4776-9E08-048A15BFA6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">
          <a:xfrm rot="15922489">
            <a:off x="3140485" y="1826078"/>
            <a:ext cx="3299407" cy="440924"/>
          </a:xfrm>
          <a:custGeom>
            <a:avLst/>
            <a:gdLst/>
            <a:ahLst/>
            <a:cxnLst/>
            <a:rect l="l" t="t" r="r" b="b"/>
            <a:pathLst>
              <a:path w="10000" h="5291">
                <a:moveTo>
                  <a:pt x="85" y="2532"/>
                </a:moveTo>
                <a:cubicBezTo>
                  <a:pt x="1736" y="3911"/>
                  <a:pt x="7524" y="5298"/>
                  <a:pt x="9958" y="5291"/>
                </a:cubicBezTo>
                <a:cubicBezTo>
                  <a:pt x="9989" y="1958"/>
                  <a:pt x="9969" y="3333"/>
                  <a:pt x="10000" y="0"/>
                </a:cubicBezTo>
                <a:lnTo>
                  <a:pt x="10000" y="0"/>
                </a:lnTo>
                <a:lnTo>
                  <a:pt x="9667" y="204"/>
                </a:lnTo>
                <a:lnTo>
                  <a:pt x="9334" y="400"/>
                </a:lnTo>
                <a:lnTo>
                  <a:pt x="9001" y="590"/>
                </a:lnTo>
                <a:lnTo>
                  <a:pt x="8667" y="753"/>
                </a:lnTo>
                <a:lnTo>
                  <a:pt x="8333" y="917"/>
                </a:lnTo>
                <a:lnTo>
                  <a:pt x="7999" y="1071"/>
                </a:lnTo>
                <a:lnTo>
                  <a:pt x="7669" y="1202"/>
                </a:lnTo>
                <a:lnTo>
                  <a:pt x="7333" y="1325"/>
                </a:lnTo>
                <a:lnTo>
                  <a:pt x="7000" y="1440"/>
                </a:lnTo>
                <a:lnTo>
                  <a:pt x="6673" y="1538"/>
                </a:lnTo>
                <a:lnTo>
                  <a:pt x="6340" y="1636"/>
                </a:lnTo>
                <a:lnTo>
                  <a:pt x="6013" y="1719"/>
                </a:lnTo>
                <a:lnTo>
                  <a:pt x="5686" y="1784"/>
                </a:lnTo>
                <a:lnTo>
                  <a:pt x="5359" y="1850"/>
                </a:lnTo>
                <a:lnTo>
                  <a:pt x="5036" y="1906"/>
                </a:lnTo>
                <a:lnTo>
                  <a:pt x="4717" y="1948"/>
                </a:lnTo>
                <a:lnTo>
                  <a:pt x="4396" y="1980"/>
                </a:lnTo>
                <a:lnTo>
                  <a:pt x="4079" y="2013"/>
                </a:lnTo>
                <a:lnTo>
                  <a:pt x="3766" y="2029"/>
                </a:lnTo>
                <a:lnTo>
                  <a:pt x="3454" y="2046"/>
                </a:lnTo>
                <a:lnTo>
                  <a:pt x="3145" y="2053"/>
                </a:lnTo>
                <a:lnTo>
                  <a:pt x="2839" y="2046"/>
                </a:lnTo>
                <a:lnTo>
                  <a:pt x="2537" y="2046"/>
                </a:lnTo>
                <a:lnTo>
                  <a:pt x="2238" y="2029"/>
                </a:lnTo>
                <a:lnTo>
                  <a:pt x="1943" y="2004"/>
                </a:lnTo>
                <a:lnTo>
                  <a:pt x="1653" y="1980"/>
                </a:lnTo>
                <a:lnTo>
                  <a:pt x="1368" y="1955"/>
                </a:lnTo>
                <a:lnTo>
                  <a:pt x="1085" y="1915"/>
                </a:lnTo>
                <a:lnTo>
                  <a:pt x="806" y="1873"/>
                </a:lnTo>
                <a:lnTo>
                  <a:pt x="533" y="1833"/>
                </a:lnTo>
                <a:lnTo>
                  <a:pt x="0" y="1726"/>
                </a:lnTo>
                <a:cubicBezTo>
                  <a:pt x="28" y="1995"/>
                  <a:pt x="57" y="2263"/>
                  <a:pt x="85" y="2532"/>
                </a:cubicBez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</p:spPr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9CE399CF-F4B8-4832-A8CB-B93F6B1EF4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">
          <a:xfrm rot="16200000">
            <a:off x="5171964" y="-140866"/>
            <a:ext cx="6053670" cy="7139732"/>
          </a:xfrm>
          <a:custGeom>
            <a:avLst/>
            <a:gdLst>
              <a:gd name="connsiteX0" fmla="*/ 6053670 w 6053670"/>
              <a:gd name="connsiteY0" fmla="*/ 1098 h 7139732"/>
              <a:gd name="connsiteX1" fmla="*/ 6053670 w 6053670"/>
              <a:gd name="connsiteY1" fmla="*/ 1084479 h 7139732"/>
              <a:gd name="connsiteX2" fmla="*/ 6053670 w 6053670"/>
              <a:gd name="connsiteY2" fmla="*/ 1254558 h 7139732"/>
              <a:gd name="connsiteX3" fmla="*/ 6053670 w 6053670"/>
              <a:gd name="connsiteY3" fmla="*/ 7139732 h 7139732"/>
              <a:gd name="connsiteX4" fmla="*/ 0 w 6053670"/>
              <a:gd name="connsiteY4" fmla="*/ 7139732 h 7139732"/>
              <a:gd name="connsiteX5" fmla="*/ 0 w 6053670"/>
              <a:gd name="connsiteY5" fmla="*/ 1249853 h 7139732"/>
              <a:gd name="connsiteX6" fmla="*/ 0 w 6053670"/>
              <a:gd name="connsiteY6" fmla="*/ 1084479 h 7139732"/>
              <a:gd name="connsiteX7" fmla="*/ 0 w 6053670"/>
              <a:gd name="connsiteY7" fmla="*/ 0 h 7139732"/>
              <a:gd name="connsiteX8" fmla="*/ 35717 w 6053670"/>
              <a:gd name="connsiteY8" fmla="*/ 5488 h 7139732"/>
              <a:gd name="connsiteX9" fmla="*/ 140445 w 6053670"/>
              <a:gd name="connsiteY9" fmla="*/ 21641 h 7139732"/>
              <a:gd name="connsiteX10" fmla="*/ 216722 w 6053670"/>
              <a:gd name="connsiteY10" fmla="*/ 32932 h 7139732"/>
              <a:gd name="connsiteX11" fmla="*/ 307527 w 6053670"/>
              <a:gd name="connsiteY11" fmla="*/ 44850 h 7139732"/>
              <a:gd name="connsiteX12" fmla="*/ 415282 w 6053670"/>
              <a:gd name="connsiteY12" fmla="*/ 59121 h 7139732"/>
              <a:gd name="connsiteX13" fmla="*/ 534539 w 6053670"/>
              <a:gd name="connsiteY13" fmla="*/ 74175 h 7139732"/>
              <a:gd name="connsiteX14" fmla="*/ 668931 w 6053670"/>
              <a:gd name="connsiteY14" fmla="*/ 90014 h 7139732"/>
              <a:gd name="connsiteX15" fmla="*/ 815430 w 6053670"/>
              <a:gd name="connsiteY15" fmla="*/ 106794 h 7139732"/>
              <a:gd name="connsiteX16" fmla="*/ 974641 w 6053670"/>
              <a:gd name="connsiteY16" fmla="*/ 123574 h 7139732"/>
              <a:gd name="connsiteX17" fmla="*/ 1144144 w 6053670"/>
              <a:gd name="connsiteY17" fmla="*/ 140667 h 7139732"/>
              <a:gd name="connsiteX18" fmla="*/ 1326965 w 6053670"/>
              <a:gd name="connsiteY18" fmla="*/ 156506 h 7139732"/>
              <a:gd name="connsiteX19" fmla="*/ 1518261 w 6053670"/>
              <a:gd name="connsiteY19" fmla="*/ 171717 h 7139732"/>
              <a:gd name="connsiteX20" fmla="*/ 1720453 w 6053670"/>
              <a:gd name="connsiteY20" fmla="*/ 185518 h 7139732"/>
              <a:gd name="connsiteX21" fmla="*/ 1931121 w 6053670"/>
              <a:gd name="connsiteY21" fmla="*/ 198690 h 7139732"/>
              <a:gd name="connsiteX22" fmla="*/ 2150869 w 6053670"/>
              <a:gd name="connsiteY22" fmla="*/ 211079 h 7139732"/>
              <a:gd name="connsiteX23" fmla="*/ 2263467 w 6053670"/>
              <a:gd name="connsiteY23" fmla="*/ 215470 h 7139732"/>
              <a:gd name="connsiteX24" fmla="*/ 2378487 w 6053670"/>
              <a:gd name="connsiteY24" fmla="*/ 220332 h 7139732"/>
              <a:gd name="connsiteX25" fmla="*/ 2495323 w 6053670"/>
              <a:gd name="connsiteY25" fmla="*/ 224879 h 7139732"/>
              <a:gd name="connsiteX26" fmla="*/ 2612764 w 6053670"/>
              <a:gd name="connsiteY26" fmla="*/ 227859 h 7139732"/>
              <a:gd name="connsiteX27" fmla="*/ 2732627 w 6053670"/>
              <a:gd name="connsiteY27" fmla="*/ 230525 h 7139732"/>
              <a:gd name="connsiteX28" fmla="*/ 2853700 w 6053670"/>
              <a:gd name="connsiteY28" fmla="*/ 233348 h 7139732"/>
              <a:gd name="connsiteX29" fmla="*/ 2977195 w 6053670"/>
              <a:gd name="connsiteY29" fmla="*/ 235229 h 7139732"/>
              <a:gd name="connsiteX30" fmla="*/ 3101901 w 6053670"/>
              <a:gd name="connsiteY30" fmla="*/ 235229 h 7139732"/>
              <a:gd name="connsiteX31" fmla="*/ 3227817 w 6053670"/>
              <a:gd name="connsiteY31" fmla="*/ 236170 h 7139732"/>
              <a:gd name="connsiteX32" fmla="*/ 3354944 w 6053670"/>
              <a:gd name="connsiteY32" fmla="*/ 235229 h 7139732"/>
              <a:gd name="connsiteX33" fmla="*/ 3483887 w 6053670"/>
              <a:gd name="connsiteY33" fmla="*/ 233348 h 7139732"/>
              <a:gd name="connsiteX34" fmla="*/ 3612830 w 6053670"/>
              <a:gd name="connsiteY34" fmla="*/ 231623 h 7139732"/>
              <a:gd name="connsiteX35" fmla="*/ 3743590 w 6053670"/>
              <a:gd name="connsiteY35" fmla="*/ 227859 h 7139732"/>
              <a:gd name="connsiteX36" fmla="*/ 3875560 w 6053670"/>
              <a:gd name="connsiteY36" fmla="*/ 223938 h 7139732"/>
              <a:gd name="connsiteX37" fmla="*/ 4007530 w 6053670"/>
              <a:gd name="connsiteY37" fmla="*/ 219391 h 7139732"/>
              <a:gd name="connsiteX38" fmla="*/ 4140710 w 6053670"/>
              <a:gd name="connsiteY38" fmla="*/ 212961 h 7139732"/>
              <a:gd name="connsiteX39" fmla="*/ 4275102 w 6053670"/>
              <a:gd name="connsiteY39" fmla="*/ 205277 h 7139732"/>
              <a:gd name="connsiteX40" fmla="*/ 4410098 w 6053670"/>
              <a:gd name="connsiteY40" fmla="*/ 197907 h 7139732"/>
              <a:gd name="connsiteX41" fmla="*/ 4545096 w 6053670"/>
              <a:gd name="connsiteY41" fmla="*/ 188498 h 7139732"/>
              <a:gd name="connsiteX42" fmla="*/ 4681909 w 6053670"/>
              <a:gd name="connsiteY42" fmla="*/ 177207 h 7139732"/>
              <a:gd name="connsiteX43" fmla="*/ 4816905 w 6053670"/>
              <a:gd name="connsiteY43" fmla="*/ 165916 h 7139732"/>
              <a:gd name="connsiteX44" fmla="*/ 4954323 w 6053670"/>
              <a:gd name="connsiteY44" fmla="*/ 152899 h 7139732"/>
              <a:gd name="connsiteX45" fmla="*/ 5092347 w 6053670"/>
              <a:gd name="connsiteY45" fmla="*/ 138629 h 7139732"/>
              <a:gd name="connsiteX46" fmla="*/ 5228555 w 6053670"/>
              <a:gd name="connsiteY46" fmla="*/ 123574 h 7139732"/>
              <a:gd name="connsiteX47" fmla="*/ 5366578 w 6053670"/>
              <a:gd name="connsiteY47" fmla="*/ 106010 h 7139732"/>
              <a:gd name="connsiteX48" fmla="*/ 5503997 w 6053670"/>
              <a:gd name="connsiteY48" fmla="*/ 87192 h 7139732"/>
              <a:gd name="connsiteX49" fmla="*/ 5642020 w 6053670"/>
              <a:gd name="connsiteY49" fmla="*/ 68530 h 7139732"/>
              <a:gd name="connsiteX50" fmla="*/ 5779438 w 6053670"/>
              <a:gd name="connsiteY50" fmla="*/ 46733 h 7139732"/>
              <a:gd name="connsiteX51" fmla="*/ 5916251 w 6053670"/>
              <a:gd name="connsiteY51" fmla="*/ 24464 h 71397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</a:cxnLst>
            <a:rect l="l" t="t" r="r" b="b"/>
            <a:pathLst>
              <a:path w="6053670" h="7139732">
                <a:moveTo>
                  <a:pt x="6053670" y="1098"/>
                </a:moveTo>
                <a:lnTo>
                  <a:pt x="6053670" y="1084479"/>
                </a:lnTo>
                <a:lnTo>
                  <a:pt x="6053670" y="1254558"/>
                </a:lnTo>
                <a:lnTo>
                  <a:pt x="6053670" y="7139732"/>
                </a:lnTo>
                <a:lnTo>
                  <a:pt x="0" y="7139732"/>
                </a:lnTo>
                <a:lnTo>
                  <a:pt x="0" y="1249853"/>
                </a:lnTo>
                <a:lnTo>
                  <a:pt x="0" y="1084479"/>
                </a:lnTo>
                <a:lnTo>
                  <a:pt x="0" y="0"/>
                </a:lnTo>
                <a:lnTo>
                  <a:pt x="35717" y="5488"/>
                </a:lnTo>
                <a:lnTo>
                  <a:pt x="140445" y="21641"/>
                </a:lnTo>
                <a:lnTo>
                  <a:pt x="216722" y="32932"/>
                </a:lnTo>
                <a:lnTo>
                  <a:pt x="307527" y="44850"/>
                </a:lnTo>
                <a:lnTo>
                  <a:pt x="415282" y="59121"/>
                </a:lnTo>
                <a:lnTo>
                  <a:pt x="534539" y="74175"/>
                </a:lnTo>
                <a:lnTo>
                  <a:pt x="668931" y="90014"/>
                </a:lnTo>
                <a:lnTo>
                  <a:pt x="815430" y="106794"/>
                </a:lnTo>
                <a:lnTo>
                  <a:pt x="974641" y="123574"/>
                </a:lnTo>
                <a:lnTo>
                  <a:pt x="1144144" y="140667"/>
                </a:lnTo>
                <a:lnTo>
                  <a:pt x="1326965" y="156506"/>
                </a:lnTo>
                <a:lnTo>
                  <a:pt x="1518261" y="171717"/>
                </a:lnTo>
                <a:lnTo>
                  <a:pt x="1720453" y="185518"/>
                </a:lnTo>
                <a:lnTo>
                  <a:pt x="1931121" y="198690"/>
                </a:lnTo>
                <a:lnTo>
                  <a:pt x="2150869" y="211079"/>
                </a:lnTo>
                <a:lnTo>
                  <a:pt x="2263467" y="215470"/>
                </a:lnTo>
                <a:lnTo>
                  <a:pt x="2378487" y="220332"/>
                </a:lnTo>
                <a:lnTo>
                  <a:pt x="2495323" y="224879"/>
                </a:lnTo>
                <a:lnTo>
                  <a:pt x="2612764" y="227859"/>
                </a:lnTo>
                <a:lnTo>
                  <a:pt x="2732627" y="230525"/>
                </a:lnTo>
                <a:lnTo>
                  <a:pt x="2853700" y="233348"/>
                </a:lnTo>
                <a:lnTo>
                  <a:pt x="2977195" y="235229"/>
                </a:lnTo>
                <a:lnTo>
                  <a:pt x="3101901" y="235229"/>
                </a:lnTo>
                <a:lnTo>
                  <a:pt x="3227817" y="236170"/>
                </a:lnTo>
                <a:lnTo>
                  <a:pt x="3354944" y="235229"/>
                </a:lnTo>
                <a:lnTo>
                  <a:pt x="3483887" y="233348"/>
                </a:lnTo>
                <a:lnTo>
                  <a:pt x="3612830" y="231623"/>
                </a:lnTo>
                <a:lnTo>
                  <a:pt x="3743590" y="227859"/>
                </a:lnTo>
                <a:lnTo>
                  <a:pt x="3875560" y="223938"/>
                </a:lnTo>
                <a:lnTo>
                  <a:pt x="4007530" y="219391"/>
                </a:lnTo>
                <a:lnTo>
                  <a:pt x="4140710" y="212961"/>
                </a:lnTo>
                <a:lnTo>
                  <a:pt x="4275102" y="205277"/>
                </a:lnTo>
                <a:lnTo>
                  <a:pt x="4410098" y="197907"/>
                </a:lnTo>
                <a:lnTo>
                  <a:pt x="4545096" y="188498"/>
                </a:lnTo>
                <a:lnTo>
                  <a:pt x="4681909" y="177207"/>
                </a:lnTo>
                <a:lnTo>
                  <a:pt x="4816905" y="165916"/>
                </a:lnTo>
                <a:lnTo>
                  <a:pt x="4954323" y="152899"/>
                </a:lnTo>
                <a:lnTo>
                  <a:pt x="5092347" y="138629"/>
                </a:lnTo>
                <a:lnTo>
                  <a:pt x="5228555" y="123574"/>
                </a:lnTo>
                <a:lnTo>
                  <a:pt x="5366578" y="106010"/>
                </a:lnTo>
                <a:lnTo>
                  <a:pt x="5503997" y="87192"/>
                </a:lnTo>
                <a:lnTo>
                  <a:pt x="5642020" y="68530"/>
                </a:lnTo>
                <a:lnTo>
                  <a:pt x="5779438" y="46733"/>
                </a:lnTo>
                <a:lnTo>
                  <a:pt x="5916251" y="24464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</p:sp>
      <p:sp>
        <p:nvSpPr>
          <p:cNvPr id="16" name="Freeform 5">
            <a:extLst>
              <a:ext uri="{FF2B5EF4-FFF2-40B4-BE49-F238E27FC236}">
                <a16:creationId xmlns:a16="http://schemas.microsoft.com/office/drawing/2014/main" id="{1F23E73A-FDC8-462C-83C1-3AA8961449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">
          <a:xfrm>
            <a:off x="0" y="1587"/>
            <a:ext cx="12192000" cy="6856413"/>
          </a:xfrm>
          <a:custGeom>
            <a:avLst/>
            <a:gdLst/>
            <a:ahLst/>
            <a:cxnLst/>
            <a:rect l="0" t="0" r="r" b="b"/>
            <a:pathLst>
              <a:path w="15356" h="8638">
                <a:moveTo>
                  <a:pt x="0" y="0"/>
                </a:moveTo>
                <a:lnTo>
                  <a:pt x="0" y="8638"/>
                </a:lnTo>
                <a:lnTo>
                  <a:pt x="15356" y="8638"/>
                </a:lnTo>
                <a:lnTo>
                  <a:pt x="15356" y="0"/>
                </a:lnTo>
                <a:lnTo>
                  <a:pt x="0" y="0"/>
                </a:lnTo>
                <a:close/>
                <a:moveTo>
                  <a:pt x="14748" y="8038"/>
                </a:moveTo>
                <a:lnTo>
                  <a:pt x="600" y="8038"/>
                </a:lnTo>
                <a:lnTo>
                  <a:pt x="600" y="592"/>
                </a:lnTo>
                <a:lnTo>
                  <a:pt x="14748" y="592"/>
                </a:lnTo>
                <a:lnTo>
                  <a:pt x="14748" y="8038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124F455B-CC95-6786-E0B5-E2C8E30B36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94087" y="1130603"/>
            <a:ext cx="3342442" cy="4596794"/>
          </a:xfrm>
        </p:spPr>
        <p:txBody>
          <a:bodyPr anchor="ctr">
            <a:normAutofit/>
          </a:bodyPr>
          <a:lstStyle/>
          <a:p>
            <a:r>
              <a:rPr lang="fi-FI" sz="3200">
                <a:solidFill>
                  <a:srgbClr val="EBEBEB"/>
                </a:solidFill>
              </a:rPr>
              <a:t>Vahingonteko</a:t>
            </a:r>
          </a:p>
        </p:txBody>
      </p:sp>
      <p:sp>
        <p:nvSpPr>
          <p:cNvPr id="22" name="Sisällön paikkamerkki 2">
            <a:extLst>
              <a:ext uri="{FF2B5EF4-FFF2-40B4-BE49-F238E27FC236}">
                <a16:creationId xmlns:a16="http://schemas.microsoft.com/office/drawing/2014/main" id="{D10342F2-731E-E066-1670-E8902D8252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90077" y="437513"/>
            <a:ext cx="5502614" cy="5954325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fi-FI" sz="1700" dirty="0">
                <a:hlinkClick r:id="rId2"/>
              </a:rPr>
              <a:t>https://www.youtube.com/watch?v=qh80wmwGtFM</a:t>
            </a:r>
            <a:endParaRPr lang="fi-FI" sz="1700" dirty="0"/>
          </a:p>
          <a:p>
            <a:pPr marL="0" indent="0">
              <a:lnSpc>
                <a:spcPct val="90000"/>
              </a:lnSpc>
              <a:buNone/>
            </a:pPr>
            <a:endParaRPr lang="fi-FI" sz="1700" dirty="0"/>
          </a:p>
          <a:p>
            <a:pPr>
              <a:lnSpc>
                <a:spcPct val="90000"/>
              </a:lnSpc>
            </a:pPr>
            <a:r>
              <a:rPr lang="fi-FI" sz="1700" dirty="0"/>
              <a:t>Mitä ajatuksia video herätti? Keskustele parin kanssa tai muutaman hengen ryhmässä seuraavista kysymyksistä: </a:t>
            </a:r>
          </a:p>
          <a:p>
            <a:pPr marL="0" indent="0">
              <a:lnSpc>
                <a:spcPct val="90000"/>
              </a:lnSpc>
              <a:buNone/>
            </a:pPr>
            <a:endParaRPr lang="fi-FI" sz="1700" dirty="0"/>
          </a:p>
        </p:txBody>
      </p:sp>
    </p:spTree>
    <p:extLst>
      <p:ext uri="{BB962C8B-B14F-4D97-AF65-F5344CB8AC3E}">
        <p14:creationId xmlns:p14="http://schemas.microsoft.com/office/powerpoint/2010/main" val="165200338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>
            <a:duotone>
              <a:schemeClr val="bg2">
                <a:shade val="69000"/>
                <a:hueMod val="91000"/>
                <a:satMod val="164000"/>
                <a:lumMod val="74000"/>
              </a:schemeClr>
              <a:schemeClr val="bg2">
                <a:hueMod val="124000"/>
                <a:satMod val="140000"/>
                <a:lumMod val="142000"/>
              </a:schemeClr>
            </a:duotone>
          </a:blip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8" name="Rectangle 7">
            <a:extLst>
              <a:ext uri="{FF2B5EF4-FFF2-40B4-BE49-F238E27FC236}">
                <a16:creationId xmlns:a16="http://schemas.microsoft.com/office/drawing/2014/main" id="{C314C310-850D-4491-AA52-C75BEA68B6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9" name="Group 9">
            <a:extLst>
              <a:ext uri="{FF2B5EF4-FFF2-40B4-BE49-F238E27FC236}">
                <a16:creationId xmlns:a16="http://schemas.microsoft.com/office/drawing/2014/main" id="{D4EC3799-3F52-48CE-85CC-83AED368EB4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F3FC2939-BF10-4CBC-904B-74A17D4B9C3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0"/>
              <a:ext cx="12192000" cy="68580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5">
              <a:extLst>
                <a:ext uri="{FF2B5EF4-FFF2-40B4-BE49-F238E27FC236}">
                  <a16:creationId xmlns:a16="http://schemas.microsoft.com/office/drawing/2014/main" id="{266B6D5D-11B6-40A6-9CEF-F0B0D104C5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</p:sp>
      </p:grpSp>
      <p:sp>
        <p:nvSpPr>
          <p:cNvPr id="2" name="Otsikko 1">
            <a:extLst>
              <a:ext uri="{FF2B5EF4-FFF2-40B4-BE49-F238E27FC236}">
                <a16:creationId xmlns:a16="http://schemas.microsoft.com/office/drawing/2014/main" id="{7ACDCC6E-D268-45FB-A089-A506F1EFF1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6247" y="1085549"/>
            <a:ext cx="3430947" cy="4686903"/>
          </a:xfrm>
        </p:spPr>
        <p:txBody>
          <a:bodyPr anchor="ctr">
            <a:normAutofit/>
          </a:bodyPr>
          <a:lstStyle/>
          <a:p>
            <a:pPr algn="r"/>
            <a:r>
              <a:rPr lang="fi-FI" dirty="0">
                <a:solidFill>
                  <a:schemeClr val="tx1"/>
                </a:solidFill>
              </a:rPr>
              <a:t>Mitä, miksi, miten?</a:t>
            </a:r>
            <a:br>
              <a:rPr lang="fi-FI" dirty="0">
                <a:solidFill>
                  <a:schemeClr val="tx1"/>
                </a:solidFill>
              </a:rPr>
            </a:br>
            <a:r>
              <a:rPr lang="fi-FI" dirty="0">
                <a:solidFill>
                  <a:schemeClr val="tx1"/>
                </a:solidFill>
              </a:rPr>
              <a:t>Laita viestiä tai tule juttelemaan!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789E20C7-BB50-4317-93C7-90C8ED80B2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4296" y="1930986"/>
            <a:ext cx="0" cy="3200400"/>
          </a:xfrm>
          <a:prstGeom prst="line">
            <a:avLst/>
          </a:prstGeom>
          <a:ln w="15875" cap="sq">
            <a:solidFill>
              <a:schemeClr val="tx1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AC9E617-4C6C-4D79-B334-98C0079F80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41399" y="1085549"/>
            <a:ext cx="5579707" cy="4686903"/>
          </a:xfrm>
        </p:spPr>
        <p:txBody>
          <a:bodyPr anchor="ctr">
            <a:normAutofit lnSpcReduction="10000"/>
          </a:bodyPr>
          <a:lstStyle/>
          <a:p>
            <a:r>
              <a:rPr lang="fi-FI" dirty="0">
                <a:solidFill>
                  <a:schemeClr val="tx1"/>
                </a:solidFill>
              </a:rPr>
              <a:t>Mistä rikoksien tekeminen johtuu?</a:t>
            </a:r>
          </a:p>
          <a:p>
            <a:r>
              <a:rPr lang="fi-FI" dirty="0">
                <a:solidFill>
                  <a:schemeClr val="tx1"/>
                </a:solidFill>
              </a:rPr>
              <a:t>Mitä kaikkea rikoksien tekemisestä seuraa?</a:t>
            </a:r>
          </a:p>
          <a:p>
            <a:r>
              <a:rPr lang="fi-FI" dirty="0">
                <a:solidFill>
                  <a:schemeClr val="tx1"/>
                </a:solidFill>
              </a:rPr>
              <a:t>Miten rikollinen käytös saadaan loppumaan?</a:t>
            </a:r>
          </a:p>
          <a:p>
            <a:r>
              <a:rPr lang="fi-FI" dirty="0">
                <a:solidFill>
                  <a:schemeClr val="tx1"/>
                </a:solidFill>
              </a:rPr>
              <a:t>Kenen vastuulla?</a:t>
            </a:r>
          </a:p>
          <a:p>
            <a:r>
              <a:rPr lang="fi-FI" dirty="0">
                <a:solidFill>
                  <a:schemeClr val="tx1"/>
                </a:solidFill>
              </a:rPr>
              <a:t>Mitä kotona voitaisiin tehdä?</a:t>
            </a:r>
          </a:p>
          <a:p>
            <a:r>
              <a:rPr lang="fi-FI" dirty="0">
                <a:solidFill>
                  <a:schemeClr val="tx1"/>
                </a:solidFill>
              </a:rPr>
              <a:t>Mitä koulussa voitaisiin tehdä?</a:t>
            </a:r>
          </a:p>
          <a:p>
            <a:r>
              <a:rPr lang="fi-FI" dirty="0">
                <a:solidFill>
                  <a:schemeClr val="tx1"/>
                </a:solidFill>
              </a:rPr>
              <a:t>Mitä SINÄ haluat tehdä asioiden eteen?</a:t>
            </a:r>
          </a:p>
          <a:p>
            <a:endParaRPr lang="fi-FI" dirty="0">
              <a:solidFill>
                <a:schemeClr val="tx1"/>
              </a:solidFill>
            </a:endParaRPr>
          </a:p>
          <a:p>
            <a:r>
              <a:rPr lang="fi-FI" dirty="0">
                <a:solidFill>
                  <a:schemeClr val="tx1"/>
                </a:solidFill>
              </a:rPr>
              <a:t>Uskalla puuttua tai vähintään kertoa asioista turvalliselle aikuiselle, se ei ole vasikoimista! </a:t>
            </a:r>
          </a:p>
          <a:p>
            <a:r>
              <a:rPr lang="fi-FI" dirty="0">
                <a:solidFill>
                  <a:schemeClr val="tx1"/>
                </a:solidFill>
              </a:rPr>
              <a:t>Älä jää ikäviin tilanteisiin vaan poistu paikalta ja soita hätäkeskukseen, jos siihen on tarvetta. </a:t>
            </a:r>
          </a:p>
        </p:txBody>
      </p:sp>
    </p:spTree>
    <p:extLst>
      <p:ext uri="{BB962C8B-B14F-4D97-AF65-F5344CB8AC3E}">
        <p14:creationId xmlns:p14="http://schemas.microsoft.com/office/powerpoint/2010/main" val="251050062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A20263A-94E8-48A5-A4E6-16D83043D8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Lähteet: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2374E8F-157B-4106-9555-73637473D5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 Hämeen poliisilaitoksen laillisuuskasvatuspaketti</a:t>
            </a:r>
          </a:p>
          <a:p>
            <a:pPr marL="0" indent="0">
              <a:buNone/>
            </a:pPr>
            <a:endParaRPr lang="fi-FI" dirty="0"/>
          </a:p>
          <a:p>
            <a:r>
              <a:rPr lang="fi-FI" dirty="0"/>
              <a:t>Kuvien lähteet: </a:t>
            </a:r>
          </a:p>
          <a:p>
            <a:r>
              <a:rPr lang="fi-FI" dirty="0">
                <a:hlinkClick r:id="rId2"/>
              </a:rPr>
              <a:t>https://images.uncyc.org/fi/f/fd/Suomen_laki.png Poimittu 23.10.2023</a:t>
            </a:r>
            <a:endParaRPr lang="fi-FI" dirty="0"/>
          </a:p>
          <a:p>
            <a:r>
              <a:rPr lang="fi-FI" dirty="0">
                <a:hlinkClick r:id="rId3"/>
              </a:rPr>
              <a:t>https://pxhere.com/fi/photo/1341234 Poimittu 18.11.2023</a:t>
            </a:r>
            <a:endParaRPr lang="fi-FI" dirty="0"/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7106837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2F448CB3-7B4F-45D7-B7C0-DF553DF614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5C5305EA-7A88-413D-BE8A-47A02476F00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5">
              <a:extLst>
                <a:ext uri="{FF2B5EF4-FFF2-40B4-BE49-F238E27FC236}">
                  <a16:creationId xmlns:a16="http://schemas.microsoft.com/office/drawing/2014/main" id="{FCA94DB5-FE56-4A3D-BC48-31B5595197F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</p:sp>
      </p:grpSp>
      <p:sp>
        <p:nvSpPr>
          <p:cNvPr id="2" name="Otsikko 1">
            <a:extLst>
              <a:ext uri="{FF2B5EF4-FFF2-40B4-BE49-F238E27FC236}">
                <a16:creationId xmlns:a16="http://schemas.microsoft.com/office/drawing/2014/main" id="{1383B6D4-3419-E202-81B8-E6E3425F30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>
            <a:normAutofit/>
          </a:bodyPr>
          <a:lstStyle/>
          <a:p>
            <a:r>
              <a:rPr lang="fi-FI" dirty="0">
                <a:solidFill>
                  <a:srgbClr val="FFFFFF"/>
                </a:solidFill>
              </a:rPr>
              <a:t>Pohdittavaa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F9ED434F-8767-46CC-B26B-5AF62FF01E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graphicFrame>
        <p:nvGraphicFramePr>
          <p:cNvPr id="6" name="Sisällön paikkamerkki 2">
            <a:extLst>
              <a:ext uri="{FF2B5EF4-FFF2-40B4-BE49-F238E27FC236}">
                <a16:creationId xmlns:a16="http://schemas.microsoft.com/office/drawing/2014/main" id="{2592CB3A-D846-8C8F-56EF-DA05EFF9AEF5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1286934" y="2324100"/>
          <a:ext cx="9625383" cy="342268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85964835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0D85D13-4B8A-3AC5-15C1-D2A624AA52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Keskustelun purku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CC64022-7BF6-BD7D-1D77-881D79EDC5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11020" y="2654300"/>
            <a:ext cx="8825659" cy="3416300"/>
          </a:xfrm>
        </p:spPr>
        <p:txBody>
          <a:bodyPr/>
          <a:lstStyle/>
          <a:p>
            <a:r>
              <a:rPr lang="fi-FI" dirty="0"/>
              <a:t>Nostakaa jokin tärkeäksi kokemanne asia äskeisestä keskustelusta yhteiseen keskusteluun. </a:t>
            </a:r>
          </a:p>
          <a:p>
            <a:pPr marL="0" indent="0">
              <a:buNone/>
            </a:pPr>
            <a:endParaRPr lang="fi-FI" dirty="0"/>
          </a:p>
          <a:p>
            <a:r>
              <a:rPr lang="fi-FI" dirty="0"/>
              <a:t>Mitä seuraa, kun jää kiinni tuollaisesta toiminnasta? </a:t>
            </a:r>
          </a:p>
          <a:p>
            <a:pPr lvl="1"/>
            <a:r>
              <a:rPr lang="fi-FI" sz="1800" dirty="0"/>
              <a:t>Sakko (yli 15v</a:t>
            </a:r>
            <a:r>
              <a:rPr lang="fi-FI" sz="1800"/>
              <a:t>.), vahingonkorvaukset </a:t>
            </a:r>
            <a:r>
              <a:rPr lang="fi-FI" sz="1800" dirty="0"/>
              <a:t>(kaikenikäiset)</a:t>
            </a:r>
          </a:p>
          <a:p>
            <a:r>
              <a:rPr lang="fi-FI" dirty="0"/>
              <a:t>Mitä tapahtuu, jos rikkomaansa asiaa ei pysty maksamaan takaisin? </a:t>
            </a:r>
          </a:p>
          <a:p>
            <a:pPr lvl="1"/>
            <a:r>
              <a:rPr lang="fi-FI" sz="1800" dirty="0"/>
              <a:t>Viime kädessä ulosotto, palkasta automaattisesti osuus pois</a:t>
            </a:r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0253647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08BCF048-8940-4354-B9EC-5AD74E283C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D024C14A-78BD-44B0-82BE-6A0D0A27063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809F3D29-EDB1-4F1C-A0E0-36F28CE1718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5282F4AB-C7B8-4A86-9927-AA106AA27B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60B26874-5AFA-4D1E-94A9-53AF9790D7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>
              <a:extLst>
                <a:ext uri="{FF2B5EF4-FFF2-40B4-BE49-F238E27FC236}">
                  <a16:creationId xmlns:a16="http://schemas.microsoft.com/office/drawing/2014/main" id="{A1DA6C95-40F8-4305-89F6-17F6167C0BF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Freeform 5">
              <a:extLst>
                <a:ext uri="{FF2B5EF4-FFF2-40B4-BE49-F238E27FC236}">
                  <a16:creationId xmlns:a16="http://schemas.microsoft.com/office/drawing/2014/main" id="{A2FA2D29-AEEE-4FFA-B233-94FBE84C9B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6" name="Freeform 5">
              <a:extLst>
                <a:ext uri="{FF2B5EF4-FFF2-40B4-BE49-F238E27FC236}">
                  <a16:creationId xmlns:a16="http://schemas.microsoft.com/office/drawing/2014/main" id="{6DA5143E-FA8E-4EC1-99F7-35AE5AD4E37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Otsikko 1">
            <a:extLst>
              <a:ext uri="{FF2B5EF4-FFF2-40B4-BE49-F238E27FC236}">
                <a16:creationId xmlns:a16="http://schemas.microsoft.com/office/drawing/2014/main" id="{49CE2F3C-5F44-FE9F-2595-27CF18CBC7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4955" y="973667"/>
            <a:ext cx="2942210" cy="4833745"/>
          </a:xfrm>
        </p:spPr>
        <p:txBody>
          <a:bodyPr>
            <a:normAutofit/>
          </a:bodyPr>
          <a:lstStyle/>
          <a:p>
            <a:r>
              <a:rPr lang="fi-FI">
                <a:solidFill>
                  <a:srgbClr val="EBEBEB"/>
                </a:solidFill>
              </a:rPr>
              <a:t>Väkivalta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CC28BCC9-4093-4FD5-83EB-7EC297F513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graphicFrame>
        <p:nvGraphicFramePr>
          <p:cNvPr id="5" name="Sisällön paikkamerkki 2">
            <a:extLst>
              <a:ext uri="{FF2B5EF4-FFF2-40B4-BE49-F238E27FC236}">
                <a16:creationId xmlns:a16="http://schemas.microsoft.com/office/drawing/2014/main" id="{9C3B1814-3E22-A08F-4103-88B50E99943F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5194300" y="808038"/>
          <a:ext cx="6391275" cy="524668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1278561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roup 8">
            <a:extLst>
              <a:ext uri="{FF2B5EF4-FFF2-40B4-BE49-F238E27FC236}">
                <a16:creationId xmlns:a16="http://schemas.microsoft.com/office/drawing/2014/main" id="{2F448CB3-7B4F-45D7-B7C0-DF553DF614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5C5305EA-7A88-413D-BE8A-47A02476F00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5">
              <a:extLst>
                <a:ext uri="{FF2B5EF4-FFF2-40B4-BE49-F238E27FC236}">
                  <a16:creationId xmlns:a16="http://schemas.microsoft.com/office/drawing/2014/main" id="{FCA94DB5-FE56-4A3D-BC48-31B5595197F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</p:sp>
      </p:grpSp>
      <p:sp>
        <p:nvSpPr>
          <p:cNvPr id="2" name="Otsikko 1">
            <a:extLst>
              <a:ext uri="{FF2B5EF4-FFF2-40B4-BE49-F238E27FC236}">
                <a16:creationId xmlns:a16="http://schemas.microsoft.com/office/drawing/2014/main" id="{1A2B6DC0-7CAD-6727-4DBC-F103442990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>
            <a:normAutofit fontScale="90000"/>
          </a:bodyPr>
          <a:lstStyle/>
          <a:p>
            <a:r>
              <a:rPr lang="fi-FI" dirty="0">
                <a:solidFill>
                  <a:srgbClr val="FFFFFF"/>
                </a:solidFill>
              </a:rPr>
              <a:t>Keskustelu parin tai ryhmän kanssa 5 min.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F9ED434F-8767-46CC-B26B-5AF62FF01E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graphicFrame>
        <p:nvGraphicFramePr>
          <p:cNvPr id="21" name="Sisällön paikkamerkki 2">
            <a:extLst>
              <a:ext uri="{FF2B5EF4-FFF2-40B4-BE49-F238E27FC236}">
                <a16:creationId xmlns:a16="http://schemas.microsoft.com/office/drawing/2014/main" id="{0B3AFCFB-5A39-88C1-DC9B-13268489D151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1286934" y="2324100"/>
          <a:ext cx="9625383" cy="342268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61460043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9" name="Group 33">
            <a:extLst>
              <a:ext uri="{FF2B5EF4-FFF2-40B4-BE49-F238E27FC236}">
                <a16:creationId xmlns:a16="http://schemas.microsoft.com/office/drawing/2014/main" id="{08BCF048-8940-4354-B9EC-5AD74E283C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35" name="Rectangle 34">
              <a:extLst>
                <a:ext uri="{FF2B5EF4-FFF2-40B4-BE49-F238E27FC236}">
                  <a16:creationId xmlns:a16="http://schemas.microsoft.com/office/drawing/2014/main" id="{D024C14A-78BD-44B0-82BE-6A0D0A27063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3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50" name="Oval 35">
              <a:extLst>
                <a:ext uri="{FF2B5EF4-FFF2-40B4-BE49-F238E27FC236}">
                  <a16:creationId xmlns:a16="http://schemas.microsoft.com/office/drawing/2014/main" id="{809F3D29-EDB1-4F1C-A0E0-36F28CE1718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7" name="Oval 36">
              <a:extLst>
                <a:ext uri="{FF2B5EF4-FFF2-40B4-BE49-F238E27FC236}">
                  <a16:creationId xmlns:a16="http://schemas.microsoft.com/office/drawing/2014/main" id="{5282F4AB-C7B8-4A86-9927-AA106AA27B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8" name="Rectangle 37">
              <a:extLst>
                <a:ext uri="{FF2B5EF4-FFF2-40B4-BE49-F238E27FC236}">
                  <a16:creationId xmlns:a16="http://schemas.microsoft.com/office/drawing/2014/main" id="{60B26874-5AFA-4D1E-94A9-53AF9790D7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9" name="Freeform 5">
              <a:extLst>
                <a:ext uri="{FF2B5EF4-FFF2-40B4-BE49-F238E27FC236}">
                  <a16:creationId xmlns:a16="http://schemas.microsoft.com/office/drawing/2014/main" id="{A1DA6C95-40F8-4305-89F6-17F6167C0BF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40" name="Freeform 5">
              <a:extLst>
                <a:ext uri="{FF2B5EF4-FFF2-40B4-BE49-F238E27FC236}">
                  <a16:creationId xmlns:a16="http://schemas.microsoft.com/office/drawing/2014/main" id="{A2FA2D29-AEEE-4FFA-B233-94FBE84C9B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41" name="Freeform 5">
              <a:extLst>
                <a:ext uri="{FF2B5EF4-FFF2-40B4-BE49-F238E27FC236}">
                  <a16:creationId xmlns:a16="http://schemas.microsoft.com/office/drawing/2014/main" id="{6DA5143E-FA8E-4EC1-99F7-35AE5AD4E37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Otsikko 1">
            <a:extLst>
              <a:ext uri="{FF2B5EF4-FFF2-40B4-BE49-F238E27FC236}">
                <a16:creationId xmlns:a16="http://schemas.microsoft.com/office/drawing/2014/main" id="{80CF2F27-C864-0864-BE00-273D59E05A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3792906" y="935690"/>
            <a:ext cx="5916098" cy="8905866"/>
          </a:xfrm>
        </p:spPr>
        <p:txBody>
          <a:bodyPr>
            <a:normAutofit/>
          </a:bodyPr>
          <a:lstStyle/>
          <a:p>
            <a:endParaRPr lang="fi-FI" dirty="0">
              <a:solidFill>
                <a:srgbClr val="EBEBEB"/>
              </a:solidFill>
            </a:endParaRPr>
          </a:p>
        </p:txBody>
      </p:sp>
      <p:sp>
        <p:nvSpPr>
          <p:cNvPr id="51" name="Rectangle 42">
            <a:extLst>
              <a:ext uri="{FF2B5EF4-FFF2-40B4-BE49-F238E27FC236}">
                <a16:creationId xmlns:a16="http://schemas.microsoft.com/office/drawing/2014/main" id="{CC28BCC9-4093-4FD5-83EB-7EC297F513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graphicFrame>
        <p:nvGraphicFramePr>
          <p:cNvPr id="29" name="Sisällön paikkamerkki 2">
            <a:extLst>
              <a:ext uri="{FF2B5EF4-FFF2-40B4-BE49-F238E27FC236}">
                <a16:creationId xmlns:a16="http://schemas.microsoft.com/office/drawing/2014/main" id="{98D1F962-3542-8D1F-B9A1-2AD5558AF072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5194300" y="808038"/>
          <a:ext cx="6391275" cy="524668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pic>
        <p:nvPicPr>
          <p:cNvPr id="1026" name="Picture 2" descr="Ilmaisia Kuvia : tie, valkoinen, liikenne, yksittäinen, merkki,  liikennemerkki, punainen, symboli, opasteet, valaistus, Stop-merkki, kuva,  merkkejä, totella, varovaisuus, varoituskyltit 1920x1886 - - 1341234 -  Ilmainen Kuvapankki - PxHere">
            <a:extLst>
              <a:ext uri="{FF2B5EF4-FFF2-40B4-BE49-F238E27FC236}">
                <a16:creationId xmlns:a16="http://schemas.microsoft.com/office/drawing/2014/main" id="{5EB2DDE2-9B92-A560-F7B4-0D9DA3A6FE4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3335" y="465973"/>
            <a:ext cx="4493185" cy="59604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22382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>
            <a:duotone>
              <a:schemeClr val="bg2">
                <a:shade val="69000"/>
                <a:hueMod val="91000"/>
                <a:satMod val="164000"/>
                <a:lumMod val="74000"/>
              </a:schemeClr>
              <a:schemeClr val="bg2">
                <a:hueMod val="124000"/>
                <a:satMod val="140000"/>
                <a:lumMod val="142000"/>
              </a:schemeClr>
            </a:duotone>
          </a:blip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C314C310-850D-4491-AA52-C75BEA68B6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D4EC3799-3F52-48CE-85CC-83AED368EB4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F3FC2939-BF10-4CBC-904B-74A17D4B9C3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0"/>
              <a:ext cx="12192000" cy="68580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5">
              <a:extLst>
                <a:ext uri="{FF2B5EF4-FFF2-40B4-BE49-F238E27FC236}">
                  <a16:creationId xmlns:a16="http://schemas.microsoft.com/office/drawing/2014/main" id="{266B6D5D-11B6-40A6-9CEF-F0B0D104C5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</p:sp>
      </p:grpSp>
      <p:sp>
        <p:nvSpPr>
          <p:cNvPr id="2" name="Otsikko 1">
            <a:extLst>
              <a:ext uri="{FF2B5EF4-FFF2-40B4-BE49-F238E27FC236}">
                <a16:creationId xmlns:a16="http://schemas.microsoft.com/office/drawing/2014/main" id="{BEC36761-9100-43EB-AD27-868AD8BF92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6247" y="1085549"/>
            <a:ext cx="3430947" cy="4686903"/>
          </a:xfrm>
        </p:spPr>
        <p:txBody>
          <a:bodyPr anchor="ctr">
            <a:normAutofit/>
          </a:bodyPr>
          <a:lstStyle/>
          <a:p>
            <a:pPr algn="r"/>
            <a:r>
              <a:rPr lang="fi-FI" sz="2300" dirty="0">
                <a:solidFill>
                  <a:schemeClr val="tx1"/>
                </a:solidFill>
                <a:latin typeface="Arial Rounded MT Bold" panose="020F0704030504030204" pitchFamily="34" charset="0"/>
              </a:rPr>
              <a:t>NETTIKIUSAAMINEN</a:t>
            </a:r>
            <a:endParaRPr lang="fi-FI" sz="2300" dirty="0">
              <a:solidFill>
                <a:schemeClr val="tx1"/>
              </a:solidFill>
            </a:endParaRP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789E20C7-BB50-4317-93C7-90C8ED80B2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4296" y="1930986"/>
            <a:ext cx="0" cy="3200400"/>
          </a:xfrm>
          <a:prstGeom prst="line">
            <a:avLst/>
          </a:prstGeom>
          <a:ln w="15875" cap="sq">
            <a:solidFill>
              <a:schemeClr val="tx1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2D83C42-423E-4ED3-8065-9C8D0E205F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41875" y="811659"/>
            <a:ext cx="5679232" cy="4960794"/>
          </a:xfrm>
        </p:spPr>
        <p:txBody>
          <a:bodyPr anchor="ctr">
            <a:noAutofit/>
          </a:bodyPr>
          <a:lstStyle/>
          <a:p>
            <a:pPr marL="0" indent="0">
              <a:lnSpc>
                <a:spcPct val="90000"/>
              </a:lnSpc>
              <a:buNone/>
            </a:pPr>
            <a:r>
              <a:rPr lang="fi-FI" sz="2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Nettikiusaamista voi olla pilkkaavat tai uhkaavat viestit, juorujen tai henkilökohtaisten tietojen levittäminen, valokuvien manipulointi ja levittäminen, toisen nimellä esiintyminen, sulkeminen ryhmän tai keskustelun ulkopuolelle. 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fi-FI" sz="2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Suurin osa netissä tapahtuvasta kiusaamisesta tapahtuu tuttujen välillä.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fi-FI" sz="2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Kiusaaja ja kiusattu tuntevat toisensa koulusta tai vaikkapa samasta harrastuksesta. </a:t>
            </a:r>
          </a:p>
        </p:txBody>
      </p:sp>
    </p:spTree>
    <p:extLst>
      <p:ext uri="{BB962C8B-B14F-4D97-AF65-F5344CB8AC3E}">
        <p14:creationId xmlns:p14="http://schemas.microsoft.com/office/powerpoint/2010/main" val="188589704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>
            <a:duotone>
              <a:schemeClr val="bg2">
                <a:shade val="69000"/>
                <a:hueMod val="91000"/>
                <a:satMod val="164000"/>
                <a:lumMod val="74000"/>
              </a:schemeClr>
              <a:schemeClr val="bg2">
                <a:hueMod val="124000"/>
                <a:satMod val="140000"/>
                <a:lumMod val="142000"/>
              </a:schemeClr>
            </a:duotone>
          </a:blip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C314C310-850D-4491-AA52-C75BEA68B6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D4EC3799-3F52-48CE-85CC-83AED368EB4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F3FC2939-BF10-4CBC-904B-74A17D4B9C3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0"/>
              <a:ext cx="12192000" cy="68580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5">
              <a:extLst>
                <a:ext uri="{FF2B5EF4-FFF2-40B4-BE49-F238E27FC236}">
                  <a16:creationId xmlns:a16="http://schemas.microsoft.com/office/drawing/2014/main" id="{266B6D5D-11B6-40A6-9CEF-F0B0D104C5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</p:sp>
      </p:grpSp>
      <p:sp>
        <p:nvSpPr>
          <p:cNvPr id="2" name="Otsikko 1">
            <a:extLst>
              <a:ext uri="{FF2B5EF4-FFF2-40B4-BE49-F238E27FC236}">
                <a16:creationId xmlns:a16="http://schemas.microsoft.com/office/drawing/2014/main" id="{E3BA929C-D62C-5B1D-F4DC-73B05794EA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6247" y="1085549"/>
            <a:ext cx="3430947" cy="4686903"/>
          </a:xfrm>
        </p:spPr>
        <p:txBody>
          <a:bodyPr anchor="ctr">
            <a:normAutofit/>
          </a:bodyPr>
          <a:lstStyle/>
          <a:p>
            <a:pPr algn="r"/>
            <a:r>
              <a:rPr lang="fi-FI" sz="3100">
                <a:solidFill>
                  <a:schemeClr val="tx1"/>
                </a:solidFill>
              </a:rPr>
              <a:t>Väkivaltavideon levittäminen somessa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789E20C7-BB50-4317-93C7-90C8ED80B2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4296" y="1930986"/>
            <a:ext cx="0" cy="3200400"/>
          </a:xfrm>
          <a:prstGeom prst="line">
            <a:avLst/>
          </a:prstGeom>
          <a:ln w="15875" cap="sq">
            <a:solidFill>
              <a:schemeClr val="tx1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Sisällön paikkamerkki 2">
            <a:extLst>
              <a:ext uri="{FF2B5EF4-FFF2-40B4-BE49-F238E27FC236}">
                <a16:creationId xmlns:a16="http://schemas.microsoft.com/office/drawing/2014/main" id="{5293FA09-E708-803B-4214-4521D8BA6D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41399" y="1085549"/>
            <a:ext cx="5579707" cy="4686903"/>
          </a:xfrm>
        </p:spPr>
        <p:txBody>
          <a:bodyPr anchor="ctr">
            <a:normAutofit/>
          </a:bodyPr>
          <a:lstStyle/>
          <a:p>
            <a:r>
              <a:rPr lang="fi-FI" dirty="0">
                <a:solidFill>
                  <a:schemeClr val="tx1"/>
                </a:solidFill>
              </a:rPr>
              <a:t>Someturva: </a:t>
            </a:r>
          </a:p>
          <a:p>
            <a:endParaRPr lang="fi-FI" dirty="0">
              <a:solidFill>
                <a:schemeClr val="tx1"/>
              </a:solidFill>
            </a:endParaRPr>
          </a:p>
          <a:p>
            <a:r>
              <a:rPr lang="fi-FI" dirty="0">
                <a:solidFill>
                  <a:schemeClr val="tx1"/>
                </a:solidFill>
                <a:hlinkClick r:id="rId3"/>
              </a:rPr>
              <a:t>https://www.youtube.com/watch?v=7T119h2Woig</a:t>
            </a:r>
            <a:r>
              <a:rPr lang="fi-FI" dirty="0">
                <a:solidFill>
                  <a:schemeClr val="tx1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70089575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i (johtoryhmä)">
  <a:themeElements>
    <a:clrScheme name="Ioni (johtoryhmä)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Ioni (johtoryhmä)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i (johtoryhmä)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8502691-933B-45FE-8764-BA278511EF27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367</TotalTime>
  <Words>882</Words>
  <Application>Microsoft Office PowerPoint</Application>
  <PresentationFormat>Laajakuva</PresentationFormat>
  <Paragraphs>118</Paragraphs>
  <Slides>21</Slides>
  <Notes>1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21</vt:i4>
      </vt:variant>
    </vt:vector>
  </HeadingPairs>
  <TitlesOfParts>
    <vt:vector size="26" baseType="lpstr">
      <vt:lpstr>Arial Rounded MT Bold</vt:lpstr>
      <vt:lpstr>Calibri</vt:lpstr>
      <vt:lpstr>Century Gothic</vt:lpstr>
      <vt:lpstr>Wingdings 3</vt:lpstr>
      <vt:lpstr>Ioni (johtoryhmä)</vt:lpstr>
      <vt:lpstr>Laillisuuskasvatus </vt:lpstr>
      <vt:lpstr>Vahingonteko</vt:lpstr>
      <vt:lpstr>Pohdittavaa</vt:lpstr>
      <vt:lpstr>Keskustelun purku</vt:lpstr>
      <vt:lpstr>Väkivalta</vt:lpstr>
      <vt:lpstr>Keskustelu parin tai ryhmän kanssa 5 min.</vt:lpstr>
      <vt:lpstr>PowerPoint-esitys</vt:lpstr>
      <vt:lpstr>NETTIKIUSAAMINEN</vt:lpstr>
      <vt:lpstr>Väkivaltavideon levittäminen somessa</vt:lpstr>
      <vt:lpstr>Päihteet</vt:lpstr>
      <vt:lpstr>Keskustele parin tai ryhmän kanssa 5 min.</vt:lpstr>
      <vt:lpstr>Näpistely</vt:lpstr>
      <vt:lpstr>PowerPoint-esitys</vt:lpstr>
      <vt:lpstr>Rikosprosessi alle 15-vuotiaiden kohdalla</vt:lpstr>
      <vt:lpstr>RIKOSOIKEUDELLINEN VASTUU VAI KORVAUSVELVOLLISUUS</vt:lpstr>
      <vt:lpstr>ALLE 15-VUOTIAS RIKOKSENTEKIJÄ</vt:lpstr>
      <vt:lpstr>15-17-VUOTIAS RIKOKSENTEKIJÄ</vt:lpstr>
      <vt:lpstr>NUORISORANGAISTUS</vt:lpstr>
      <vt:lpstr>Ankkuritiimi</vt:lpstr>
      <vt:lpstr>Mitä, miksi, miten? Laita viestiä tai tule juttelemaan!</vt:lpstr>
      <vt:lpstr>Lähteet: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Laillisuuskasvatus </dc:title>
  <dc:creator>Ylisirniö Tiina</dc:creator>
  <cp:lastModifiedBy>Ylisirniö Tiina</cp:lastModifiedBy>
  <cp:revision>1</cp:revision>
  <dcterms:created xsi:type="dcterms:W3CDTF">2024-05-07T05:20:10Z</dcterms:created>
  <dcterms:modified xsi:type="dcterms:W3CDTF">2024-05-24T11:36:32Z</dcterms:modified>
</cp:coreProperties>
</file>