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39" r:id="rId1"/>
  </p:sldMasterIdLst>
  <p:notesMasterIdLst>
    <p:notesMasterId r:id="rId11"/>
  </p:notesMasterIdLst>
  <p:sldIdLst>
    <p:sldId id="256" r:id="rId2"/>
    <p:sldId id="263" r:id="rId3"/>
    <p:sldId id="264" r:id="rId4"/>
    <p:sldId id="274" r:id="rId5"/>
    <p:sldId id="260" r:id="rId6"/>
    <p:sldId id="275" r:id="rId7"/>
    <p:sldId id="276" r:id="rId8"/>
    <p:sldId id="277" r:id="rId9"/>
    <p:sldId id="278" r:id="rId10"/>
  </p:sldIdLst>
  <p:sldSz cx="12192000" cy="6858000"/>
  <p:notesSz cx="6858000" cy="9144000"/>
  <p:defaultTextStyle>
    <a:defPPr>
      <a:defRPr lang="fi-FI"/>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AD"/>
    <a:srgbClr val="00224F"/>
    <a:srgbClr val="005898"/>
    <a:srgbClr val="011845"/>
    <a:srgbClr val="9B26B6"/>
    <a:srgbClr val="723A83"/>
    <a:srgbClr val="9900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6"/>
    <p:restoredTop sz="86414"/>
  </p:normalViewPr>
  <p:slideViewPr>
    <p:cSldViewPr>
      <p:cViewPr varScale="1">
        <p:scale>
          <a:sx n="136" d="100"/>
          <a:sy n="136" d="100"/>
        </p:scale>
        <p:origin x="216" y="2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1CBC5F-75BF-3A41-A837-F198FC6E2CBB}" type="datetimeFigureOut">
              <a:rPr lang="fi-FI" smtClean="0"/>
              <a:t>9.3.2021</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1DFF6-4F0A-6A48-A823-AC7C9EF604AC}" type="slidenum">
              <a:rPr lang="fi-FI" smtClean="0"/>
              <a:t>‹#›</a:t>
            </a:fld>
            <a:endParaRPr lang="fi-FI"/>
          </a:p>
        </p:txBody>
      </p:sp>
    </p:spTree>
    <p:extLst>
      <p:ext uri="{BB962C8B-B14F-4D97-AF65-F5344CB8AC3E}">
        <p14:creationId xmlns:p14="http://schemas.microsoft.com/office/powerpoint/2010/main" val="406672142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CF71DFF6-4F0A-6A48-A823-AC7C9EF604AC}" type="slidenum">
              <a:rPr lang="fi-FI" smtClean="0"/>
              <a:t>0</a:t>
            </a:fld>
            <a:endParaRPr lang="fi-FI"/>
          </a:p>
        </p:txBody>
      </p:sp>
    </p:spTree>
    <p:extLst>
      <p:ext uri="{BB962C8B-B14F-4D97-AF65-F5344CB8AC3E}">
        <p14:creationId xmlns:p14="http://schemas.microsoft.com/office/powerpoint/2010/main" val="906090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CF71DFF6-4F0A-6A48-A823-AC7C9EF604AC}" type="slidenum">
              <a:rPr lang="fi-FI" smtClean="0"/>
              <a:t>1</a:t>
            </a:fld>
            <a:endParaRPr lang="fi-FI"/>
          </a:p>
        </p:txBody>
      </p:sp>
    </p:spTree>
    <p:extLst>
      <p:ext uri="{BB962C8B-B14F-4D97-AF65-F5344CB8AC3E}">
        <p14:creationId xmlns:p14="http://schemas.microsoft.com/office/powerpoint/2010/main" val="1275255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CF71DFF6-4F0A-6A48-A823-AC7C9EF604AC}" type="slidenum">
              <a:rPr lang="fi-FI" smtClean="0"/>
              <a:t>2</a:t>
            </a:fld>
            <a:endParaRPr lang="fi-FI"/>
          </a:p>
        </p:txBody>
      </p:sp>
    </p:spTree>
    <p:extLst>
      <p:ext uri="{BB962C8B-B14F-4D97-AF65-F5344CB8AC3E}">
        <p14:creationId xmlns:p14="http://schemas.microsoft.com/office/powerpoint/2010/main" val="546848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CF71DFF6-4F0A-6A48-A823-AC7C9EF604AC}" type="slidenum">
              <a:rPr lang="fi-FI" smtClean="0"/>
              <a:t>3</a:t>
            </a:fld>
            <a:endParaRPr lang="fi-FI"/>
          </a:p>
        </p:txBody>
      </p:sp>
    </p:spTree>
    <p:extLst>
      <p:ext uri="{BB962C8B-B14F-4D97-AF65-F5344CB8AC3E}">
        <p14:creationId xmlns:p14="http://schemas.microsoft.com/office/powerpoint/2010/main" val="2257238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CF71DFF6-4F0A-6A48-A823-AC7C9EF604AC}" type="slidenum">
              <a:rPr lang="fi-FI" smtClean="0"/>
              <a:t>4</a:t>
            </a:fld>
            <a:endParaRPr lang="fi-FI"/>
          </a:p>
        </p:txBody>
      </p:sp>
    </p:spTree>
    <p:extLst>
      <p:ext uri="{BB962C8B-B14F-4D97-AF65-F5344CB8AC3E}">
        <p14:creationId xmlns:p14="http://schemas.microsoft.com/office/powerpoint/2010/main" val="1867505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CF71DFF6-4F0A-6A48-A823-AC7C9EF604AC}" type="slidenum">
              <a:rPr lang="fi-FI" smtClean="0"/>
              <a:t>5</a:t>
            </a:fld>
            <a:endParaRPr lang="fi-FI"/>
          </a:p>
        </p:txBody>
      </p:sp>
    </p:spTree>
    <p:extLst>
      <p:ext uri="{BB962C8B-B14F-4D97-AF65-F5344CB8AC3E}">
        <p14:creationId xmlns:p14="http://schemas.microsoft.com/office/powerpoint/2010/main" val="4030160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CF71DFF6-4F0A-6A48-A823-AC7C9EF604AC}" type="slidenum">
              <a:rPr lang="fi-FI" smtClean="0"/>
              <a:t>6</a:t>
            </a:fld>
            <a:endParaRPr lang="fi-FI"/>
          </a:p>
        </p:txBody>
      </p:sp>
    </p:spTree>
    <p:extLst>
      <p:ext uri="{BB962C8B-B14F-4D97-AF65-F5344CB8AC3E}">
        <p14:creationId xmlns:p14="http://schemas.microsoft.com/office/powerpoint/2010/main" val="2214013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CF71DFF6-4F0A-6A48-A823-AC7C9EF604AC}" type="slidenum">
              <a:rPr lang="fi-FI" smtClean="0"/>
              <a:t>7</a:t>
            </a:fld>
            <a:endParaRPr lang="fi-FI"/>
          </a:p>
        </p:txBody>
      </p:sp>
    </p:spTree>
    <p:extLst>
      <p:ext uri="{BB962C8B-B14F-4D97-AF65-F5344CB8AC3E}">
        <p14:creationId xmlns:p14="http://schemas.microsoft.com/office/powerpoint/2010/main" val="881077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FE48A-8230-D746-979C-D4C192B867FD}"/>
              </a:ext>
            </a:extLst>
          </p:cNvPr>
          <p:cNvSpPr>
            <a:spLocks noGrp="1"/>
          </p:cNvSpPr>
          <p:nvPr>
            <p:ph type="ctrTitle"/>
          </p:nvPr>
        </p:nvSpPr>
        <p:spPr>
          <a:xfrm>
            <a:off x="1524000" y="1122363"/>
            <a:ext cx="9144000" cy="2387600"/>
          </a:xfrm>
          <a:prstGeom prst="rect">
            <a:avLst/>
          </a:prstGeom>
        </p:spPr>
        <p:txBody>
          <a:bodyPr anchor="b"/>
          <a:lstStyle>
            <a:lvl1pPr algn="ctr">
              <a:defRPr sz="6000" b="1">
                <a:solidFill>
                  <a:schemeClr val="tx1">
                    <a:lumMod val="90000"/>
                    <a:lumOff val="10000"/>
                  </a:schemeClr>
                </a:solidFill>
                <a:effectLst/>
              </a:defRPr>
            </a:lvl1pPr>
          </a:lstStyle>
          <a:p>
            <a:r>
              <a:rPr lang="en-US"/>
              <a:t>Click to edit Master title style</a:t>
            </a:r>
            <a:endParaRPr lang="fi-FI" dirty="0"/>
          </a:p>
        </p:txBody>
      </p:sp>
      <p:sp>
        <p:nvSpPr>
          <p:cNvPr id="3" name="Subtitle 2">
            <a:extLst>
              <a:ext uri="{FF2B5EF4-FFF2-40B4-BE49-F238E27FC236}">
                <a16:creationId xmlns:a16="http://schemas.microsoft.com/office/drawing/2014/main" id="{983DA600-FDA9-FD48-BCC8-6A19E7B981FD}"/>
              </a:ext>
            </a:extLst>
          </p:cNvPr>
          <p:cNvSpPr>
            <a:spLocks noGrp="1"/>
          </p:cNvSpPr>
          <p:nvPr>
            <p:ph type="subTitle" idx="1"/>
          </p:nvPr>
        </p:nvSpPr>
        <p:spPr>
          <a:xfrm>
            <a:off x="1524000" y="3602037"/>
            <a:ext cx="9144000" cy="1655763"/>
          </a:xfrm>
        </p:spPr>
        <p:txBody>
          <a:bodyPr/>
          <a:lstStyle>
            <a:lvl1pPr marL="0" indent="0" algn="ctr">
              <a:buNone/>
              <a:defRPr sz="2400">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fi-FI" dirty="0"/>
          </a:p>
        </p:txBody>
      </p:sp>
      <p:sp>
        <p:nvSpPr>
          <p:cNvPr id="5" name="Date Placeholder 3">
            <a:extLst>
              <a:ext uri="{FF2B5EF4-FFF2-40B4-BE49-F238E27FC236}">
                <a16:creationId xmlns:a16="http://schemas.microsoft.com/office/drawing/2014/main" id="{5D2BC476-ACDF-E34E-AEB5-EA3AA00786E6}"/>
              </a:ext>
            </a:extLst>
          </p:cNvPr>
          <p:cNvSpPr>
            <a:spLocks noGrp="1"/>
          </p:cNvSpPr>
          <p:nvPr>
            <p:ph type="dt" sz="half" idx="2"/>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endParaRPr lang="fi-FI" dirty="0"/>
          </a:p>
        </p:txBody>
      </p:sp>
      <p:sp>
        <p:nvSpPr>
          <p:cNvPr id="6" name="Slide Number Placeholder 3">
            <a:extLst>
              <a:ext uri="{FF2B5EF4-FFF2-40B4-BE49-F238E27FC236}">
                <a16:creationId xmlns:a16="http://schemas.microsoft.com/office/drawing/2014/main" id="{01DD8111-BED1-A544-B239-C253D359E1FB}"/>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pPr algn="r"/>
            <a:fld id="{00000000-1234-1234-1234-123412341234}" type="slidenum">
              <a:rPr lang="fi" smtClean="0"/>
              <a:pPr algn="r"/>
              <a:t>‹#›</a:t>
            </a:fld>
            <a:endParaRPr lang="fi" dirty="0"/>
          </a:p>
        </p:txBody>
      </p:sp>
    </p:spTree>
    <p:extLst>
      <p:ext uri="{BB962C8B-B14F-4D97-AF65-F5344CB8AC3E}">
        <p14:creationId xmlns:p14="http://schemas.microsoft.com/office/powerpoint/2010/main" val="1042314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E8C1BC-CF3C-4549-BC85-796201D45AAF}"/>
              </a:ext>
            </a:extLst>
          </p:cNvPr>
          <p:cNvSpPr>
            <a:spLocks noGrp="1"/>
          </p:cNvSpPr>
          <p:nvPr>
            <p:ph type="pic" idx="1"/>
          </p:nvPr>
        </p:nvSpPr>
        <p:spPr>
          <a:xfrm>
            <a:off x="5183188" y="1143000"/>
            <a:ext cx="6172200" cy="471805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fi-FI"/>
          </a:p>
        </p:txBody>
      </p:sp>
      <p:sp>
        <p:nvSpPr>
          <p:cNvPr id="14" name="Title 1">
            <a:extLst>
              <a:ext uri="{FF2B5EF4-FFF2-40B4-BE49-F238E27FC236}">
                <a16:creationId xmlns:a16="http://schemas.microsoft.com/office/drawing/2014/main" id="{6E355CCE-BFB8-8A42-8C38-C7345F638CDC}"/>
              </a:ext>
            </a:extLst>
          </p:cNvPr>
          <p:cNvSpPr>
            <a:spLocks noGrp="1"/>
          </p:cNvSpPr>
          <p:nvPr>
            <p:ph type="title"/>
          </p:nvPr>
        </p:nvSpPr>
        <p:spPr>
          <a:xfrm>
            <a:off x="697833" y="440186"/>
            <a:ext cx="4074193" cy="1230255"/>
          </a:xfrm>
          <a:prstGeom prst="rect">
            <a:avLst/>
          </a:prstGeom>
        </p:spPr>
        <p:txBody>
          <a:bodyPr anchor="b"/>
          <a:lstStyle>
            <a:lvl1pPr>
              <a:defRPr sz="3200"/>
            </a:lvl1pPr>
          </a:lstStyle>
          <a:p>
            <a:r>
              <a:rPr lang="en-US"/>
              <a:t>Click to edit Master title style</a:t>
            </a:r>
            <a:endParaRPr lang="fi-FI"/>
          </a:p>
        </p:txBody>
      </p:sp>
      <p:sp>
        <p:nvSpPr>
          <p:cNvPr id="15" name="Text Placeholder 3">
            <a:extLst>
              <a:ext uri="{FF2B5EF4-FFF2-40B4-BE49-F238E27FC236}">
                <a16:creationId xmlns:a16="http://schemas.microsoft.com/office/drawing/2014/main" id="{48170CA2-6CBD-4C42-9A4B-CA1E28CA5D4A}"/>
              </a:ext>
            </a:extLst>
          </p:cNvPr>
          <p:cNvSpPr>
            <a:spLocks noGrp="1"/>
          </p:cNvSpPr>
          <p:nvPr>
            <p:ph type="body" sz="half" idx="2"/>
          </p:nvPr>
        </p:nvSpPr>
        <p:spPr>
          <a:xfrm>
            <a:off x="697833" y="1670441"/>
            <a:ext cx="4074193" cy="419854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9" name="Date Placeholder 3">
            <a:extLst>
              <a:ext uri="{FF2B5EF4-FFF2-40B4-BE49-F238E27FC236}">
                <a16:creationId xmlns:a16="http://schemas.microsoft.com/office/drawing/2014/main" id="{4C34A363-E1CA-F544-98FF-E9FBAD17121A}"/>
              </a:ext>
            </a:extLst>
          </p:cNvPr>
          <p:cNvSpPr>
            <a:spLocks noGrp="1"/>
          </p:cNvSpPr>
          <p:nvPr>
            <p:ph type="dt" sz="half" idx="10"/>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endParaRPr lang="fi-FI" dirty="0"/>
          </a:p>
        </p:txBody>
      </p:sp>
      <p:sp>
        <p:nvSpPr>
          <p:cNvPr id="10" name="Slide Number Placeholder 3">
            <a:extLst>
              <a:ext uri="{FF2B5EF4-FFF2-40B4-BE49-F238E27FC236}">
                <a16:creationId xmlns:a16="http://schemas.microsoft.com/office/drawing/2014/main" id="{7A7B3A37-A146-D44D-AC8D-74E7654473F0}"/>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pPr algn="r"/>
            <a:fld id="{00000000-1234-1234-1234-123412341234}" type="slidenum">
              <a:rPr lang="fi" smtClean="0"/>
              <a:pPr algn="r"/>
              <a:t>‹#›</a:t>
            </a:fld>
            <a:endParaRPr lang="fi" dirty="0"/>
          </a:p>
        </p:txBody>
      </p:sp>
    </p:spTree>
    <p:extLst>
      <p:ext uri="{BB962C8B-B14F-4D97-AF65-F5344CB8AC3E}">
        <p14:creationId xmlns:p14="http://schemas.microsoft.com/office/powerpoint/2010/main" val="4007774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977C6B-9D98-BF4E-A2D3-283CE0457987}"/>
              </a:ext>
            </a:extLst>
          </p:cNvPr>
          <p:cNvSpPr/>
          <p:nvPr/>
        </p:nvSpPr>
        <p:spPr>
          <a:xfrm>
            <a:off x="11704048" y="440185"/>
            <a:ext cx="487953" cy="3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p>
        </p:txBody>
      </p:sp>
      <p:sp>
        <p:nvSpPr>
          <p:cNvPr id="3" name="Vertical Text Placeholder 2">
            <a:extLst>
              <a:ext uri="{FF2B5EF4-FFF2-40B4-BE49-F238E27FC236}">
                <a16:creationId xmlns:a16="http://schemas.microsoft.com/office/drawing/2014/main" id="{DF8B2E2A-71FC-D94F-BE85-9B3919B79D73}"/>
              </a:ext>
            </a:extLst>
          </p:cNvPr>
          <p:cNvSpPr>
            <a:spLocks noGrp="1"/>
          </p:cNvSpPr>
          <p:nvPr>
            <p:ph type="body" orient="vert" idx="1"/>
          </p:nvPr>
        </p:nvSpPr>
        <p:spPr>
          <a:xfrm>
            <a:off x="728907" y="1379263"/>
            <a:ext cx="10624893" cy="47977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Title 1">
            <a:extLst>
              <a:ext uri="{FF2B5EF4-FFF2-40B4-BE49-F238E27FC236}">
                <a16:creationId xmlns:a16="http://schemas.microsoft.com/office/drawing/2014/main" id="{94175021-096A-1C43-9A92-F46A7607243D}"/>
              </a:ext>
            </a:extLst>
          </p:cNvPr>
          <p:cNvSpPr>
            <a:spLocks noGrp="1"/>
          </p:cNvSpPr>
          <p:nvPr>
            <p:ph type="title" hasCustomPrompt="1"/>
          </p:nvPr>
        </p:nvSpPr>
        <p:spPr>
          <a:xfrm>
            <a:off x="728908" y="222417"/>
            <a:ext cx="10624893" cy="1085329"/>
          </a:xfrm>
          <a:prstGeom prst="rect">
            <a:avLst/>
          </a:prstGeom>
        </p:spPr>
        <p:txBody>
          <a:bodyPr/>
          <a:lstStyle/>
          <a:p>
            <a:r>
              <a:rPr lang="en-US" dirty="0" err="1"/>
              <a:t>Lisää</a:t>
            </a:r>
            <a:r>
              <a:rPr lang="en-US" dirty="0"/>
              <a:t> </a:t>
            </a:r>
            <a:r>
              <a:rPr lang="en-US" dirty="0" err="1"/>
              <a:t>tähän</a:t>
            </a:r>
            <a:r>
              <a:rPr lang="en-US" dirty="0"/>
              <a:t> </a:t>
            </a:r>
            <a:r>
              <a:rPr lang="en-US" dirty="0" err="1"/>
              <a:t>otsikko</a:t>
            </a:r>
            <a:endParaRPr lang="fi-FI" dirty="0"/>
          </a:p>
        </p:txBody>
      </p:sp>
      <p:sp>
        <p:nvSpPr>
          <p:cNvPr id="8" name="Date Placeholder 3">
            <a:extLst>
              <a:ext uri="{FF2B5EF4-FFF2-40B4-BE49-F238E27FC236}">
                <a16:creationId xmlns:a16="http://schemas.microsoft.com/office/drawing/2014/main" id="{B8B31F85-D271-1749-9AB9-E3EAFD9E3016}"/>
              </a:ext>
            </a:extLst>
          </p:cNvPr>
          <p:cNvSpPr>
            <a:spLocks noGrp="1"/>
          </p:cNvSpPr>
          <p:nvPr>
            <p:ph type="dt" sz="half" idx="2"/>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endParaRPr lang="fi-FI" dirty="0"/>
          </a:p>
        </p:txBody>
      </p:sp>
      <p:sp>
        <p:nvSpPr>
          <p:cNvPr id="10" name="Slide Number Placeholder 3">
            <a:extLst>
              <a:ext uri="{FF2B5EF4-FFF2-40B4-BE49-F238E27FC236}">
                <a16:creationId xmlns:a16="http://schemas.microsoft.com/office/drawing/2014/main" id="{6CB714D4-DB2E-B74B-A797-0757F17E2BA2}"/>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pPr algn="r"/>
            <a:fld id="{00000000-1234-1234-1234-123412341234}" type="slidenum">
              <a:rPr lang="fi" smtClean="0"/>
              <a:pPr algn="r"/>
              <a:t>‹#›</a:t>
            </a:fld>
            <a:endParaRPr lang="fi" dirty="0"/>
          </a:p>
        </p:txBody>
      </p:sp>
    </p:spTree>
    <p:extLst>
      <p:ext uri="{BB962C8B-B14F-4D97-AF65-F5344CB8AC3E}">
        <p14:creationId xmlns:p14="http://schemas.microsoft.com/office/powerpoint/2010/main" val="3203228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45E3AD-ADF1-AC4B-92B2-24A67D9273D1}"/>
              </a:ext>
            </a:extLst>
          </p:cNvPr>
          <p:cNvSpPr/>
          <p:nvPr/>
        </p:nvSpPr>
        <p:spPr>
          <a:xfrm rot="5400000">
            <a:off x="152889" y="2820691"/>
            <a:ext cx="487953" cy="3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p>
        </p:txBody>
      </p:sp>
      <p:sp>
        <p:nvSpPr>
          <p:cNvPr id="2" name="Vertical Title 1">
            <a:extLst>
              <a:ext uri="{FF2B5EF4-FFF2-40B4-BE49-F238E27FC236}">
                <a16:creationId xmlns:a16="http://schemas.microsoft.com/office/drawing/2014/main" id="{EE972030-752A-C748-A356-306A3594F6CD}"/>
              </a:ext>
            </a:extLst>
          </p:cNvPr>
          <p:cNvSpPr>
            <a:spLocks noGrp="1"/>
          </p:cNvSpPr>
          <p:nvPr>
            <p:ph type="title" orient="vert"/>
          </p:nvPr>
        </p:nvSpPr>
        <p:spPr>
          <a:xfrm>
            <a:off x="8724901" y="1161047"/>
            <a:ext cx="2628900" cy="5015916"/>
          </a:xfrm>
          <a:prstGeom prst="rect">
            <a:avLst/>
          </a:prstGeo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174B19A2-B0DE-BA42-A619-D44E52CB9199}"/>
              </a:ext>
            </a:extLst>
          </p:cNvPr>
          <p:cNvSpPr>
            <a:spLocks noGrp="1"/>
          </p:cNvSpPr>
          <p:nvPr>
            <p:ph type="body" orient="vert" idx="1"/>
          </p:nvPr>
        </p:nvSpPr>
        <p:spPr>
          <a:xfrm>
            <a:off x="1106904" y="1161047"/>
            <a:ext cx="7465595" cy="501591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Date Placeholder 3">
            <a:extLst>
              <a:ext uri="{FF2B5EF4-FFF2-40B4-BE49-F238E27FC236}">
                <a16:creationId xmlns:a16="http://schemas.microsoft.com/office/drawing/2014/main" id="{855C2AED-A93F-D442-B1A2-64C6F424FEB3}"/>
              </a:ext>
            </a:extLst>
          </p:cNvPr>
          <p:cNvSpPr>
            <a:spLocks noGrp="1"/>
          </p:cNvSpPr>
          <p:nvPr>
            <p:ph type="dt" sz="half" idx="10"/>
          </p:nvPr>
        </p:nvSpPr>
        <p:spPr>
          <a:xfrm rot="5400000">
            <a:off x="-974736" y="3783550"/>
            <a:ext cx="2743200" cy="383781"/>
          </a:xfrm>
          <a:prstGeom prst="rect">
            <a:avLst/>
          </a:prstGeom>
        </p:spPr>
        <p:txBody>
          <a:bodyPr/>
          <a:lstStyle>
            <a:lvl1pPr algn="r">
              <a:defRPr sz="1800">
                <a:solidFill>
                  <a:schemeClr val="tx1">
                    <a:lumMod val="90000"/>
                    <a:lumOff val="10000"/>
                  </a:schemeClr>
                </a:solidFill>
              </a:defRPr>
            </a:lvl1pPr>
          </a:lstStyle>
          <a:p>
            <a:endParaRPr lang="fi-FI" dirty="0"/>
          </a:p>
        </p:txBody>
      </p:sp>
      <p:sp>
        <p:nvSpPr>
          <p:cNvPr id="8" name="Slide Number Placeholder 3">
            <a:extLst>
              <a:ext uri="{FF2B5EF4-FFF2-40B4-BE49-F238E27FC236}">
                <a16:creationId xmlns:a16="http://schemas.microsoft.com/office/drawing/2014/main" id="{9F67CBAC-C733-D742-87E7-FE9DB2080785}"/>
              </a:ext>
            </a:extLst>
          </p:cNvPr>
          <p:cNvSpPr>
            <a:spLocks noGrp="1"/>
          </p:cNvSpPr>
          <p:nvPr>
            <p:ph type="sldNum" sz="quarter" idx="11"/>
          </p:nvPr>
        </p:nvSpPr>
        <p:spPr>
          <a:xfrm rot="5400000">
            <a:off x="63260" y="5537763"/>
            <a:ext cx="667209" cy="383780"/>
          </a:xfrm>
          <a:prstGeom prst="rect">
            <a:avLst/>
          </a:prstGeom>
        </p:spPr>
        <p:txBody>
          <a:bodyPr/>
          <a:lstStyle>
            <a:lvl1pPr>
              <a:defRPr>
                <a:solidFill>
                  <a:schemeClr val="tx1">
                    <a:lumMod val="90000"/>
                    <a:lumOff val="10000"/>
                  </a:schemeClr>
                </a:solidFill>
              </a:defRPr>
            </a:lvl1pPr>
          </a:lstStyle>
          <a:p>
            <a:pPr algn="r"/>
            <a:fld id="{00000000-1234-1234-1234-123412341234}" type="slidenum">
              <a:rPr lang="fi" smtClean="0"/>
              <a:pPr algn="r"/>
              <a:t>‹#›</a:t>
            </a:fld>
            <a:endParaRPr lang="fi" dirty="0"/>
          </a:p>
        </p:txBody>
      </p:sp>
    </p:spTree>
    <p:extLst>
      <p:ext uri="{BB962C8B-B14F-4D97-AF65-F5344CB8AC3E}">
        <p14:creationId xmlns:p14="http://schemas.microsoft.com/office/powerpoint/2010/main" val="3679427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09793" y="2956423"/>
            <a:ext cx="10819200" cy="3169211"/>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800"/>
              <a:buNone/>
              <a:defRPr sz="9066">
                <a:solidFill>
                  <a:schemeClr val="lt1"/>
                </a:solidFill>
              </a:defRPr>
            </a:lvl1pPr>
            <a:lvl2pPr lvl="1">
              <a:spcBef>
                <a:spcPts val="0"/>
              </a:spcBef>
              <a:spcAft>
                <a:spcPts val="0"/>
              </a:spcAft>
              <a:buClr>
                <a:schemeClr val="lt1"/>
              </a:buClr>
              <a:buSzPts val="6800"/>
              <a:buNone/>
              <a:defRPr sz="9066">
                <a:solidFill>
                  <a:schemeClr val="lt1"/>
                </a:solidFill>
              </a:defRPr>
            </a:lvl2pPr>
            <a:lvl3pPr lvl="2">
              <a:spcBef>
                <a:spcPts val="0"/>
              </a:spcBef>
              <a:spcAft>
                <a:spcPts val="0"/>
              </a:spcAft>
              <a:buClr>
                <a:schemeClr val="lt1"/>
              </a:buClr>
              <a:buSzPts val="6800"/>
              <a:buNone/>
              <a:defRPr sz="9066">
                <a:solidFill>
                  <a:schemeClr val="lt1"/>
                </a:solidFill>
              </a:defRPr>
            </a:lvl3pPr>
            <a:lvl4pPr lvl="3">
              <a:spcBef>
                <a:spcPts val="0"/>
              </a:spcBef>
              <a:spcAft>
                <a:spcPts val="0"/>
              </a:spcAft>
              <a:buClr>
                <a:schemeClr val="lt1"/>
              </a:buClr>
              <a:buSzPts val="6800"/>
              <a:buNone/>
              <a:defRPr sz="9066">
                <a:solidFill>
                  <a:schemeClr val="lt1"/>
                </a:solidFill>
              </a:defRPr>
            </a:lvl4pPr>
            <a:lvl5pPr lvl="4">
              <a:spcBef>
                <a:spcPts val="0"/>
              </a:spcBef>
              <a:spcAft>
                <a:spcPts val="0"/>
              </a:spcAft>
              <a:buClr>
                <a:schemeClr val="lt1"/>
              </a:buClr>
              <a:buSzPts val="6800"/>
              <a:buNone/>
              <a:defRPr sz="9066">
                <a:solidFill>
                  <a:schemeClr val="lt1"/>
                </a:solidFill>
              </a:defRPr>
            </a:lvl5pPr>
            <a:lvl6pPr lvl="5">
              <a:spcBef>
                <a:spcPts val="0"/>
              </a:spcBef>
              <a:spcAft>
                <a:spcPts val="0"/>
              </a:spcAft>
              <a:buClr>
                <a:schemeClr val="lt1"/>
              </a:buClr>
              <a:buSzPts val="6800"/>
              <a:buNone/>
              <a:defRPr sz="9066">
                <a:solidFill>
                  <a:schemeClr val="lt1"/>
                </a:solidFill>
              </a:defRPr>
            </a:lvl6pPr>
            <a:lvl7pPr lvl="6">
              <a:spcBef>
                <a:spcPts val="0"/>
              </a:spcBef>
              <a:spcAft>
                <a:spcPts val="0"/>
              </a:spcAft>
              <a:buClr>
                <a:schemeClr val="lt1"/>
              </a:buClr>
              <a:buSzPts val="6800"/>
              <a:buNone/>
              <a:defRPr sz="9066">
                <a:solidFill>
                  <a:schemeClr val="lt1"/>
                </a:solidFill>
              </a:defRPr>
            </a:lvl7pPr>
            <a:lvl8pPr lvl="7">
              <a:spcBef>
                <a:spcPts val="0"/>
              </a:spcBef>
              <a:spcAft>
                <a:spcPts val="0"/>
              </a:spcAft>
              <a:buClr>
                <a:schemeClr val="lt1"/>
              </a:buClr>
              <a:buSzPts val="6800"/>
              <a:buNone/>
              <a:defRPr sz="9066">
                <a:solidFill>
                  <a:schemeClr val="lt1"/>
                </a:solidFill>
              </a:defRPr>
            </a:lvl8pPr>
            <a:lvl9pPr lvl="8">
              <a:spcBef>
                <a:spcPts val="0"/>
              </a:spcBef>
              <a:spcAft>
                <a:spcPts val="0"/>
              </a:spcAft>
              <a:buClr>
                <a:schemeClr val="lt1"/>
              </a:buClr>
              <a:buSzPts val="6800"/>
              <a:buNone/>
              <a:defRPr sz="9066">
                <a:solidFill>
                  <a:schemeClr val="lt1"/>
                </a:solidFill>
              </a:defRPr>
            </a:lvl9pPr>
          </a:lstStyle>
          <a:p>
            <a:r>
              <a:rPr lang="en-US"/>
              <a:t>Click to edit Master title style</a:t>
            </a:r>
            <a:endParaRPr/>
          </a:p>
        </p:txBody>
      </p:sp>
      <p:sp>
        <p:nvSpPr>
          <p:cNvPr id="4" name="Date Placeholder 3">
            <a:extLst>
              <a:ext uri="{FF2B5EF4-FFF2-40B4-BE49-F238E27FC236}">
                <a16:creationId xmlns:a16="http://schemas.microsoft.com/office/drawing/2014/main" id="{BE54204D-D475-AF43-850C-311CDD3C9E63}"/>
              </a:ext>
            </a:extLst>
          </p:cNvPr>
          <p:cNvSpPr>
            <a:spLocks noGrp="1"/>
          </p:cNvSpPr>
          <p:nvPr>
            <p:ph type="dt" sz="half" idx="2"/>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endParaRPr lang="fi-FI" dirty="0"/>
          </a:p>
        </p:txBody>
      </p:sp>
      <p:sp>
        <p:nvSpPr>
          <p:cNvPr id="6" name="Slide Number Placeholder 3">
            <a:extLst>
              <a:ext uri="{FF2B5EF4-FFF2-40B4-BE49-F238E27FC236}">
                <a16:creationId xmlns:a16="http://schemas.microsoft.com/office/drawing/2014/main" id="{1B1EAF82-8C93-B848-9514-48CD765BA0D2}"/>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pPr algn="r"/>
            <a:fld id="{00000000-1234-1234-1234-123412341234}" type="slidenum">
              <a:rPr lang="fi" smtClean="0"/>
              <a:pPr algn="r"/>
              <a:t>‹#›</a:t>
            </a:fld>
            <a:endParaRPr lang="fi" dirty="0"/>
          </a:p>
        </p:txBody>
      </p:sp>
    </p:spTree>
    <p:extLst>
      <p:ext uri="{BB962C8B-B14F-4D97-AF65-F5344CB8AC3E}">
        <p14:creationId xmlns:p14="http://schemas.microsoft.com/office/powerpoint/2010/main" val="3335505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1" y="593367"/>
            <a:ext cx="11027463"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23" name="Google Shape;23;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n-US"/>
              <a:t>Edit Master text styles</a:t>
            </a:r>
          </a:p>
        </p:txBody>
      </p:sp>
      <p:sp>
        <p:nvSpPr>
          <p:cNvPr id="24" name="Google Shape;24;p5"/>
          <p:cNvSpPr txBox="1">
            <a:spLocks noGrp="1"/>
          </p:cNvSpPr>
          <p:nvPr>
            <p:ph type="body" idx="2"/>
          </p:nvPr>
        </p:nvSpPr>
        <p:spPr>
          <a:xfrm>
            <a:off x="6008915" y="1536633"/>
            <a:ext cx="5434148"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n-US"/>
              <a:t>Edit Master text styles</a:t>
            </a:r>
          </a:p>
        </p:txBody>
      </p:sp>
      <p:sp>
        <p:nvSpPr>
          <p:cNvPr id="6" name="Date Placeholder 3">
            <a:extLst>
              <a:ext uri="{FF2B5EF4-FFF2-40B4-BE49-F238E27FC236}">
                <a16:creationId xmlns:a16="http://schemas.microsoft.com/office/drawing/2014/main" id="{3C0845C9-F264-1942-91E7-8C62BE56DE33}"/>
              </a:ext>
            </a:extLst>
          </p:cNvPr>
          <p:cNvSpPr>
            <a:spLocks noGrp="1"/>
          </p:cNvSpPr>
          <p:nvPr>
            <p:ph type="dt" sz="half" idx="13"/>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endParaRPr lang="fi-FI" dirty="0"/>
          </a:p>
        </p:txBody>
      </p:sp>
      <p:sp>
        <p:nvSpPr>
          <p:cNvPr id="8" name="Slide Number Placeholder 3">
            <a:extLst>
              <a:ext uri="{FF2B5EF4-FFF2-40B4-BE49-F238E27FC236}">
                <a16:creationId xmlns:a16="http://schemas.microsoft.com/office/drawing/2014/main" id="{0404429B-0354-E24E-A1EC-72CFB2058FCF}"/>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pPr algn="r"/>
            <a:fld id="{00000000-1234-1234-1234-123412341234}" type="slidenum">
              <a:rPr lang="fi" smtClean="0"/>
              <a:pPr algn="r"/>
              <a:t>‹#›</a:t>
            </a:fld>
            <a:endParaRPr lang="fi" dirty="0"/>
          </a:p>
        </p:txBody>
      </p:sp>
    </p:spTree>
    <p:extLst>
      <p:ext uri="{BB962C8B-B14F-4D97-AF65-F5344CB8AC3E}">
        <p14:creationId xmlns:p14="http://schemas.microsoft.com/office/powerpoint/2010/main" val="933871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7" name="Google Shape;27;p4"/>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a:p>
        </p:txBody>
      </p:sp>
      <p:sp>
        <p:nvSpPr>
          <p:cNvPr id="28" name="Google Shape;28;p4"/>
          <p:cNvSpPr txBox="1">
            <a:spLocks noGrp="1"/>
          </p:cNvSpPr>
          <p:nvPr>
            <p:ph type="body" idx="1"/>
          </p:nvPr>
        </p:nvSpPr>
        <p:spPr>
          <a:xfrm>
            <a:off x="415600" y="1688433"/>
            <a:ext cx="11360800" cy="440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en-US"/>
              <a:t>Edit Master text styles</a:t>
            </a:r>
          </a:p>
        </p:txBody>
      </p:sp>
      <p:sp>
        <p:nvSpPr>
          <p:cNvPr id="5" name="Date Placeholder 3">
            <a:extLst>
              <a:ext uri="{FF2B5EF4-FFF2-40B4-BE49-F238E27FC236}">
                <a16:creationId xmlns:a16="http://schemas.microsoft.com/office/drawing/2014/main" id="{82712020-CAF8-E740-AF98-CB5178C93A28}"/>
              </a:ext>
            </a:extLst>
          </p:cNvPr>
          <p:cNvSpPr>
            <a:spLocks noGrp="1"/>
          </p:cNvSpPr>
          <p:nvPr>
            <p:ph type="dt" sz="half" idx="2"/>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endParaRPr lang="fi-FI" dirty="0"/>
          </a:p>
        </p:txBody>
      </p:sp>
      <p:sp>
        <p:nvSpPr>
          <p:cNvPr id="6" name="Slide Number Placeholder 3">
            <a:extLst>
              <a:ext uri="{FF2B5EF4-FFF2-40B4-BE49-F238E27FC236}">
                <a16:creationId xmlns:a16="http://schemas.microsoft.com/office/drawing/2014/main" id="{C9214799-78F0-A647-9065-4B69C742B4D3}"/>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pPr algn="r"/>
            <a:fld id="{00000000-1234-1234-1234-123412341234}" type="slidenum">
              <a:rPr lang="fi" smtClean="0"/>
              <a:pPr algn="r"/>
              <a:t>‹#›</a:t>
            </a:fld>
            <a:endParaRPr lang="fi" dirty="0"/>
          </a:p>
        </p:txBody>
      </p:sp>
    </p:spTree>
    <p:extLst>
      <p:ext uri="{BB962C8B-B14F-4D97-AF65-F5344CB8AC3E}">
        <p14:creationId xmlns:p14="http://schemas.microsoft.com/office/powerpoint/2010/main" val="4294271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a:p>
        </p:txBody>
      </p:sp>
      <p:sp>
        <p:nvSpPr>
          <p:cNvPr id="4" name="Date Placeholder 3">
            <a:extLst>
              <a:ext uri="{FF2B5EF4-FFF2-40B4-BE49-F238E27FC236}">
                <a16:creationId xmlns:a16="http://schemas.microsoft.com/office/drawing/2014/main" id="{ED1F6279-5F87-F544-B5DE-4F23B70A4DA0}"/>
              </a:ext>
            </a:extLst>
          </p:cNvPr>
          <p:cNvSpPr>
            <a:spLocks noGrp="1"/>
          </p:cNvSpPr>
          <p:nvPr>
            <p:ph type="dt" sz="half" idx="2"/>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endParaRPr lang="fi-FI" dirty="0"/>
          </a:p>
        </p:txBody>
      </p:sp>
      <p:sp>
        <p:nvSpPr>
          <p:cNvPr id="5" name="Slide Number Placeholder 3">
            <a:extLst>
              <a:ext uri="{FF2B5EF4-FFF2-40B4-BE49-F238E27FC236}">
                <a16:creationId xmlns:a16="http://schemas.microsoft.com/office/drawing/2014/main" id="{3DEDB80F-4E42-5A4D-8501-2000123DA212}"/>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pPr algn="r"/>
            <a:fld id="{00000000-1234-1234-1234-123412341234}" type="slidenum">
              <a:rPr lang="fi" smtClean="0"/>
              <a:pPr algn="r"/>
              <a:t>‹#›</a:t>
            </a:fld>
            <a:endParaRPr lang="fi" dirty="0"/>
          </a:p>
        </p:txBody>
      </p:sp>
    </p:spTree>
    <p:extLst>
      <p:ext uri="{BB962C8B-B14F-4D97-AF65-F5344CB8AC3E}">
        <p14:creationId xmlns:p14="http://schemas.microsoft.com/office/powerpoint/2010/main" val="3105900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bg>
      <p:bgRef idx="1001">
        <a:schemeClr val="bg1"/>
      </p:bgRef>
    </p:bg>
    <p:spTree>
      <p:nvGrpSpPr>
        <p:cNvPr id="1" name="Shape 33"/>
        <p:cNvGrpSpPr/>
        <p:nvPr/>
      </p:nvGrpSpPr>
      <p:grpSpPr>
        <a:xfrm>
          <a:off x="0" y="0"/>
          <a:ext cx="0" cy="0"/>
          <a:chOff x="0" y="0"/>
          <a:chExt cx="0" cy="0"/>
        </a:xfrm>
      </p:grpSpPr>
      <p:sp>
        <p:nvSpPr>
          <p:cNvPr id="8" name="Rectangle 7">
            <a:extLst>
              <a:ext uri="{FF2B5EF4-FFF2-40B4-BE49-F238E27FC236}">
                <a16:creationId xmlns:a16="http://schemas.microsoft.com/office/drawing/2014/main" id="{96EA362F-AEA4-2A42-86C2-77C1FD60C64A}"/>
              </a:ext>
            </a:extLst>
          </p:cNvPr>
          <p:cNvSpPr/>
          <p:nvPr/>
        </p:nvSpPr>
        <p:spPr>
          <a:xfrm>
            <a:off x="1" y="0"/>
            <a:ext cx="6959835" cy="6309320"/>
          </a:xfrm>
          <a:prstGeom prst="rect">
            <a:avLst/>
          </a:prstGeom>
          <a:solidFill>
            <a:schemeClr val="accent3">
              <a:alpha val="23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5" name="Date Placeholder 3">
            <a:extLst>
              <a:ext uri="{FF2B5EF4-FFF2-40B4-BE49-F238E27FC236}">
                <a16:creationId xmlns:a16="http://schemas.microsoft.com/office/drawing/2014/main" id="{0C646236-D1CB-B14F-9794-23EB1D6EDF80}"/>
              </a:ext>
            </a:extLst>
          </p:cNvPr>
          <p:cNvSpPr>
            <a:spLocks noGrp="1"/>
          </p:cNvSpPr>
          <p:nvPr>
            <p:ph type="dt" sz="half" idx="2"/>
          </p:nvPr>
        </p:nvSpPr>
        <p:spPr>
          <a:xfrm>
            <a:off x="7040187" y="6354023"/>
            <a:ext cx="2281612" cy="394367"/>
          </a:xfrm>
          <a:prstGeom prst="rect">
            <a:avLst/>
          </a:prstGeom>
        </p:spPr>
        <p:txBody>
          <a:bodyPr anchor="ctr"/>
          <a:lstStyle>
            <a:lvl1pPr algn="r">
              <a:defRPr sz="1867" b="1">
                <a:solidFill>
                  <a:schemeClr val="bg1"/>
                </a:solidFill>
                <a:latin typeface="+mn-lt"/>
              </a:defRPr>
            </a:lvl1pPr>
          </a:lstStyle>
          <a:p>
            <a:endParaRPr lang="fi-FI" dirty="0"/>
          </a:p>
        </p:txBody>
      </p:sp>
      <p:sp>
        <p:nvSpPr>
          <p:cNvPr id="7" name="Slide Number Placeholder 3">
            <a:extLst>
              <a:ext uri="{FF2B5EF4-FFF2-40B4-BE49-F238E27FC236}">
                <a16:creationId xmlns:a16="http://schemas.microsoft.com/office/drawing/2014/main" id="{71513652-1336-2343-BD53-0F08AC75809A}"/>
              </a:ext>
            </a:extLst>
          </p:cNvPr>
          <p:cNvSpPr>
            <a:spLocks noGrp="1"/>
          </p:cNvSpPr>
          <p:nvPr>
            <p:ph type="sldNum" sz="quarter" idx="4"/>
          </p:nvPr>
        </p:nvSpPr>
        <p:spPr>
          <a:xfrm>
            <a:off x="9394162" y="6354025"/>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pPr algn="r"/>
            <a:fld id="{00000000-1234-1234-1234-123412341234}" type="slidenum">
              <a:rPr lang="fi" smtClean="0"/>
              <a:pPr algn="r"/>
              <a:t>‹#›</a:t>
            </a:fld>
            <a:endParaRPr lang="fi" dirty="0"/>
          </a:p>
        </p:txBody>
      </p:sp>
      <p:sp>
        <p:nvSpPr>
          <p:cNvPr id="6" name="Otsikko">
            <a:extLst>
              <a:ext uri="{FF2B5EF4-FFF2-40B4-BE49-F238E27FC236}">
                <a16:creationId xmlns:a16="http://schemas.microsoft.com/office/drawing/2014/main" id="{374930A1-FD63-284F-BDDE-FDC3EC43B213}"/>
              </a:ext>
            </a:extLst>
          </p:cNvPr>
          <p:cNvSpPr txBox="1">
            <a:spLocks/>
          </p:cNvSpPr>
          <p:nvPr/>
        </p:nvSpPr>
        <p:spPr>
          <a:xfrm>
            <a:off x="6959600" y="2180168"/>
            <a:ext cx="5232400" cy="865717"/>
          </a:xfrm>
          <a:prstGeom prst="rect">
            <a:avLst/>
          </a:prstGeom>
        </p:spPr>
        <p:txBody>
          <a:bodyPr vert="horz" lIns="121920" tIns="60960" rIns="121920" bIns="60960" rtlCol="0" anchor="b">
            <a:normAutofit/>
          </a:bodyPr>
          <a:lstStyle>
            <a:lvl1pPr algn="l" defTabSz="685800" rtl="0" eaLnBrk="1" latinLnBrk="0" hangingPunct="1">
              <a:lnSpc>
                <a:spcPct val="90000"/>
              </a:lnSpc>
              <a:spcBef>
                <a:spcPct val="0"/>
              </a:spcBef>
              <a:buNone/>
              <a:defRPr sz="3300" b="1" i="0" kern="1200">
                <a:solidFill>
                  <a:schemeClr val="tx1">
                    <a:lumMod val="90000"/>
                    <a:lumOff val="10000"/>
                  </a:schemeClr>
                </a:solidFill>
                <a:latin typeface="Calibri" panose="020F0502020204030204" pitchFamily="34" charset="0"/>
                <a:ea typeface="+mj-ea"/>
                <a:cs typeface="Calibri" panose="020F0502020204030204" pitchFamily="34" charset="0"/>
              </a:defRPr>
            </a:lvl1pPr>
          </a:lstStyle>
          <a:p>
            <a:pPr algn="ctr"/>
            <a:endParaRPr lang="fi-FI" sz="4800" dirty="0"/>
          </a:p>
        </p:txBody>
      </p:sp>
      <p:sp>
        <p:nvSpPr>
          <p:cNvPr id="17" name="Otsikko">
            <a:extLst>
              <a:ext uri="{FF2B5EF4-FFF2-40B4-BE49-F238E27FC236}">
                <a16:creationId xmlns:a16="http://schemas.microsoft.com/office/drawing/2014/main" id="{70B2BEE6-0170-0249-8F37-69EB4868F6D9}"/>
              </a:ext>
            </a:extLst>
          </p:cNvPr>
          <p:cNvSpPr>
            <a:spLocks noGrp="1"/>
          </p:cNvSpPr>
          <p:nvPr>
            <p:ph type="title" idx="4294967295"/>
          </p:nvPr>
        </p:nvSpPr>
        <p:spPr>
          <a:xfrm>
            <a:off x="6960096" y="2180863"/>
            <a:ext cx="5232400" cy="865717"/>
          </a:xfrm>
        </p:spPr>
        <p:txBody>
          <a:bodyPr anchor="b">
            <a:normAutofit/>
          </a:bodyPr>
          <a:lstStyle/>
          <a:p>
            <a:pPr algn="ctr"/>
            <a:endParaRPr lang="fi-FI" sz="4800" dirty="0"/>
          </a:p>
        </p:txBody>
      </p:sp>
    </p:spTree>
    <p:extLst>
      <p:ext uri="{BB962C8B-B14F-4D97-AF65-F5344CB8AC3E}">
        <p14:creationId xmlns:p14="http://schemas.microsoft.com/office/powerpoint/2010/main" val="424423973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C52588-6117-7744-BA81-5849A69876F8}"/>
              </a:ext>
            </a:extLst>
          </p:cNvPr>
          <p:cNvSpPr/>
          <p:nvPr/>
        </p:nvSpPr>
        <p:spPr>
          <a:xfrm>
            <a:off x="11704049" y="440185"/>
            <a:ext cx="487953" cy="3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p>
        </p:txBody>
      </p:sp>
      <p:sp>
        <p:nvSpPr>
          <p:cNvPr id="3" name="Date Placeholder 2">
            <a:extLst>
              <a:ext uri="{FF2B5EF4-FFF2-40B4-BE49-F238E27FC236}">
                <a16:creationId xmlns:a16="http://schemas.microsoft.com/office/drawing/2014/main" id="{F9C025CC-3A60-504F-9AB6-ED1896F371C8}"/>
              </a:ext>
            </a:extLst>
          </p:cNvPr>
          <p:cNvSpPr>
            <a:spLocks noGrp="1"/>
          </p:cNvSpPr>
          <p:nvPr>
            <p:ph type="dt" sz="half" idx="10"/>
          </p:nvPr>
        </p:nvSpPr>
        <p:spPr/>
        <p:txBody>
          <a:bodyPr/>
          <a:lstStyle/>
          <a:p>
            <a:endParaRPr lang="fi-FI"/>
          </a:p>
        </p:txBody>
      </p:sp>
      <p:sp>
        <p:nvSpPr>
          <p:cNvPr id="5" name="Slide Number Placeholder 3">
            <a:extLst>
              <a:ext uri="{FF2B5EF4-FFF2-40B4-BE49-F238E27FC236}">
                <a16:creationId xmlns:a16="http://schemas.microsoft.com/office/drawing/2014/main" id="{26C9C3EA-AF18-1E4E-B9E5-9DDD89CED097}"/>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pPr algn="r"/>
            <a:fld id="{00000000-1234-1234-1234-123412341234}" type="slidenum">
              <a:rPr lang="fi" smtClean="0"/>
              <a:pPr algn="r"/>
              <a:t>‹#›</a:t>
            </a:fld>
            <a:endParaRPr lang="fi" dirty="0"/>
          </a:p>
        </p:txBody>
      </p:sp>
    </p:spTree>
    <p:extLst>
      <p:ext uri="{BB962C8B-B14F-4D97-AF65-F5344CB8AC3E}">
        <p14:creationId xmlns:p14="http://schemas.microsoft.com/office/powerpoint/2010/main" val="1673870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E8C9E4-01E5-AC45-95ED-F55A4DE0DC29}"/>
              </a:ext>
            </a:extLst>
          </p:cNvPr>
          <p:cNvSpPr/>
          <p:nvPr/>
        </p:nvSpPr>
        <p:spPr>
          <a:xfrm>
            <a:off x="11704049" y="440185"/>
            <a:ext cx="487953" cy="3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p>
        </p:txBody>
      </p:sp>
      <p:sp>
        <p:nvSpPr>
          <p:cNvPr id="3" name="Content Placeholder 2">
            <a:extLst>
              <a:ext uri="{FF2B5EF4-FFF2-40B4-BE49-F238E27FC236}">
                <a16:creationId xmlns:a16="http://schemas.microsoft.com/office/drawing/2014/main" id="{3D7461A6-3BF3-5C4F-8D3A-A66A96DF5D88}"/>
              </a:ext>
            </a:extLst>
          </p:cNvPr>
          <p:cNvSpPr>
            <a:spLocks noGrp="1"/>
          </p:cNvSpPr>
          <p:nvPr>
            <p:ph idx="1"/>
          </p:nvPr>
        </p:nvSpPr>
        <p:spPr>
          <a:xfrm>
            <a:off x="728907" y="1358830"/>
            <a:ext cx="10624893" cy="48181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Title 1">
            <a:extLst>
              <a:ext uri="{FF2B5EF4-FFF2-40B4-BE49-F238E27FC236}">
                <a16:creationId xmlns:a16="http://schemas.microsoft.com/office/drawing/2014/main" id="{4281641A-9DDB-274F-AB5E-447C7F99F325}"/>
              </a:ext>
            </a:extLst>
          </p:cNvPr>
          <p:cNvSpPr>
            <a:spLocks noGrp="1"/>
          </p:cNvSpPr>
          <p:nvPr>
            <p:ph type="title" hasCustomPrompt="1"/>
          </p:nvPr>
        </p:nvSpPr>
        <p:spPr>
          <a:xfrm>
            <a:off x="728908" y="222417"/>
            <a:ext cx="10624893" cy="1085329"/>
          </a:xfrm>
          <a:prstGeom prst="rect">
            <a:avLst/>
          </a:prstGeom>
        </p:spPr>
        <p:txBody>
          <a:bodyPr/>
          <a:lstStyle/>
          <a:p>
            <a:r>
              <a:rPr lang="en-US" dirty="0" err="1"/>
              <a:t>Lisää</a:t>
            </a:r>
            <a:r>
              <a:rPr lang="en-US" dirty="0"/>
              <a:t> </a:t>
            </a:r>
            <a:r>
              <a:rPr lang="en-US" dirty="0" err="1"/>
              <a:t>tähän</a:t>
            </a:r>
            <a:r>
              <a:rPr lang="en-US" dirty="0"/>
              <a:t> </a:t>
            </a:r>
            <a:r>
              <a:rPr lang="en-US" dirty="0" err="1"/>
              <a:t>otsikko</a:t>
            </a:r>
            <a:endParaRPr lang="fi-FI" dirty="0"/>
          </a:p>
        </p:txBody>
      </p:sp>
      <p:sp>
        <p:nvSpPr>
          <p:cNvPr id="9" name="Date Placeholder 3">
            <a:extLst>
              <a:ext uri="{FF2B5EF4-FFF2-40B4-BE49-F238E27FC236}">
                <a16:creationId xmlns:a16="http://schemas.microsoft.com/office/drawing/2014/main" id="{3C057C7C-7A8A-0748-94FA-93A5418F9659}"/>
              </a:ext>
            </a:extLst>
          </p:cNvPr>
          <p:cNvSpPr>
            <a:spLocks noGrp="1"/>
          </p:cNvSpPr>
          <p:nvPr>
            <p:ph type="dt" sz="half" idx="2"/>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endParaRPr lang="fi-FI" dirty="0"/>
          </a:p>
        </p:txBody>
      </p:sp>
      <p:sp>
        <p:nvSpPr>
          <p:cNvPr id="12" name="Slide Number Placeholder 3">
            <a:extLst>
              <a:ext uri="{FF2B5EF4-FFF2-40B4-BE49-F238E27FC236}">
                <a16:creationId xmlns:a16="http://schemas.microsoft.com/office/drawing/2014/main" id="{C15B0D51-C228-B542-B963-844EC1779181}"/>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pPr algn="r"/>
            <a:fld id="{00000000-1234-1234-1234-123412341234}" type="slidenum">
              <a:rPr lang="fi" smtClean="0"/>
              <a:pPr algn="r"/>
              <a:t>‹#›</a:t>
            </a:fld>
            <a:endParaRPr lang="fi" dirty="0"/>
          </a:p>
        </p:txBody>
      </p:sp>
    </p:spTree>
    <p:extLst>
      <p:ext uri="{BB962C8B-B14F-4D97-AF65-F5344CB8AC3E}">
        <p14:creationId xmlns:p14="http://schemas.microsoft.com/office/powerpoint/2010/main" val="1785561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FCC478-1F94-7842-891A-06ECB5ABF294}"/>
              </a:ext>
            </a:extLst>
          </p:cNvPr>
          <p:cNvSpPr/>
          <p:nvPr/>
        </p:nvSpPr>
        <p:spPr>
          <a:xfrm>
            <a:off x="11704049" y="440185"/>
            <a:ext cx="487953" cy="3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p>
        </p:txBody>
      </p:sp>
      <p:sp>
        <p:nvSpPr>
          <p:cNvPr id="2" name="Title 1">
            <a:extLst>
              <a:ext uri="{FF2B5EF4-FFF2-40B4-BE49-F238E27FC236}">
                <a16:creationId xmlns:a16="http://schemas.microsoft.com/office/drawing/2014/main" id="{95207CD1-9810-EC41-92A7-6D715725E4F5}"/>
              </a:ext>
            </a:extLst>
          </p:cNvPr>
          <p:cNvSpPr>
            <a:spLocks noGrp="1"/>
          </p:cNvSpPr>
          <p:nvPr>
            <p:ph type="title"/>
          </p:nvPr>
        </p:nvSpPr>
        <p:spPr>
          <a:xfrm>
            <a:off x="709864" y="1709740"/>
            <a:ext cx="10637587" cy="2852737"/>
          </a:xfrm>
          <a:prstGeom prst="rect">
            <a:avLst/>
          </a:prstGeom>
        </p:spPr>
        <p:txBody>
          <a:bodyPr anchor="b"/>
          <a:lstStyle>
            <a:lvl1pPr>
              <a:defRPr sz="6000"/>
            </a:lvl1p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5375FE87-A2CD-0040-8078-C008C10E7C10}"/>
              </a:ext>
            </a:extLst>
          </p:cNvPr>
          <p:cNvSpPr>
            <a:spLocks noGrp="1"/>
          </p:cNvSpPr>
          <p:nvPr>
            <p:ph type="body" idx="1"/>
          </p:nvPr>
        </p:nvSpPr>
        <p:spPr>
          <a:xfrm>
            <a:off x="709864" y="4589464"/>
            <a:ext cx="10637587"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5DEE29AF-849D-B945-AC3E-503637D2E8DA}"/>
              </a:ext>
            </a:extLst>
          </p:cNvPr>
          <p:cNvSpPr>
            <a:spLocks noGrp="1"/>
          </p:cNvSpPr>
          <p:nvPr>
            <p:ph type="dt" sz="half" idx="2"/>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endParaRPr lang="fi-FI" dirty="0"/>
          </a:p>
        </p:txBody>
      </p:sp>
      <p:sp>
        <p:nvSpPr>
          <p:cNvPr id="10" name="Slide Number Placeholder 3">
            <a:extLst>
              <a:ext uri="{FF2B5EF4-FFF2-40B4-BE49-F238E27FC236}">
                <a16:creationId xmlns:a16="http://schemas.microsoft.com/office/drawing/2014/main" id="{392B83E2-E57D-F04E-BDA0-AE2535D79341}"/>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pPr algn="r"/>
            <a:fld id="{00000000-1234-1234-1234-123412341234}" type="slidenum">
              <a:rPr lang="fi" smtClean="0"/>
              <a:pPr algn="r"/>
              <a:t>‹#›</a:t>
            </a:fld>
            <a:endParaRPr lang="fi" dirty="0"/>
          </a:p>
        </p:txBody>
      </p:sp>
    </p:spTree>
    <p:extLst>
      <p:ext uri="{BB962C8B-B14F-4D97-AF65-F5344CB8AC3E}">
        <p14:creationId xmlns:p14="http://schemas.microsoft.com/office/powerpoint/2010/main" val="667594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F279FF-7692-8C4F-AFCD-65CF46852481}"/>
              </a:ext>
            </a:extLst>
          </p:cNvPr>
          <p:cNvSpPr>
            <a:spLocks noGrp="1"/>
          </p:cNvSpPr>
          <p:nvPr>
            <p:ph sz="half" idx="1"/>
          </p:nvPr>
        </p:nvSpPr>
        <p:spPr>
          <a:xfrm>
            <a:off x="728907" y="1530851"/>
            <a:ext cx="5290893" cy="4351339"/>
          </a:xfrm>
        </p:spPr>
        <p:txBody>
          <a:bodyPr/>
          <a:lstStyle>
            <a:lvl1pPr marL="457189" indent="-457189">
              <a:buClr>
                <a:schemeClr val="accent2"/>
              </a:buClr>
              <a:buFont typeface="Arial" panose="020B0604020202020204" pitchFamily="34" charset="0"/>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5D31C9C-00BB-CC49-95BD-2F6CD9826CDC}"/>
              </a:ext>
            </a:extLst>
          </p:cNvPr>
          <p:cNvSpPr>
            <a:spLocks noGrp="1"/>
          </p:cNvSpPr>
          <p:nvPr>
            <p:ph sz="half" idx="2"/>
          </p:nvPr>
        </p:nvSpPr>
        <p:spPr>
          <a:xfrm>
            <a:off x="6062908" y="1530851"/>
            <a:ext cx="5290893"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2" name="Title 1">
            <a:extLst>
              <a:ext uri="{FF2B5EF4-FFF2-40B4-BE49-F238E27FC236}">
                <a16:creationId xmlns:a16="http://schemas.microsoft.com/office/drawing/2014/main" id="{930A85E8-277F-C94F-88B1-A6E8203F4D83}"/>
              </a:ext>
            </a:extLst>
          </p:cNvPr>
          <p:cNvSpPr>
            <a:spLocks noGrp="1"/>
          </p:cNvSpPr>
          <p:nvPr>
            <p:ph type="title" hasCustomPrompt="1"/>
          </p:nvPr>
        </p:nvSpPr>
        <p:spPr>
          <a:xfrm>
            <a:off x="728908" y="222417"/>
            <a:ext cx="10624893" cy="1085329"/>
          </a:xfrm>
          <a:prstGeom prst="rect">
            <a:avLst/>
          </a:prstGeom>
        </p:spPr>
        <p:txBody>
          <a:bodyPr/>
          <a:lstStyle/>
          <a:p>
            <a:r>
              <a:rPr lang="en-US" dirty="0" err="1"/>
              <a:t>Lisää</a:t>
            </a:r>
            <a:r>
              <a:rPr lang="en-US" dirty="0"/>
              <a:t> </a:t>
            </a:r>
            <a:r>
              <a:rPr lang="en-US" dirty="0" err="1"/>
              <a:t>tähän</a:t>
            </a:r>
            <a:r>
              <a:rPr lang="en-US" dirty="0"/>
              <a:t> </a:t>
            </a:r>
            <a:r>
              <a:rPr lang="en-US" dirty="0" err="1"/>
              <a:t>otsikko</a:t>
            </a:r>
            <a:endParaRPr lang="fi-FI" dirty="0"/>
          </a:p>
        </p:txBody>
      </p:sp>
      <p:sp>
        <p:nvSpPr>
          <p:cNvPr id="9" name="Date Placeholder 3">
            <a:extLst>
              <a:ext uri="{FF2B5EF4-FFF2-40B4-BE49-F238E27FC236}">
                <a16:creationId xmlns:a16="http://schemas.microsoft.com/office/drawing/2014/main" id="{48FC721A-AB9F-AB49-A5E6-38AD992D9B78}"/>
              </a:ext>
            </a:extLst>
          </p:cNvPr>
          <p:cNvSpPr>
            <a:spLocks noGrp="1"/>
          </p:cNvSpPr>
          <p:nvPr>
            <p:ph type="dt" sz="half" idx="10"/>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endParaRPr lang="fi-FI" dirty="0"/>
          </a:p>
        </p:txBody>
      </p:sp>
      <p:sp>
        <p:nvSpPr>
          <p:cNvPr id="7" name="Slide Number Placeholder 3">
            <a:extLst>
              <a:ext uri="{FF2B5EF4-FFF2-40B4-BE49-F238E27FC236}">
                <a16:creationId xmlns:a16="http://schemas.microsoft.com/office/drawing/2014/main" id="{798C670E-54EF-BA4D-9199-25C6244F0F19}"/>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pPr algn="r"/>
            <a:fld id="{00000000-1234-1234-1234-123412341234}" type="slidenum">
              <a:rPr lang="fi" smtClean="0"/>
              <a:pPr algn="r"/>
              <a:t>‹#›</a:t>
            </a:fld>
            <a:endParaRPr lang="fi" dirty="0"/>
          </a:p>
        </p:txBody>
      </p:sp>
    </p:spTree>
    <p:extLst>
      <p:ext uri="{BB962C8B-B14F-4D97-AF65-F5344CB8AC3E}">
        <p14:creationId xmlns:p14="http://schemas.microsoft.com/office/powerpoint/2010/main" val="2090242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large content block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4E8153-8CFC-AA4D-B848-A57EB21631D9}"/>
              </a:ext>
            </a:extLst>
          </p:cNvPr>
          <p:cNvSpPr/>
          <p:nvPr/>
        </p:nvSpPr>
        <p:spPr>
          <a:xfrm>
            <a:off x="11704049" y="440185"/>
            <a:ext cx="487953" cy="3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p>
        </p:txBody>
      </p:sp>
      <p:sp>
        <p:nvSpPr>
          <p:cNvPr id="5" name="Content Placeholder 2">
            <a:extLst>
              <a:ext uri="{FF2B5EF4-FFF2-40B4-BE49-F238E27FC236}">
                <a16:creationId xmlns:a16="http://schemas.microsoft.com/office/drawing/2014/main" id="{10711B53-B6F0-3643-8A11-E9086403DA77}"/>
              </a:ext>
            </a:extLst>
          </p:cNvPr>
          <p:cNvSpPr>
            <a:spLocks noGrp="1"/>
          </p:cNvSpPr>
          <p:nvPr>
            <p:ph sz="half" idx="1"/>
          </p:nvPr>
        </p:nvSpPr>
        <p:spPr>
          <a:xfrm>
            <a:off x="728907" y="1307747"/>
            <a:ext cx="5290893" cy="4796768"/>
          </a:xfrm>
        </p:spPr>
        <p:txBody>
          <a:bodyPr/>
          <a:lstStyle>
            <a:lvl1pPr marL="457189" indent="-457189">
              <a:buClr>
                <a:schemeClr val="accent2"/>
              </a:buClr>
              <a:buFont typeface="Arial" panose="020B0604020202020204" pitchFamily="34" charset="0"/>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Content Placeholder 3">
            <a:extLst>
              <a:ext uri="{FF2B5EF4-FFF2-40B4-BE49-F238E27FC236}">
                <a16:creationId xmlns:a16="http://schemas.microsoft.com/office/drawing/2014/main" id="{97156312-C5EF-C84D-9956-BC0E77218694}"/>
              </a:ext>
            </a:extLst>
          </p:cNvPr>
          <p:cNvSpPr>
            <a:spLocks noGrp="1"/>
          </p:cNvSpPr>
          <p:nvPr>
            <p:ph sz="half" idx="2"/>
          </p:nvPr>
        </p:nvSpPr>
        <p:spPr>
          <a:xfrm>
            <a:off x="6062908" y="222415"/>
            <a:ext cx="5290893" cy="58820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Title 1">
            <a:extLst>
              <a:ext uri="{FF2B5EF4-FFF2-40B4-BE49-F238E27FC236}">
                <a16:creationId xmlns:a16="http://schemas.microsoft.com/office/drawing/2014/main" id="{A3A09258-D6D6-1840-ABB3-B849D7FD31D3}"/>
              </a:ext>
            </a:extLst>
          </p:cNvPr>
          <p:cNvSpPr>
            <a:spLocks noGrp="1"/>
          </p:cNvSpPr>
          <p:nvPr>
            <p:ph type="title" hasCustomPrompt="1"/>
          </p:nvPr>
        </p:nvSpPr>
        <p:spPr>
          <a:xfrm>
            <a:off x="728907" y="222417"/>
            <a:ext cx="5290893" cy="1085329"/>
          </a:xfrm>
          <a:prstGeom prst="rect">
            <a:avLst/>
          </a:prstGeom>
        </p:spPr>
        <p:txBody>
          <a:bodyPr/>
          <a:lstStyle/>
          <a:p>
            <a:r>
              <a:rPr lang="en-US" dirty="0" err="1"/>
              <a:t>Lisää</a:t>
            </a:r>
            <a:r>
              <a:rPr lang="en-US" dirty="0"/>
              <a:t> </a:t>
            </a:r>
            <a:r>
              <a:rPr lang="en-US" dirty="0" err="1"/>
              <a:t>tähän</a:t>
            </a:r>
            <a:r>
              <a:rPr lang="en-US" dirty="0"/>
              <a:t> </a:t>
            </a:r>
            <a:r>
              <a:rPr lang="en-US" dirty="0" err="1"/>
              <a:t>otsikko</a:t>
            </a:r>
            <a:endParaRPr lang="fi-FI" dirty="0"/>
          </a:p>
        </p:txBody>
      </p:sp>
      <p:sp>
        <p:nvSpPr>
          <p:cNvPr id="8" name="Date Placeholder 3">
            <a:extLst>
              <a:ext uri="{FF2B5EF4-FFF2-40B4-BE49-F238E27FC236}">
                <a16:creationId xmlns:a16="http://schemas.microsoft.com/office/drawing/2014/main" id="{32DB21A7-EAFA-5D4C-94EB-97844AA18B21}"/>
              </a:ext>
            </a:extLst>
          </p:cNvPr>
          <p:cNvSpPr>
            <a:spLocks noGrp="1"/>
          </p:cNvSpPr>
          <p:nvPr>
            <p:ph type="dt" sz="half" idx="10"/>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endParaRPr lang="fi-FI" dirty="0"/>
          </a:p>
        </p:txBody>
      </p:sp>
      <p:sp>
        <p:nvSpPr>
          <p:cNvPr id="11" name="Slide Number Placeholder 3">
            <a:extLst>
              <a:ext uri="{FF2B5EF4-FFF2-40B4-BE49-F238E27FC236}">
                <a16:creationId xmlns:a16="http://schemas.microsoft.com/office/drawing/2014/main" id="{2EA72838-4567-7B48-9A53-463B172AEAE2}"/>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pPr algn="r"/>
            <a:fld id="{00000000-1234-1234-1234-123412341234}" type="slidenum">
              <a:rPr lang="fi" smtClean="0"/>
              <a:pPr algn="r"/>
              <a:t>‹#›</a:t>
            </a:fld>
            <a:endParaRPr lang="fi" dirty="0"/>
          </a:p>
        </p:txBody>
      </p:sp>
    </p:spTree>
    <p:extLst>
      <p:ext uri="{BB962C8B-B14F-4D97-AF65-F5344CB8AC3E}">
        <p14:creationId xmlns:p14="http://schemas.microsoft.com/office/powerpoint/2010/main" val="499279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B001E6B-0C8D-F840-9DCB-F0C3A9E95EF2}"/>
              </a:ext>
            </a:extLst>
          </p:cNvPr>
          <p:cNvSpPr/>
          <p:nvPr/>
        </p:nvSpPr>
        <p:spPr>
          <a:xfrm>
            <a:off x="11704049" y="440185"/>
            <a:ext cx="487953" cy="3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p>
        </p:txBody>
      </p:sp>
      <p:sp>
        <p:nvSpPr>
          <p:cNvPr id="3" name="Text Placeholder 2">
            <a:extLst>
              <a:ext uri="{FF2B5EF4-FFF2-40B4-BE49-F238E27FC236}">
                <a16:creationId xmlns:a16="http://schemas.microsoft.com/office/drawing/2014/main" id="{51CF4CB4-043A-D044-893D-DB962367B73E}"/>
              </a:ext>
            </a:extLst>
          </p:cNvPr>
          <p:cNvSpPr>
            <a:spLocks noGrp="1"/>
          </p:cNvSpPr>
          <p:nvPr>
            <p:ph type="body" idx="1"/>
          </p:nvPr>
        </p:nvSpPr>
        <p:spPr>
          <a:xfrm>
            <a:off x="726323" y="1328180"/>
            <a:ext cx="5269664" cy="720281"/>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6B5E4EE-C85E-3049-B44D-1BFA47BECB76}"/>
              </a:ext>
            </a:extLst>
          </p:cNvPr>
          <p:cNvSpPr>
            <a:spLocks noGrp="1"/>
          </p:cNvSpPr>
          <p:nvPr>
            <p:ph sz="half" idx="2"/>
          </p:nvPr>
        </p:nvSpPr>
        <p:spPr>
          <a:xfrm>
            <a:off x="727911" y="2048461"/>
            <a:ext cx="5269664" cy="40645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8B8B1DF9-DBF3-8549-97ED-CBA63FF5FE64}"/>
              </a:ext>
            </a:extLst>
          </p:cNvPr>
          <p:cNvSpPr>
            <a:spLocks noGrp="1"/>
          </p:cNvSpPr>
          <p:nvPr>
            <p:ph type="body" sz="quarter" idx="3"/>
          </p:nvPr>
        </p:nvSpPr>
        <p:spPr>
          <a:xfrm>
            <a:off x="6058184" y="1328180"/>
            <a:ext cx="5295616" cy="720281"/>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9A3CEB4-15A9-0340-8CFC-FC26BD83104E}"/>
              </a:ext>
            </a:extLst>
          </p:cNvPr>
          <p:cNvSpPr>
            <a:spLocks noGrp="1"/>
          </p:cNvSpPr>
          <p:nvPr>
            <p:ph sz="quarter" idx="4"/>
          </p:nvPr>
        </p:nvSpPr>
        <p:spPr>
          <a:xfrm>
            <a:off x="6059773" y="2048461"/>
            <a:ext cx="5295616" cy="40645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4" name="Title 1">
            <a:extLst>
              <a:ext uri="{FF2B5EF4-FFF2-40B4-BE49-F238E27FC236}">
                <a16:creationId xmlns:a16="http://schemas.microsoft.com/office/drawing/2014/main" id="{B098F496-1701-524F-9289-7C278F66AC84}"/>
              </a:ext>
            </a:extLst>
          </p:cNvPr>
          <p:cNvSpPr>
            <a:spLocks noGrp="1"/>
          </p:cNvSpPr>
          <p:nvPr>
            <p:ph type="title" hasCustomPrompt="1"/>
          </p:nvPr>
        </p:nvSpPr>
        <p:spPr>
          <a:xfrm>
            <a:off x="728908" y="222417"/>
            <a:ext cx="10624893" cy="1085329"/>
          </a:xfrm>
          <a:prstGeom prst="rect">
            <a:avLst/>
          </a:prstGeom>
        </p:spPr>
        <p:txBody>
          <a:bodyPr/>
          <a:lstStyle/>
          <a:p>
            <a:r>
              <a:rPr lang="en-US" dirty="0" err="1"/>
              <a:t>Lisää</a:t>
            </a:r>
            <a:r>
              <a:rPr lang="en-US" dirty="0"/>
              <a:t> </a:t>
            </a:r>
            <a:r>
              <a:rPr lang="en-US" dirty="0" err="1"/>
              <a:t>tähän</a:t>
            </a:r>
            <a:r>
              <a:rPr lang="en-US" dirty="0"/>
              <a:t> </a:t>
            </a:r>
            <a:r>
              <a:rPr lang="en-US" dirty="0" err="1"/>
              <a:t>otsikko</a:t>
            </a:r>
            <a:endParaRPr lang="fi-FI" dirty="0"/>
          </a:p>
        </p:txBody>
      </p:sp>
      <p:sp>
        <p:nvSpPr>
          <p:cNvPr id="11" name="Date Placeholder 3">
            <a:extLst>
              <a:ext uri="{FF2B5EF4-FFF2-40B4-BE49-F238E27FC236}">
                <a16:creationId xmlns:a16="http://schemas.microsoft.com/office/drawing/2014/main" id="{1C2F9F9E-B3AF-4C43-B5D0-2613734B9C7A}"/>
              </a:ext>
            </a:extLst>
          </p:cNvPr>
          <p:cNvSpPr>
            <a:spLocks noGrp="1"/>
          </p:cNvSpPr>
          <p:nvPr>
            <p:ph type="dt" sz="half" idx="10"/>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endParaRPr lang="fi-FI" dirty="0"/>
          </a:p>
        </p:txBody>
      </p:sp>
      <p:sp>
        <p:nvSpPr>
          <p:cNvPr id="13" name="Slide Number Placeholder 3">
            <a:extLst>
              <a:ext uri="{FF2B5EF4-FFF2-40B4-BE49-F238E27FC236}">
                <a16:creationId xmlns:a16="http://schemas.microsoft.com/office/drawing/2014/main" id="{AB714661-A03D-6948-AB03-4078C9D85A60}"/>
              </a:ext>
            </a:extLst>
          </p:cNvPr>
          <p:cNvSpPr>
            <a:spLocks noGrp="1"/>
          </p:cNvSpPr>
          <p:nvPr>
            <p:ph type="sldNum" sz="quarter" idx="11"/>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pPr algn="r"/>
            <a:fld id="{00000000-1234-1234-1234-123412341234}" type="slidenum">
              <a:rPr lang="fi" smtClean="0"/>
              <a:pPr algn="r"/>
              <a:t>‹#›</a:t>
            </a:fld>
            <a:endParaRPr lang="fi" dirty="0"/>
          </a:p>
        </p:txBody>
      </p:sp>
    </p:spTree>
    <p:extLst>
      <p:ext uri="{BB962C8B-B14F-4D97-AF65-F5344CB8AC3E}">
        <p14:creationId xmlns:p14="http://schemas.microsoft.com/office/powerpoint/2010/main" val="323763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E383F7-3DE8-1345-A503-AFD28E98E93F}"/>
              </a:ext>
            </a:extLst>
          </p:cNvPr>
          <p:cNvSpPr/>
          <p:nvPr/>
        </p:nvSpPr>
        <p:spPr>
          <a:xfrm>
            <a:off x="11704049" y="440185"/>
            <a:ext cx="487953" cy="3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p>
        </p:txBody>
      </p:sp>
      <p:sp>
        <p:nvSpPr>
          <p:cNvPr id="10" name="Title 1">
            <a:extLst>
              <a:ext uri="{FF2B5EF4-FFF2-40B4-BE49-F238E27FC236}">
                <a16:creationId xmlns:a16="http://schemas.microsoft.com/office/drawing/2014/main" id="{89EFF77C-35A3-374D-93FF-BB1B28027AB4}"/>
              </a:ext>
            </a:extLst>
          </p:cNvPr>
          <p:cNvSpPr>
            <a:spLocks noGrp="1"/>
          </p:cNvSpPr>
          <p:nvPr>
            <p:ph type="title" hasCustomPrompt="1"/>
          </p:nvPr>
        </p:nvSpPr>
        <p:spPr>
          <a:xfrm>
            <a:off x="728908" y="222417"/>
            <a:ext cx="10624893" cy="1085329"/>
          </a:xfrm>
          <a:prstGeom prst="rect">
            <a:avLst/>
          </a:prstGeom>
        </p:spPr>
        <p:txBody>
          <a:bodyPr/>
          <a:lstStyle/>
          <a:p>
            <a:r>
              <a:rPr lang="en-US" dirty="0" err="1"/>
              <a:t>Lisää</a:t>
            </a:r>
            <a:r>
              <a:rPr lang="en-US" dirty="0"/>
              <a:t> </a:t>
            </a:r>
            <a:r>
              <a:rPr lang="en-US" dirty="0" err="1"/>
              <a:t>tähän</a:t>
            </a:r>
            <a:r>
              <a:rPr lang="en-US" dirty="0"/>
              <a:t> </a:t>
            </a:r>
            <a:r>
              <a:rPr lang="en-US" dirty="0" err="1"/>
              <a:t>otsikko</a:t>
            </a:r>
            <a:endParaRPr lang="fi-FI" dirty="0"/>
          </a:p>
        </p:txBody>
      </p:sp>
      <p:sp>
        <p:nvSpPr>
          <p:cNvPr id="8" name="Date Placeholder 3">
            <a:extLst>
              <a:ext uri="{FF2B5EF4-FFF2-40B4-BE49-F238E27FC236}">
                <a16:creationId xmlns:a16="http://schemas.microsoft.com/office/drawing/2014/main" id="{827D3A99-C639-7648-B597-0276EBA700C2}"/>
              </a:ext>
            </a:extLst>
          </p:cNvPr>
          <p:cNvSpPr>
            <a:spLocks noGrp="1"/>
          </p:cNvSpPr>
          <p:nvPr>
            <p:ph type="dt" sz="half" idx="2"/>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endParaRPr lang="fi-FI" dirty="0"/>
          </a:p>
        </p:txBody>
      </p:sp>
      <p:sp>
        <p:nvSpPr>
          <p:cNvPr id="9" name="Slide Number Placeholder 3">
            <a:extLst>
              <a:ext uri="{FF2B5EF4-FFF2-40B4-BE49-F238E27FC236}">
                <a16:creationId xmlns:a16="http://schemas.microsoft.com/office/drawing/2014/main" id="{1F315278-D403-E54A-BF42-8491AA3A0F3C}"/>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pPr algn="r"/>
            <a:fld id="{00000000-1234-1234-1234-123412341234}" type="slidenum">
              <a:rPr lang="fi" smtClean="0"/>
              <a:pPr algn="r"/>
              <a:t>‹#›</a:t>
            </a:fld>
            <a:endParaRPr lang="fi" dirty="0"/>
          </a:p>
        </p:txBody>
      </p:sp>
    </p:spTree>
    <p:extLst>
      <p:ext uri="{BB962C8B-B14F-4D97-AF65-F5344CB8AC3E}">
        <p14:creationId xmlns:p14="http://schemas.microsoft.com/office/powerpoint/2010/main" val="1309342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8C918C-19FA-B54E-BC65-D90BD030F6F2}"/>
              </a:ext>
            </a:extLst>
          </p:cNvPr>
          <p:cNvSpPr/>
          <p:nvPr/>
        </p:nvSpPr>
        <p:spPr>
          <a:xfrm>
            <a:off x="11704049" y="440185"/>
            <a:ext cx="487953" cy="38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p>
        </p:txBody>
      </p:sp>
      <p:sp>
        <p:nvSpPr>
          <p:cNvPr id="3" name="Content Placeholder 2">
            <a:extLst>
              <a:ext uri="{FF2B5EF4-FFF2-40B4-BE49-F238E27FC236}">
                <a16:creationId xmlns:a16="http://schemas.microsoft.com/office/drawing/2014/main" id="{7F7A6F10-E1A3-FD4A-BD0C-624FF6708CA9}"/>
              </a:ext>
            </a:extLst>
          </p:cNvPr>
          <p:cNvSpPr>
            <a:spLocks noGrp="1"/>
          </p:cNvSpPr>
          <p:nvPr>
            <p:ph idx="1"/>
          </p:nvPr>
        </p:nvSpPr>
        <p:spPr>
          <a:xfrm>
            <a:off x="5183188" y="1143000"/>
            <a:ext cx="6172200" cy="47180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Title 1">
            <a:extLst>
              <a:ext uri="{FF2B5EF4-FFF2-40B4-BE49-F238E27FC236}">
                <a16:creationId xmlns:a16="http://schemas.microsoft.com/office/drawing/2014/main" id="{3DB811B4-5FE4-0B4C-AB79-94B5A39D0626}"/>
              </a:ext>
            </a:extLst>
          </p:cNvPr>
          <p:cNvSpPr>
            <a:spLocks noGrp="1"/>
          </p:cNvSpPr>
          <p:nvPr>
            <p:ph type="title"/>
          </p:nvPr>
        </p:nvSpPr>
        <p:spPr>
          <a:xfrm>
            <a:off x="697833" y="440186"/>
            <a:ext cx="4074193" cy="1230255"/>
          </a:xfrm>
          <a:prstGeom prst="rect">
            <a:avLst/>
          </a:prstGeom>
        </p:spPr>
        <p:txBody>
          <a:bodyPr anchor="b"/>
          <a:lstStyle>
            <a:lvl1pPr>
              <a:defRPr sz="3200"/>
            </a:lvl1pPr>
          </a:lstStyle>
          <a:p>
            <a:r>
              <a:rPr lang="en-US"/>
              <a:t>Click to edit Master title style</a:t>
            </a:r>
            <a:endParaRPr lang="fi-FI"/>
          </a:p>
        </p:txBody>
      </p:sp>
      <p:sp>
        <p:nvSpPr>
          <p:cNvPr id="12" name="Text Placeholder 3">
            <a:extLst>
              <a:ext uri="{FF2B5EF4-FFF2-40B4-BE49-F238E27FC236}">
                <a16:creationId xmlns:a16="http://schemas.microsoft.com/office/drawing/2014/main" id="{27C7B388-A443-4141-B7B8-6B7BA57113B6}"/>
              </a:ext>
            </a:extLst>
          </p:cNvPr>
          <p:cNvSpPr>
            <a:spLocks noGrp="1"/>
          </p:cNvSpPr>
          <p:nvPr>
            <p:ph type="body" sz="half" idx="2"/>
          </p:nvPr>
        </p:nvSpPr>
        <p:spPr>
          <a:xfrm>
            <a:off x="697833" y="1670441"/>
            <a:ext cx="4074193" cy="419854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10" name="Date Placeholder 3">
            <a:extLst>
              <a:ext uri="{FF2B5EF4-FFF2-40B4-BE49-F238E27FC236}">
                <a16:creationId xmlns:a16="http://schemas.microsoft.com/office/drawing/2014/main" id="{D97EDEC7-1BBD-6545-AC9A-90ADD4BEBE77}"/>
              </a:ext>
            </a:extLst>
          </p:cNvPr>
          <p:cNvSpPr>
            <a:spLocks noGrp="1"/>
          </p:cNvSpPr>
          <p:nvPr>
            <p:ph type="dt" sz="half" idx="10"/>
          </p:nvPr>
        </p:nvSpPr>
        <p:spPr>
          <a:xfrm>
            <a:off x="7040187" y="6354022"/>
            <a:ext cx="2281612" cy="394367"/>
          </a:xfrm>
          <a:prstGeom prst="rect">
            <a:avLst/>
          </a:prstGeom>
        </p:spPr>
        <p:txBody>
          <a:bodyPr anchor="ctr"/>
          <a:lstStyle>
            <a:lvl1pPr algn="r">
              <a:defRPr sz="1867" b="1">
                <a:solidFill>
                  <a:schemeClr val="bg1"/>
                </a:solidFill>
                <a:latin typeface="+mn-lt"/>
              </a:defRPr>
            </a:lvl1pPr>
          </a:lstStyle>
          <a:p>
            <a:endParaRPr lang="fi-FI" dirty="0"/>
          </a:p>
        </p:txBody>
      </p:sp>
      <p:sp>
        <p:nvSpPr>
          <p:cNvPr id="13" name="Slide Number Placeholder 3">
            <a:extLst>
              <a:ext uri="{FF2B5EF4-FFF2-40B4-BE49-F238E27FC236}">
                <a16:creationId xmlns:a16="http://schemas.microsoft.com/office/drawing/2014/main" id="{1BDD2637-ADD2-674B-826E-E22F62F9C48E}"/>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pPr algn="r"/>
            <a:fld id="{00000000-1234-1234-1234-123412341234}" type="slidenum">
              <a:rPr lang="fi" smtClean="0"/>
              <a:pPr algn="r"/>
              <a:t>‹#›</a:t>
            </a:fld>
            <a:endParaRPr lang="fi" dirty="0"/>
          </a:p>
        </p:txBody>
      </p:sp>
    </p:spTree>
    <p:extLst>
      <p:ext uri="{BB962C8B-B14F-4D97-AF65-F5344CB8AC3E}">
        <p14:creationId xmlns:p14="http://schemas.microsoft.com/office/powerpoint/2010/main" val="4132066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3FC77A0-DE7F-2343-88A4-49D2210D3CF4}"/>
              </a:ext>
            </a:extLst>
          </p:cNvPr>
          <p:cNvSpPr/>
          <p:nvPr/>
        </p:nvSpPr>
        <p:spPr>
          <a:xfrm rot="16200000">
            <a:off x="8206975" y="4917138"/>
            <a:ext cx="646389" cy="3268137"/>
          </a:xfrm>
          <a:prstGeom prst="rect">
            <a:avLst/>
          </a:prstGeom>
          <a:solidFill>
            <a:schemeClr val="accent1"/>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fi-FI" sz="1400"/>
          </a:p>
        </p:txBody>
      </p:sp>
      <p:sp>
        <p:nvSpPr>
          <p:cNvPr id="5" name="Rectangle 4">
            <a:extLst>
              <a:ext uri="{FF2B5EF4-FFF2-40B4-BE49-F238E27FC236}">
                <a16:creationId xmlns:a16="http://schemas.microsoft.com/office/drawing/2014/main" id="{EED198ED-1B74-FE41-88B9-0E9098023286}"/>
              </a:ext>
            </a:extLst>
          </p:cNvPr>
          <p:cNvSpPr/>
          <p:nvPr/>
        </p:nvSpPr>
        <p:spPr>
          <a:xfrm rot="16200000">
            <a:off x="3124858" y="3103160"/>
            <a:ext cx="646388" cy="6896093"/>
          </a:xfrm>
          <a:prstGeom prst="rect">
            <a:avLst/>
          </a:prstGeom>
          <a:solidFill>
            <a:schemeClr val="accent3"/>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fi-FI" sz="1400"/>
          </a:p>
        </p:txBody>
      </p:sp>
      <p:sp>
        <p:nvSpPr>
          <p:cNvPr id="2" name="Title Placeholder 1">
            <a:extLst>
              <a:ext uri="{FF2B5EF4-FFF2-40B4-BE49-F238E27FC236}">
                <a16:creationId xmlns:a16="http://schemas.microsoft.com/office/drawing/2014/main" id="{6E4B49B7-A96B-AE48-8C64-4CE6575387B5}"/>
              </a:ext>
            </a:extLst>
          </p:cNvPr>
          <p:cNvSpPr>
            <a:spLocks noGrp="1"/>
          </p:cNvSpPr>
          <p:nvPr>
            <p:ph type="title"/>
          </p:nvPr>
        </p:nvSpPr>
        <p:spPr>
          <a:xfrm>
            <a:off x="728909" y="222417"/>
            <a:ext cx="10624892" cy="1078409"/>
          </a:xfrm>
          <a:prstGeom prst="rect">
            <a:avLst/>
          </a:prstGeom>
        </p:spPr>
        <p:txBody>
          <a:bodyPr vert="horz" lIns="91440" tIns="45720" rIns="91440" bIns="45720" rtlCol="0" anchor="ctr">
            <a:norm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71E8EEE6-7823-B64E-B861-56D85547A41C}"/>
              </a:ext>
            </a:extLst>
          </p:cNvPr>
          <p:cNvSpPr>
            <a:spLocks noGrp="1"/>
          </p:cNvSpPr>
          <p:nvPr>
            <p:ph type="body" idx="1"/>
          </p:nvPr>
        </p:nvSpPr>
        <p:spPr>
          <a:xfrm>
            <a:off x="728907" y="1351876"/>
            <a:ext cx="10624893" cy="482508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3" name="Date Placeholder 3">
            <a:extLst>
              <a:ext uri="{FF2B5EF4-FFF2-40B4-BE49-F238E27FC236}">
                <a16:creationId xmlns:a16="http://schemas.microsoft.com/office/drawing/2014/main" id="{48F19416-5452-2541-AEBA-9F1A74E8158B}"/>
              </a:ext>
            </a:extLst>
          </p:cNvPr>
          <p:cNvSpPr>
            <a:spLocks noGrp="1"/>
          </p:cNvSpPr>
          <p:nvPr>
            <p:ph type="dt" sz="half" idx="2"/>
          </p:nvPr>
        </p:nvSpPr>
        <p:spPr>
          <a:xfrm>
            <a:off x="7065443" y="6354022"/>
            <a:ext cx="2256357" cy="394367"/>
          </a:xfrm>
          <a:prstGeom prst="rect">
            <a:avLst/>
          </a:prstGeom>
        </p:spPr>
        <p:txBody>
          <a:bodyPr anchor="ctr"/>
          <a:lstStyle>
            <a:lvl1pPr algn="r">
              <a:defRPr sz="1867" b="1">
                <a:solidFill>
                  <a:schemeClr val="bg1"/>
                </a:solidFill>
                <a:latin typeface="+mn-lt"/>
              </a:defRPr>
            </a:lvl1pPr>
          </a:lstStyle>
          <a:p>
            <a:endParaRPr lang="fi-FI" dirty="0"/>
          </a:p>
        </p:txBody>
      </p:sp>
      <p:sp>
        <p:nvSpPr>
          <p:cNvPr id="12" name="Rectangle 11">
            <a:extLst>
              <a:ext uri="{FF2B5EF4-FFF2-40B4-BE49-F238E27FC236}">
                <a16:creationId xmlns:a16="http://schemas.microsoft.com/office/drawing/2014/main" id="{745E0947-BA0B-B24B-8BBD-A98CB9CBEDDB}"/>
              </a:ext>
            </a:extLst>
          </p:cNvPr>
          <p:cNvSpPr/>
          <p:nvPr/>
        </p:nvSpPr>
        <p:spPr>
          <a:xfrm>
            <a:off x="10164233" y="6228013"/>
            <a:ext cx="2027768" cy="64638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3200"/>
          </a:p>
        </p:txBody>
      </p:sp>
      <p:pic>
        <p:nvPicPr>
          <p:cNvPr id="7" name="Picture 6">
            <a:extLst>
              <a:ext uri="{FF2B5EF4-FFF2-40B4-BE49-F238E27FC236}">
                <a16:creationId xmlns:a16="http://schemas.microsoft.com/office/drawing/2014/main" id="{D7741ACD-D91A-E04B-8E12-B4A66DE7E745}"/>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0348386" y="6362490"/>
            <a:ext cx="1659465" cy="394367"/>
          </a:xfrm>
          <a:prstGeom prst="rect">
            <a:avLst/>
          </a:prstGeom>
        </p:spPr>
      </p:pic>
      <p:sp>
        <p:nvSpPr>
          <p:cNvPr id="15" name="TextBox 14">
            <a:extLst>
              <a:ext uri="{FF2B5EF4-FFF2-40B4-BE49-F238E27FC236}">
                <a16:creationId xmlns:a16="http://schemas.microsoft.com/office/drawing/2014/main" id="{4BEB3BF2-15B2-C640-8C11-1D9AC00DDC87}"/>
              </a:ext>
            </a:extLst>
          </p:cNvPr>
          <p:cNvSpPr txBox="1"/>
          <p:nvPr userDrawn="1"/>
        </p:nvSpPr>
        <p:spPr>
          <a:xfrm>
            <a:off x="4618567" y="-84667"/>
            <a:ext cx="0" cy="0"/>
          </a:xfrm>
          <a:prstGeom prst="rect">
            <a:avLst/>
          </a:prstGeom>
        </p:spPr>
        <p:txBody>
          <a:bodyPr vert="horz" wrap="none" lIns="121920" tIns="60960" rIns="121920" bIns="60960" rtlCol="0" anchor="ctr">
            <a:normAutofit fontScale="25000" lnSpcReduction="20000"/>
          </a:bodyPr>
          <a:lstStyle/>
          <a:p>
            <a:pPr algn="l"/>
            <a:endParaRPr lang="fi-FI" sz="3200" dirty="0" err="1">
              <a:solidFill>
                <a:srgbClr val="7030A0"/>
              </a:solidFill>
            </a:endParaRPr>
          </a:p>
        </p:txBody>
      </p:sp>
      <p:sp>
        <p:nvSpPr>
          <p:cNvPr id="16" name="TextBox 15">
            <a:extLst>
              <a:ext uri="{FF2B5EF4-FFF2-40B4-BE49-F238E27FC236}">
                <a16:creationId xmlns:a16="http://schemas.microsoft.com/office/drawing/2014/main" id="{98B72A20-4217-F94D-A8CC-BEB3E3E658BF}"/>
              </a:ext>
            </a:extLst>
          </p:cNvPr>
          <p:cNvSpPr txBox="1"/>
          <p:nvPr userDrawn="1"/>
        </p:nvSpPr>
        <p:spPr>
          <a:xfrm>
            <a:off x="1718733" y="-571500"/>
            <a:ext cx="0" cy="0"/>
          </a:xfrm>
          <a:prstGeom prst="rect">
            <a:avLst/>
          </a:prstGeom>
        </p:spPr>
        <p:txBody>
          <a:bodyPr vert="horz" wrap="none" lIns="121920" tIns="60960" rIns="121920" bIns="60960" rtlCol="0" anchor="ctr">
            <a:normAutofit fontScale="25000" lnSpcReduction="20000"/>
          </a:bodyPr>
          <a:lstStyle/>
          <a:p>
            <a:pPr algn="l"/>
            <a:endParaRPr lang="fi-FI" sz="3200" dirty="0" err="1">
              <a:solidFill>
                <a:srgbClr val="7030A0"/>
              </a:solidFill>
            </a:endParaRPr>
          </a:p>
        </p:txBody>
      </p:sp>
      <p:sp>
        <p:nvSpPr>
          <p:cNvPr id="21" name="Slide Number Placeholder 3">
            <a:extLst>
              <a:ext uri="{FF2B5EF4-FFF2-40B4-BE49-F238E27FC236}">
                <a16:creationId xmlns:a16="http://schemas.microsoft.com/office/drawing/2014/main" id="{FB83A853-4448-7B4D-BBE6-25549506BB2E}"/>
              </a:ext>
            </a:extLst>
          </p:cNvPr>
          <p:cNvSpPr>
            <a:spLocks noGrp="1"/>
          </p:cNvSpPr>
          <p:nvPr>
            <p:ph type="sldNum" sz="quarter" idx="4"/>
          </p:nvPr>
        </p:nvSpPr>
        <p:spPr>
          <a:xfrm>
            <a:off x="9394161" y="6354023"/>
            <a:ext cx="574767" cy="394367"/>
          </a:xfrm>
          <a:prstGeom prst="rect">
            <a:avLst/>
          </a:prstGeom>
          <a:noFill/>
          <a:ln w="3175">
            <a:noFill/>
          </a:ln>
          <a:effectLst>
            <a:outerShdw blurRad="50800" dist="12700" dir="5400000" algn="t" rotWithShape="0">
              <a:prstClr val="black">
                <a:alpha val="19000"/>
              </a:prstClr>
            </a:outerShdw>
          </a:effectLst>
        </p:spPr>
        <p:txBody>
          <a:bodyPr anchor="ctr"/>
          <a:lstStyle>
            <a:lvl1pPr>
              <a:defRPr sz="2133" b="1">
                <a:solidFill>
                  <a:schemeClr val="bg1"/>
                </a:solidFill>
                <a:latin typeface="+mn-lt"/>
              </a:defRPr>
            </a:lvl1pPr>
          </a:lstStyle>
          <a:p>
            <a:pPr algn="r"/>
            <a:fld id="{00000000-1234-1234-1234-123412341234}" type="slidenum">
              <a:rPr lang="fi" smtClean="0"/>
              <a:pPr algn="r"/>
              <a:t>‹#›</a:t>
            </a:fld>
            <a:endParaRPr lang="fi" dirty="0"/>
          </a:p>
        </p:txBody>
      </p:sp>
      <p:pic>
        <p:nvPicPr>
          <p:cNvPr id="17" name="Picture 16">
            <a:extLst>
              <a:ext uri="{FF2B5EF4-FFF2-40B4-BE49-F238E27FC236}">
                <a16:creationId xmlns:a16="http://schemas.microsoft.com/office/drawing/2014/main" id="{B7141FB7-9259-B34D-8A09-BC77E0359C50}"/>
              </a:ext>
            </a:extLst>
          </p:cNvPr>
          <p:cNvPicPr>
            <a:picLocks noChangeAspect="1"/>
          </p:cNvPicPr>
          <p:nvPr userDrawn="1"/>
        </p:nvPicPr>
        <p:blipFill>
          <a:blip r:embed="rId20"/>
          <a:stretch>
            <a:fillRect/>
          </a:stretch>
        </p:blipFill>
        <p:spPr>
          <a:xfrm>
            <a:off x="237072" y="6430556"/>
            <a:ext cx="4165600" cy="237067"/>
          </a:xfrm>
          <a:prstGeom prst="rect">
            <a:avLst/>
          </a:prstGeom>
        </p:spPr>
      </p:pic>
    </p:spTree>
    <p:extLst>
      <p:ext uri="{BB962C8B-B14F-4D97-AF65-F5344CB8AC3E}">
        <p14:creationId xmlns:p14="http://schemas.microsoft.com/office/powerpoint/2010/main" val="67813692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4" r:id="rId13"/>
    <p:sldLayoutId id="2147483755" r:id="rId14"/>
    <p:sldLayoutId id="2147483756" r:id="rId15"/>
    <p:sldLayoutId id="2147483757" r:id="rId16"/>
    <p:sldLayoutId id="2147483758" r:id="rId17"/>
  </p:sldLayoutIdLst>
  <p:hf hdr="0" ftr="0" dt="0"/>
  <p:txStyles>
    <p:titleStyle>
      <a:lvl1pPr algn="l" defTabSz="914377" rtl="0" eaLnBrk="1" latinLnBrk="0" hangingPunct="1">
        <a:lnSpc>
          <a:spcPct val="90000"/>
        </a:lnSpc>
        <a:spcBef>
          <a:spcPct val="0"/>
        </a:spcBef>
        <a:buNone/>
        <a:defRPr sz="4400" b="1" i="0" kern="1200">
          <a:solidFill>
            <a:schemeClr val="tx1">
              <a:lumMod val="90000"/>
              <a:lumOff val="10000"/>
            </a:schemeClr>
          </a:solidFill>
          <a:latin typeface="Calibri" panose="020F0502020204030204" pitchFamily="34" charset="0"/>
          <a:ea typeface="+mj-ea"/>
          <a:cs typeface="Calibri" panose="020F0502020204030204" pitchFamily="34" charset="0"/>
        </a:defRPr>
      </a:lvl1pPr>
    </p:titleStyle>
    <p:body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lumMod val="90000"/>
              <a:lumOff val="10000"/>
            </a:schemeClr>
          </a:solidFill>
          <a:latin typeface="+mn-lt"/>
          <a:ea typeface="+mn-ea"/>
          <a:cs typeface="+mn-cs"/>
        </a:defRPr>
      </a:lvl1pPr>
      <a:lvl2pPr marL="800080" indent="-342891" algn="l" defTabSz="914377" rtl="0" eaLnBrk="1" latinLnBrk="0" hangingPunct="1">
        <a:lnSpc>
          <a:spcPct val="90000"/>
        </a:lnSpc>
        <a:spcBef>
          <a:spcPts val="500"/>
        </a:spcBef>
        <a:buClr>
          <a:schemeClr val="tx1">
            <a:lumMod val="90000"/>
            <a:lumOff val="10000"/>
          </a:schemeClr>
        </a:buClr>
        <a:buFont typeface="Arial" panose="020B0604020202020204" pitchFamily="34" charset="0"/>
        <a:buChar char="•"/>
        <a:defRPr sz="2400" kern="1200">
          <a:solidFill>
            <a:schemeClr val="tx1">
              <a:lumMod val="90000"/>
              <a:lumOff val="10000"/>
            </a:schemeClr>
          </a:solidFill>
          <a:latin typeface="+mn-lt"/>
          <a:ea typeface="+mn-ea"/>
          <a:cs typeface="+mn-cs"/>
        </a:defRPr>
      </a:lvl2pPr>
      <a:lvl3pPr marL="1257269" indent="-342891" algn="l" defTabSz="914377"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chemeClr val="tx1">
              <a:lumMod val="90000"/>
              <a:lumOff val="10000"/>
            </a:schemeClr>
          </a:solidFill>
          <a:latin typeface="+mn-lt"/>
          <a:ea typeface="+mn-ea"/>
          <a:cs typeface="+mn-cs"/>
        </a:defRPr>
      </a:lvl3pPr>
      <a:lvl4pPr marL="1657309" indent="-285744" algn="l" defTabSz="914377" rtl="0" eaLnBrk="1" latinLnBrk="0" hangingPunct="1">
        <a:lnSpc>
          <a:spcPct val="90000"/>
        </a:lnSpc>
        <a:spcBef>
          <a:spcPts val="500"/>
        </a:spcBef>
        <a:buClr>
          <a:schemeClr val="bg2">
            <a:lumMod val="50000"/>
          </a:schemeClr>
        </a:buClr>
        <a:buFont typeface="Arial" panose="020B0604020202020204" pitchFamily="34" charset="0"/>
        <a:buChar char="•"/>
        <a:defRPr sz="1800" kern="1200">
          <a:solidFill>
            <a:schemeClr val="tx1">
              <a:lumMod val="90000"/>
              <a:lumOff val="10000"/>
            </a:schemeClr>
          </a:solidFill>
          <a:latin typeface="+mn-lt"/>
          <a:ea typeface="+mn-ea"/>
          <a:cs typeface="+mn-cs"/>
        </a:defRPr>
      </a:lvl4pPr>
      <a:lvl5pPr marL="2114498" indent="-285744" algn="l" defTabSz="914377" rtl="0" eaLnBrk="1" latinLnBrk="0" hangingPunct="1">
        <a:lnSpc>
          <a:spcPct val="90000"/>
        </a:lnSpc>
        <a:spcBef>
          <a:spcPts val="500"/>
        </a:spcBef>
        <a:buClr>
          <a:schemeClr val="bg2">
            <a:lumMod val="50000"/>
          </a:schemeClr>
        </a:buClr>
        <a:buFont typeface="Arial" panose="020B0604020202020204" pitchFamily="34" charset="0"/>
        <a:buChar char="•"/>
        <a:defRPr sz="1800" kern="1200">
          <a:solidFill>
            <a:schemeClr val="tx1">
              <a:lumMod val="90000"/>
              <a:lumOff val="1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hyperlink" Target="https://finna.fi/Record/muistaja_kerava.M011-800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hyperlink" Target="https://finna.fi/Record/museovirasto.2DE47AE5801A9D0C77A841FE0690182B" TargetMode="External"/><Relationship Id="rId3" Type="http://schemas.openxmlformats.org/officeDocument/2006/relationships/image" Target="../media/image5.tiff"/><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finna.fi/Record/museovirasto.C345C821B357E26718D32E9D2C6406A2" TargetMode="External"/><Relationship Id="rId5" Type="http://schemas.openxmlformats.org/officeDocument/2006/relationships/image" Target="../media/image6.tiff"/><Relationship Id="rId4" Type="http://schemas.openxmlformats.org/officeDocument/2006/relationships/hyperlink" Target="https://finna.fi/Record/museovirasto.F576B56B91E92DC2D8BE67AD0570A89E"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8.tiff"/><Relationship Id="rId7" Type="http://schemas.openxmlformats.org/officeDocument/2006/relationships/hyperlink" Target="https://finna.fi/Record/museovirasto.76AE14D566EB218CCD9FD3D01996A78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tiff"/><Relationship Id="rId11" Type="http://schemas.openxmlformats.org/officeDocument/2006/relationships/hyperlink" Target="https://finna.fi/Record/museovirasto.817BD1EA2B437379521E16C09A728881" TargetMode="External"/><Relationship Id="rId5" Type="http://schemas.openxmlformats.org/officeDocument/2006/relationships/hyperlink" Target="https://finna.fi/Record/musketti.M012:VKK158:38" TargetMode="External"/><Relationship Id="rId10" Type="http://schemas.openxmlformats.org/officeDocument/2006/relationships/image" Target="../media/image11.tiff"/><Relationship Id="rId4" Type="http://schemas.openxmlformats.org/officeDocument/2006/relationships/hyperlink" Target="https://finna.fi/Record/museovirasto.7D5AD77553B98687EE8D67809BC88B77" TargetMode="External"/><Relationship Id="rId9" Type="http://schemas.openxmlformats.org/officeDocument/2006/relationships/hyperlink" Target="https://finna.fi/Record/muistaja_nurmijarvi.M011-5917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hyperlink" Target="https://finna.fi/Record/museovirasto.C7199BB3A17A0AABD4044BDF8868B21C"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finna.fi/Content/siirtolaisuus-valtameren-yli?lng=sv"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FEBE-FEA6-FE46-A34A-067FC84023E0}"/>
              </a:ext>
            </a:extLst>
          </p:cNvPr>
          <p:cNvSpPr>
            <a:spLocks noGrp="1"/>
          </p:cNvSpPr>
          <p:nvPr>
            <p:ph type="ctrTitle"/>
          </p:nvPr>
        </p:nvSpPr>
        <p:spPr/>
        <p:txBody>
          <a:bodyPr>
            <a:normAutofit fontScale="90000"/>
          </a:bodyPr>
          <a:lstStyle/>
          <a:p>
            <a:r>
              <a:rPr lang="sv-FI" dirty="0">
                <a:latin typeface="Calibri"/>
                <a:cs typeface="Calibri"/>
              </a:rPr>
              <a:t>Finländsk emigration över världshaven i början av 1900-talet</a:t>
            </a:r>
          </a:p>
        </p:txBody>
      </p:sp>
      <p:sp>
        <p:nvSpPr>
          <p:cNvPr id="3" name="Subtitle 2">
            <a:extLst>
              <a:ext uri="{FF2B5EF4-FFF2-40B4-BE49-F238E27FC236}">
                <a16:creationId xmlns:a16="http://schemas.microsoft.com/office/drawing/2014/main" id="{2B1BC523-0E8F-664E-AFF0-D9AB086FD5C6}"/>
              </a:ext>
            </a:extLst>
          </p:cNvPr>
          <p:cNvSpPr>
            <a:spLocks noGrp="1"/>
          </p:cNvSpPr>
          <p:nvPr>
            <p:ph type="subTitle" idx="1"/>
          </p:nvPr>
        </p:nvSpPr>
        <p:spPr/>
        <p:txBody>
          <a:bodyPr vert="horz" lIns="91440" tIns="45720" rIns="91440" bIns="45720" rtlCol="0" anchor="ctr">
            <a:normAutofit/>
          </a:bodyPr>
          <a:lstStyle/>
          <a:p>
            <a:r>
              <a:rPr lang="sv-FI" sz="2800"/>
              <a:t>Tolkning och analys av fotografier</a:t>
            </a:r>
          </a:p>
        </p:txBody>
      </p:sp>
    </p:spTree>
    <p:extLst>
      <p:ext uri="{BB962C8B-B14F-4D97-AF65-F5344CB8AC3E}">
        <p14:creationId xmlns:p14="http://schemas.microsoft.com/office/powerpoint/2010/main" val="3394682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E198D-29E7-0349-934F-1C46A0DB5894}"/>
              </a:ext>
            </a:extLst>
          </p:cNvPr>
          <p:cNvSpPr>
            <a:spLocks noGrp="1"/>
          </p:cNvSpPr>
          <p:nvPr>
            <p:ph type="title"/>
          </p:nvPr>
        </p:nvSpPr>
        <p:spPr/>
        <p:txBody>
          <a:bodyPr/>
          <a:lstStyle/>
          <a:p>
            <a:r>
              <a:rPr lang="sv-FI" dirty="0">
                <a:latin typeface="Calibri"/>
                <a:cs typeface="Calibri"/>
              </a:rPr>
              <a:t>Migration i början av 1900-talet</a:t>
            </a:r>
          </a:p>
        </p:txBody>
      </p:sp>
      <p:sp>
        <p:nvSpPr>
          <p:cNvPr id="2" name="Content Placeholder 1">
            <a:extLst>
              <a:ext uri="{FF2B5EF4-FFF2-40B4-BE49-F238E27FC236}">
                <a16:creationId xmlns:a16="http://schemas.microsoft.com/office/drawing/2014/main" id="{CB1081F0-64D1-794A-8371-8724488688BC}"/>
              </a:ext>
            </a:extLst>
          </p:cNvPr>
          <p:cNvSpPr>
            <a:spLocks noGrp="1"/>
          </p:cNvSpPr>
          <p:nvPr>
            <p:ph idx="1"/>
          </p:nvPr>
        </p:nvSpPr>
        <p:spPr/>
        <p:txBody>
          <a:bodyPr vert="horz" lIns="91440" tIns="45720" rIns="91440" bIns="45720" rtlCol="0" anchor="t">
            <a:normAutofit/>
          </a:bodyPr>
          <a:lstStyle/>
          <a:p>
            <a:pPr marL="227960" indent="-227960"/>
            <a:r>
              <a:rPr lang="sv-FI" dirty="0"/>
              <a:t>Migration är inte bara ett modernt fenomen – människor har i alla tider rört på sig och flyttat för att uppfylla sina drömmar, ibland även långt från sina hemorter. </a:t>
            </a:r>
          </a:p>
          <a:p>
            <a:pPr marL="227960" indent="-227960"/>
            <a:r>
              <a:rPr lang="sv-FI" dirty="0"/>
              <a:t>Särskilt vid 1900-talets början lockade USA med sin snabba industriella och ekonomiska utveckling till sig migranter i stora skaror. Även finländare reste över Atlanten i jakt på ”den amerikanska drömmen”, och senare också till andra delar av världen. </a:t>
            </a:r>
          </a:p>
          <a:p>
            <a:pPr marL="227960" indent="-227960"/>
            <a:r>
              <a:rPr lang="sv-FI" dirty="0"/>
              <a:t>I följande uppgifter får du en inblick i finländska emigranters liv med hjälp av fotografier.</a:t>
            </a:r>
          </a:p>
        </p:txBody>
      </p:sp>
    </p:spTree>
    <p:extLst>
      <p:ext uri="{BB962C8B-B14F-4D97-AF65-F5344CB8AC3E}">
        <p14:creationId xmlns:p14="http://schemas.microsoft.com/office/powerpoint/2010/main" val="132880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2780E4-0106-1F43-ABA6-D6BC50B72348}"/>
              </a:ext>
            </a:extLst>
          </p:cNvPr>
          <p:cNvSpPr>
            <a:spLocks noGrp="1"/>
          </p:cNvSpPr>
          <p:nvPr>
            <p:ph type="title"/>
          </p:nvPr>
        </p:nvSpPr>
        <p:spPr/>
        <p:txBody>
          <a:bodyPr/>
          <a:lstStyle/>
          <a:p>
            <a:r>
              <a:rPr lang="sv-FI" dirty="0">
                <a:latin typeface="Calibri"/>
                <a:cs typeface="Calibri"/>
              </a:rPr>
              <a:t>Tolkning och analys av fotografier</a:t>
            </a:r>
          </a:p>
        </p:txBody>
      </p:sp>
      <p:sp>
        <p:nvSpPr>
          <p:cNvPr id="2" name="Content Placeholder 1">
            <a:extLst>
              <a:ext uri="{FF2B5EF4-FFF2-40B4-BE49-F238E27FC236}">
                <a16:creationId xmlns:a16="http://schemas.microsoft.com/office/drawing/2014/main" id="{FBB038FD-B8C8-BA43-BFDE-1D5F375ADA58}"/>
              </a:ext>
            </a:extLst>
          </p:cNvPr>
          <p:cNvSpPr>
            <a:spLocks noGrp="1"/>
          </p:cNvSpPr>
          <p:nvPr>
            <p:ph idx="1"/>
          </p:nvPr>
        </p:nvSpPr>
        <p:spPr/>
        <p:txBody>
          <a:bodyPr vert="horz" lIns="91440" tIns="45720" rIns="91440" bIns="45720" rtlCol="0" anchor="t">
            <a:normAutofit/>
          </a:bodyPr>
          <a:lstStyle/>
          <a:p>
            <a:pPr marL="227960" indent="-227960"/>
            <a:r>
              <a:rPr lang="sv-FI" dirty="0"/>
              <a:t>Tolka bilderna på de följande sidorna på egen hand eller i par. Tolka och analysera personerna på bilderna och besvara frågorna enligt bästa förmåga.</a:t>
            </a:r>
          </a:p>
          <a:p>
            <a:pPr marL="227960" indent="-227960"/>
            <a:r>
              <a:rPr lang="sv-FI" dirty="0"/>
              <a:t>Skriv ner era svar.</a:t>
            </a:r>
          </a:p>
          <a:p>
            <a:pPr marL="227960" indent="-227960"/>
            <a:endParaRPr lang="fi-FI" dirty="0">
              <a:cs typeface="Calibri" panose="020F0502020204030204"/>
            </a:endParaRPr>
          </a:p>
          <a:p>
            <a:pPr marL="227960" indent="-227960"/>
            <a:endParaRPr lang="fi-FI" dirty="0">
              <a:cs typeface="Calibri" panose="020F0502020204030204"/>
            </a:endParaRPr>
          </a:p>
        </p:txBody>
      </p:sp>
    </p:spTree>
    <p:extLst>
      <p:ext uri="{BB962C8B-B14F-4D97-AF65-F5344CB8AC3E}">
        <p14:creationId xmlns:p14="http://schemas.microsoft.com/office/powerpoint/2010/main" val="1901726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930E0-F1B1-CD4E-B58C-0605C6D6D66B}"/>
              </a:ext>
            </a:extLst>
          </p:cNvPr>
          <p:cNvSpPr>
            <a:spLocks noGrp="1"/>
          </p:cNvSpPr>
          <p:nvPr>
            <p:ph type="title" idx="4294967295"/>
          </p:nvPr>
        </p:nvSpPr>
        <p:spPr>
          <a:xfrm>
            <a:off x="9048327" y="116632"/>
            <a:ext cx="2305473" cy="718369"/>
          </a:xfrm>
        </p:spPr>
        <p:txBody>
          <a:bodyPr>
            <a:normAutofit/>
          </a:bodyPr>
          <a:lstStyle/>
          <a:p>
            <a:r>
              <a:rPr lang="en-FI" sz="2400" b="0" dirty="0">
                <a:solidFill>
                  <a:schemeClr val="bg1"/>
                </a:solidFill>
              </a:rPr>
              <a:t>Uppgift</a:t>
            </a:r>
            <a:r>
              <a:rPr lang="en-FI" sz="2400" b="0" baseline="0" dirty="0">
                <a:solidFill>
                  <a:schemeClr val="bg1"/>
                </a:solidFill>
              </a:rPr>
              <a:t> 1</a:t>
            </a:r>
            <a:endParaRPr lang="en-FI" sz="2400" b="0" dirty="0">
              <a:solidFill>
                <a:schemeClr val="bg1"/>
              </a:solidFill>
            </a:endParaRPr>
          </a:p>
        </p:txBody>
      </p:sp>
      <p:sp>
        <p:nvSpPr>
          <p:cNvPr id="8" name="Tehtävänanto">
            <a:extLst>
              <a:ext uri="{FF2B5EF4-FFF2-40B4-BE49-F238E27FC236}">
                <a16:creationId xmlns:a16="http://schemas.microsoft.com/office/drawing/2014/main" id="{AA27B2E5-CF0F-CE42-9CA7-B1EF95ED42CA}"/>
              </a:ext>
            </a:extLst>
          </p:cNvPr>
          <p:cNvSpPr txBox="1"/>
          <p:nvPr/>
        </p:nvSpPr>
        <p:spPr>
          <a:xfrm>
            <a:off x="7807932" y="180107"/>
            <a:ext cx="3810000" cy="509700"/>
          </a:xfrm>
          <a:prstGeom prst="rect">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lgn="ctr"/>
            <a:r>
              <a:rPr lang="sv-FI" dirty="0"/>
              <a:t>Uppgift 1</a:t>
            </a:r>
          </a:p>
        </p:txBody>
      </p:sp>
      <p:sp>
        <p:nvSpPr>
          <p:cNvPr id="9" name="Tekstikehys 1">
            <a:extLst>
              <a:ext uri="{FF2B5EF4-FFF2-40B4-BE49-F238E27FC236}">
                <a16:creationId xmlns:a16="http://schemas.microsoft.com/office/drawing/2014/main" id="{023C554D-3855-E443-87EC-25FB7D214291}"/>
              </a:ext>
            </a:extLst>
          </p:cNvPr>
          <p:cNvSpPr txBox="1"/>
          <p:nvPr/>
        </p:nvSpPr>
        <p:spPr>
          <a:xfrm>
            <a:off x="7840808" y="908720"/>
            <a:ext cx="3762480" cy="4608816"/>
          </a:xfrm>
          <a:prstGeom prst="rect">
            <a:avLst/>
          </a:prstGeom>
        </p:spPr>
        <p:txBody>
          <a:bodyPr vert="horz" wrap="square" lIns="91440" tIns="45720" rIns="91440" bIns="45720" rtlCol="0" anchor="t">
            <a:normAutofit/>
          </a:bodyPr>
          <a:lstStyle/>
          <a:p>
            <a:pPr marL="514350" indent="-514350">
              <a:spcAft>
                <a:spcPts val="1200"/>
              </a:spcAft>
              <a:buClr>
                <a:schemeClr val="tx2">
                  <a:lumMod val="50000"/>
                </a:schemeClr>
              </a:buClr>
              <a:buFont typeface="+mj-lt"/>
              <a:buAutoNum type="arabicPeriod"/>
            </a:pPr>
            <a:r>
              <a:rPr lang="sv-FI" sz="2000" dirty="0">
                <a:solidFill>
                  <a:schemeClr val="bg2">
                    <a:lumMod val="10000"/>
                  </a:schemeClr>
                </a:solidFill>
              </a:rPr>
              <a:t>Vad händer på bilden?</a:t>
            </a:r>
            <a:endParaRPr lang="fi-FI" sz="2000" dirty="0">
              <a:solidFill>
                <a:schemeClr val="bg2">
                  <a:lumMod val="10000"/>
                </a:schemeClr>
              </a:solidFill>
              <a:cs typeface="Calibri"/>
            </a:endParaRPr>
          </a:p>
          <a:p>
            <a:pPr marL="514350" indent="-514350">
              <a:spcAft>
                <a:spcPts val="1200"/>
              </a:spcAft>
              <a:buClr>
                <a:srgbClr val="393939"/>
              </a:buClr>
              <a:buFont typeface="+mj-lt"/>
              <a:buAutoNum type="arabicPeriod"/>
            </a:pPr>
            <a:r>
              <a:rPr lang="sv-FI" sz="2000" dirty="0">
                <a:solidFill>
                  <a:schemeClr val="bg2">
                    <a:lumMod val="10000"/>
                  </a:schemeClr>
                </a:solidFill>
                <a:cs typeface="Calibri"/>
              </a:rPr>
              <a:t>När togs bilden?</a:t>
            </a:r>
            <a:endParaRPr lang="fi-FI" sz="2000" dirty="0">
              <a:solidFill>
                <a:schemeClr val="bg2">
                  <a:lumMod val="10000"/>
                </a:schemeClr>
              </a:solidFill>
              <a:cs typeface="Calibri"/>
            </a:endParaRPr>
          </a:p>
          <a:p>
            <a:pPr marL="514350" indent="-514350">
              <a:spcAft>
                <a:spcPts val="1200"/>
              </a:spcAft>
              <a:buClr>
                <a:srgbClr val="393939"/>
              </a:buClr>
              <a:buFont typeface="+mj-lt"/>
              <a:buAutoNum type="arabicPeriod"/>
            </a:pPr>
            <a:r>
              <a:rPr lang="sv-FI" sz="2000" dirty="0">
                <a:solidFill>
                  <a:schemeClr val="bg2">
                    <a:lumMod val="10000"/>
                  </a:schemeClr>
                </a:solidFill>
                <a:cs typeface="Calibri"/>
              </a:rPr>
              <a:t>Vart kan Mimmi tänkas vara på väg?</a:t>
            </a:r>
            <a:endParaRPr lang="fi-FI" sz="2000" dirty="0">
              <a:solidFill>
                <a:schemeClr val="bg2">
                  <a:lumMod val="10000"/>
                </a:schemeClr>
              </a:solidFill>
            </a:endParaRPr>
          </a:p>
          <a:p>
            <a:pPr marL="514350" indent="-514350">
              <a:spcAft>
                <a:spcPts val="1200"/>
              </a:spcAft>
              <a:buClr>
                <a:schemeClr val="tx2">
                  <a:lumMod val="50000"/>
                </a:schemeClr>
              </a:buClr>
              <a:buFont typeface="+mj-lt"/>
              <a:buAutoNum type="arabicPeriod"/>
            </a:pPr>
            <a:r>
              <a:rPr lang="sv-FI" sz="2000" dirty="0">
                <a:solidFill>
                  <a:schemeClr val="bg2">
                    <a:lumMod val="10000"/>
                  </a:schemeClr>
                </a:solidFill>
              </a:rPr>
              <a:t>Fundera på varför Mimmi har låtit sig fotograferas i en studio.</a:t>
            </a:r>
            <a:endParaRPr lang="fi-FI" sz="2000" dirty="0">
              <a:solidFill>
                <a:schemeClr val="bg2">
                  <a:lumMod val="10000"/>
                </a:schemeClr>
              </a:solidFill>
            </a:endParaRPr>
          </a:p>
          <a:p>
            <a:pPr marL="514350" indent="-514350">
              <a:spcAft>
                <a:spcPts val="1200"/>
              </a:spcAft>
              <a:buClr>
                <a:schemeClr val="tx2">
                  <a:lumMod val="50000"/>
                </a:schemeClr>
              </a:buClr>
              <a:buFont typeface="+mj-lt"/>
              <a:buAutoNum type="arabicPeriod"/>
            </a:pPr>
            <a:r>
              <a:rPr lang="sv-FI" sz="2000" dirty="0">
                <a:solidFill>
                  <a:schemeClr val="bg2">
                    <a:lumMod val="10000"/>
                  </a:schemeClr>
                </a:solidFill>
              </a:rPr>
              <a:t>Vad tror du att Mimmi tänker på?</a:t>
            </a:r>
            <a:endParaRPr lang="fi-FI" sz="2000" dirty="0">
              <a:solidFill>
                <a:schemeClr val="bg2">
                  <a:lumMod val="10000"/>
                </a:schemeClr>
              </a:solidFill>
            </a:endParaRPr>
          </a:p>
          <a:p>
            <a:pPr marL="514350" indent="-514350">
              <a:spcAft>
                <a:spcPts val="1200"/>
              </a:spcAft>
              <a:buClr>
                <a:schemeClr val="tx2">
                  <a:lumMod val="50000"/>
                </a:schemeClr>
              </a:buClr>
              <a:buFont typeface="+mj-lt"/>
              <a:buAutoNum type="arabicPeriod"/>
            </a:pPr>
            <a:r>
              <a:rPr lang="sv-FI" sz="2000" dirty="0">
                <a:solidFill>
                  <a:schemeClr val="bg2">
                    <a:lumMod val="10000"/>
                  </a:schemeClr>
                </a:solidFill>
              </a:rPr>
              <a:t>Fundera på hur motsvarande fotograferingssituation skulle kunna se ut i dag.</a:t>
            </a:r>
          </a:p>
        </p:txBody>
      </p:sp>
      <p:pic>
        <p:nvPicPr>
          <p:cNvPr id="6" name="Picture 5" descr="Kvinna på studioporträtt. Kvinnan håller i en resväska och tittar rakt in i kameran. På resväskan finns texten ”Good bye we're leaving Frisco”. Bakgrunden föreställer en stad vid vatten. Till vänster om kvinnan finns en livboj med texten ”San Francisco Cal.”, som är fäst vid ett räcke.">
            <a:extLst>
              <a:ext uri="{FF2B5EF4-FFF2-40B4-BE49-F238E27FC236}">
                <a16:creationId xmlns:a16="http://schemas.microsoft.com/office/drawing/2014/main" id="{31AAF15C-A7E8-C043-8D3E-CEBB8577BA5A}"/>
              </a:ext>
            </a:extLst>
          </p:cNvPr>
          <p:cNvPicPr>
            <a:picLocks noChangeAspect="1"/>
          </p:cNvPicPr>
          <p:nvPr/>
        </p:nvPicPr>
        <p:blipFill>
          <a:blip r:embed="rId3"/>
          <a:stretch>
            <a:fillRect/>
          </a:stretch>
        </p:blipFill>
        <p:spPr>
          <a:xfrm>
            <a:off x="1474984" y="115922"/>
            <a:ext cx="4095968" cy="5319439"/>
          </a:xfrm>
          <a:prstGeom prst="rect">
            <a:avLst/>
          </a:prstGeom>
        </p:spPr>
      </p:pic>
      <p:sp>
        <p:nvSpPr>
          <p:cNvPr id="7" name="Kuvan lähdeviittaus">
            <a:extLst>
              <a:ext uri="{FF2B5EF4-FFF2-40B4-BE49-F238E27FC236}">
                <a16:creationId xmlns:a16="http://schemas.microsoft.com/office/drawing/2014/main" id="{3D5D90E6-7629-E44F-9A23-4C2878CB038C}"/>
              </a:ext>
            </a:extLst>
          </p:cNvPr>
          <p:cNvSpPr/>
          <p:nvPr/>
        </p:nvSpPr>
        <p:spPr>
          <a:xfrm>
            <a:off x="786453" y="5445224"/>
            <a:ext cx="5219876" cy="923330"/>
          </a:xfrm>
          <a:prstGeom prst="rect">
            <a:avLst/>
          </a:prstGeom>
        </p:spPr>
        <p:txBody>
          <a:bodyPr wrap="square">
            <a:spAutoFit/>
          </a:bodyPr>
          <a:lstStyle/>
          <a:p>
            <a:pPr algn="ctr"/>
            <a:r>
              <a:rPr lang="sv-FI" sz="900" b="1" dirty="0">
                <a:solidFill>
                  <a:schemeClr val="tx1">
                    <a:lumMod val="90000"/>
                    <a:lumOff val="10000"/>
                  </a:schemeClr>
                </a:solidFill>
              </a:rPr>
              <a:t>Vilhelmiina (Mimmi) Törnroos på studiporträtt</a:t>
            </a:r>
          </a:p>
          <a:p>
            <a:pPr algn="ctr"/>
            <a:r>
              <a:rPr lang="sv-FI" sz="900" dirty="0">
                <a:solidFill>
                  <a:schemeClr val="tx1">
                    <a:lumMod val="90000"/>
                    <a:lumOff val="10000"/>
                  </a:schemeClr>
                </a:solidFill>
              </a:rPr>
              <a:t>Okänd fotograf, Kervo museum, </a:t>
            </a:r>
          </a:p>
          <a:p>
            <a:pPr algn="ctr"/>
            <a:r>
              <a:rPr lang="sv-FI" sz="900" dirty="0">
                <a:solidFill>
                  <a:schemeClr val="tx1">
                    <a:lumMod val="90000"/>
                    <a:lumOff val="10000"/>
                  </a:schemeClr>
                </a:solidFill>
              </a:rPr>
              <a:t>Aili Valkamas samling. Finna.fi: </a:t>
            </a:r>
            <a:r>
              <a:rPr lang="sv-FI" sz="900" dirty="0">
                <a:hlinkClick r:id="rId4"/>
              </a:rPr>
              <a:t>Länk till sidan med bilden</a:t>
            </a:r>
          </a:p>
          <a:p>
            <a:pPr algn="ctr"/>
            <a:r>
              <a:rPr lang="sv-FI" sz="900" dirty="0">
                <a:solidFill>
                  <a:schemeClr val="tx1">
                    <a:lumMod val="90000"/>
                    <a:lumOff val="10000"/>
                  </a:schemeClr>
                </a:solidFill>
              </a:rPr>
              <a:t>Användningslicens för bilden CC BY-NC-ND 4.0</a:t>
            </a:r>
          </a:p>
          <a:p>
            <a:pPr algn="ctr"/>
            <a:r>
              <a:rPr lang="sv-SE" sz="900" b="1" dirty="0">
                <a:solidFill>
                  <a:schemeClr val="tx1">
                    <a:lumMod val="90000"/>
                    <a:lumOff val="10000"/>
                  </a:schemeClr>
                </a:solidFill>
              </a:rPr>
              <a:t>Obs! </a:t>
            </a:r>
            <a:r>
              <a:rPr lang="sv-SE" sz="900" dirty="0">
                <a:solidFill>
                  <a:schemeClr val="tx1">
                    <a:lumMod val="90000"/>
                    <a:lumOff val="10000"/>
                  </a:schemeClr>
                </a:solidFill>
              </a:rPr>
              <a:t>Observera CC-licensen för bilden. Modifiering och kommersiell användning är förbjuden.</a:t>
            </a:r>
          </a:p>
          <a:p>
            <a:pPr algn="ctr"/>
            <a:endParaRPr lang="sv-FI" sz="900" dirty="0">
              <a:solidFill>
                <a:schemeClr val="tx1">
                  <a:lumMod val="90000"/>
                  <a:lumOff val="10000"/>
                </a:schemeClr>
              </a:solidFill>
            </a:endParaRPr>
          </a:p>
        </p:txBody>
      </p:sp>
    </p:spTree>
    <p:extLst>
      <p:ext uri="{BB962C8B-B14F-4D97-AF65-F5344CB8AC3E}">
        <p14:creationId xmlns:p14="http://schemas.microsoft.com/office/powerpoint/2010/main" val="1948989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E655-2CFE-2448-9C7F-B0A8D529C4B3}"/>
              </a:ext>
            </a:extLst>
          </p:cNvPr>
          <p:cNvSpPr>
            <a:spLocks noGrp="1"/>
          </p:cNvSpPr>
          <p:nvPr>
            <p:ph type="title"/>
          </p:nvPr>
        </p:nvSpPr>
        <p:spPr>
          <a:xfrm>
            <a:off x="1631504" y="593367"/>
            <a:ext cx="2368032" cy="675393"/>
          </a:xfrm>
        </p:spPr>
        <p:txBody>
          <a:bodyPr/>
          <a:lstStyle/>
          <a:p>
            <a:r>
              <a:rPr lang="en-FI" sz="2400" b="0" dirty="0">
                <a:solidFill>
                  <a:schemeClr val="bg1"/>
                </a:solidFill>
              </a:rPr>
              <a:t>Uppgift</a:t>
            </a:r>
            <a:r>
              <a:rPr lang="en-FI" sz="2400" b="0" baseline="0" dirty="0">
                <a:solidFill>
                  <a:schemeClr val="bg1"/>
                </a:solidFill>
              </a:rPr>
              <a:t> 2</a:t>
            </a:r>
            <a:endParaRPr lang="en-FI" sz="2400" b="0" dirty="0">
              <a:solidFill>
                <a:schemeClr val="bg1"/>
              </a:solidFill>
            </a:endParaRPr>
          </a:p>
        </p:txBody>
      </p:sp>
      <p:sp>
        <p:nvSpPr>
          <p:cNvPr id="3" name="Tehtävänanto">
            <a:extLst>
              <a:ext uri="{FF2B5EF4-FFF2-40B4-BE49-F238E27FC236}">
                <a16:creationId xmlns:a16="http://schemas.microsoft.com/office/drawing/2014/main" id="{1F693F52-E6D1-4B4B-9769-F07CA3DE6DA0}"/>
              </a:ext>
            </a:extLst>
          </p:cNvPr>
          <p:cNvSpPr txBox="1"/>
          <p:nvPr/>
        </p:nvSpPr>
        <p:spPr>
          <a:xfrm>
            <a:off x="415600" y="593367"/>
            <a:ext cx="3810000" cy="509700"/>
          </a:xfrm>
          <a:prstGeom prst="rect">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lgn="ctr"/>
            <a:r>
              <a:rPr lang="sv-FI" dirty="0"/>
              <a:t>Uppgift 2</a:t>
            </a:r>
          </a:p>
        </p:txBody>
      </p:sp>
      <p:sp>
        <p:nvSpPr>
          <p:cNvPr id="4" name="Tekstikehys 1">
            <a:extLst>
              <a:ext uri="{FF2B5EF4-FFF2-40B4-BE49-F238E27FC236}">
                <a16:creationId xmlns:a16="http://schemas.microsoft.com/office/drawing/2014/main" id="{AA66002C-0F31-D643-AFCE-252EBC65BC76}"/>
              </a:ext>
            </a:extLst>
          </p:cNvPr>
          <p:cNvSpPr txBox="1"/>
          <p:nvPr/>
        </p:nvSpPr>
        <p:spPr>
          <a:xfrm>
            <a:off x="415600" y="1556792"/>
            <a:ext cx="11360800" cy="4608816"/>
          </a:xfrm>
          <a:prstGeom prst="rect">
            <a:avLst/>
          </a:prstGeom>
        </p:spPr>
        <p:txBody>
          <a:bodyPr vert="horz" wrap="square" lIns="91440" tIns="45720" rIns="91440" bIns="45720" rtlCol="0" anchor="t">
            <a:normAutofit/>
          </a:bodyPr>
          <a:lstStyle/>
          <a:p>
            <a:pPr>
              <a:spcBef>
                <a:spcPts val="600"/>
              </a:spcBef>
              <a:spcAft>
                <a:spcPts val="1200"/>
              </a:spcAft>
              <a:buClr>
                <a:schemeClr val="tx2">
                  <a:lumMod val="50000"/>
                </a:schemeClr>
              </a:buClr>
            </a:pPr>
            <a:r>
              <a:rPr lang="sv-FI" dirty="0">
                <a:solidFill>
                  <a:schemeClr val="bg2">
                    <a:lumMod val="10000"/>
                  </a:schemeClr>
                </a:solidFill>
              </a:rPr>
              <a:t>Studera bilderna av arbetare på de följande sidorna. Besvara frågorna.</a:t>
            </a:r>
            <a:endParaRPr lang="fi-FI" dirty="0">
              <a:solidFill>
                <a:schemeClr val="bg2">
                  <a:lumMod val="10000"/>
                </a:schemeClr>
              </a:solidFill>
            </a:endParaRPr>
          </a:p>
          <a:p>
            <a:pPr marL="457200" indent="-457200">
              <a:spcBef>
                <a:spcPts val="600"/>
              </a:spcBef>
              <a:spcAft>
                <a:spcPts val="1200"/>
              </a:spcAft>
              <a:buClr>
                <a:schemeClr val="tx2">
                  <a:lumMod val="50000"/>
                </a:schemeClr>
              </a:buClr>
              <a:buFont typeface="+mj-lt"/>
              <a:buAutoNum type="arabicPeriod"/>
            </a:pPr>
            <a:r>
              <a:rPr lang="sv-FI" dirty="0">
                <a:solidFill>
                  <a:schemeClr val="bg2">
                    <a:lumMod val="10000"/>
                  </a:schemeClr>
                </a:solidFill>
              </a:rPr>
              <a:t>Vad händer på bilderna? </a:t>
            </a:r>
            <a:endParaRPr lang="fi-FI" dirty="0">
              <a:solidFill>
                <a:schemeClr val="bg2">
                  <a:lumMod val="10000"/>
                </a:schemeClr>
              </a:solidFill>
            </a:endParaRPr>
          </a:p>
          <a:p>
            <a:pPr marL="457200" indent="-457200">
              <a:spcBef>
                <a:spcPts val="600"/>
              </a:spcBef>
              <a:spcAft>
                <a:spcPts val="1200"/>
              </a:spcAft>
              <a:buClr>
                <a:srgbClr val="393939"/>
              </a:buClr>
              <a:buFont typeface="+mj-lt"/>
              <a:buAutoNum type="arabicPeriod"/>
            </a:pPr>
            <a:r>
              <a:rPr lang="sv-FI" dirty="0">
                <a:solidFill>
                  <a:schemeClr val="bg2">
                    <a:lumMod val="10000"/>
                  </a:schemeClr>
                </a:solidFill>
              </a:rPr>
              <a:t>Hurdana arbeten hade finländska emigranter av bilderna att döma?</a:t>
            </a:r>
            <a:endParaRPr lang="fi-FI" dirty="0">
              <a:solidFill>
                <a:schemeClr val="bg2">
                  <a:lumMod val="10000"/>
                </a:schemeClr>
              </a:solidFill>
            </a:endParaRPr>
          </a:p>
          <a:p>
            <a:pPr marL="457200" indent="-457200">
              <a:spcBef>
                <a:spcPts val="600"/>
              </a:spcBef>
              <a:spcAft>
                <a:spcPts val="1200"/>
              </a:spcAft>
              <a:buClr>
                <a:schemeClr val="tx2">
                  <a:lumMod val="50000"/>
                </a:schemeClr>
              </a:buClr>
              <a:buFont typeface="+mj-lt"/>
              <a:buAutoNum type="arabicPeriod"/>
            </a:pPr>
            <a:r>
              <a:rPr lang="sv-FI" dirty="0">
                <a:solidFill>
                  <a:schemeClr val="bg2">
                    <a:lumMod val="10000"/>
                  </a:schemeClr>
                </a:solidFill>
              </a:rPr>
              <a:t>Varför tror du att finländarna hade sådana arbeten som bilderna visar?</a:t>
            </a:r>
            <a:endParaRPr lang="fi-FI" dirty="0">
              <a:solidFill>
                <a:schemeClr val="bg2">
                  <a:lumMod val="10000"/>
                </a:schemeClr>
              </a:solidFill>
            </a:endParaRPr>
          </a:p>
          <a:p>
            <a:pPr marL="457200" indent="-457200">
              <a:spcBef>
                <a:spcPts val="600"/>
              </a:spcBef>
              <a:spcAft>
                <a:spcPts val="1200"/>
              </a:spcAft>
              <a:buClr>
                <a:schemeClr val="tx2">
                  <a:lumMod val="50000"/>
                </a:schemeClr>
              </a:buClr>
              <a:buFont typeface="+mj-lt"/>
              <a:buAutoNum type="arabicPeriod"/>
            </a:pPr>
            <a:r>
              <a:rPr lang="sv-FI" dirty="0">
                <a:solidFill>
                  <a:schemeClr val="bg2">
                    <a:lumMod val="10000"/>
                  </a:schemeClr>
                </a:solidFill>
              </a:rPr>
              <a:t>Hade könet någon betydelse?</a:t>
            </a:r>
            <a:endParaRPr lang="fi-FI" dirty="0">
              <a:solidFill>
                <a:schemeClr val="bg2">
                  <a:lumMod val="10000"/>
                </a:schemeClr>
              </a:solidFill>
              <a:cs typeface="Calibri"/>
            </a:endParaRPr>
          </a:p>
          <a:p>
            <a:pPr marL="457200" indent="-457200">
              <a:spcBef>
                <a:spcPts val="600"/>
              </a:spcBef>
              <a:spcAft>
                <a:spcPts val="1200"/>
              </a:spcAft>
              <a:buClr>
                <a:srgbClr val="393939"/>
              </a:buClr>
              <a:buFont typeface="+mj-lt"/>
              <a:buAutoNum type="arabicPeriod"/>
            </a:pPr>
            <a:r>
              <a:rPr lang="sv-FI" dirty="0">
                <a:solidFill>
                  <a:schemeClr val="bg2">
                    <a:lumMod val="10000"/>
                  </a:schemeClr>
                </a:solidFill>
                <a:cs typeface="Calibri"/>
              </a:rPr>
              <a:t>Fundera på hur migrationen i dag skiljer sig från migrationen i början av 1900-talet, av bilderna att döma.</a:t>
            </a:r>
          </a:p>
        </p:txBody>
      </p:sp>
    </p:spTree>
    <p:extLst>
      <p:ext uri="{BB962C8B-B14F-4D97-AF65-F5344CB8AC3E}">
        <p14:creationId xmlns:p14="http://schemas.microsoft.com/office/powerpoint/2010/main" val="2699963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52AC3-4564-B146-9F8D-C5F893A235AE}"/>
              </a:ext>
            </a:extLst>
          </p:cNvPr>
          <p:cNvSpPr>
            <a:spLocks noGrp="1"/>
          </p:cNvSpPr>
          <p:nvPr>
            <p:ph type="title" idx="4294967295"/>
          </p:nvPr>
        </p:nvSpPr>
        <p:spPr>
          <a:xfrm>
            <a:off x="728909" y="222417"/>
            <a:ext cx="10624892" cy="542537"/>
          </a:xfrm>
        </p:spPr>
        <p:txBody>
          <a:bodyPr>
            <a:noAutofit/>
          </a:bodyPr>
          <a:lstStyle/>
          <a:p>
            <a:r>
              <a:rPr lang="en-FI" sz="3200" b="0" dirty="0">
                <a:solidFill>
                  <a:schemeClr val="bg1"/>
                </a:solidFill>
              </a:rPr>
              <a:t>Bilderna till uppgift 2 (1/2)</a:t>
            </a:r>
          </a:p>
        </p:txBody>
      </p:sp>
      <p:pic>
        <p:nvPicPr>
          <p:cNvPr id="3" name="Picture 2" descr="Man i skogsarbete. Mannen har en såg i den ena handen och en yxa i den andra. Runtomkring honom finns fällda träd, och i bakgrunden syns skog. Mannen tittar rakt in i kameran.">
            <a:extLst>
              <a:ext uri="{FF2B5EF4-FFF2-40B4-BE49-F238E27FC236}">
                <a16:creationId xmlns:a16="http://schemas.microsoft.com/office/drawing/2014/main" id="{8ECD46B4-F1E6-E64C-89A2-6C08F53EB0B7}"/>
              </a:ext>
            </a:extLst>
          </p:cNvPr>
          <p:cNvPicPr>
            <a:picLocks noChangeAspect="1"/>
          </p:cNvPicPr>
          <p:nvPr/>
        </p:nvPicPr>
        <p:blipFill>
          <a:blip r:embed="rId3"/>
          <a:stretch>
            <a:fillRect/>
          </a:stretch>
        </p:blipFill>
        <p:spPr>
          <a:xfrm>
            <a:off x="202643" y="743123"/>
            <a:ext cx="3073400" cy="4064000"/>
          </a:xfrm>
          <a:prstGeom prst="rect">
            <a:avLst/>
          </a:prstGeom>
        </p:spPr>
      </p:pic>
      <p:sp>
        <p:nvSpPr>
          <p:cNvPr id="7" name="TextBox 6">
            <a:extLst>
              <a:ext uri="{FF2B5EF4-FFF2-40B4-BE49-F238E27FC236}">
                <a16:creationId xmlns:a16="http://schemas.microsoft.com/office/drawing/2014/main" id="{5B359CD7-767C-D944-94BE-F9330AC6A493}"/>
              </a:ext>
            </a:extLst>
          </p:cNvPr>
          <p:cNvSpPr txBox="1"/>
          <p:nvPr/>
        </p:nvSpPr>
        <p:spPr>
          <a:xfrm>
            <a:off x="155603" y="4807121"/>
            <a:ext cx="3120440" cy="553998"/>
          </a:xfrm>
          <a:prstGeom prst="rect">
            <a:avLst/>
          </a:prstGeom>
          <a:noFill/>
        </p:spPr>
        <p:txBody>
          <a:bodyPr wrap="square" rtlCol="0">
            <a:spAutoFit/>
          </a:bodyPr>
          <a:lstStyle/>
          <a:p>
            <a:r>
              <a:rPr lang="sv-FI" sz="1000" dirty="0"/>
              <a:t>Pälsi Sakari, Museiverket, Allmänetnografiska bildsamlingarna. Finna.fi: </a:t>
            </a:r>
            <a:r>
              <a:rPr lang="fi-FI" sz="1000" dirty="0">
                <a:hlinkClick r:id="rId4"/>
              </a:rPr>
              <a:t>Länk till sidan med bilden</a:t>
            </a:r>
            <a:endParaRPr lang="fi-FI" sz="1000" dirty="0"/>
          </a:p>
          <a:p>
            <a:r>
              <a:rPr lang="sv-FI" sz="1000" dirty="0">
                <a:solidFill>
                  <a:schemeClr val="tx1">
                    <a:lumMod val="90000"/>
                    <a:lumOff val="10000"/>
                  </a:schemeClr>
                </a:solidFill>
              </a:rPr>
              <a:t>Användningslicens för bilden CC BY 4.0</a:t>
            </a:r>
          </a:p>
        </p:txBody>
      </p:sp>
      <p:pic>
        <p:nvPicPr>
          <p:cNvPr id="5" name="Picture 4" descr="15 män i arbetskläder. Männen är klädda i glansiga rockar och skyddshjälmar. Männen står på två olika nivåer och ser mot kameran.">
            <a:extLst>
              <a:ext uri="{FF2B5EF4-FFF2-40B4-BE49-F238E27FC236}">
                <a16:creationId xmlns:a16="http://schemas.microsoft.com/office/drawing/2014/main" id="{BA4D787D-CDBC-1B4F-8B86-1A4612072762}"/>
              </a:ext>
            </a:extLst>
          </p:cNvPr>
          <p:cNvPicPr>
            <a:picLocks noChangeAspect="1"/>
          </p:cNvPicPr>
          <p:nvPr/>
        </p:nvPicPr>
        <p:blipFill>
          <a:blip r:embed="rId5"/>
          <a:stretch>
            <a:fillRect/>
          </a:stretch>
        </p:blipFill>
        <p:spPr>
          <a:xfrm>
            <a:off x="3929027" y="743123"/>
            <a:ext cx="3149600" cy="4064000"/>
          </a:xfrm>
          <a:prstGeom prst="rect">
            <a:avLst/>
          </a:prstGeom>
        </p:spPr>
      </p:pic>
      <p:sp>
        <p:nvSpPr>
          <p:cNvPr id="8" name="TextBox 7">
            <a:extLst>
              <a:ext uri="{FF2B5EF4-FFF2-40B4-BE49-F238E27FC236}">
                <a16:creationId xmlns:a16="http://schemas.microsoft.com/office/drawing/2014/main" id="{2EA08241-A17E-9440-9681-6A29411E1ABA}"/>
              </a:ext>
            </a:extLst>
          </p:cNvPr>
          <p:cNvSpPr txBox="1"/>
          <p:nvPr/>
        </p:nvSpPr>
        <p:spPr>
          <a:xfrm>
            <a:off x="3883278" y="4794672"/>
            <a:ext cx="3195349" cy="553998"/>
          </a:xfrm>
          <a:prstGeom prst="rect">
            <a:avLst/>
          </a:prstGeom>
          <a:noFill/>
        </p:spPr>
        <p:txBody>
          <a:bodyPr wrap="square" rtlCol="0">
            <a:spAutoFit/>
          </a:bodyPr>
          <a:lstStyle/>
          <a:p>
            <a:r>
              <a:rPr lang="sv-FI" sz="1000" dirty="0"/>
              <a:t>Pälsi Sakari, Museiverket, Allmänetnografiska bildsamlingarna. Finna.fi: </a:t>
            </a:r>
            <a:r>
              <a:rPr lang="fi-FI" sz="1000" dirty="0">
                <a:hlinkClick r:id="rId6"/>
              </a:rPr>
              <a:t>Länk till sidan med bilden</a:t>
            </a:r>
            <a:endParaRPr lang="fi-FI" sz="1000" dirty="0"/>
          </a:p>
          <a:p>
            <a:r>
              <a:rPr lang="sv-FI" sz="1000" dirty="0">
                <a:solidFill>
                  <a:schemeClr val="tx1">
                    <a:lumMod val="90000"/>
                    <a:lumOff val="10000"/>
                  </a:schemeClr>
                </a:solidFill>
              </a:rPr>
              <a:t>Användningslicens för bilden CC BY 4.0</a:t>
            </a:r>
          </a:p>
        </p:txBody>
      </p:sp>
      <p:pic>
        <p:nvPicPr>
          <p:cNvPr id="4" name="Picture 8" descr="Människor utanför ett hus. Fönstren på husets nedersta våning är försedda med text, till vänster om dörren ”The Suometar”, till höger ”Printing co” och ”Job printing”. Utanför huset står 6 män och en kvinna. Utanför huset finns också en cykel. Ett barn kikar ut genom ett öppet fönster på övre våningen.">
            <a:extLst>
              <a:ext uri="{FF2B5EF4-FFF2-40B4-BE49-F238E27FC236}">
                <a16:creationId xmlns:a16="http://schemas.microsoft.com/office/drawing/2014/main" id="{3892DB0F-EE58-4EBA-AD87-66E01C75AC69}"/>
              </a:ext>
            </a:extLst>
          </p:cNvPr>
          <p:cNvPicPr>
            <a:picLocks noChangeAspect="1"/>
          </p:cNvPicPr>
          <p:nvPr/>
        </p:nvPicPr>
        <p:blipFill>
          <a:blip r:embed="rId7"/>
          <a:stretch>
            <a:fillRect/>
          </a:stretch>
        </p:blipFill>
        <p:spPr>
          <a:xfrm>
            <a:off x="7391400" y="1318950"/>
            <a:ext cx="4472355" cy="3028255"/>
          </a:xfrm>
          <a:prstGeom prst="rect">
            <a:avLst/>
          </a:prstGeom>
        </p:spPr>
      </p:pic>
      <p:sp>
        <p:nvSpPr>
          <p:cNvPr id="10" name="TextBox 9">
            <a:extLst>
              <a:ext uri="{FF2B5EF4-FFF2-40B4-BE49-F238E27FC236}">
                <a16:creationId xmlns:a16="http://schemas.microsoft.com/office/drawing/2014/main" id="{1199C466-D45C-41F9-8E1C-6DCE72478009}"/>
              </a:ext>
            </a:extLst>
          </p:cNvPr>
          <p:cNvSpPr txBox="1"/>
          <p:nvPr/>
        </p:nvSpPr>
        <p:spPr>
          <a:xfrm>
            <a:off x="7391401" y="4807122"/>
            <a:ext cx="3949091"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FI" sz="1000" dirty="0"/>
              <a:t>Wm. Nara photo, Museiverket, Historiska bildsamlingarna, släkten Ahos samling. Finna.fi: </a:t>
            </a:r>
            <a:r>
              <a:rPr lang="fi-FI" sz="1000" dirty="0">
                <a:hlinkClick r:id="rId8"/>
              </a:rPr>
              <a:t>Länk till sidan med bilden</a:t>
            </a:r>
            <a:endParaRPr lang="fi-FI" sz="1000" dirty="0"/>
          </a:p>
          <a:p>
            <a:r>
              <a:rPr lang="sv-FI" sz="1000" dirty="0">
                <a:solidFill>
                  <a:schemeClr val="tx1">
                    <a:lumMod val="90000"/>
                    <a:lumOff val="10000"/>
                  </a:schemeClr>
                </a:solidFill>
              </a:rPr>
              <a:t>Användningslicens för bilden CC BY 4.0</a:t>
            </a:r>
          </a:p>
        </p:txBody>
      </p:sp>
    </p:spTree>
    <p:extLst>
      <p:ext uri="{BB962C8B-B14F-4D97-AF65-F5344CB8AC3E}">
        <p14:creationId xmlns:p14="http://schemas.microsoft.com/office/powerpoint/2010/main" val="3701272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42CF29-A572-194A-BFA6-D14775DD900F}"/>
              </a:ext>
            </a:extLst>
          </p:cNvPr>
          <p:cNvSpPr>
            <a:spLocks noGrp="1"/>
          </p:cNvSpPr>
          <p:nvPr>
            <p:ph type="title" idx="4294967295"/>
          </p:nvPr>
        </p:nvSpPr>
        <p:spPr>
          <a:xfrm>
            <a:off x="728909" y="222417"/>
            <a:ext cx="10624892" cy="646331"/>
          </a:xfrm>
        </p:spPr>
        <p:txBody>
          <a:bodyPr>
            <a:normAutofit/>
          </a:bodyPr>
          <a:lstStyle/>
          <a:p>
            <a:r>
              <a:rPr lang="en-FI" sz="3600" b="0" dirty="0">
                <a:solidFill>
                  <a:schemeClr val="bg1"/>
                </a:solidFill>
              </a:rPr>
              <a:t>Bilderna till uppgift 2 (</a:t>
            </a:r>
            <a:r>
              <a:rPr lang="en-FI" sz="3200" b="0" dirty="0">
                <a:solidFill>
                  <a:schemeClr val="bg1"/>
                </a:solidFill>
              </a:rPr>
              <a:t>2/2</a:t>
            </a:r>
            <a:r>
              <a:rPr lang="en-FI" sz="3600" b="0" dirty="0">
                <a:solidFill>
                  <a:schemeClr val="bg1"/>
                </a:solidFill>
              </a:rPr>
              <a:t>)</a:t>
            </a:r>
          </a:p>
        </p:txBody>
      </p:sp>
      <p:pic>
        <p:nvPicPr>
          <p:cNvPr id="6" name="Picture 5" descr="12 skogsarbetare håller paus. En del av männen står upp, medan andra sitter på marken eller på stubbar. En av männen har en hund i famnen, och en annan håller i en såg. En del av männen röker. Alla män ser inte in i kameran. I bakgrunden syns två timmerstugor.">
            <a:extLst>
              <a:ext uri="{FF2B5EF4-FFF2-40B4-BE49-F238E27FC236}">
                <a16:creationId xmlns:a16="http://schemas.microsoft.com/office/drawing/2014/main" id="{4667EDCA-7854-4F4D-BABA-E894AC93C1B2}"/>
              </a:ext>
            </a:extLst>
          </p:cNvPr>
          <p:cNvPicPr>
            <a:picLocks noChangeAspect="1"/>
          </p:cNvPicPr>
          <p:nvPr/>
        </p:nvPicPr>
        <p:blipFill>
          <a:blip r:embed="rId3"/>
          <a:stretch>
            <a:fillRect/>
          </a:stretch>
        </p:blipFill>
        <p:spPr>
          <a:xfrm>
            <a:off x="1212249" y="50623"/>
            <a:ext cx="3809407" cy="2773724"/>
          </a:xfrm>
          <a:prstGeom prst="rect">
            <a:avLst/>
          </a:prstGeom>
        </p:spPr>
      </p:pic>
      <p:sp>
        <p:nvSpPr>
          <p:cNvPr id="11" name="TextBox 10">
            <a:extLst>
              <a:ext uri="{FF2B5EF4-FFF2-40B4-BE49-F238E27FC236}">
                <a16:creationId xmlns:a16="http://schemas.microsoft.com/office/drawing/2014/main" id="{53623F70-3952-614D-926C-A1B774848634}"/>
              </a:ext>
            </a:extLst>
          </p:cNvPr>
          <p:cNvSpPr txBox="1"/>
          <p:nvPr/>
        </p:nvSpPr>
        <p:spPr>
          <a:xfrm>
            <a:off x="1212247" y="2789259"/>
            <a:ext cx="3120440" cy="507831"/>
          </a:xfrm>
          <a:prstGeom prst="rect">
            <a:avLst/>
          </a:prstGeom>
          <a:noFill/>
        </p:spPr>
        <p:txBody>
          <a:bodyPr wrap="square" rtlCol="0">
            <a:spAutoFit/>
          </a:bodyPr>
          <a:lstStyle/>
          <a:p>
            <a:r>
              <a:rPr lang="sv-FI" sz="900" dirty="0"/>
              <a:t>Pälsi Sakari, Museiverket, Allmänetnografiska bildsamlingarna. Finna.fi: </a:t>
            </a:r>
            <a:r>
              <a:rPr lang="fi-FI" sz="900" dirty="0">
                <a:hlinkClick r:id="rId4"/>
              </a:rPr>
              <a:t>Länk till sidan med bilden</a:t>
            </a:r>
            <a:endParaRPr lang="sv-FI" sz="900" dirty="0">
              <a:hlinkClick r:id="rId5"/>
            </a:endParaRPr>
          </a:p>
          <a:p>
            <a:r>
              <a:rPr lang="sv-FI" sz="900" dirty="0">
                <a:solidFill>
                  <a:schemeClr val="tx1">
                    <a:lumMod val="90000"/>
                    <a:lumOff val="10000"/>
                  </a:schemeClr>
                </a:solidFill>
              </a:rPr>
              <a:t>Användningslicens för bilden CC BY 4.0</a:t>
            </a:r>
          </a:p>
        </p:txBody>
      </p:sp>
      <p:pic>
        <p:nvPicPr>
          <p:cNvPr id="3" name="Picture 2" descr="Män lossar en timmerlast från en båt till strandklippor. Fyra män arbetar med timret på klipporna, medan ytterligare några män är på båten. Det stiger rök från båtens skorsten. Männen ser inte in i kameran.">
            <a:extLst>
              <a:ext uri="{FF2B5EF4-FFF2-40B4-BE49-F238E27FC236}">
                <a16:creationId xmlns:a16="http://schemas.microsoft.com/office/drawing/2014/main" id="{C0BBAC05-8FFF-634E-ABB9-982A60EC6EDA}"/>
              </a:ext>
            </a:extLst>
          </p:cNvPr>
          <p:cNvPicPr>
            <a:picLocks noChangeAspect="1"/>
          </p:cNvPicPr>
          <p:nvPr/>
        </p:nvPicPr>
        <p:blipFill>
          <a:blip r:embed="rId6"/>
          <a:stretch>
            <a:fillRect/>
          </a:stretch>
        </p:blipFill>
        <p:spPr>
          <a:xfrm>
            <a:off x="6856186" y="56477"/>
            <a:ext cx="3675181" cy="2767871"/>
          </a:xfrm>
          <a:prstGeom prst="rect">
            <a:avLst/>
          </a:prstGeom>
        </p:spPr>
      </p:pic>
      <p:sp>
        <p:nvSpPr>
          <p:cNvPr id="12" name="TextBox 11">
            <a:extLst>
              <a:ext uri="{FF2B5EF4-FFF2-40B4-BE49-F238E27FC236}">
                <a16:creationId xmlns:a16="http://schemas.microsoft.com/office/drawing/2014/main" id="{258B42BC-6577-F445-998F-8CE938383AC9}"/>
              </a:ext>
            </a:extLst>
          </p:cNvPr>
          <p:cNvSpPr txBox="1"/>
          <p:nvPr/>
        </p:nvSpPr>
        <p:spPr>
          <a:xfrm>
            <a:off x="6856185" y="2789259"/>
            <a:ext cx="3120440" cy="507831"/>
          </a:xfrm>
          <a:prstGeom prst="rect">
            <a:avLst/>
          </a:prstGeom>
          <a:noFill/>
        </p:spPr>
        <p:txBody>
          <a:bodyPr wrap="square" rtlCol="0">
            <a:spAutoFit/>
          </a:bodyPr>
          <a:lstStyle/>
          <a:p>
            <a:r>
              <a:rPr lang="sv-FI" sz="900" dirty="0"/>
              <a:t>Pälsi Sakari, Museiverket, Allmänetnografiska bildsamlingarna. Finna.fi: </a:t>
            </a:r>
            <a:r>
              <a:rPr lang="fi-FI" sz="900" dirty="0">
                <a:hlinkClick r:id="rId7"/>
              </a:rPr>
              <a:t>Länk till sidan med bilden</a:t>
            </a:r>
            <a:endParaRPr lang="fi-FI" sz="900" dirty="0"/>
          </a:p>
          <a:p>
            <a:r>
              <a:rPr lang="sv-FI" sz="900" dirty="0">
                <a:solidFill>
                  <a:schemeClr val="tx1">
                    <a:lumMod val="90000"/>
                    <a:lumOff val="10000"/>
                  </a:schemeClr>
                </a:solidFill>
              </a:rPr>
              <a:t>Användningslicens för bilden CC BY 4.0</a:t>
            </a:r>
          </a:p>
        </p:txBody>
      </p:sp>
      <p:pic>
        <p:nvPicPr>
          <p:cNvPr id="5" name="Picture 4" descr="8 kvinnor står i en rad, och mellan dem står en man. Personerna ser in i kameran. Kvinnorna är klädda i vita förkläden som når ner till anklarna. Mannen bär svarta kläder och vit krage. En hund ligger på marken framför personerna.">
            <a:extLst>
              <a:ext uri="{FF2B5EF4-FFF2-40B4-BE49-F238E27FC236}">
                <a16:creationId xmlns:a16="http://schemas.microsoft.com/office/drawing/2014/main" id="{0C3EFD6B-AB83-1E43-999E-9A83DC2CFAC2}"/>
              </a:ext>
            </a:extLst>
          </p:cNvPr>
          <p:cNvPicPr>
            <a:picLocks noChangeAspect="1"/>
          </p:cNvPicPr>
          <p:nvPr/>
        </p:nvPicPr>
        <p:blipFill>
          <a:blip r:embed="rId8"/>
          <a:stretch>
            <a:fillRect/>
          </a:stretch>
        </p:blipFill>
        <p:spPr>
          <a:xfrm>
            <a:off x="1212249" y="3291865"/>
            <a:ext cx="3809407" cy="2514208"/>
          </a:xfrm>
          <a:prstGeom prst="rect">
            <a:avLst/>
          </a:prstGeom>
        </p:spPr>
      </p:pic>
      <p:sp>
        <p:nvSpPr>
          <p:cNvPr id="13" name="TextBox 12">
            <a:extLst>
              <a:ext uri="{FF2B5EF4-FFF2-40B4-BE49-F238E27FC236}">
                <a16:creationId xmlns:a16="http://schemas.microsoft.com/office/drawing/2014/main" id="{D64B148A-CDBC-DA40-AB00-C730FC622415}"/>
              </a:ext>
            </a:extLst>
          </p:cNvPr>
          <p:cNvSpPr txBox="1"/>
          <p:nvPr/>
        </p:nvSpPr>
        <p:spPr>
          <a:xfrm>
            <a:off x="1212246" y="5761066"/>
            <a:ext cx="4667729" cy="646331"/>
          </a:xfrm>
          <a:prstGeom prst="rect">
            <a:avLst/>
          </a:prstGeom>
          <a:noFill/>
        </p:spPr>
        <p:txBody>
          <a:bodyPr wrap="square" rtlCol="0">
            <a:spAutoFit/>
          </a:bodyPr>
          <a:lstStyle/>
          <a:p>
            <a:r>
              <a:rPr lang="sv-FI" sz="900" dirty="0"/>
              <a:t>Okänd, NURMIJARVIMUSEO, Nurmijärvi museums bildarkiv. </a:t>
            </a:r>
          </a:p>
          <a:p>
            <a:r>
              <a:rPr lang="sv-FI" sz="900" dirty="0"/>
              <a:t>Finna.fi: </a:t>
            </a:r>
            <a:r>
              <a:rPr lang="sv-FI" sz="900" dirty="0">
                <a:hlinkClick r:id="rId9"/>
              </a:rPr>
              <a:t>Länk till sidan med bilden</a:t>
            </a:r>
            <a:r>
              <a:rPr lang="sv-FI" sz="900" dirty="0"/>
              <a:t>. </a:t>
            </a:r>
            <a:r>
              <a:rPr lang="sv-FI" sz="900" dirty="0">
                <a:solidFill>
                  <a:schemeClr val="tx1">
                    <a:lumMod val="90000"/>
                    <a:lumOff val="10000"/>
                  </a:schemeClr>
                </a:solidFill>
              </a:rPr>
              <a:t>Användningslicens för bilden CC BY-NC-ND 4.0</a:t>
            </a:r>
          </a:p>
          <a:p>
            <a:r>
              <a:rPr lang="sv-SE" sz="900" b="1" dirty="0">
                <a:solidFill>
                  <a:schemeClr val="tx1">
                    <a:lumMod val="90000"/>
                    <a:lumOff val="10000"/>
                  </a:schemeClr>
                </a:solidFill>
              </a:rPr>
              <a:t>Obs! </a:t>
            </a:r>
            <a:r>
              <a:rPr lang="sv-SE" sz="900" dirty="0">
                <a:solidFill>
                  <a:schemeClr val="tx1">
                    <a:lumMod val="90000"/>
                    <a:lumOff val="10000"/>
                  </a:schemeClr>
                </a:solidFill>
              </a:rPr>
              <a:t>Observera CC-licensen för bilden. Modifiering och kommersiell användning är förbjuden.</a:t>
            </a:r>
          </a:p>
          <a:p>
            <a:endParaRPr lang="sv-FI" sz="900" dirty="0">
              <a:solidFill>
                <a:schemeClr val="tx1">
                  <a:lumMod val="90000"/>
                  <a:lumOff val="10000"/>
                </a:schemeClr>
              </a:solidFill>
            </a:endParaRPr>
          </a:p>
        </p:txBody>
      </p:sp>
      <p:pic>
        <p:nvPicPr>
          <p:cNvPr id="2" name="Picture 1" descr="En grupp av 21 skogsarbetare. De flesta sitter på marken, men 5 män står upp. En av männen håller i en trumpet, och en annan håller i en klarinett. De flesta av männen ser mot kameran. I bakgrunden syns skog.">
            <a:extLst>
              <a:ext uri="{FF2B5EF4-FFF2-40B4-BE49-F238E27FC236}">
                <a16:creationId xmlns:a16="http://schemas.microsoft.com/office/drawing/2014/main" id="{30CFB29C-BBCE-5E4D-A169-C66DD60869D9}"/>
              </a:ext>
            </a:extLst>
          </p:cNvPr>
          <p:cNvPicPr>
            <a:picLocks noChangeAspect="1"/>
          </p:cNvPicPr>
          <p:nvPr/>
        </p:nvPicPr>
        <p:blipFill>
          <a:blip r:embed="rId10"/>
          <a:stretch>
            <a:fillRect/>
          </a:stretch>
        </p:blipFill>
        <p:spPr>
          <a:xfrm>
            <a:off x="6856186" y="3448950"/>
            <a:ext cx="3675181" cy="2262533"/>
          </a:xfrm>
          <a:prstGeom prst="rect">
            <a:avLst/>
          </a:prstGeom>
        </p:spPr>
      </p:pic>
      <p:sp>
        <p:nvSpPr>
          <p:cNvPr id="14" name="TextBox 13">
            <a:extLst>
              <a:ext uri="{FF2B5EF4-FFF2-40B4-BE49-F238E27FC236}">
                <a16:creationId xmlns:a16="http://schemas.microsoft.com/office/drawing/2014/main" id="{67560E1B-5E18-9442-8672-55837D50FB98}"/>
              </a:ext>
            </a:extLst>
          </p:cNvPr>
          <p:cNvSpPr txBox="1"/>
          <p:nvPr/>
        </p:nvSpPr>
        <p:spPr>
          <a:xfrm>
            <a:off x="6856185" y="5687497"/>
            <a:ext cx="3120440" cy="507831"/>
          </a:xfrm>
          <a:prstGeom prst="rect">
            <a:avLst/>
          </a:prstGeom>
          <a:noFill/>
        </p:spPr>
        <p:txBody>
          <a:bodyPr wrap="square" rtlCol="0">
            <a:spAutoFit/>
          </a:bodyPr>
          <a:lstStyle/>
          <a:p>
            <a:r>
              <a:rPr lang="sv-FI" sz="900" dirty="0"/>
              <a:t>Helander Arthur William, Museiverket, Historiska bildsamlingarna.  Finna.fi: </a:t>
            </a:r>
            <a:r>
              <a:rPr lang="fi-FI" sz="900" dirty="0">
                <a:hlinkClick r:id="rId11"/>
              </a:rPr>
              <a:t>Länk till sidan med bilden</a:t>
            </a:r>
            <a:endParaRPr lang="fi-FI" sz="900" dirty="0"/>
          </a:p>
          <a:p>
            <a:r>
              <a:rPr lang="sv-FI" sz="900" dirty="0">
                <a:solidFill>
                  <a:schemeClr val="tx1">
                    <a:lumMod val="90000"/>
                    <a:lumOff val="10000"/>
                  </a:schemeClr>
                </a:solidFill>
              </a:rPr>
              <a:t>Användningslicens för bilden CC BY 4.0</a:t>
            </a:r>
          </a:p>
        </p:txBody>
      </p:sp>
    </p:spTree>
    <p:extLst>
      <p:ext uri="{BB962C8B-B14F-4D97-AF65-F5344CB8AC3E}">
        <p14:creationId xmlns:p14="http://schemas.microsoft.com/office/powerpoint/2010/main" val="3989106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5DE0BA-F70F-2B4E-AF3B-CCCA32E75935}"/>
              </a:ext>
            </a:extLst>
          </p:cNvPr>
          <p:cNvSpPr>
            <a:spLocks noGrp="1"/>
          </p:cNvSpPr>
          <p:nvPr>
            <p:ph type="title" idx="4294967295"/>
          </p:nvPr>
        </p:nvSpPr>
        <p:spPr>
          <a:xfrm>
            <a:off x="9048327" y="222418"/>
            <a:ext cx="2305473" cy="509700"/>
          </a:xfrm>
        </p:spPr>
        <p:txBody>
          <a:bodyPr>
            <a:normAutofit/>
          </a:bodyPr>
          <a:lstStyle/>
          <a:p>
            <a:r>
              <a:rPr lang="en-FI" sz="2400" b="0" dirty="0">
                <a:solidFill>
                  <a:schemeClr val="bg1"/>
                </a:solidFill>
              </a:rPr>
              <a:t>Uppgift 3</a:t>
            </a:r>
          </a:p>
        </p:txBody>
      </p:sp>
      <p:sp>
        <p:nvSpPr>
          <p:cNvPr id="8" name="Tehtävänanto">
            <a:extLst>
              <a:ext uri="{FF2B5EF4-FFF2-40B4-BE49-F238E27FC236}">
                <a16:creationId xmlns:a16="http://schemas.microsoft.com/office/drawing/2014/main" id="{AA27B2E5-CF0F-CE42-9CA7-B1EF95ED42CA}"/>
              </a:ext>
            </a:extLst>
          </p:cNvPr>
          <p:cNvSpPr txBox="1"/>
          <p:nvPr/>
        </p:nvSpPr>
        <p:spPr>
          <a:xfrm>
            <a:off x="7807932" y="180107"/>
            <a:ext cx="3810000" cy="509700"/>
          </a:xfrm>
          <a:prstGeom prst="rect">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lgn="ctr"/>
            <a:r>
              <a:rPr lang="sv-FI" dirty="0"/>
              <a:t>Uppgift 3</a:t>
            </a:r>
          </a:p>
        </p:txBody>
      </p:sp>
      <p:sp>
        <p:nvSpPr>
          <p:cNvPr id="9" name="Tekstikehys 1">
            <a:extLst>
              <a:ext uri="{FF2B5EF4-FFF2-40B4-BE49-F238E27FC236}">
                <a16:creationId xmlns:a16="http://schemas.microsoft.com/office/drawing/2014/main" id="{023C554D-3855-E443-87EC-25FB7D214291}"/>
              </a:ext>
            </a:extLst>
          </p:cNvPr>
          <p:cNvSpPr txBox="1"/>
          <p:nvPr/>
        </p:nvSpPr>
        <p:spPr>
          <a:xfrm>
            <a:off x="7840808" y="689805"/>
            <a:ext cx="3762480" cy="4608816"/>
          </a:xfrm>
          <a:prstGeom prst="rect">
            <a:avLst/>
          </a:prstGeom>
        </p:spPr>
        <p:txBody>
          <a:bodyPr vert="horz" wrap="square" lIns="91440" tIns="45720" rIns="91440" bIns="45720" rtlCol="0" anchor="t">
            <a:normAutofit/>
          </a:bodyPr>
          <a:lstStyle/>
          <a:p>
            <a:pPr marL="457200" indent="-457200">
              <a:spcAft>
                <a:spcPts val="1200"/>
              </a:spcAft>
              <a:buFont typeface="+mj-lt"/>
              <a:buAutoNum type="arabicPeriod"/>
            </a:pPr>
            <a:r>
              <a:rPr lang="sv-FI" sz="2000" dirty="0">
                <a:solidFill>
                  <a:schemeClr val="bg2">
                    <a:lumMod val="10000"/>
                  </a:schemeClr>
                </a:solidFill>
                <a:ea typeface="+mn-lt"/>
                <a:cs typeface="+mn-lt"/>
              </a:rPr>
              <a:t>Vad händer på bilden?</a:t>
            </a:r>
          </a:p>
          <a:p>
            <a:pPr marL="457200" indent="-457200">
              <a:spcAft>
                <a:spcPts val="1200"/>
              </a:spcAft>
              <a:buFont typeface="+mj-lt"/>
              <a:buAutoNum type="arabicPeriod"/>
            </a:pPr>
            <a:r>
              <a:rPr lang="sv-FI" sz="2000" dirty="0">
                <a:solidFill>
                  <a:schemeClr val="bg2">
                    <a:lumMod val="10000"/>
                  </a:schemeClr>
                </a:solidFill>
              </a:rPr>
              <a:t>Ta reda på var och när bilden är tagen.</a:t>
            </a:r>
          </a:p>
          <a:p>
            <a:pPr marL="457200" indent="-457200">
              <a:spcAft>
                <a:spcPts val="1200"/>
              </a:spcAft>
              <a:buClr>
                <a:schemeClr val="tx2">
                  <a:lumMod val="50000"/>
                </a:schemeClr>
              </a:buClr>
              <a:buFont typeface="+mj-lt"/>
              <a:buAutoNum type="arabicPeriod"/>
            </a:pPr>
            <a:r>
              <a:rPr lang="sv-FI" sz="2000" dirty="0">
                <a:solidFill>
                  <a:schemeClr val="bg2">
                    <a:lumMod val="10000"/>
                  </a:schemeClr>
                </a:solidFill>
              </a:rPr>
              <a:t>Studera kläderna som männen på bilden bär och fundera på hur de lämpar sig för gruvarbete.</a:t>
            </a:r>
            <a:endParaRPr lang="fi-FI" sz="2000" dirty="0">
              <a:solidFill>
                <a:schemeClr val="bg2">
                  <a:lumMod val="10000"/>
                </a:schemeClr>
              </a:solidFill>
            </a:endParaRPr>
          </a:p>
          <a:p>
            <a:pPr marL="457200" indent="-457200">
              <a:spcAft>
                <a:spcPts val="1200"/>
              </a:spcAft>
              <a:buClr>
                <a:schemeClr val="tx2">
                  <a:lumMod val="50000"/>
                </a:schemeClr>
              </a:buClr>
              <a:buFont typeface="+mj-lt"/>
              <a:buAutoNum type="arabicPeriod"/>
            </a:pPr>
            <a:r>
              <a:rPr lang="sv-FI" sz="2000" dirty="0">
                <a:solidFill>
                  <a:schemeClr val="bg2">
                    <a:lumMod val="10000"/>
                  </a:schemeClr>
                </a:solidFill>
              </a:rPr>
              <a:t>Fundera på varför bilden har tagits. Vilket var motivet?</a:t>
            </a:r>
          </a:p>
        </p:txBody>
      </p:sp>
      <p:pic>
        <p:nvPicPr>
          <p:cNvPr id="2" name="Picture 1" descr="11 män utanför ett hus. Männen bär hattar, vita skjortor och byxor. En del har också kavajer. Tre av männen sitter, medan de övriga står i två rader. Männen ser in i kameran.">
            <a:extLst>
              <a:ext uri="{FF2B5EF4-FFF2-40B4-BE49-F238E27FC236}">
                <a16:creationId xmlns:a16="http://schemas.microsoft.com/office/drawing/2014/main" id="{172B4E22-B9C3-564F-8F57-BDD93AE7E384}"/>
              </a:ext>
            </a:extLst>
          </p:cNvPr>
          <p:cNvPicPr>
            <a:picLocks noChangeAspect="1"/>
          </p:cNvPicPr>
          <p:nvPr/>
        </p:nvPicPr>
        <p:blipFill>
          <a:blip r:embed="rId3"/>
          <a:stretch>
            <a:fillRect/>
          </a:stretch>
        </p:blipFill>
        <p:spPr>
          <a:xfrm>
            <a:off x="331443" y="689297"/>
            <a:ext cx="6129896" cy="4022744"/>
          </a:xfrm>
          <a:prstGeom prst="rect">
            <a:avLst/>
          </a:prstGeom>
        </p:spPr>
      </p:pic>
      <p:sp>
        <p:nvSpPr>
          <p:cNvPr id="7" name="Kuvan lähdeviittaus">
            <a:extLst>
              <a:ext uri="{FF2B5EF4-FFF2-40B4-BE49-F238E27FC236}">
                <a16:creationId xmlns:a16="http://schemas.microsoft.com/office/drawing/2014/main" id="{3D5D90E6-7629-E44F-9A23-4C2878CB038C}"/>
              </a:ext>
            </a:extLst>
          </p:cNvPr>
          <p:cNvSpPr/>
          <p:nvPr/>
        </p:nvSpPr>
        <p:spPr>
          <a:xfrm>
            <a:off x="786453" y="4998540"/>
            <a:ext cx="5219876" cy="769441"/>
          </a:xfrm>
          <a:prstGeom prst="rect">
            <a:avLst/>
          </a:prstGeom>
        </p:spPr>
        <p:txBody>
          <a:bodyPr wrap="square">
            <a:spAutoFit/>
          </a:bodyPr>
          <a:lstStyle/>
          <a:p>
            <a:pPr algn="ctr"/>
            <a:r>
              <a:rPr lang="sv-FI" sz="1100" b="1" dirty="0">
                <a:solidFill>
                  <a:schemeClr val="tx1">
                    <a:lumMod val="90000"/>
                    <a:lumOff val="10000"/>
                  </a:schemeClr>
                </a:solidFill>
              </a:rPr>
              <a:t>finländska gruvarbetare i en gruva i Red Lodge</a:t>
            </a:r>
          </a:p>
          <a:p>
            <a:pPr algn="ctr"/>
            <a:r>
              <a:rPr lang="sv-FI" sz="1100" dirty="0">
                <a:solidFill>
                  <a:schemeClr val="tx1">
                    <a:lumMod val="90000"/>
                    <a:lumOff val="10000"/>
                  </a:schemeClr>
                </a:solidFill>
              </a:rPr>
              <a:t>Okänd fotograf, Museiverket, </a:t>
            </a:r>
          </a:p>
          <a:p>
            <a:pPr algn="ctr"/>
            <a:r>
              <a:rPr lang="sv-FI" sz="1100" dirty="0">
                <a:solidFill>
                  <a:schemeClr val="tx1">
                    <a:lumMod val="90000"/>
                    <a:lumOff val="10000"/>
                  </a:schemeClr>
                </a:solidFill>
              </a:rPr>
              <a:t>Etnologiska bildsamlingarna. Finna.fi: </a:t>
            </a:r>
            <a:r>
              <a:rPr lang="fi-FI" sz="1100" dirty="0">
                <a:hlinkClick r:id="rId4"/>
              </a:rPr>
              <a:t>Länk till sidan med bilden</a:t>
            </a:r>
            <a:endParaRPr lang="fi-FI" sz="1100" dirty="0"/>
          </a:p>
          <a:p>
            <a:pPr algn="ctr"/>
            <a:r>
              <a:rPr lang="sv-FI" sz="1100" dirty="0">
                <a:solidFill>
                  <a:schemeClr val="tx1">
                    <a:lumMod val="90000"/>
                    <a:lumOff val="10000"/>
                  </a:schemeClr>
                </a:solidFill>
              </a:rPr>
              <a:t>Användningslicens för bilden CC BY 4.0</a:t>
            </a:r>
          </a:p>
        </p:txBody>
      </p:sp>
    </p:spTree>
    <p:extLst>
      <p:ext uri="{BB962C8B-B14F-4D97-AF65-F5344CB8AC3E}">
        <p14:creationId xmlns:p14="http://schemas.microsoft.com/office/powerpoint/2010/main" val="1774267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390864-180D-F044-B21E-CC3155C7D77C}"/>
              </a:ext>
            </a:extLst>
          </p:cNvPr>
          <p:cNvSpPr>
            <a:spLocks noGrp="1"/>
          </p:cNvSpPr>
          <p:nvPr>
            <p:ph type="title"/>
          </p:nvPr>
        </p:nvSpPr>
        <p:spPr/>
        <p:txBody>
          <a:bodyPr/>
          <a:lstStyle/>
          <a:p>
            <a:r>
              <a:rPr lang="sv-FI" dirty="0">
                <a:latin typeface="Calibri"/>
                <a:cs typeface="Calibri"/>
              </a:rPr>
              <a:t>Tilläggsmaterial till uppgifterna</a:t>
            </a:r>
          </a:p>
        </p:txBody>
      </p:sp>
      <p:sp>
        <p:nvSpPr>
          <p:cNvPr id="2" name="Content Placeholder 1">
            <a:extLst>
              <a:ext uri="{FF2B5EF4-FFF2-40B4-BE49-F238E27FC236}">
                <a16:creationId xmlns:a16="http://schemas.microsoft.com/office/drawing/2014/main" id="{1365E4A5-AECB-A345-8AAD-33C77BC266A3}"/>
              </a:ext>
            </a:extLst>
          </p:cNvPr>
          <p:cNvSpPr>
            <a:spLocks noGrp="1"/>
          </p:cNvSpPr>
          <p:nvPr>
            <p:ph idx="1"/>
          </p:nvPr>
        </p:nvSpPr>
        <p:spPr/>
        <p:txBody>
          <a:bodyPr vert="horz" lIns="91440" tIns="45720" rIns="91440" bIns="45720" rtlCol="0" anchor="t">
            <a:normAutofit/>
          </a:bodyPr>
          <a:lstStyle/>
          <a:p>
            <a:pPr marL="227960" indent="-227960"/>
            <a:r>
              <a:rPr lang="sv-FI"/>
              <a:t>Lärresursen </a:t>
            </a:r>
            <a:r>
              <a:rPr lang="sv-FI" dirty="0"/>
              <a:t>baserar sig på materialpaketet ”Emigrationen över världshaven i början av 1900-talet”, som finns i Finna Klassrum.</a:t>
            </a:r>
          </a:p>
          <a:p>
            <a:pPr marL="227960" indent="-227960"/>
            <a:r>
              <a:rPr lang="sv-FI" dirty="0"/>
              <a:t>I materialpaketet finns fler fotografier, skriftligt material och ljudinspelningar.</a:t>
            </a:r>
          </a:p>
          <a:p>
            <a:pPr marL="227960" indent="-227960"/>
            <a:r>
              <a:rPr lang="sv-FI" dirty="0">
                <a:hlinkClick r:id="rId2"/>
              </a:rPr>
              <a:t>Länk till materialpaketet ”Emigrationen över världshaven i början av 1900-talet”</a:t>
            </a:r>
          </a:p>
          <a:p>
            <a:pPr marL="227960" indent="-227960"/>
            <a:endParaRPr lang="en-FI" dirty="0">
              <a:cs typeface="Calibri" panose="020F0502020204030204"/>
            </a:endParaRPr>
          </a:p>
        </p:txBody>
      </p:sp>
    </p:spTree>
    <p:extLst>
      <p:ext uri="{BB962C8B-B14F-4D97-AF65-F5344CB8AC3E}">
        <p14:creationId xmlns:p14="http://schemas.microsoft.com/office/powerpoint/2010/main" val="1818888565"/>
      </p:ext>
    </p:extLst>
  </p:cSld>
  <p:clrMapOvr>
    <a:masterClrMapping/>
  </p:clrMapOvr>
</p:sld>
</file>

<file path=ppt/theme/theme1.xml><?xml version="1.0" encoding="utf-8"?>
<a:theme xmlns:a="http://schemas.openxmlformats.org/drawingml/2006/main" name="Luokkahuone_teema">
  <a:themeElements>
    <a:clrScheme name="Custom 1">
      <a:dk1>
        <a:srgbClr val="252629"/>
      </a:dk1>
      <a:lt1>
        <a:srgbClr val="FFFFFF"/>
      </a:lt1>
      <a:dk2>
        <a:srgbClr val="727272"/>
      </a:dk2>
      <a:lt2>
        <a:srgbClr val="E7E6E6"/>
      </a:lt2>
      <a:accent1>
        <a:srgbClr val="80358A"/>
      </a:accent1>
      <a:accent2>
        <a:srgbClr val="00A3AC"/>
      </a:accent2>
      <a:accent3>
        <a:srgbClr val="C1DEE9"/>
      </a:accent3>
      <a:accent4>
        <a:srgbClr val="FF1DC8"/>
      </a:accent4>
      <a:accent5>
        <a:srgbClr val="AFE9DA"/>
      </a:accent5>
      <a:accent6>
        <a:srgbClr val="F3EC79"/>
      </a:accent6>
      <a:hlink>
        <a:srgbClr val="425B92"/>
      </a:hlink>
      <a:folHlink>
        <a:srgbClr val="425B9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okkahuone_teema" id="{A076FDE4-6664-544C-97CF-8DBD9375EF12}" vid="{FB1F8F0D-F405-3A48-9760-410D3A78B9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{AB008A8A-6DF7-7943-A558-3C441481E59E}tf10001123</Template>
  <TotalTime>9509</TotalTime>
  <Words>639</Words>
  <Application>Microsoft Macintosh PowerPoint</Application>
  <PresentationFormat>Widescreen</PresentationFormat>
  <Paragraphs>69</Paragraphs>
  <Slides>9</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Luokkahuone_teema</vt:lpstr>
      <vt:lpstr>Finländsk emigration över världshaven i början av 1900-talet</vt:lpstr>
      <vt:lpstr>Migration i början av 1900-talet</vt:lpstr>
      <vt:lpstr>Tolkning och analys av fotografier</vt:lpstr>
      <vt:lpstr>Uppgift 1</vt:lpstr>
      <vt:lpstr>Uppgift 2</vt:lpstr>
      <vt:lpstr>Bilderna till uppgift 2 (1/2)</vt:lpstr>
      <vt:lpstr>Bilderna till uppgift 2 (2/2)</vt:lpstr>
      <vt:lpstr>Uppgift 3</vt:lpstr>
      <vt:lpstr>Tilläggsmaterial till uppgifterna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Nio mysterieföremål ur Nationalmuseums samlingar</dc:title>
  <dc:subject/>
  <dc:creator>Tiisanoja, Pasi A</dc:creator>
  <cp:keywords/>
  <dc:description/>
  <cp:lastModifiedBy>Isotalo, Julia C</cp:lastModifiedBy>
  <cp:revision>275</cp:revision>
  <cp:lastPrinted>2020-01-07T11:10:36Z</cp:lastPrinted>
  <dcterms:created xsi:type="dcterms:W3CDTF">2018-09-27T08:13:34Z</dcterms:created>
  <dcterms:modified xsi:type="dcterms:W3CDTF">2021-03-09T14:03:50Z</dcterms:modified>
  <cp:category/>
</cp:coreProperties>
</file>