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7" r:id="rId1"/>
  </p:sldMasterIdLst>
  <p:notesMasterIdLst>
    <p:notesMasterId r:id="rId27"/>
  </p:notesMasterIdLst>
  <p:sldIdLst>
    <p:sldId id="274" r:id="rId2"/>
    <p:sldId id="296" r:id="rId3"/>
    <p:sldId id="324" r:id="rId4"/>
    <p:sldId id="325" r:id="rId5"/>
    <p:sldId id="326" r:id="rId6"/>
    <p:sldId id="327" r:id="rId7"/>
    <p:sldId id="328" r:id="rId8"/>
    <p:sldId id="290" r:id="rId9"/>
    <p:sldId id="323" r:id="rId10"/>
    <p:sldId id="329" r:id="rId11"/>
    <p:sldId id="330" r:id="rId12"/>
    <p:sldId id="315" r:id="rId13"/>
    <p:sldId id="306" r:id="rId14"/>
    <p:sldId id="316" r:id="rId15"/>
    <p:sldId id="331" r:id="rId16"/>
    <p:sldId id="317" r:id="rId17"/>
    <p:sldId id="318" r:id="rId18"/>
    <p:sldId id="319" r:id="rId19"/>
    <p:sldId id="311" r:id="rId20"/>
    <p:sldId id="332" r:id="rId21"/>
    <p:sldId id="320" r:id="rId22"/>
    <p:sldId id="322" r:id="rId23"/>
    <p:sldId id="321" r:id="rId24"/>
    <p:sldId id="333" r:id="rId25"/>
    <p:sldId id="294" r:id="rId26"/>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AD"/>
    <a:srgbClr val="00224F"/>
    <a:srgbClr val="005898"/>
    <a:srgbClr val="011845"/>
    <a:srgbClr val="9B26B6"/>
    <a:srgbClr val="723A83"/>
    <a:srgbClr val="990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7"/>
    <p:restoredTop sz="85699"/>
  </p:normalViewPr>
  <p:slideViewPr>
    <p:cSldViewPr snapToGrid="0" snapToObjects="1">
      <p:cViewPr varScale="1">
        <p:scale>
          <a:sx n="90" d="100"/>
          <a:sy n="90" d="100"/>
        </p:scale>
        <p:origin x="208" y="16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CBC5F-75BF-3A41-A837-F198FC6E2CBB}" type="datetimeFigureOut">
              <a:rPr lang="fi-FI" smtClean="0"/>
              <a:t>9.3.2021</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1DFF6-4F0A-6A48-A823-AC7C9EF604AC}" type="slidenum">
              <a:rPr lang="fi-FI" smtClean="0"/>
              <a:t>‹#›</a:t>
            </a:fld>
            <a:endParaRPr lang="fi-FI"/>
          </a:p>
        </p:txBody>
      </p:sp>
    </p:spTree>
    <p:extLst>
      <p:ext uri="{BB962C8B-B14F-4D97-AF65-F5344CB8AC3E}">
        <p14:creationId xmlns:p14="http://schemas.microsoft.com/office/powerpoint/2010/main" val="406672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170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189250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393313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b94882fc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b94882fc6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69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452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88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721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8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58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295816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381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2539698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302000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1035790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205516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2640105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b94882fc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b94882fc6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69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25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7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39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67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c4b0d5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4b0d5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563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3096521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4b0d5c7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4b0d5c7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i-FI" baseline="0"/>
          </a:p>
        </p:txBody>
      </p:sp>
    </p:spTree>
    <p:extLst>
      <p:ext uri="{BB962C8B-B14F-4D97-AF65-F5344CB8AC3E}">
        <p14:creationId xmlns:p14="http://schemas.microsoft.com/office/powerpoint/2010/main" val="4136155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E48A-8230-D746-979C-D4C192B867FD}"/>
              </a:ext>
            </a:extLst>
          </p:cNvPr>
          <p:cNvSpPr>
            <a:spLocks noGrp="1"/>
          </p:cNvSpPr>
          <p:nvPr>
            <p:ph type="ctrTitle"/>
          </p:nvPr>
        </p:nvSpPr>
        <p:spPr>
          <a:xfrm>
            <a:off x="1143000" y="841772"/>
            <a:ext cx="6858000" cy="1790700"/>
          </a:xfrm>
          <a:prstGeom prst="rect">
            <a:avLst/>
          </a:prstGeom>
        </p:spPr>
        <p:txBody>
          <a:bodyPr anchor="b"/>
          <a:lstStyle>
            <a:lvl1pPr algn="ctr">
              <a:defRPr sz="4500" b="1">
                <a:solidFill>
                  <a:schemeClr val="tx1">
                    <a:lumMod val="90000"/>
                    <a:lumOff val="10000"/>
                  </a:schemeClr>
                </a:solidFill>
                <a:effectLs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983DA600-FDA9-FD48-BCC8-6A19E7B981FD}"/>
              </a:ext>
            </a:extLst>
          </p:cNvPr>
          <p:cNvSpPr>
            <a:spLocks noGrp="1"/>
          </p:cNvSpPr>
          <p:nvPr>
            <p:ph type="subTitle" idx="1"/>
          </p:nvPr>
        </p:nvSpPr>
        <p:spPr>
          <a:xfrm>
            <a:off x="1143000" y="2701528"/>
            <a:ext cx="6858000" cy="1241822"/>
          </a:xfrm>
        </p:spPr>
        <p:txBody>
          <a:bodyPr/>
          <a:lstStyle>
            <a:lvl1pPr marL="0" indent="0" algn="ctr">
              <a:buNone/>
              <a:defRPr sz="18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fi-FI"/>
          </a:p>
        </p:txBody>
      </p:sp>
      <p:sp>
        <p:nvSpPr>
          <p:cNvPr id="5" name="Date Placeholder 3">
            <a:extLst>
              <a:ext uri="{FF2B5EF4-FFF2-40B4-BE49-F238E27FC236}">
                <a16:creationId xmlns:a16="http://schemas.microsoft.com/office/drawing/2014/main" id="{5D2BC476-ACDF-E34E-AEB5-EA3AA00786E6}"/>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6" name="Slide Number Placeholder 3">
            <a:extLst>
              <a:ext uri="{FF2B5EF4-FFF2-40B4-BE49-F238E27FC236}">
                <a16:creationId xmlns:a16="http://schemas.microsoft.com/office/drawing/2014/main" id="{01DD8111-BED1-A544-B239-C253D359E1FB}"/>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946658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E8C1BC-CF3C-4549-BC85-796201D45AAF}"/>
              </a:ext>
            </a:extLst>
          </p:cNvPr>
          <p:cNvSpPr>
            <a:spLocks noGrp="1"/>
          </p:cNvSpPr>
          <p:nvPr>
            <p:ph type="pic" idx="1"/>
          </p:nvPr>
        </p:nvSpPr>
        <p:spPr>
          <a:xfrm>
            <a:off x="3887391" y="857250"/>
            <a:ext cx="4629150" cy="35385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fi-FI"/>
          </a:p>
        </p:txBody>
      </p:sp>
      <p:sp>
        <p:nvSpPr>
          <p:cNvPr id="14" name="Title 1">
            <a:extLst>
              <a:ext uri="{FF2B5EF4-FFF2-40B4-BE49-F238E27FC236}">
                <a16:creationId xmlns:a16="http://schemas.microsoft.com/office/drawing/2014/main" id="{6E355CCE-BFB8-8A42-8C38-C7345F638CDC}"/>
              </a:ext>
            </a:extLst>
          </p:cNvPr>
          <p:cNvSpPr>
            <a:spLocks noGrp="1"/>
          </p:cNvSpPr>
          <p:nvPr>
            <p:ph type="title"/>
          </p:nvPr>
        </p:nvSpPr>
        <p:spPr>
          <a:xfrm>
            <a:off x="523374" y="330139"/>
            <a:ext cx="3055645" cy="922691"/>
          </a:xfrm>
          <a:prstGeom prst="rect">
            <a:avLst/>
          </a:prstGeom>
        </p:spPr>
        <p:txBody>
          <a:bodyPr anchor="b"/>
          <a:lstStyle>
            <a:lvl1pPr>
              <a:defRPr sz="2400"/>
            </a:lvl1pPr>
          </a:lstStyle>
          <a:p>
            <a:r>
              <a:rPr lang="en-GB"/>
              <a:t>Click to edit Master title style</a:t>
            </a:r>
            <a:endParaRPr lang="fi-FI"/>
          </a:p>
        </p:txBody>
      </p:sp>
      <p:sp>
        <p:nvSpPr>
          <p:cNvPr id="15" name="Text Placeholder 3">
            <a:extLst>
              <a:ext uri="{FF2B5EF4-FFF2-40B4-BE49-F238E27FC236}">
                <a16:creationId xmlns:a16="http://schemas.microsoft.com/office/drawing/2014/main" id="{48170CA2-6CBD-4C42-9A4B-CA1E28CA5D4A}"/>
              </a:ext>
            </a:extLst>
          </p:cNvPr>
          <p:cNvSpPr>
            <a:spLocks noGrp="1"/>
          </p:cNvSpPr>
          <p:nvPr>
            <p:ph type="body" sz="half" idx="2"/>
          </p:nvPr>
        </p:nvSpPr>
        <p:spPr>
          <a:xfrm>
            <a:off x="523374" y="1252830"/>
            <a:ext cx="3055645" cy="31489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Date Placeholder 3">
            <a:extLst>
              <a:ext uri="{FF2B5EF4-FFF2-40B4-BE49-F238E27FC236}">
                <a16:creationId xmlns:a16="http://schemas.microsoft.com/office/drawing/2014/main" id="{4C34A363-E1CA-F544-98FF-E9FBAD17121A}"/>
              </a:ext>
            </a:extLst>
          </p:cNvPr>
          <p:cNvSpPr>
            <a:spLocks noGrp="1"/>
          </p:cNvSpPr>
          <p:nvPr>
            <p:ph type="dt" sz="half" idx="10"/>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0" name="Slide Number Placeholder 3">
            <a:extLst>
              <a:ext uri="{FF2B5EF4-FFF2-40B4-BE49-F238E27FC236}">
                <a16:creationId xmlns:a16="http://schemas.microsoft.com/office/drawing/2014/main" id="{7A7B3A37-A146-D44D-AC8D-74E7654473F0}"/>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31078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977C6B-9D98-BF4E-A2D3-283CE0457987}"/>
              </a:ext>
            </a:extLst>
          </p:cNvPr>
          <p:cNvSpPr/>
          <p:nvPr/>
        </p:nvSpPr>
        <p:spPr>
          <a:xfrm>
            <a:off x="8778035"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3" name="Vertical Text Placeholder 2">
            <a:extLst>
              <a:ext uri="{FF2B5EF4-FFF2-40B4-BE49-F238E27FC236}">
                <a16:creationId xmlns:a16="http://schemas.microsoft.com/office/drawing/2014/main" id="{DF8B2E2A-71FC-D94F-BE85-9B3919B79D73}"/>
              </a:ext>
            </a:extLst>
          </p:cNvPr>
          <p:cNvSpPr>
            <a:spLocks noGrp="1"/>
          </p:cNvSpPr>
          <p:nvPr>
            <p:ph type="body" orient="vert" idx="1"/>
          </p:nvPr>
        </p:nvSpPr>
        <p:spPr>
          <a:xfrm>
            <a:off x="546680" y="1034447"/>
            <a:ext cx="7968670" cy="35982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1" name="Title 1">
            <a:extLst>
              <a:ext uri="{FF2B5EF4-FFF2-40B4-BE49-F238E27FC236}">
                <a16:creationId xmlns:a16="http://schemas.microsoft.com/office/drawing/2014/main" id="{94175021-096A-1C43-9A92-F46A7607243D}"/>
              </a:ext>
            </a:extLst>
          </p:cNvPr>
          <p:cNvSpPr>
            <a:spLocks noGrp="1"/>
          </p:cNvSpPr>
          <p:nvPr>
            <p:ph type="title" hasCustomPrompt="1"/>
          </p:nvPr>
        </p:nvSpPr>
        <p:spPr>
          <a:xfrm>
            <a:off x="546681" y="166812"/>
            <a:ext cx="79686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8" name="Date Placeholder 3">
            <a:extLst>
              <a:ext uri="{FF2B5EF4-FFF2-40B4-BE49-F238E27FC236}">
                <a16:creationId xmlns:a16="http://schemas.microsoft.com/office/drawing/2014/main" id="{B8B31F85-D271-1749-9AB9-E3EAFD9E3016}"/>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0" name="Slide Number Placeholder 3">
            <a:extLst>
              <a:ext uri="{FF2B5EF4-FFF2-40B4-BE49-F238E27FC236}">
                <a16:creationId xmlns:a16="http://schemas.microsoft.com/office/drawing/2014/main" id="{6CB714D4-DB2E-B74B-A797-0757F17E2BA2}"/>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424079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45E3AD-ADF1-AC4B-92B2-24A67D9273D1}"/>
              </a:ext>
            </a:extLst>
          </p:cNvPr>
          <p:cNvSpPr/>
          <p:nvPr/>
        </p:nvSpPr>
        <p:spPr>
          <a:xfrm rot="5400000">
            <a:off x="114666" y="211551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2" name="Vertical Title 1">
            <a:extLst>
              <a:ext uri="{FF2B5EF4-FFF2-40B4-BE49-F238E27FC236}">
                <a16:creationId xmlns:a16="http://schemas.microsoft.com/office/drawing/2014/main" id="{EE972030-752A-C748-A356-306A3594F6CD}"/>
              </a:ext>
            </a:extLst>
          </p:cNvPr>
          <p:cNvSpPr>
            <a:spLocks noGrp="1"/>
          </p:cNvSpPr>
          <p:nvPr>
            <p:ph type="title" orient="vert"/>
          </p:nvPr>
        </p:nvSpPr>
        <p:spPr>
          <a:xfrm>
            <a:off x="6543675" y="870785"/>
            <a:ext cx="1971675" cy="3761937"/>
          </a:xfrm>
          <a:prstGeom prst="rect">
            <a:avLst/>
          </a:prstGeom>
        </p:spPr>
        <p:txBody>
          <a:bodyPr vert="eaVert"/>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174B19A2-B0DE-BA42-A619-D44E52CB9199}"/>
              </a:ext>
            </a:extLst>
          </p:cNvPr>
          <p:cNvSpPr>
            <a:spLocks noGrp="1"/>
          </p:cNvSpPr>
          <p:nvPr>
            <p:ph type="body" orient="vert" idx="1"/>
          </p:nvPr>
        </p:nvSpPr>
        <p:spPr>
          <a:xfrm>
            <a:off x="830178" y="870785"/>
            <a:ext cx="5599196" cy="376193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9" name="Date Placeholder 3">
            <a:extLst>
              <a:ext uri="{FF2B5EF4-FFF2-40B4-BE49-F238E27FC236}">
                <a16:creationId xmlns:a16="http://schemas.microsoft.com/office/drawing/2014/main" id="{855C2AED-A93F-D442-B1A2-64C6F424FEB3}"/>
              </a:ext>
            </a:extLst>
          </p:cNvPr>
          <p:cNvSpPr>
            <a:spLocks noGrp="1"/>
          </p:cNvSpPr>
          <p:nvPr>
            <p:ph type="dt" sz="half" idx="10"/>
          </p:nvPr>
        </p:nvSpPr>
        <p:spPr>
          <a:xfrm rot="5400000">
            <a:off x="-731052" y="2837662"/>
            <a:ext cx="2057400" cy="287836"/>
          </a:xfrm>
          <a:prstGeom prst="rect">
            <a:avLst/>
          </a:prstGeom>
        </p:spPr>
        <p:txBody>
          <a:bodyPr/>
          <a:lstStyle>
            <a:lvl1pPr algn="r">
              <a:defRPr sz="1350">
                <a:solidFill>
                  <a:schemeClr val="tx1">
                    <a:lumMod val="90000"/>
                    <a:lumOff val="10000"/>
                  </a:schemeClr>
                </a:solidFill>
              </a:defRPr>
            </a:lvl1pPr>
          </a:lstStyle>
          <a:p>
            <a:endParaRPr lang="fi-FI"/>
          </a:p>
        </p:txBody>
      </p:sp>
      <p:sp>
        <p:nvSpPr>
          <p:cNvPr id="8" name="Slide Number Placeholder 3">
            <a:extLst>
              <a:ext uri="{FF2B5EF4-FFF2-40B4-BE49-F238E27FC236}">
                <a16:creationId xmlns:a16="http://schemas.microsoft.com/office/drawing/2014/main" id="{9F67CBAC-C733-D742-87E7-FE9DB2080785}"/>
              </a:ext>
            </a:extLst>
          </p:cNvPr>
          <p:cNvSpPr>
            <a:spLocks noGrp="1"/>
          </p:cNvSpPr>
          <p:nvPr>
            <p:ph type="sldNum" sz="quarter" idx="11"/>
          </p:nvPr>
        </p:nvSpPr>
        <p:spPr>
          <a:xfrm rot="5400000">
            <a:off x="47444" y="4153322"/>
            <a:ext cx="500407" cy="287835"/>
          </a:xfrm>
          <a:prstGeom prst="rect">
            <a:avLst/>
          </a:prstGeom>
        </p:spPr>
        <p:txBody>
          <a:bodyPr/>
          <a:lstStyle>
            <a:lvl1pPr>
              <a:defRPr>
                <a:solidFill>
                  <a:schemeClr val="tx1">
                    <a:lumMod val="90000"/>
                    <a:lumOff val="10000"/>
                  </a:schemeClr>
                </a:solidFill>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102258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tx1">
                    <a:lumMod val="90000"/>
                    <a:lumOff val="10000"/>
                  </a:schemeClr>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r>
              <a:rPr lang="en-GB"/>
              <a:t>Click to edit Master title style</a:t>
            </a:r>
            <a:endParaRPr/>
          </a:p>
        </p:txBody>
      </p:sp>
      <p:sp>
        <p:nvSpPr>
          <p:cNvPr id="5" name="Date Placeholder 3">
            <a:extLst>
              <a:ext uri="{FF2B5EF4-FFF2-40B4-BE49-F238E27FC236}">
                <a16:creationId xmlns:a16="http://schemas.microsoft.com/office/drawing/2014/main" id="{0C646236-D1CB-B14F-9794-23EB1D6EDF80}"/>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7" name="Slide Number Placeholder 3">
            <a:extLst>
              <a:ext uri="{FF2B5EF4-FFF2-40B4-BE49-F238E27FC236}">
                <a16:creationId xmlns:a16="http://schemas.microsoft.com/office/drawing/2014/main" id="{71513652-1336-2343-BD53-0F08AC75809A}"/>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171659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reserve="1">
  <p:cSld name="1_Main point">
    <p:bg>
      <p:bgRef idx="1001">
        <a:schemeClr val="bg1"/>
      </p:bgRef>
    </p:bg>
    <p:spTree>
      <p:nvGrpSpPr>
        <p:cNvPr id="1" name="Shape 33"/>
        <p:cNvGrpSpPr/>
        <p:nvPr/>
      </p:nvGrpSpPr>
      <p:grpSpPr>
        <a:xfrm>
          <a:off x="0" y="0"/>
          <a:ext cx="0" cy="0"/>
          <a:chOff x="0" y="0"/>
          <a:chExt cx="0" cy="0"/>
        </a:xfrm>
      </p:grpSpPr>
      <p:sp>
        <p:nvSpPr>
          <p:cNvPr id="8" name="Rectangle 7">
            <a:extLst>
              <a:ext uri="{FF2B5EF4-FFF2-40B4-BE49-F238E27FC236}">
                <a16:creationId xmlns:a16="http://schemas.microsoft.com/office/drawing/2014/main" id="{96EA362F-AEA4-2A42-86C2-77C1FD60C64A}"/>
              </a:ext>
            </a:extLst>
          </p:cNvPr>
          <p:cNvSpPr/>
          <p:nvPr/>
        </p:nvSpPr>
        <p:spPr>
          <a:xfrm>
            <a:off x="0" y="0"/>
            <a:ext cx="5219876" cy="4731990"/>
          </a:xfrm>
          <a:prstGeom prst="rect">
            <a:avLst/>
          </a:prstGeom>
          <a:solidFill>
            <a:schemeClr val="accent3">
              <a:alpha val="23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ate Placeholder 3">
            <a:extLst>
              <a:ext uri="{FF2B5EF4-FFF2-40B4-BE49-F238E27FC236}">
                <a16:creationId xmlns:a16="http://schemas.microsoft.com/office/drawing/2014/main" id="{0C646236-D1CB-B14F-9794-23EB1D6EDF80}"/>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7" name="Slide Number Placeholder 3">
            <a:extLst>
              <a:ext uri="{FF2B5EF4-FFF2-40B4-BE49-F238E27FC236}">
                <a16:creationId xmlns:a16="http://schemas.microsoft.com/office/drawing/2014/main" id="{71513652-1336-2343-BD53-0F08AC75809A}"/>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
        <p:nvSpPr>
          <p:cNvPr id="6" name="Otsikko">
            <a:extLst>
              <a:ext uri="{FF2B5EF4-FFF2-40B4-BE49-F238E27FC236}">
                <a16:creationId xmlns:a16="http://schemas.microsoft.com/office/drawing/2014/main" id="{374930A1-FD63-284F-BDDE-FDC3EC43B213}"/>
              </a:ext>
            </a:extLst>
          </p:cNvPr>
          <p:cNvSpPr txBox="1">
            <a:spLocks/>
          </p:cNvSpPr>
          <p:nvPr/>
        </p:nvSpPr>
        <p:spPr>
          <a:xfrm>
            <a:off x="5219700" y="1635125"/>
            <a:ext cx="3924300" cy="649288"/>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b="1" i="0" kern="1200">
                <a:solidFill>
                  <a:schemeClr val="tx1">
                    <a:lumMod val="90000"/>
                    <a:lumOff val="10000"/>
                  </a:schemeClr>
                </a:solidFill>
                <a:latin typeface="Calibri" panose="020F0502020204030204" pitchFamily="34" charset="0"/>
                <a:ea typeface="+mj-ea"/>
                <a:cs typeface="Calibri" panose="020F0502020204030204" pitchFamily="34" charset="0"/>
              </a:defRPr>
            </a:lvl1pPr>
          </a:lstStyle>
          <a:p>
            <a:pPr algn="ctr"/>
            <a:endParaRPr lang="fi-FI" sz="3600"/>
          </a:p>
        </p:txBody>
      </p:sp>
      <p:sp>
        <p:nvSpPr>
          <p:cNvPr id="17" name="Otsikko">
            <a:extLst>
              <a:ext uri="{FF2B5EF4-FFF2-40B4-BE49-F238E27FC236}">
                <a16:creationId xmlns:a16="http://schemas.microsoft.com/office/drawing/2014/main" id="{70B2BEE6-0170-0249-8F37-69EB4868F6D9}"/>
              </a:ext>
            </a:extLst>
          </p:cNvPr>
          <p:cNvSpPr>
            <a:spLocks noGrp="1"/>
          </p:cNvSpPr>
          <p:nvPr>
            <p:ph type="title" idx="4294967295"/>
          </p:nvPr>
        </p:nvSpPr>
        <p:spPr>
          <a:xfrm>
            <a:off x="5220072" y="1635646"/>
            <a:ext cx="3924300" cy="649288"/>
          </a:xfrm>
        </p:spPr>
        <p:txBody>
          <a:bodyPr anchor="b">
            <a:normAutofit/>
          </a:bodyPr>
          <a:lstStyle/>
          <a:p>
            <a:pPr algn="ctr"/>
            <a:r>
              <a:rPr lang="en-GB" sz="3600"/>
              <a:t>Click to edit Master title style</a:t>
            </a:r>
            <a:endParaRPr lang="fi-FI" sz="3600"/>
          </a:p>
        </p:txBody>
      </p:sp>
    </p:spTree>
    <p:extLst>
      <p:ext uri="{BB962C8B-B14F-4D97-AF65-F5344CB8AC3E}">
        <p14:creationId xmlns:p14="http://schemas.microsoft.com/office/powerpoint/2010/main" val="117023109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07345" y="2217317"/>
            <a:ext cx="8114400" cy="2376908"/>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r>
              <a:rPr lang="en-GB"/>
              <a:t>Click to edit Master title style</a:t>
            </a:r>
            <a:endParaRPr/>
          </a:p>
        </p:txBody>
      </p:sp>
      <p:sp>
        <p:nvSpPr>
          <p:cNvPr id="4" name="Date Placeholder 3">
            <a:extLst>
              <a:ext uri="{FF2B5EF4-FFF2-40B4-BE49-F238E27FC236}">
                <a16:creationId xmlns:a16="http://schemas.microsoft.com/office/drawing/2014/main" id="{BE54204D-D475-AF43-850C-311CDD3C9E63}"/>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6" name="Slide Number Placeholder 3">
            <a:extLst>
              <a:ext uri="{FF2B5EF4-FFF2-40B4-BE49-F238E27FC236}">
                <a16:creationId xmlns:a16="http://schemas.microsoft.com/office/drawing/2014/main" id="{1B1EAF82-8C93-B848-9514-48CD765BA0D2}"/>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326050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270597"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GB"/>
              <a:t>Click to edit Master title style</a:t>
            </a:r>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GB"/>
              <a:t>Click to edit Master text styles</a:t>
            </a:r>
          </a:p>
        </p:txBody>
      </p:sp>
      <p:sp>
        <p:nvSpPr>
          <p:cNvPr id="24" name="Google Shape;24;p5"/>
          <p:cNvSpPr txBox="1">
            <a:spLocks noGrp="1"/>
          </p:cNvSpPr>
          <p:nvPr>
            <p:ph type="body" idx="2"/>
          </p:nvPr>
        </p:nvSpPr>
        <p:spPr>
          <a:xfrm>
            <a:off x="4506686" y="1152475"/>
            <a:ext cx="4075611"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GB"/>
              <a:t>Click to edit Master text styles</a:t>
            </a:r>
          </a:p>
        </p:txBody>
      </p:sp>
      <p:sp>
        <p:nvSpPr>
          <p:cNvPr id="6" name="Date Placeholder 3">
            <a:extLst>
              <a:ext uri="{FF2B5EF4-FFF2-40B4-BE49-F238E27FC236}">
                <a16:creationId xmlns:a16="http://schemas.microsoft.com/office/drawing/2014/main" id="{3C0845C9-F264-1942-91E7-8C62BE56DE33}"/>
              </a:ext>
            </a:extLst>
          </p:cNvPr>
          <p:cNvSpPr>
            <a:spLocks noGrp="1"/>
          </p:cNvSpPr>
          <p:nvPr>
            <p:ph type="dt" sz="half" idx="13"/>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8" name="Slide Number Placeholder 3">
            <a:extLst>
              <a:ext uri="{FF2B5EF4-FFF2-40B4-BE49-F238E27FC236}">
                <a16:creationId xmlns:a16="http://schemas.microsoft.com/office/drawing/2014/main" id="{0404429B-0354-E24E-A1EC-72CFB2058FCF}"/>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575433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GB"/>
              <a:t>Click to edit Master title style</a:t>
            </a:r>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GB"/>
              <a:t>Click to edit Master text styles</a:t>
            </a:r>
          </a:p>
        </p:txBody>
      </p:sp>
      <p:sp>
        <p:nvSpPr>
          <p:cNvPr id="5" name="Date Placeholder 3">
            <a:extLst>
              <a:ext uri="{FF2B5EF4-FFF2-40B4-BE49-F238E27FC236}">
                <a16:creationId xmlns:a16="http://schemas.microsoft.com/office/drawing/2014/main" id="{82712020-CAF8-E740-AF98-CB5178C93A28}"/>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6" name="Slide Number Placeholder 3">
            <a:extLst>
              <a:ext uri="{FF2B5EF4-FFF2-40B4-BE49-F238E27FC236}">
                <a16:creationId xmlns:a16="http://schemas.microsoft.com/office/drawing/2014/main" id="{C9214799-78F0-A647-9065-4B69C742B4D3}"/>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162840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GB"/>
              <a:t>Click to edit Master title style</a:t>
            </a:r>
            <a:endParaRPr/>
          </a:p>
        </p:txBody>
      </p:sp>
      <p:sp>
        <p:nvSpPr>
          <p:cNvPr id="4" name="Date Placeholder 3">
            <a:extLst>
              <a:ext uri="{FF2B5EF4-FFF2-40B4-BE49-F238E27FC236}">
                <a16:creationId xmlns:a16="http://schemas.microsoft.com/office/drawing/2014/main" id="{ED1F6279-5F87-F544-B5DE-4F23B70A4DA0}"/>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5" name="Slide Number Placeholder 3">
            <a:extLst>
              <a:ext uri="{FF2B5EF4-FFF2-40B4-BE49-F238E27FC236}">
                <a16:creationId xmlns:a16="http://schemas.microsoft.com/office/drawing/2014/main" id="{3DEDB80F-4E42-5A4D-8501-2000123DA212}"/>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41578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C52588-6117-7744-BA81-5849A69876F8}"/>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3" name="Date Placeholder 2">
            <a:extLst>
              <a:ext uri="{FF2B5EF4-FFF2-40B4-BE49-F238E27FC236}">
                <a16:creationId xmlns:a16="http://schemas.microsoft.com/office/drawing/2014/main" id="{F9C025CC-3A60-504F-9AB6-ED1896F371C8}"/>
              </a:ext>
            </a:extLst>
          </p:cNvPr>
          <p:cNvSpPr>
            <a:spLocks noGrp="1"/>
          </p:cNvSpPr>
          <p:nvPr>
            <p:ph type="dt" sz="half" idx="10"/>
          </p:nvPr>
        </p:nvSpPr>
        <p:spPr/>
        <p:txBody>
          <a:bodyPr/>
          <a:lstStyle/>
          <a:p>
            <a:endParaRPr lang="fi-FI"/>
          </a:p>
        </p:txBody>
      </p:sp>
      <p:sp>
        <p:nvSpPr>
          <p:cNvPr id="5" name="Slide Number Placeholder 3">
            <a:extLst>
              <a:ext uri="{FF2B5EF4-FFF2-40B4-BE49-F238E27FC236}">
                <a16:creationId xmlns:a16="http://schemas.microsoft.com/office/drawing/2014/main" id="{26C9C3EA-AF18-1E4E-B9E5-9DDD89CED097}"/>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80470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E8C9E4-01E5-AC45-95ED-F55A4DE0DC29}"/>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3" name="Content Placeholder 2">
            <a:extLst>
              <a:ext uri="{FF2B5EF4-FFF2-40B4-BE49-F238E27FC236}">
                <a16:creationId xmlns:a16="http://schemas.microsoft.com/office/drawing/2014/main" id="{3D7461A6-3BF3-5C4F-8D3A-A66A96DF5D88}"/>
              </a:ext>
            </a:extLst>
          </p:cNvPr>
          <p:cNvSpPr>
            <a:spLocks noGrp="1"/>
          </p:cNvSpPr>
          <p:nvPr>
            <p:ph idx="1"/>
          </p:nvPr>
        </p:nvSpPr>
        <p:spPr>
          <a:xfrm>
            <a:off x="546680" y="1019122"/>
            <a:ext cx="7968670" cy="36136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Title 1">
            <a:extLst>
              <a:ext uri="{FF2B5EF4-FFF2-40B4-BE49-F238E27FC236}">
                <a16:creationId xmlns:a16="http://schemas.microsoft.com/office/drawing/2014/main" id="{4281641A-9DDB-274F-AB5E-447C7F99F325}"/>
              </a:ext>
            </a:extLst>
          </p:cNvPr>
          <p:cNvSpPr>
            <a:spLocks noGrp="1"/>
          </p:cNvSpPr>
          <p:nvPr>
            <p:ph type="title" hasCustomPrompt="1"/>
          </p:nvPr>
        </p:nvSpPr>
        <p:spPr>
          <a:xfrm>
            <a:off x="546681" y="166812"/>
            <a:ext cx="79686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9" name="Date Placeholder 3">
            <a:extLst>
              <a:ext uri="{FF2B5EF4-FFF2-40B4-BE49-F238E27FC236}">
                <a16:creationId xmlns:a16="http://schemas.microsoft.com/office/drawing/2014/main" id="{3C057C7C-7A8A-0748-94FA-93A5418F9659}"/>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2" name="Slide Number Placeholder 3">
            <a:extLst>
              <a:ext uri="{FF2B5EF4-FFF2-40B4-BE49-F238E27FC236}">
                <a16:creationId xmlns:a16="http://schemas.microsoft.com/office/drawing/2014/main" id="{C15B0D51-C228-B542-B963-844EC1779181}"/>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9248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FCC478-1F94-7842-891A-06ECB5ABF294}"/>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2" name="Title 1">
            <a:extLst>
              <a:ext uri="{FF2B5EF4-FFF2-40B4-BE49-F238E27FC236}">
                <a16:creationId xmlns:a16="http://schemas.microsoft.com/office/drawing/2014/main" id="{95207CD1-9810-EC41-92A7-6D715725E4F5}"/>
              </a:ext>
            </a:extLst>
          </p:cNvPr>
          <p:cNvSpPr>
            <a:spLocks noGrp="1"/>
          </p:cNvSpPr>
          <p:nvPr>
            <p:ph type="title"/>
          </p:nvPr>
        </p:nvSpPr>
        <p:spPr>
          <a:xfrm>
            <a:off x="532398" y="1282304"/>
            <a:ext cx="7978190" cy="2139553"/>
          </a:xfrm>
          <a:prstGeom prst="rect">
            <a:avLst/>
          </a:prstGeom>
        </p:spPr>
        <p:txBody>
          <a:bodyPr anchor="b"/>
          <a:lstStyle>
            <a:lvl1pPr>
              <a:defRPr sz="4500"/>
            </a:lvl1pPr>
          </a:lstStyle>
          <a:p>
            <a:r>
              <a:rPr lang="en-GB"/>
              <a:t>Click to edit Master title style</a:t>
            </a:r>
            <a:endParaRPr lang="fi-FI"/>
          </a:p>
        </p:txBody>
      </p:sp>
      <p:sp>
        <p:nvSpPr>
          <p:cNvPr id="3" name="Text Placeholder 2">
            <a:extLst>
              <a:ext uri="{FF2B5EF4-FFF2-40B4-BE49-F238E27FC236}">
                <a16:creationId xmlns:a16="http://schemas.microsoft.com/office/drawing/2014/main" id="{5375FE87-A2CD-0040-8078-C008C10E7C10}"/>
              </a:ext>
            </a:extLst>
          </p:cNvPr>
          <p:cNvSpPr>
            <a:spLocks noGrp="1"/>
          </p:cNvSpPr>
          <p:nvPr>
            <p:ph type="body" idx="1"/>
          </p:nvPr>
        </p:nvSpPr>
        <p:spPr>
          <a:xfrm>
            <a:off x="532398" y="3442098"/>
            <a:ext cx="797819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5DEE29AF-849D-B945-AC3E-503637D2E8DA}"/>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0" name="Slide Number Placeholder 3">
            <a:extLst>
              <a:ext uri="{FF2B5EF4-FFF2-40B4-BE49-F238E27FC236}">
                <a16:creationId xmlns:a16="http://schemas.microsoft.com/office/drawing/2014/main" id="{392B83E2-E57D-F04E-BDA0-AE2535D79341}"/>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197432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F279FF-7692-8C4F-AFCD-65CF46852481}"/>
              </a:ext>
            </a:extLst>
          </p:cNvPr>
          <p:cNvSpPr>
            <a:spLocks noGrp="1"/>
          </p:cNvSpPr>
          <p:nvPr>
            <p:ph sz="half" idx="1"/>
          </p:nvPr>
        </p:nvSpPr>
        <p:spPr>
          <a:xfrm>
            <a:off x="546680" y="1148138"/>
            <a:ext cx="3968170" cy="3263504"/>
          </a:xfrm>
        </p:spPr>
        <p:txBody>
          <a:bodyPr/>
          <a:lstStyle>
            <a:lvl1pPr marL="342900" indent="-342900">
              <a:buClr>
                <a:schemeClr val="accent2"/>
              </a:buClr>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35D31C9C-00BB-CC49-95BD-2F6CD9826CDC}"/>
              </a:ext>
            </a:extLst>
          </p:cNvPr>
          <p:cNvSpPr>
            <a:spLocks noGrp="1"/>
          </p:cNvSpPr>
          <p:nvPr>
            <p:ph sz="half" idx="2"/>
          </p:nvPr>
        </p:nvSpPr>
        <p:spPr>
          <a:xfrm>
            <a:off x="4547181" y="1148138"/>
            <a:ext cx="396817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2" name="Title 1">
            <a:extLst>
              <a:ext uri="{FF2B5EF4-FFF2-40B4-BE49-F238E27FC236}">
                <a16:creationId xmlns:a16="http://schemas.microsoft.com/office/drawing/2014/main" id="{930A85E8-277F-C94F-88B1-A6E8203F4D83}"/>
              </a:ext>
            </a:extLst>
          </p:cNvPr>
          <p:cNvSpPr>
            <a:spLocks noGrp="1"/>
          </p:cNvSpPr>
          <p:nvPr>
            <p:ph type="title" hasCustomPrompt="1"/>
          </p:nvPr>
        </p:nvSpPr>
        <p:spPr>
          <a:xfrm>
            <a:off x="546681" y="166812"/>
            <a:ext cx="79686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9" name="Date Placeholder 3">
            <a:extLst>
              <a:ext uri="{FF2B5EF4-FFF2-40B4-BE49-F238E27FC236}">
                <a16:creationId xmlns:a16="http://schemas.microsoft.com/office/drawing/2014/main" id="{48FC721A-AB9F-AB49-A5E6-38AD992D9B78}"/>
              </a:ext>
            </a:extLst>
          </p:cNvPr>
          <p:cNvSpPr>
            <a:spLocks noGrp="1"/>
          </p:cNvSpPr>
          <p:nvPr>
            <p:ph type="dt" sz="half" idx="10"/>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7" name="Slide Number Placeholder 3">
            <a:extLst>
              <a:ext uri="{FF2B5EF4-FFF2-40B4-BE49-F238E27FC236}">
                <a16:creationId xmlns:a16="http://schemas.microsoft.com/office/drawing/2014/main" id="{798C670E-54EF-BA4D-9199-25C6244F0F19}"/>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811693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large content block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4E8153-8CFC-AA4D-B848-A57EB21631D9}"/>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5" name="Content Placeholder 2">
            <a:extLst>
              <a:ext uri="{FF2B5EF4-FFF2-40B4-BE49-F238E27FC236}">
                <a16:creationId xmlns:a16="http://schemas.microsoft.com/office/drawing/2014/main" id="{10711B53-B6F0-3643-8A11-E9086403DA77}"/>
              </a:ext>
            </a:extLst>
          </p:cNvPr>
          <p:cNvSpPr>
            <a:spLocks noGrp="1"/>
          </p:cNvSpPr>
          <p:nvPr>
            <p:ph sz="half" idx="1"/>
          </p:nvPr>
        </p:nvSpPr>
        <p:spPr>
          <a:xfrm>
            <a:off x="546680" y="980810"/>
            <a:ext cx="3968170" cy="3597576"/>
          </a:xfrm>
        </p:spPr>
        <p:txBody>
          <a:bodyPr/>
          <a:lstStyle>
            <a:lvl1pPr marL="342900" indent="-342900">
              <a:buClr>
                <a:schemeClr val="accent2"/>
              </a:buClr>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Content Placeholder 3">
            <a:extLst>
              <a:ext uri="{FF2B5EF4-FFF2-40B4-BE49-F238E27FC236}">
                <a16:creationId xmlns:a16="http://schemas.microsoft.com/office/drawing/2014/main" id="{97156312-C5EF-C84D-9956-BC0E77218694}"/>
              </a:ext>
            </a:extLst>
          </p:cNvPr>
          <p:cNvSpPr>
            <a:spLocks noGrp="1"/>
          </p:cNvSpPr>
          <p:nvPr>
            <p:ph sz="half" idx="2"/>
          </p:nvPr>
        </p:nvSpPr>
        <p:spPr>
          <a:xfrm>
            <a:off x="4547181" y="166811"/>
            <a:ext cx="3968170" cy="44115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Title 1">
            <a:extLst>
              <a:ext uri="{FF2B5EF4-FFF2-40B4-BE49-F238E27FC236}">
                <a16:creationId xmlns:a16="http://schemas.microsoft.com/office/drawing/2014/main" id="{A3A09258-D6D6-1840-ABB3-B849D7FD31D3}"/>
              </a:ext>
            </a:extLst>
          </p:cNvPr>
          <p:cNvSpPr>
            <a:spLocks noGrp="1"/>
          </p:cNvSpPr>
          <p:nvPr>
            <p:ph type="title" hasCustomPrompt="1"/>
          </p:nvPr>
        </p:nvSpPr>
        <p:spPr>
          <a:xfrm>
            <a:off x="546680" y="166812"/>
            <a:ext cx="39681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8" name="Date Placeholder 3">
            <a:extLst>
              <a:ext uri="{FF2B5EF4-FFF2-40B4-BE49-F238E27FC236}">
                <a16:creationId xmlns:a16="http://schemas.microsoft.com/office/drawing/2014/main" id="{32DB21A7-EAFA-5D4C-94EB-97844AA18B21}"/>
              </a:ext>
            </a:extLst>
          </p:cNvPr>
          <p:cNvSpPr>
            <a:spLocks noGrp="1"/>
          </p:cNvSpPr>
          <p:nvPr>
            <p:ph type="dt" sz="half" idx="10"/>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1" name="Slide Number Placeholder 3">
            <a:extLst>
              <a:ext uri="{FF2B5EF4-FFF2-40B4-BE49-F238E27FC236}">
                <a16:creationId xmlns:a16="http://schemas.microsoft.com/office/drawing/2014/main" id="{2EA72838-4567-7B48-9A53-463B172AEAE2}"/>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181956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001E6B-0C8D-F840-9DCB-F0C3A9E95EF2}"/>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3" name="Text Placeholder 2">
            <a:extLst>
              <a:ext uri="{FF2B5EF4-FFF2-40B4-BE49-F238E27FC236}">
                <a16:creationId xmlns:a16="http://schemas.microsoft.com/office/drawing/2014/main" id="{51CF4CB4-043A-D044-893D-DB962367B73E}"/>
              </a:ext>
            </a:extLst>
          </p:cNvPr>
          <p:cNvSpPr>
            <a:spLocks noGrp="1"/>
          </p:cNvSpPr>
          <p:nvPr>
            <p:ph type="body" idx="1"/>
          </p:nvPr>
        </p:nvSpPr>
        <p:spPr>
          <a:xfrm>
            <a:off x="544742" y="996134"/>
            <a:ext cx="3952248" cy="5402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36B5E4EE-C85E-3049-B44D-1BFA47BECB76}"/>
              </a:ext>
            </a:extLst>
          </p:cNvPr>
          <p:cNvSpPr>
            <a:spLocks noGrp="1"/>
          </p:cNvSpPr>
          <p:nvPr>
            <p:ph sz="half" idx="2"/>
          </p:nvPr>
        </p:nvSpPr>
        <p:spPr>
          <a:xfrm>
            <a:off x="545933" y="1536345"/>
            <a:ext cx="3952248" cy="30484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Text Placeholder 4">
            <a:extLst>
              <a:ext uri="{FF2B5EF4-FFF2-40B4-BE49-F238E27FC236}">
                <a16:creationId xmlns:a16="http://schemas.microsoft.com/office/drawing/2014/main" id="{8B8B1DF9-DBF3-8549-97ED-CBA63FF5FE64}"/>
              </a:ext>
            </a:extLst>
          </p:cNvPr>
          <p:cNvSpPr>
            <a:spLocks noGrp="1"/>
          </p:cNvSpPr>
          <p:nvPr>
            <p:ph type="body" sz="quarter" idx="3"/>
          </p:nvPr>
        </p:nvSpPr>
        <p:spPr>
          <a:xfrm>
            <a:off x="4543638" y="996134"/>
            <a:ext cx="3971712" cy="5402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9A3CEB4-15A9-0340-8CFC-FC26BD83104E}"/>
              </a:ext>
            </a:extLst>
          </p:cNvPr>
          <p:cNvSpPr>
            <a:spLocks noGrp="1"/>
          </p:cNvSpPr>
          <p:nvPr>
            <p:ph sz="quarter" idx="4"/>
          </p:nvPr>
        </p:nvSpPr>
        <p:spPr>
          <a:xfrm>
            <a:off x="4544830" y="1536345"/>
            <a:ext cx="3971712" cy="30484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4" name="Title 1">
            <a:extLst>
              <a:ext uri="{FF2B5EF4-FFF2-40B4-BE49-F238E27FC236}">
                <a16:creationId xmlns:a16="http://schemas.microsoft.com/office/drawing/2014/main" id="{B098F496-1701-524F-9289-7C278F66AC84}"/>
              </a:ext>
            </a:extLst>
          </p:cNvPr>
          <p:cNvSpPr>
            <a:spLocks noGrp="1"/>
          </p:cNvSpPr>
          <p:nvPr>
            <p:ph type="title" hasCustomPrompt="1"/>
          </p:nvPr>
        </p:nvSpPr>
        <p:spPr>
          <a:xfrm>
            <a:off x="546681" y="166812"/>
            <a:ext cx="79686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11" name="Date Placeholder 3">
            <a:extLst>
              <a:ext uri="{FF2B5EF4-FFF2-40B4-BE49-F238E27FC236}">
                <a16:creationId xmlns:a16="http://schemas.microsoft.com/office/drawing/2014/main" id="{1C2F9F9E-B3AF-4C43-B5D0-2613734B9C7A}"/>
              </a:ext>
            </a:extLst>
          </p:cNvPr>
          <p:cNvSpPr>
            <a:spLocks noGrp="1"/>
          </p:cNvSpPr>
          <p:nvPr>
            <p:ph type="dt" sz="half" idx="10"/>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3" name="Slide Number Placeholder 3">
            <a:extLst>
              <a:ext uri="{FF2B5EF4-FFF2-40B4-BE49-F238E27FC236}">
                <a16:creationId xmlns:a16="http://schemas.microsoft.com/office/drawing/2014/main" id="{AB714661-A03D-6948-AB03-4078C9D85A60}"/>
              </a:ext>
            </a:extLst>
          </p:cNvPr>
          <p:cNvSpPr>
            <a:spLocks noGrp="1"/>
          </p:cNvSpPr>
          <p:nvPr>
            <p:ph type="sldNum" sz="quarter" idx="11"/>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70740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E383F7-3DE8-1345-A503-AFD28E98E93F}"/>
              </a:ext>
            </a:extLst>
          </p:cNvPr>
          <p:cNvSpPr/>
          <p:nvPr/>
        </p:nvSpPr>
        <p:spPr>
          <a:xfrm>
            <a:off x="8778036" y="330138"/>
            <a:ext cx="365965" cy="28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50"/>
          </a:p>
        </p:txBody>
      </p:sp>
      <p:sp>
        <p:nvSpPr>
          <p:cNvPr id="10" name="Title 1">
            <a:extLst>
              <a:ext uri="{FF2B5EF4-FFF2-40B4-BE49-F238E27FC236}">
                <a16:creationId xmlns:a16="http://schemas.microsoft.com/office/drawing/2014/main" id="{89EFF77C-35A3-374D-93FF-BB1B28027AB4}"/>
              </a:ext>
            </a:extLst>
          </p:cNvPr>
          <p:cNvSpPr>
            <a:spLocks noGrp="1"/>
          </p:cNvSpPr>
          <p:nvPr>
            <p:ph type="title" hasCustomPrompt="1"/>
          </p:nvPr>
        </p:nvSpPr>
        <p:spPr>
          <a:xfrm>
            <a:off x="546681" y="166812"/>
            <a:ext cx="7968670" cy="813997"/>
          </a:xfrm>
          <a:prstGeom prst="rect">
            <a:avLst/>
          </a:prstGeom>
        </p:spPr>
        <p:txBody>
          <a:bodyPr/>
          <a:lstStyle/>
          <a:p>
            <a:r>
              <a:rPr lang="en-US" err="1"/>
              <a:t>Lisää</a:t>
            </a:r>
            <a:r>
              <a:rPr lang="en-US"/>
              <a:t> </a:t>
            </a:r>
            <a:r>
              <a:rPr lang="en-US" err="1"/>
              <a:t>tähän</a:t>
            </a:r>
            <a:r>
              <a:rPr lang="en-US"/>
              <a:t> </a:t>
            </a:r>
            <a:r>
              <a:rPr lang="en-US" err="1"/>
              <a:t>otsikko</a:t>
            </a:r>
            <a:endParaRPr lang="fi-FI"/>
          </a:p>
        </p:txBody>
      </p:sp>
      <p:sp>
        <p:nvSpPr>
          <p:cNvPr id="8" name="Date Placeholder 3">
            <a:extLst>
              <a:ext uri="{FF2B5EF4-FFF2-40B4-BE49-F238E27FC236}">
                <a16:creationId xmlns:a16="http://schemas.microsoft.com/office/drawing/2014/main" id="{827D3A99-C639-7648-B597-0276EBA700C2}"/>
              </a:ext>
            </a:extLst>
          </p:cNvPr>
          <p:cNvSpPr>
            <a:spLocks noGrp="1"/>
          </p:cNvSpPr>
          <p:nvPr>
            <p:ph type="dt" sz="half" idx="2"/>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9" name="Slide Number Placeholder 3">
            <a:extLst>
              <a:ext uri="{FF2B5EF4-FFF2-40B4-BE49-F238E27FC236}">
                <a16:creationId xmlns:a16="http://schemas.microsoft.com/office/drawing/2014/main" id="{1F315278-D403-E54A-BF42-8491AA3A0F3C}"/>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82662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A6F10-E1A3-FD4A-BD0C-624FF6708CA9}"/>
              </a:ext>
            </a:extLst>
          </p:cNvPr>
          <p:cNvSpPr>
            <a:spLocks noGrp="1"/>
          </p:cNvSpPr>
          <p:nvPr>
            <p:ph idx="1"/>
          </p:nvPr>
        </p:nvSpPr>
        <p:spPr>
          <a:xfrm>
            <a:off x="3887391" y="857250"/>
            <a:ext cx="4629150" cy="35385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1" name="Title 1">
            <a:extLst>
              <a:ext uri="{FF2B5EF4-FFF2-40B4-BE49-F238E27FC236}">
                <a16:creationId xmlns:a16="http://schemas.microsoft.com/office/drawing/2014/main" id="{3DB811B4-5FE4-0B4C-AB79-94B5A39D0626}"/>
              </a:ext>
            </a:extLst>
          </p:cNvPr>
          <p:cNvSpPr>
            <a:spLocks noGrp="1"/>
          </p:cNvSpPr>
          <p:nvPr>
            <p:ph type="title"/>
          </p:nvPr>
        </p:nvSpPr>
        <p:spPr>
          <a:xfrm>
            <a:off x="523374" y="330139"/>
            <a:ext cx="3055645" cy="922691"/>
          </a:xfrm>
          <a:prstGeom prst="rect">
            <a:avLst/>
          </a:prstGeom>
        </p:spPr>
        <p:txBody>
          <a:bodyPr anchor="b"/>
          <a:lstStyle>
            <a:lvl1pPr>
              <a:defRPr sz="2400"/>
            </a:lvl1pPr>
          </a:lstStyle>
          <a:p>
            <a:r>
              <a:rPr lang="en-GB"/>
              <a:t>Click to edit Master title style</a:t>
            </a:r>
            <a:endParaRPr lang="fi-FI"/>
          </a:p>
        </p:txBody>
      </p:sp>
      <p:sp>
        <p:nvSpPr>
          <p:cNvPr id="12" name="Text Placeholder 3">
            <a:extLst>
              <a:ext uri="{FF2B5EF4-FFF2-40B4-BE49-F238E27FC236}">
                <a16:creationId xmlns:a16="http://schemas.microsoft.com/office/drawing/2014/main" id="{27C7B388-A443-4141-B7B8-6B7BA57113B6}"/>
              </a:ext>
            </a:extLst>
          </p:cNvPr>
          <p:cNvSpPr>
            <a:spLocks noGrp="1"/>
          </p:cNvSpPr>
          <p:nvPr>
            <p:ph type="body" sz="half" idx="2"/>
          </p:nvPr>
        </p:nvSpPr>
        <p:spPr>
          <a:xfrm>
            <a:off x="523374" y="1252830"/>
            <a:ext cx="3055645" cy="31489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10" name="Date Placeholder 3">
            <a:extLst>
              <a:ext uri="{FF2B5EF4-FFF2-40B4-BE49-F238E27FC236}">
                <a16:creationId xmlns:a16="http://schemas.microsoft.com/office/drawing/2014/main" id="{D97EDEC7-1BBD-6545-AC9A-90ADD4BEBE77}"/>
              </a:ext>
            </a:extLst>
          </p:cNvPr>
          <p:cNvSpPr>
            <a:spLocks noGrp="1"/>
          </p:cNvSpPr>
          <p:nvPr>
            <p:ph type="dt" sz="half" idx="10"/>
          </p:nvPr>
        </p:nvSpPr>
        <p:spPr>
          <a:xfrm>
            <a:off x="5280140" y="4765516"/>
            <a:ext cx="1711209" cy="295775"/>
          </a:xfrm>
          <a:prstGeom prst="rect">
            <a:avLst/>
          </a:prstGeom>
        </p:spPr>
        <p:txBody>
          <a:bodyPr anchor="ctr"/>
          <a:lstStyle>
            <a:lvl1pPr algn="r">
              <a:defRPr sz="1400" b="1">
                <a:solidFill>
                  <a:schemeClr val="bg1"/>
                </a:solidFill>
                <a:latin typeface="+mn-lt"/>
              </a:defRPr>
            </a:lvl1pPr>
          </a:lstStyle>
          <a:p>
            <a:endParaRPr lang="fi-FI"/>
          </a:p>
        </p:txBody>
      </p:sp>
      <p:sp>
        <p:nvSpPr>
          <p:cNvPr id="13" name="Slide Number Placeholder 3">
            <a:extLst>
              <a:ext uri="{FF2B5EF4-FFF2-40B4-BE49-F238E27FC236}">
                <a16:creationId xmlns:a16="http://schemas.microsoft.com/office/drawing/2014/main" id="{1BDD2637-ADD2-674B-826E-E22F62F9C48E}"/>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56105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3FC77A0-DE7F-2343-88A4-49D2210D3CF4}"/>
              </a:ext>
            </a:extLst>
          </p:cNvPr>
          <p:cNvSpPr/>
          <p:nvPr/>
        </p:nvSpPr>
        <p:spPr>
          <a:xfrm rot="16200000">
            <a:off x="6143227" y="3675846"/>
            <a:ext cx="484792" cy="2475118"/>
          </a:xfrm>
          <a:prstGeom prst="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i-FI" sz="1050"/>
          </a:p>
        </p:txBody>
      </p:sp>
      <p:sp>
        <p:nvSpPr>
          <p:cNvPr id="5" name="Rectangle 4">
            <a:extLst>
              <a:ext uri="{FF2B5EF4-FFF2-40B4-BE49-F238E27FC236}">
                <a16:creationId xmlns:a16="http://schemas.microsoft.com/office/drawing/2014/main" id="{EED198ED-1B74-FE41-88B9-0E9098023286}"/>
              </a:ext>
            </a:extLst>
          </p:cNvPr>
          <p:cNvSpPr/>
          <p:nvPr/>
        </p:nvSpPr>
        <p:spPr>
          <a:xfrm rot="16200000">
            <a:off x="2367643" y="2303370"/>
            <a:ext cx="484791" cy="5220070"/>
          </a:xfrm>
          <a:prstGeom prst="rect">
            <a:avLst/>
          </a:prstGeom>
          <a:solidFill>
            <a:schemeClr val="accent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i-FI" sz="1050"/>
          </a:p>
        </p:txBody>
      </p:sp>
      <p:sp>
        <p:nvSpPr>
          <p:cNvPr id="2" name="Title Placeholder 1">
            <a:extLst>
              <a:ext uri="{FF2B5EF4-FFF2-40B4-BE49-F238E27FC236}">
                <a16:creationId xmlns:a16="http://schemas.microsoft.com/office/drawing/2014/main" id="{6E4B49B7-A96B-AE48-8C64-4CE6575387B5}"/>
              </a:ext>
            </a:extLst>
          </p:cNvPr>
          <p:cNvSpPr>
            <a:spLocks noGrp="1"/>
          </p:cNvSpPr>
          <p:nvPr>
            <p:ph type="title"/>
          </p:nvPr>
        </p:nvSpPr>
        <p:spPr>
          <a:xfrm>
            <a:off x="546681" y="166812"/>
            <a:ext cx="7968669" cy="808807"/>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71E8EEE6-7823-B64E-B861-56D85547A41C}"/>
              </a:ext>
            </a:extLst>
          </p:cNvPr>
          <p:cNvSpPr>
            <a:spLocks noGrp="1"/>
          </p:cNvSpPr>
          <p:nvPr>
            <p:ph type="body" idx="1"/>
          </p:nvPr>
        </p:nvSpPr>
        <p:spPr>
          <a:xfrm>
            <a:off x="546680" y="1013907"/>
            <a:ext cx="7968670" cy="36188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3" name="Date Placeholder 3">
            <a:extLst>
              <a:ext uri="{FF2B5EF4-FFF2-40B4-BE49-F238E27FC236}">
                <a16:creationId xmlns:a16="http://schemas.microsoft.com/office/drawing/2014/main" id="{48F19416-5452-2541-AEBA-9F1A74E8158B}"/>
              </a:ext>
            </a:extLst>
          </p:cNvPr>
          <p:cNvSpPr>
            <a:spLocks noGrp="1"/>
          </p:cNvSpPr>
          <p:nvPr>
            <p:ph type="dt" sz="half" idx="2"/>
          </p:nvPr>
        </p:nvSpPr>
        <p:spPr>
          <a:xfrm>
            <a:off x="5299082" y="4765516"/>
            <a:ext cx="1692268" cy="295775"/>
          </a:xfrm>
          <a:prstGeom prst="rect">
            <a:avLst/>
          </a:prstGeom>
        </p:spPr>
        <p:txBody>
          <a:bodyPr anchor="ctr"/>
          <a:lstStyle>
            <a:lvl1pPr algn="r">
              <a:defRPr sz="1400" b="1">
                <a:solidFill>
                  <a:schemeClr val="bg1"/>
                </a:solidFill>
                <a:latin typeface="+mn-lt"/>
              </a:defRPr>
            </a:lvl1pPr>
          </a:lstStyle>
          <a:p>
            <a:endParaRPr lang="fi-FI"/>
          </a:p>
        </p:txBody>
      </p:sp>
      <p:pic>
        <p:nvPicPr>
          <p:cNvPr id="19" name="Picture 18">
            <a:extLst>
              <a:ext uri="{FF2B5EF4-FFF2-40B4-BE49-F238E27FC236}">
                <a16:creationId xmlns:a16="http://schemas.microsoft.com/office/drawing/2014/main" id="{03559AA2-CD78-7945-969D-150BC1E8E603}"/>
              </a:ext>
            </a:extLst>
          </p:cNvPr>
          <p:cNvPicPr>
            <a:picLocks noChangeAspect="1"/>
          </p:cNvPicPr>
          <p:nvPr/>
        </p:nvPicPr>
        <p:blipFill>
          <a:blip r:embed="rId20"/>
          <a:stretch>
            <a:fillRect/>
          </a:stretch>
        </p:blipFill>
        <p:spPr>
          <a:xfrm>
            <a:off x="177804" y="4822917"/>
            <a:ext cx="2905125" cy="180975"/>
          </a:xfrm>
          <a:prstGeom prst="rect">
            <a:avLst/>
          </a:prstGeom>
        </p:spPr>
      </p:pic>
      <p:sp>
        <p:nvSpPr>
          <p:cNvPr id="12" name="Rectangle 11">
            <a:extLst>
              <a:ext uri="{FF2B5EF4-FFF2-40B4-BE49-F238E27FC236}">
                <a16:creationId xmlns:a16="http://schemas.microsoft.com/office/drawing/2014/main" id="{745E0947-BA0B-B24B-8BBD-A98CB9CBEDDB}"/>
              </a:ext>
            </a:extLst>
          </p:cNvPr>
          <p:cNvSpPr/>
          <p:nvPr/>
        </p:nvSpPr>
        <p:spPr>
          <a:xfrm>
            <a:off x="7623175" y="4671007"/>
            <a:ext cx="1520826" cy="4847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a:extLst>
              <a:ext uri="{FF2B5EF4-FFF2-40B4-BE49-F238E27FC236}">
                <a16:creationId xmlns:a16="http://schemas.microsoft.com/office/drawing/2014/main" id="{D7741ACD-D91A-E04B-8E12-B4A66DE7E74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761289" y="4771867"/>
            <a:ext cx="1244599" cy="295775"/>
          </a:xfrm>
          <a:prstGeom prst="rect">
            <a:avLst/>
          </a:prstGeom>
        </p:spPr>
      </p:pic>
      <p:sp>
        <p:nvSpPr>
          <p:cNvPr id="15" name="TextBox 14">
            <a:extLst>
              <a:ext uri="{FF2B5EF4-FFF2-40B4-BE49-F238E27FC236}">
                <a16:creationId xmlns:a16="http://schemas.microsoft.com/office/drawing/2014/main" id="{4BEB3BF2-15B2-C640-8C11-1D9AC00DDC87}"/>
              </a:ext>
            </a:extLst>
          </p:cNvPr>
          <p:cNvSpPr txBox="1"/>
          <p:nvPr/>
        </p:nvSpPr>
        <p:spPr>
          <a:xfrm>
            <a:off x="3463925" y="-63500"/>
            <a:ext cx="0" cy="0"/>
          </a:xfrm>
          <a:prstGeom prst="rect">
            <a:avLst/>
          </a:prstGeom>
        </p:spPr>
        <p:txBody>
          <a:bodyPr vert="horz" wrap="none" lIns="91440" tIns="45720" rIns="91440" bIns="45720" rtlCol="0" anchor="ctr">
            <a:normAutofit fontScale="25000" lnSpcReduction="20000"/>
          </a:bodyPr>
          <a:lstStyle/>
          <a:p>
            <a:pPr algn="l"/>
            <a:endParaRPr lang="fi-FI" err="1">
              <a:solidFill>
                <a:srgbClr val="7030A0"/>
              </a:solidFill>
            </a:endParaRPr>
          </a:p>
        </p:txBody>
      </p:sp>
      <p:sp>
        <p:nvSpPr>
          <p:cNvPr id="16" name="TextBox 15">
            <a:extLst>
              <a:ext uri="{FF2B5EF4-FFF2-40B4-BE49-F238E27FC236}">
                <a16:creationId xmlns:a16="http://schemas.microsoft.com/office/drawing/2014/main" id="{98B72A20-4217-F94D-A8CC-BEB3E3E658BF}"/>
              </a:ext>
            </a:extLst>
          </p:cNvPr>
          <p:cNvSpPr txBox="1"/>
          <p:nvPr/>
        </p:nvSpPr>
        <p:spPr>
          <a:xfrm>
            <a:off x="1289050" y="-428625"/>
            <a:ext cx="0" cy="0"/>
          </a:xfrm>
          <a:prstGeom prst="rect">
            <a:avLst/>
          </a:prstGeom>
        </p:spPr>
        <p:txBody>
          <a:bodyPr vert="horz" wrap="none" lIns="91440" tIns="45720" rIns="91440" bIns="45720" rtlCol="0" anchor="ctr">
            <a:normAutofit fontScale="25000" lnSpcReduction="20000"/>
          </a:bodyPr>
          <a:lstStyle/>
          <a:p>
            <a:pPr algn="l"/>
            <a:endParaRPr lang="fi-FI" err="1">
              <a:solidFill>
                <a:srgbClr val="7030A0"/>
              </a:solidFill>
            </a:endParaRPr>
          </a:p>
        </p:txBody>
      </p:sp>
      <p:sp>
        <p:nvSpPr>
          <p:cNvPr id="21" name="Slide Number Placeholder 3">
            <a:extLst>
              <a:ext uri="{FF2B5EF4-FFF2-40B4-BE49-F238E27FC236}">
                <a16:creationId xmlns:a16="http://schemas.microsoft.com/office/drawing/2014/main" id="{FB83A853-4448-7B4D-BBE6-25549506BB2E}"/>
              </a:ext>
            </a:extLst>
          </p:cNvPr>
          <p:cNvSpPr>
            <a:spLocks noGrp="1"/>
          </p:cNvSpPr>
          <p:nvPr>
            <p:ph type="sldNum" sz="quarter" idx="4"/>
          </p:nvPr>
        </p:nvSpPr>
        <p:spPr>
          <a:xfrm>
            <a:off x="7045620" y="4765517"/>
            <a:ext cx="431075" cy="295775"/>
          </a:xfrm>
          <a:prstGeom prst="rect">
            <a:avLst/>
          </a:prstGeom>
          <a:noFill/>
          <a:ln w="3175">
            <a:noFill/>
          </a:ln>
          <a:effectLst>
            <a:outerShdw blurRad="50800" dist="12700" dir="5400000" algn="t" rotWithShape="0">
              <a:prstClr val="black">
                <a:alpha val="19000"/>
              </a:prstClr>
            </a:outerShdw>
          </a:effectLst>
        </p:spPr>
        <p:txBody>
          <a:bodyPr anchor="ctr"/>
          <a:lstStyle>
            <a:lvl1pPr>
              <a:defRPr sz="1600" b="1">
                <a:solidFill>
                  <a:schemeClr val="bg1"/>
                </a:solidFill>
                <a:latin typeface="+mn-lt"/>
              </a:defRPr>
            </a:lvl1pPr>
          </a:lstStyle>
          <a:p>
            <a:pPr algn="r"/>
            <a:fld id="{00000000-1234-1234-1234-123412341234}" type="slidenum">
              <a:rPr lang="fi" smtClean="0"/>
              <a:pPr algn="r"/>
              <a:t>‹#›</a:t>
            </a:fld>
            <a:endParaRPr lang="fi"/>
          </a:p>
        </p:txBody>
      </p:sp>
      <p:sp>
        <p:nvSpPr>
          <p:cNvPr id="14" name="TextBox 13">
            <a:extLst>
              <a:ext uri="{FF2B5EF4-FFF2-40B4-BE49-F238E27FC236}">
                <a16:creationId xmlns:a16="http://schemas.microsoft.com/office/drawing/2014/main" id="{46037F69-E501-7B47-A5CF-8EBC6EBB6385}"/>
              </a:ext>
            </a:extLst>
          </p:cNvPr>
          <p:cNvSpPr txBox="1"/>
          <p:nvPr userDrawn="1"/>
        </p:nvSpPr>
        <p:spPr>
          <a:xfrm>
            <a:off x="3463925" y="-63500"/>
            <a:ext cx="0" cy="0"/>
          </a:xfrm>
          <a:prstGeom prst="rect">
            <a:avLst/>
          </a:prstGeom>
        </p:spPr>
        <p:txBody>
          <a:bodyPr vert="horz" wrap="none" lIns="91440" tIns="45720" rIns="91440" bIns="45720" rtlCol="0" anchor="ctr">
            <a:normAutofit fontScale="25000" lnSpcReduction="20000"/>
          </a:bodyPr>
          <a:lstStyle/>
          <a:p>
            <a:pPr algn="l"/>
            <a:endParaRPr lang="fi-FI" err="1">
              <a:solidFill>
                <a:srgbClr val="7030A0"/>
              </a:solidFill>
            </a:endParaRPr>
          </a:p>
        </p:txBody>
      </p:sp>
      <p:sp>
        <p:nvSpPr>
          <p:cNvPr id="17" name="TextBox 16">
            <a:extLst>
              <a:ext uri="{FF2B5EF4-FFF2-40B4-BE49-F238E27FC236}">
                <a16:creationId xmlns:a16="http://schemas.microsoft.com/office/drawing/2014/main" id="{92BF3D3B-23A8-7849-A7CC-C4F206003A03}"/>
              </a:ext>
            </a:extLst>
          </p:cNvPr>
          <p:cNvSpPr txBox="1"/>
          <p:nvPr userDrawn="1"/>
        </p:nvSpPr>
        <p:spPr>
          <a:xfrm>
            <a:off x="1289050" y="-428625"/>
            <a:ext cx="0" cy="0"/>
          </a:xfrm>
          <a:prstGeom prst="rect">
            <a:avLst/>
          </a:prstGeom>
        </p:spPr>
        <p:txBody>
          <a:bodyPr vert="horz" wrap="none" lIns="91440" tIns="45720" rIns="91440" bIns="45720" rtlCol="0" anchor="ctr">
            <a:normAutofit fontScale="25000" lnSpcReduction="20000"/>
          </a:bodyPr>
          <a:lstStyle/>
          <a:p>
            <a:pPr algn="l"/>
            <a:endParaRPr lang="fi-FI" err="1">
              <a:solidFill>
                <a:srgbClr val="7030A0"/>
              </a:solidFill>
            </a:endParaRPr>
          </a:p>
        </p:txBody>
      </p:sp>
      <p:pic>
        <p:nvPicPr>
          <p:cNvPr id="18" name="Picture 17">
            <a:extLst>
              <a:ext uri="{FF2B5EF4-FFF2-40B4-BE49-F238E27FC236}">
                <a16:creationId xmlns:a16="http://schemas.microsoft.com/office/drawing/2014/main" id="{3ADC3255-B3BA-6D4A-8AA9-C0F828156B7A}"/>
              </a:ext>
            </a:extLst>
          </p:cNvPr>
          <p:cNvPicPr>
            <a:picLocks noChangeAspect="1"/>
          </p:cNvPicPr>
          <p:nvPr userDrawn="1"/>
        </p:nvPicPr>
        <p:blipFill>
          <a:blip r:embed="rId22"/>
          <a:stretch>
            <a:fillRect/>
          </a:stretch>
        </p:blipFill>
        <p:spPr>
          <a:xfrm>
            <a:off x="177804" y="4822917"/>
            <a:ext cx="3124200" cy="177800"/>
          </a:xfrm>
          <a:prstGeom prst="rect">
            <a:avLst/>
          </a:prstGeom>
        </p:spPr>
      </p:pic>
    </p:spTree>
    <p:extLst>
      <p:ext uri="{BB962C8B-B14F-4D97-AF65-F5344CB8AC3E}">
        <p14:creationId xmlns:p14="http://schemas.microsoft.com/office/powerpoint/2010/main" val="391447666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hdr="0" ftr="0" dt="0"/>
  <p:txStyles>
    <p:titleStyle>
      <a:lvl1pPr algn="l" defTabSz="685800" rtl="0" eaLnBrk="1" latinLnBrk="0" hangingPunct="1">
        <a:lnSpc>
          <a:spcPct val="90000"/>
        </a:lnSpc>
        <a:spcBef>
          <a:spcPct val="0"/>
        </a:spcBef>
        <a:buNone/>
        <a:defRPr sz="3300" b="1" i="0" kern="1200">
          <a:solidFill>
            <a:schemeClr val="tx1">
              <a:lumMod val="90000"/>
              <a:lumOff val="10000"/>
            </a:schemeClr>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lumMod val="90000"/>
              <a:lumOff val="10000"/>
            </a:schemeClr>
          </a:solidFill>
          <a:latin typeface="+mn-lt"/>
          <a:ea typeface="+mn-ea"/>
          <a:cs typeface="+mn-cs"/>
        </a:defRPr>
      </a:lvl1pPr>
      <a:lvl2pPr marL="600075" indent="-257175" algn="l" defTabSz="685800" rtl="0" eaLnBrk="1" latinLnBrk="0" hangingPunct="1">
        <a:lnSpc>
          <a:spcPct val="90000"/>
        </a:lnSpc>
        <a:spcBef>
          <a:spcPts val="375"/>
        </a:spcBef>
        <a:buClr>
          <a:schemeClr val="tx1">
            <a:lumMod val="90000"/>
            <a:lumOff val="10000"/>
          </a:schemeClr>
        </a:buClr>
        <a:buFont typeface="Arial" panose="020B0604020202020204" pitchFamily="34" charset="0"/>
        <a:buChar char="•"/>
        <a:defRPr sz="1800" kern="1200">
          <a:solidFill>
            <a:schemeClr val="tx1">
              <a:lumMod val="90000"/>
              <a:lumOff val="10000"/>
            </a:schemeClr>
          </a:solidFill>
          <a:latin typeface="+mn-lt"/>
          <a:ea typeface="+mn-ea"/>
          <a:cs typeface="+mn-cs"/>
        </a:defRPr>
      </a:lvl2pPr>
      <a:lvl3pPr marL="942975" indent="-257175" algn="l" defTabSz="685800" rtl="0" eaLnBrk="1" latinLnBrk="0" hangingPunct="1">
        <a:lnSpc>
          <a:spcPct val="90000"/>
        </a:lnSpc>
        <a:spcBef>
          <a:spcPts val="375"/>
        </a:spcBef>
        <a:buClr>
          <a:schemeClr val="bg2">
            <a:lumMod val="50000"/>
          </a:schemeClr>
        </a:buClr>
        <a:buFont typeface="Arial" panose="020B0604020202020204" pitchFamily="34" charset="0"/>
        <a:buChar char="•"/>
        <a:defRPr sz="1500" kern="1200">
          <a:solidFill>
            <a:schemeClr val="tx1">
              <a:lumMod val="90000"/>
              <a:lumOff val="10000"/>
            </a:schemeClr>
          </a:solidFill>
          <a:latin typeface="+mn-lt"/>
          <a:ea typeface="+mn-ea"/>
          <a:cs typeface="+mn-cs"/>
        </a:defRPr>
      </a:lvl3pPr>
      <a:lvl4pPr marL="1243013" indent="-214313" algn="l" defTabSz="685800" rtl="0" eaLnBrk="1" latinLnBrk="0" hangingPunct="1">
        <a:lnSpc>
          <a:spcPct val="90000"/>
        </a:lnSpc>
        <a:spcBef>
          <a:spcPts val="375"/>
        </a:spcBef>
        <a:buClr>
          <a:schemeClr val="bg2">
            <a:lumMod val="50000"/>
          </a:schemeClr>
        </a:buClr>
        <a:buFont typeface="Arial" panose="020B0604020202020204" pitchFamily="34" charset="0"/>
        <a:buChar char="•"/>
        <a:defRPr sz="1350" kern="1200">
          <a:solidFill>
            <a:schemeClr val="tx1">
              <a:lumMod val="90000"/>
              <a:lumOff val="10000"/>
            </a:schemeClr>
          </a:solidFill>
          <a:latin typeface="+mn-lt"/>
          <a:ea typeface="+mn-ea"/>
          <a:cs typeface="+mn-cs"/>
        </a:defRPr>
      </a:lvl4pPr>
      <a:lvl5pPr marL="1585913" indent="-214313" algn="l" defTabSz="685800" rtl="0" eaLnBrk="1" latinLnBrk="0" hangingPunct="1">
        <a:lnSpc>
          <a:spcPct val="90000"/>
        </a:lnSpc>
        <a:spcBef>
          <a:spcPts val="375"/>
        </a:spcBef>
        <a:buClr>
          <a:schemeClr val="bg2">
            <a:lumMod val="50000"/>
          </a:schemeClr>
        </a:buClr>
        <a:buFont typeface="Arial" panose="020B0604020202020204" pitchFamily="34" charset="0"/>
        <a:buChar char="•"/>
        <a:defRPr sz="1350" kern="1200">
          <a:solidFill>
            <a:schemeClr val="tx1">
              <a:lumMod val="90000"/>
              <a:lumOff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finna.fi/Record/museovirasto.5F9AB30C2B947B6122AF4769B31F027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finna.fi/Record/museovirasto.BDEFB744C1ADE626976E7E533ED2BD68"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finna.fi/Record/museovirasto.1486852BB5E608B974F168CBB439082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finna.fi/Record/museovirasto.28865580544187FD2D716FBDF2C7FAA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finna.fi/Record/museovirasto.1EAC25688C6CADCFBBC98C674864AE0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finna.fi/Record/musketti.M012:KM244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finna.fi/Record/museovirasto.001D25E7572D8B4F8360D9B69AD7B07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finna.fi/Record/museovirasto.F4D20A5180AF1F05DC83944A3FA0F74E" TargetMode="External"/><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finna.fi/Record/museovirasto.47454A8B65EFB03F72FF0BF67EAEFE4B"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finna.fi/Record/museovirasto.47454A8B65EFB03F72FF0BF67EAEFE4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finna.fi/Record/museovirasto.E92214DCE0C49F1311CA26DB893E4B7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finna.fi/Record/museovirasto.5F9AB30C2B947B6122AF4769B31F027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finna.fi/Record/museovirasto.BDEFB744C1ADE626976E7E533ED2BD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finna.fi/Record/museovirasto.BDEFB744C1ADE626976E7E533ED2BD6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inna.fi/Content/luokkahuone?lng=sv"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finna.fi/Record/museovirasto.1486852BB5E608B974F168CBB439082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finna.fi/Record/museovirasto.1EAC25688C6CADCFBBC98C674864AE0A" TargetMode="External"/><Relationship Id="rId5" Type="http://schemas.openxmlformats.org/officeDocument/2006/relationships/image" Target="../media/image7.jpeg"/><Relationship Id="rId4" Type="http://schemas.openxmlformats.org/officeDocument/2006/relationships/hyperlink" Target="https://finna.fi/Record/museovirasto.28865580544187FD2D716FBDF2C7FAA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finna.fi/Record/musketti.M012:KM2441:1"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finna.fi/Record/museovirasto.001D25E7572D8B4F8360D9B69AD7B07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hyperlink" Target="https://finna.fi/Record/museovirasto.F4D20A5180AF1F05DC83944A3FA0F74E" TargetMode="Externa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finna.fi/Record/museovirasto.47454A8B65EFB03F72FF0BF67EAEFE4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finna.fi/Record/museovirasto.E92214DCE0C49F1311CA26DB893E4B7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Otsikko"/>
          <p:cNvSpPr txBox="1">
            <a:spLocks noGrp="1"/>
          </p:cNvSpPr>
          <p:nvPr>
            <p:ph type="ctrTitle"/>
          </p:nvPr>
        </p:nvSpPr>
        <p:spPr>
          <a:xfrm>
            <a:off x="480150" y="915566"/>
            <a:ext cx="8183700" cy="2160240"/>
          </a:xfrm>
          <a:prstGeom prst="rect">
            <a:avLst/>
          </a:prstGeom>
        </p:spPr>
        <p:txBody>
          <a:bodyPr spcFirstLastPara="1" wrap="square" lIns="91425" tIns="91425" rIns="91425" bIns="91425" anchor="ctr" anchorCtr="0">
            <a:noAutofit/>
          </a:bodyPr>
          <a:lstStyle/>
          <a:p>
            <a:pPr lvl="0"/>
            <a:r>
              <a:rPr lang="sv-SE" dirty="0" err="1">
                <a:solidFill>
                  <a:schemeClr val="tx1"/>
                </a:solidFill>
                <a:latin typeface="+mj-lt"/>
              </a:rPr>
              <a:t>Förhistoriens</a:t>
            </a:r>
            <a:r>
              <a:rPr lang="sv-SE" dirty="0">
                <a:solidFill>
                  <a:schemeClr val="tx1"/>
                </a:solidFill>
                <a:latin typeface="+mj-lt"/>
              </a:rPr>
              <a:t> mysterieföremål</a:t>
            </a:r>
            <a:endParaRPr lang="sv-SE" dirty="0">
              <a:latin typeface="+mj-lt"/>
              <a:ea typeface="Gill Sans SemiBold" charset="0"/>
              <a:cs typeface="Gill Sans SemiBold" charset="0"/>
            </a:endParaRPr>
          </a:p>
        </p:txBody>
      </p:sp>
      <p:sp>
        <p:nvSpPr>
          <p:cNvPr id="59" name="Tekstikehys"/>
          <p:cNvSpPr txBox="1">
            <a:spLocks noGrp="1"/>
          </p:cNvSpPr>
          <p:nvPr>
            <p:ph type="subTitle" idx="1"/>
          </p:nvPr>
        </p:nvSpPr>
        <p:spPr>
          <a:xfrm>
            <a:off x="365835" y="3018654"/>
            <a:ext cx="8412330" cy="861000"/>
          </a:xfrm>
          <a:prstGeom prst="rect">
            <a:avLst/>
          </a:prstGeom>
        </p:spPr>
        <p:txBody>
          <a:bodyPr spcFirstLastPara="1" wrap="square" lIns="91425" tIns="91425" rIns="91425" bIns="91425" anchor="t" anchorCtr="0">
            <a:noAutofit/>
          </a:bodyPr>
          <a:lstStyle/>
          <a:p>
            <a:pPr lvl="0">
              <a:spcBef>
                <a:spcPts val="0"/>
              </a:spcBef>
            </a:pPr>
            <a:r>
              <a:rPr lang="sv-SE" sz="2800" dirty="0">
                <a:solidFill>
                  <a:schemeClr val="bg2">
                    <a:lumMod val="10000"/>
                  </a:schemeClr>
                </a:solidFill>
                <a:latin typeface="+mj-lt"/>
                <a:ea typeface="Gill Sans" charset="0"/>
                <a:cs typeface="Gill Sans" charset="0"/>
              </a:rPr>
              <a:t>Kan du gissa vad de underliga föremålen har använts för? </a:t>
            </a:r>
          </a:p>
          <a:p>
            <a:pPr lvl="0">
              <a:spcBef>
                <a:spcPts val="0"/>
              </a:spcBef>
            </a:pPr>
            <a:r>
              <a:rPr lang="sv-SE" sz="2800" dirty="0">
                <a:solidFill>
                  <a:schemeClr val="bg2">
                    <a:lumMod val="10000"/>
                  </a:schemeClr>
                </a:solidFill>
                <a:latin typeface="+mj-lt"/>
                <a:ea typeface="Gill Sans" charset="0"/>
                <a:cs typeface="Gill Sans" charset="0"/>
              </a:rPr>
              <a:t>Hur många av dem känner du igen?</a:t>
            </a:r>
          </a:p>
        </p:txBody>
      </p:sp>
    </p:spTree>
    <p:extLst>
      <p:ext uri="{BB962C8B-B14F-4D97-AF65-F5344CB8AC3E}">
        <p14:creationId xmlns:p14="http://schemas.microsoft.com/office/powerpoint/2010/main" val="405260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575B83E4-5AC9-0047-8C41-EF4AFDAD3A1B}"/>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8</a:t>
            </a:r>
            <a:endParaRPr lang="sv-SE" sz="3600" dirty="0">
              <a:latin typeface="+mj-lt"/>
            </a:endParaRPr>
          </a:p>
        </p:txBody>
      </p:sp>
      <p:sp>
        <p:nvSpPr>
          <p:cNvPr id="6" name="Teksti">
            <a:extLst>
              <a:ext uri="{FF2B5EF4-FFF2-40B4-BE49-F238E27FC236}">
                <a16:creationId xmlns:a16="http://schemas.microsoft.com/office/drawing/2014/main" id="{8EE05A19-AF0B-9840-82E0-75C853509742}"/>
              </a:ext>
            </a:extLst>
          </p:cNvPr>
          <p:cNvSpPr txBox="1"/>
          <p:nvPr/>
        </p:nvSpPr>
        <p:spPr>
          <a:xfrm>
            <a:off x="5310014" y="2427734"/>
            <a:ext cx="3744416" cy="1015663"/>
          </a:xfrm>
          <a:prstGeom prst="rect">
            <a:avLst/>
          </a:prstGeom>
          <a:noFill/>
        </p:spPr>
        <p:txBody>
          <a:bodyPr wrap="square" rtlCol="0">
            <a:spAutoFit/>
          </a:bodyPr>
          <a:lstStyle/>
          <a:p>
            <a:pPr algn="ctr"/>
            <a:r>
              <a:rPr lang="sv-SE" sz="2000" b="1" u="sng">
                <a:solidFill>
                  <a:schemeClr val="tx1">
                    <a:lumMod val="90000"/>
                    <a:lumOff val="10000"/>
                  </a:schemeClr>
                </a:solidFill>
              </a:rPr>
              <a:t>Föremålets storlek: </a:t>
            </a:r>
          </a:p>
          <a:p>
            <a:pPr algn="ctr"/>
            <a:r>
              <a:rPr lang="sv-SE" sz="2000">
                <a:solidFill>
                  <a:schemeClr val="tx1">
                    <a:lumMod val="90000"/>
                    <a:lumOff val="10000"/>
                  </a:schemeClr>
                </a:solidFill>
              </a:rPr>
              <a:t>längd 46 mm</a:t>
            </a:r>
          </a:p>
          <a:p>
            <a:pPr algn="ctr"/>
            <a:r>
              <a:rPr lang="sv-SE" sz="2000">
                <a:solidFill>
                  <a:schemeClr val="tx1">
                    <a:lumMod val="90000"/>
                    <a:lumOff val="10000"/>
                  </a:schemeClr>
                </a:solidFill>
              </a:rPr>
              <a:t>bredd 32–36 mm</a:t>
            </a:r>
          </a:p>
        </p:txBody>
      </p:sp>
      <p:pic>
        <p:nvPicPr>
          <p:cNvPr id="5" name="Kuva" descr="Mysterieföremål av grönaktigt grönskiffer mot blå bakgrund. Långsmalt föremål. Tvärsnittet är triangelformat och eggens ände är kantig. Fåran är lika lång som vapnet och alltigenom slipad. Ytan har en matt glans.  Längd 426,50 millimeter, bredd ca 36 millimeter.">
            <a:extLst>
              <a:ext uri="{FF2B5EF4-FFF2-40B4-BE49-F238E27FC236}">
                <a16:creationId xmlns:a16="http://schemas.microsoft.com/office/drawing/2014/main" id="{393FC708-26A1-8D40-8D4E-3FC8AC306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3" y="798103"/>
            <a:ext cx="4251127" cy="2782721"/>
          </a:xfrm>
          <a:prstGeom prst="rect">
            <a:avLst/>
          </a:prstGeom>
        </p:spPr>
      </p:pic>
      <p:sp>
        <p:nvSpPr>
          <p:cNvPr id="10" name="Kuvan lähdeviittaus">
            <a:extLst>
              <a:ext uri="{FF2B5EF4-FFF2-40B4-BE49-F238E27FC236}">
                <a16:creationId xmlns:a16="http://schemas.microsoft.com/office/drawing/2014/main" id="{7214B9F7-36B2-5646-911A-08FFB4A8033D}"/>
              </a:ext>
            </a:extLst>
          </p:cNvPr>
          <p:cNvSpPr txBox="1"/>
          <p:nvPr/>
        </p:nvSpPr>
        <p:spPr>
          <a:xfrm>
            <a:off x="0" y="3856456"/>
            <a:ext cx="5219876" cy="432048"/>
          </a:xfrm>
          <a:prstGeom prst="rect">
            <a:avLst/>
          </a:prstGeom>
        </p:spPr>
        <p:txBody>
          <a:bodyPr vert="horz" wrap="square" lIns="91440" tIns="45720" rIns="91440" bIns="45720" rtlCol="0" anchor="ctr">
            <a:no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 </a:t>
            </a:r>
            <a:r>
              <a:rPr lang="fi-FI" sz="1100" dirty="0">
                <a:solidFill>
                  <a:srgbClr val="7030A0"/>
                </a:solidFill>
                <a:hlinkClick r:id="rId4"/>
              </a:rPr>
              <a:t>Länk till föremålets sida</a:t>
            </a:r>
            <a:endParaRPr lang="fi-FI" sz="1100" dirty="0">
              <a:solidFill>
                <a:srgbClr val="7030A0"/>
              </a:solidFill>
            </a:endParaRPr>
          </a:p>
        </p:txBody>
      </p:sp>
      <p:sp>
        <p:nvSpPr>
          <p:cNvPr id="9" name="Slide Number Placeholder 8">
            <a:extLst>
              <a:ext uri="{FF2B5EF4-FFF2-40B4-BE49-F238E27FC236}">
                <a16:creationId xmlns:a16="http://schemas.microsoft.com/office/drawing/2014/main" id="{7D189D46-A57F-014B-95FA-A42743E0C468}"/>
              </a:ext>
            </a:extLst>
          </p:cNvPr>
          <p:cNvSpPr>
            <a:spLocks noGrp="1"/>
          </p:cNvSpPr>
          <p:nvPr>
            <p:ph type="sldNum" sz="quarter" idx="4"/>
          </p:nvPr>
        </p:nvSpPr>
        <p:spPr/>
        <p:txBody>
          <a:bodyPr/>
          <a:lstStyle/>
          <a:p>
            <a:pPr algn="r"/>
            <a:fld id="{00000000-1234-1234-1234-123412341234}" type="slidenum">
              <a:rPr lang="fi" smtClean="0"/>
              <a:pPr algn="r"/>
              <a:t>9</a:t>
            </a:fld>
            <a:endParaRPr lang="fi"/>
          </a:p>
        </p:txBody>
      </p:sp>
    </p:spTree>
    <p:extLst>
      <p:ext uri="{BB962C8B-B14F-4D97-AF65-F5344CB8AC3E}">
        <p14:creationId xmlns:p14="http://schemas.microsoft.com/office/powerpoint/2010/main" val="3028690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82F32B3D-EFF8-DF47-AFF3-2539880B7128}"/>
              </a:ext>
            </a:extLst>
          </p:cNvPr>
          <p:cNvSpPr>
            <a:spLocks noGrp="1"/>
          </p:cNvSpPr>
          <p:nvPr>
            <p:ph type="title" idx="4294967295"/>
          </p:nvPr>
        </p:nvSpPr>
        <p:spPr>
          <a:xfrm>
            <a:off x="5220072" y="1635646"/>
            <a:ext cx="3924300" cy="649288"/>
          </a:xfrm>
        </p:spPr>
        <p:txBody>
          <a:bodyPr>
            <a:normAutofit/>
          </a:bodyPr>
          <a:lstStyle/>
          <a:p>
            <a:pPr algn="ctr"/>
            <a:r>
              <a:rPr lang="sv-SE" sz="3600">
                <a:latin typeface="+mj-lt"/>
                <a:ea typeface="Gill Sans SemiBold" charset="0"/>
                <a:cs typeface="Gill Sans SemiBold" charset="0"/>
                <a:sym typeface="Raleway Medium"/>
              </a:rPr>
              <a:t>Föremål 9</a:t>
            </a:r>
            <a:endParaRPr lang="sv-SE" sz="3600">
              <a:latin typeface="+mj-lt"/>
            </a:endParaRPr>
          </a:p>
        </p:txBody>
      </p:sp>
      <p:sp>
        <p:nvSpPr>
          <p:cNvPr id="6" name="Teksti">
            <a:extLst>
              <a:ext uri="{FF2B5EF4-FFF2-40B4-BE49-F238E27FC236}">
                <a16:creationId xmlns:a16="http://schemas.microsoft.com/office/drawing/2014/main" id="{20FEE006-901F-1A4B-858D-38DC8C933683}"/>
              </a:ext>
            </a:extLst>
          </p:cNvPr>
          <p:cNvSpPr txBox="1"/>
          <p:nvPr/>
        </p:nvSpPr>
        <p:spPr>
          <a:xfrm>
            <a:off x="5310014" y="2427734"/>
            <a:ext cx="3744416" cy="1015663"/>
          </a:xfrm>
          <a:prstGeom prst="rect">
            <a:avLst/>
          </a:prstGeom>
          <a:noFill/>
        </p:spPr>
        <p:txBody>
          <a:bodyPr wrap="square" rtlCol="0">
            <a:spAutoFit/>
          </a:bodyPr>
          <a:lstStyle/>
          <a:p>
            <a:pPr algn="ctr"/>
            <a:r>
              <a:rPr lang="sv-SE" sz="2000" b="1" u="sng">
                <a:solidFill>
                  <a:schemeClr val="tx1">
                    <a:lumMod val="90000"/>
                    <a:lumOff val="10000"/>
                  </a:schemeClr>
                </a:solidFill>
              </a:rPr>
              <a:t>Storleken på föremålet i vänstra övre hörnet: </a:t>
            </a:r>
          </a:p>
          <a:p>
            <a:pPr algn="ctr"/>
            <a:r>
              <a:rPr lang="sv-SE" sz="2000">
                <a:solidFill>
                  <a:schemeClr val="tx1">
                    <a:lumMod val="90000"/>
                    <a:lumOff val="10000"/>
                  </a:schemeClr>
                </a:solidFill>
              </a:rPr>
              <a:t>bredd ca 25 cm</a:t>
            </a:r>
          </a:p>
        </p:txBody>
      </p:sp>
      <p:pic>
        <p:nvPicPr>
          <p:cNvPr id="5" name="Kuva" descr="Två föremål som består av åtta välvda ringar och i mitten en del som sammankopplar ringarna. Den större av de två är cirka 25 cm bred. På ringarnas yta finns ett spiralliknande mönster. Dessutom fem cirkelformade slitna föremål och två tunna föremål varav det ena är cirkelformat och det andra rakt.">
            <a:extLst>
              <a:ext uri="{FF2B5EF4-FFF2-40B4-BE49-F238E27FC236}">
                <a16:creationId xmlns:a16="http://schemas.microsoft.com/office/drawing/2014/main" id="{EBCEA81F-4BBA-AF47-B14E-D1F2DE2B0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167" y="699542"/>
            <a:ext cx="4475865" cy="3024336"/>
          </a:xfrm>
          <a:prstGeom prst="rect">
            <a:avLst/>
          </a:prstGeom>
        </p:spPr>
      </p:pic>
      <p:sp>
        <p:nvSpPr>
          <p:cNvPr id="10" name="Kuvan lähdeviittaus">
            <a:extLst>
              <a:ext uri="{FF2B5EF4-FFF2-40B4-BE49-F238E27FC236}">
                <a16:creationId xmlns:a16="http://schemas.microsoft.com/office/drawing/2014/main" id="{1FAFE4B2-C1DA-1641-9013-EC661391DDEC}"/>
              </a:ext>
            </a:extLst>
          </p:cNvPr>
          <p:cNvSpPr txBox="1"/>
          <p:nvPr/>
        </p:nvSpPr>
        <p:spPr>
          <a:xfrm>
            <a:off x="0" y="3956468"/>
            <a:ext cx="5219875" cy="432048"/>
          </a:xfrm>
          <a:prstGeom prst="rect">
            <a:avLst/>
          </a:prstGeom>
        </p:spPr>
        <p:txBody>
          <a:bodyPr vert="horz" wrap="square" lIns="91440" tIns="45720" rIns="91440" bIns="45720" rtlCol="0" anchor="ctr">
            <a:no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 </a:t>
            </a:r>
            <a:r>
              <a:rPr lang="fi-FI" sz="1100" dirty="0">
                <a:solidFill>
                  <a:srgbClr val="7030A0"/>
                </a:solidFill>
                <a:hlinkClick r:id="rId4"/>
              </a:rPr>
              <a:t>Länk till föremålets sida</a:t>
            </a:r>
            <a:endParaRPr lang="fi-FI" sz="1100" dirty="0">
              <a:solidFill>
                <a:srgbClr val="7030A0"/>
              </a:solidFill>
            </a:endParaRPr>
          </a:p>
        </p:txBody>
      </p:sp>
      <p:sp>
        <p:nvSpPr>
          <p:cNvPr id="9" name="Slide Number Placeholder 8">
            <a:extLst>
              <a:ext uri="{FF2B5EF4-FFF2-40B4-BE49-F238E27FC236}">
                <a16:creationId xmlns:a16="http://schemas.microsoft.com/office/drawing/2014/main" id="{CB407759-2E60-5C4C-BF4B-3A3F92CDFC4E}"/>
              </a:ext>
            </a:extLst>
          </p:cNvPr>
          <p:cNvSpPr>
            <a:spLocks noGrp="1"/>
          </p:cNvSpPr>
          <p:nvPr>
            <p:ph type="sldNum" sz="quarter" idx="4"/>
          </p:nvPr>
        </p:nvSpPr>
        <p:spPr/>
        <p:txBody>
          <a:bodyPr/>
          <a:lstStyle/>
          <a:p>
            <a:pPr algn="r"/>
            <a:fld id="{00000000-1234-1234-1234-123412341234}" type="slidenum">
              <a:rPr lang="fi" smtClean="0"/>
              <a:pPr algn="r"/>
              <a:t>10</a:t>
            </a:fld>
            <a:endParaRPr lang="fi"/>
          </a:p>
        </p:txBody>
      </p:sp>
    </p:spTree>
    <p:extLst>
      <p:ext uri="{BB962C8B-B14F-4D97-AF65-F5344CB8AC3E}">
        <p14:creationId xmlns:p14="http://schemas.microsoft.com/office/powerpoint/2010/main" val="228001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Otsikko">
            <a:extLst>
              <a:ext uri="{FF2B5EF4-FFF2-40B4-BE49-F238E27FC236}">
                <a16:creationId xmlns:a16="http://schemas.microsoft.com/office/drawing/2014/main" id="{75E9F1FF-D35D-504C-99B0-040A2C8DD1F8}"/>
              </a:ext>
            </a:extLst>
          </p:cNvPr>
          <p:cNvSpPr>
            <a:spLocks noGrp="1"/>
          </p:cNvSpPr>
          <p:nvPr>
            <p:ph type="title"/>
          </p:nvPr>
        </p:nvSpPr>
        <p:spPr/>
        <p:txBody>
          <a:bodyPr>
            <a:normAutofit/>
          </a:bodyPr>
          <a:lstStyle/>
          <a:p>
            <a:r>
              <a:rPr lang="sv-SE" sz="5400">
                <a:latin typeface="+mj-lt"/>
                <a:cs typeface="Calibri"/>
              </a:rPr>
              <a:t>Svar</a:t>
            </a:r>
          </a:p>
        </p:txBody>
      </p:sp>
      <p:sp>
        <p:nvSpPr>
          <p:cNvPr id="6" name="Slide Number Placeholder 5">
            <a:extLst>
              <a:ext uri="{FF2B5EF4-FFF2-40B4-BE49-F238E27FC236}">
                <a16:creationId xmlns:a16="http://schemas.microsoft.com/office/drawing/2014/main" id="{C0687622-D4BF-B24C-BC6A-6B5D23C23127}"/>
              </a:ext>
            </a:extLst>
          </p:cNvPr>
          <p:cNvSpPr>
            <a:spLocks noGrp="1"/>
          </p:cNvSpPr>
          <p:nvPr>
            <p:ph type="sldNum" sz="quarter" idx="4"/>
          </p:nvPr>
        </p:nvSpPr>
        <p:spPr/>
        <p:txBody>
          <a:bodyPr/>
          <a:lstStyle/>
          <a:p>
            <a:pPr algn="r"/>
            <a:fld id="{00000000-1234-1234-1234-123412341234}" type="slidenum">
              <a:rPr lang="fi" smtClean="0"/>
              <a:pPr algn="r"/>
              <a:t>11</a:t>
            </a:fld>
            <a:endParaRPr lang="fi"/>
          </a:p>
        </p:txBody>
      </p:sp>
    </p:spTree>
    <p:extLst>
      <p:ext uri="{BB962C8B-B14F-4D97-AF65-F5344CB8AC3E}">
        <p14:creationId xmlns:p14="http://schemas.microsoft.com/office/powerpoint/2010/main" val="337147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79512" y="123479"/>
            <a:ext cx="4176464" cy="504055"/>
          </a:xfrm>
        </p:spPr>
        <p:txBody>
          <a:bodyPr/>
          <a:lstStyle/>
          <a:p>
            <a:r>
              <a:rPr lang="sv-SE">
                <a:latin typeface="+mj-lt"/>
              </a:rPr>
              <a:t>1. </a:t>
            </a:r>
            <a:r>
              <a:rPr lang="sv-SE" err="1">
                <a:latin typeface="+mj-lt"/>
              </a:rPr>
              <a:t>Leridol</a:t>
            </a:r>
            <a:r>
              <a:rPr lang="sv-SE">
                <a:latin typeface="+mj-lt"/>
              </a:rPr>
              <a:t> – älg</a:t>
            </a:r>
          </a:p>
        </p:txBody>
      </p:sp>
      <p:sp>
        <p:nvSpPr>
          <p:cNvPr id="65" name="Teksti"/>
          <p:cNvSpPr txBox="1">
            <a:spLocks noGrp="1"/>
          </p:cNvSpPr>
          <p:nvPr>
            <p:ph type="body" sz="half" idx="2"/>
          </p:nvPr>
        </p:nvSpPr>
        <p:spPr>
          <a:xfrm>
            <a:off x="179512" y="627534"/>
            <a:ext cx="5544616" cy="3774207"/>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sv-SE" sz="2000" dirty="0" err="1"/>
              <a:t>Neolitikum</a:t>
            </a:r>
            <a:r>
              <a:rPr lang="sv-SE" sz="2000" dirty="0"/>
              <a:t> (stenåldern).</a:t>
            </a:r>
          </a:p>
          <a:p>
            <a:pPr marL="342900" indent="-342900">
              <a:buFont typeface="Arial" panose="020B0604020202020204" pitchFamily="34" charset="0"/>
              <a:buChar char="•"/>
            </a:pPr>
            <a:r>
              <a:rPr lang="sv-SE" sz="2000" dirty="0"/>
              <a:t>Leridoler är stenåldersföremål av lera som ofta har ett människohuvud och en krökt kropp som liknar en larv.</a:t>
            </a:r>
          </a:p>
          <a:p>
            <a:pPr marL="342900" indent="-342900">
              <a:buFont typeface="Arial" panose="020B0604020202020204" pitchFamily="34" charset="0"/>
              <a:buChar char="•"/>
            </a:pPr>
            <a:r>
              <a:rPr lang="sv-SE" sz="2000" dirty="0"/>
              <a:t>Man har även hittat några lerföremål formade som djur, till exempel den här älgen.</a:t>
            </a:r>
          </a:p>
          <a:p>
            <a:pPr marL="342900" indent="-342900">
              <a:buFont typeface="Arial" panose="020B0604020202020204" pitchFamily="34" charset="0"/>
              <a:buChar char="•"/>
            </a:pPr>
            <a:r>
              <a:rPr lang="sv-SE" sz="2000" dirty="0"/>
              <a:t>Föremålet är 60 mm högt och 80 mm brett.</a:t>
            </a:r>
          </a:p>
          <a:p>
            <a:pPr marL="342900" indent="-342900">
              <a:buFont typeface="Arial" panose="020B0604020202020204" pitchFamily="34" charset="0"/>
              <a:buChar char="•"/>
            </a:pPr>
            <a:r>
              <a:rPr lang="sv-SE" sz="2000" dirty="0"/>
              <a:t>Man känner inte till vilken betydelse föremålen hade för stenåldersmänniskorna.</a:t>
            </a:r>
          </a:p>
          <a:p>
            <a:pPr marL="342900" indent="-342900">
              <a:buFont typeface="Arial" panose="020B0604020202020204" pitchFamily="34" charset="0"/>
              <a:buChar char="•"/>
            </a:pPr>
            <a:endParaRPr lang="sv-SE" sz="2000" dirty="0"/>
          </a:p>
        </p:txBody>
      </p:sp>
      <p:pic>
        <p:nvPicPr>
          <p:cNvPr id="3" name="Kuva" descr="Arkeologiskt hantverksfynd. Keramikföremål av lera. Formen påminner om en älg. Höjd 60 millimeter, bredd 80 millimet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0152" y="915566"/>
            <a:ext cx="2484276" cy="16561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6" name="Kuvan lähdeviittaus">
            <a:extLst>
              <a:ext uri="{FF2B5EF4-FFF2-40B4-BE49-F238E27FC236}">
                <a16:creationId xmlns:a16="http://schemas.microsoft.com/office/drawing/2014/main" id="{A5F5D06A-B953-7E42-A96A-A66FA245061D}"/>
              </a:ext>
            </a:extLst>
          </p:cNvPr>
          <p:cNvSpPr/>
          <p:nvPr/>
        </p:nvSpPr>
        <p:spPr>
          <a:xfrm>
            <a:off x="5868143" y="2645477"/>
            <a:ext cx="3275857"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sv-SE" sz="1100">
                <a:hlinkClick r:id="rId4"/>
              </a:rPr>
              <a:t>Länk till föremålets sida</a:t>
            </a:r>
            <a:endParaRPr lang="sv-SE" sz="1100">
              <a:solidFill>
                <a:srgbClr val="7030A0"/>
              </a:solidFill>
            </a:endParaRPr>
          </a:p>
        </p:txBody>
      </p:sp>
      <p:sp>
        <p:nvSpPr>
          <p:cNvPr id="8" name="Slide Number Placeholder 7">
            <a:extLst>
              <a:ext uri="{FF2B5EF4-FFF2-40B4-BE49-F238E27FC236}">
                <a16:creationId xmlns:a16="http://schemas.microsoft.com/office/drawing/2014/main" id="{7D2B6A27-9C7B-134F-928D-77C26C02D8AF}"/>
              </a:ext>
            </a:extLst>
          </p:cNvPr>
          <p:cNvSpPr>
            <a:spLocks noGrp="1"/>
          </p:cNvSpPr>
          <p:nvPr>
            <p:ph type="sldNum" sz="quarter" idx="4"/>
          </p:nvPr>
        </p:nvSpPr>
        <p:spPr/>
        <p:txBody>
          <a:bodyPr/>
          <a:lstStyle/>
          <a:p>
            <a:pPr algn="r"/>
            <a:fld id="{00000000-1234-1234-1234-123412341234}" type="slidenum">
              <a:rPr lang="fi" smtClean="0"/>
              <a:pPr algn="r"/>
              <a:t>12</a:t>
            </a:fld>
            <a:endParaRPr lang="fi"/>
          </a:p>
        </p:txBody>
      </p:sp>
    </p:spTree>
    <p:extLst>
      <p:ext uri="{BB962C8B-B14F-4D97-AF65-F5344CB8AC3E}">
        <p14:creationId xmlns:p14="http://schemas.microsoft.com/office/powerpoint/2010/main" val="386341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67281" y="118364"/>
            <a:ext cx="3832602" cy="514285"/>
          </a:xfrm>
        </p:spPr>
        <p:txBody>
          <a:bodyPr/>
          <a:lstStyle/>
          <a:p>
            <a:r>
              <a:rPr lang="sv-SE" dirty="0">
                <a:latin typeface="+mj-lt"/>
              </a:rPr>
              <a:t>2. Ovalt elddon 1/2</a:t>
            </a:r>
          </a:p>
        </p:txBody>
      </p:sp>
      <p:sp>
        <p:nvSpPr>
          <p:cNvPr id="65" name="Teksti"/>
          <p:cNvSpPr txBox="1">
            <a:spLocks noGrp="1"/>
          </p:cNvSpPr>
          <p:nvPr>
            <p:ph type="body" sz="half" idx="2"/>
          </p:nvPr>
        </p:nvSpPr>
        <p:spPr>
          <a:xfrm>
            <a:off x="167280" y="627534"/>
            <a:ext cx="5556847" cy="3816424"/>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sv-SE" sz="2000"/>
              <a:t>Elddon används för att slå en gnista och tända eld. </a:t>
            </a:r>
          </a:p>
          <a:p>
            <a:pPr marL="285750" lvl="0" indent="-285750">
              <a:buFont typeface="Arial" panose="020B0604020202020204" pitchFamily="34" charset="0"/>
              <a:buChar char="•"/>
            </a:pPr>
            <a:r>
              <a:rPr lang="sv-SE" sz="2000"/>
              <a:t>Man tror att ovala elddon har använts för att tända eld speciellt under ritualer för att garantera en god skörd och fruktbarhet.</a:t>
            </a:r>
          </a:p>
          <a:p>
            <a:pPr marL="285750" lvl="0" indent="-285750">
              <a:buFont typeface="Arial" panose="020B0604020202020204" pitchFamily="34" charset="0"/>
              <a:buChar char="•"/>
            </a:pPr>
            <a:r>
              <a:rPr lang="sv-SE" sz="2000"/>
              <a:t>Elddonet från tidiga järnåldern KM2814:3 (inventarienummer) som syns på den övre bilden har hittats i Lappo. Längd 96,5 mm, bredd 39 mm, tjocklek 29 mm.</a:t>
            </a:r>
          </a:p>
        </p:txBody>
      </p:sp>
      <p:pic>
        <p:nvPicPr>
          <p:cNvPr id="9" name="Kuva 1" descr="Sex ovala föremål. Färgen är beige. Varje föremål har ett eget inventarienummer på bilden. Föremålen är elddon från järnåldern.">
            <a:extLst>
              <a:ext uri="{FF2B5EF4-FFF2-40B4-BE49-F238E27FC236}">
                <a16:creationId xmlns:a16="http://schemas.microsoft.com/office/drawing/2014/main" id="{71FEB4E7-2B51-6641-B90C-289EFF8BFD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960275"/>
            <a:ext cx="2895885" cy="20723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8" name="Kuvan lähdeviittaus">
            <a:extLst>
              <a:ext uri="{FF2B5EF4-FFF2-40B4-BE49-F238E27FC236}">
                <a16:creationId xmlns:a16="http://schemas.microsoft.com/office/drawing/2014/main" id="{89A26515-2779-1E44-9DDB-78E5FF6E3786}"/>
              </a:ext>
            </a:extLst>
          </p:cNvPr>
          <p:cNvSpPr/>
          <p:nvPr/>
        </p:nvSpPr>
        <p:spPr>
          <a:xfrm>
            <a:off x="5805195" y="3075806"/>
            <a:ext cx="3021781"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hlinkClick r:id="rId4"/>
              </a:rPr>
              <a:t>Länk till föremålets sida</a:t>
            </a:r>
            <a:endParaRPr lang="fi-FI" sz="1100">
              <a:solidFill>
                <a:srgbClr val="7030A0"/>
              </a:solidFill>
            </a:endParaRPr>
          </a:p>
        </p:txBody>
      </p:sp>
      <p:sp>
        <p:nvSpPr>
          <p:cNvPr id="6" name="Slide Number Placeholder 5">
            <a:extLst>
              <a:ext uri="{FF2B5EF4-FFF2-40B4-BE49-F238E27FC236}">
                <a16:creationId xmlns:a16="http://schemas.microsoft.com/office/drawing/2014/main" id="{2ECE204F-D591-6149-B1C4-35049BFEE57C}"/>
              </a:ext>
            </a:extLst>
          </p:cNvPr>
          <p:cNvSpPr>
            <a:spLocks noGrp="1"/>
          </p:cNvSpPr>
          <p:nvPr>
            <p:ph type="sldNum" sz="quarter" idx="4"/>
          </p:nvPr>
        </p:nvSpPr>
        <p:spPr/>
        <p:txBody>
          <a:bodyPr/>
          <a:lstStyle/>
          <a:p>
            <a:pPr algn="r"/>
            <a:fld id="{00000000-1234-1234-1234-123412341234}" type="slidenum">
              <a:rPr lang="fi" smtClean="0"/>
              <a:pPr algn="r"/>
              <a:t>13</a:t>
            </a:fld>
            <a:endParaRPr lang="fi"/>
          </a:p>
        </p:txBody>
      </p:sp>
    </p:spTree>
    <p:extLst>
      <p:ext uri="{BB962C8B-B14F-4D97-AF65-F5344CB8AC3E}">
        <p14:creationId xmlns:p14="http://schemas.microsoft.com/office/powerpoint/2010/main" val="279164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79512" y="123478"/>
            <a:ext cx="3832602" cy="514285"/>
          </a:xfrm>
        </p:spPr>
        <p:txBody>
          <a:bodyPr/>
          <a:lstStyle/>
          <a:p>
            <a:r>
              <a:rPr lang="sv-SE" dirty="0">
                <a:latin typeface="+mj-lt"/>
              </a:rPr>
              <a:t>2. Ovalt elddon 2/2</a:t>
            </a:r>
          </a:p>
        </p:txBody>
      </p:sp>
      <p:sp>
        <p:nvSpPr>
          <p:cNvPr id="65" name="Teksti"/>
          <p:cNvSpPr txBox="1">
            <a:spLocks noGrp="1"/>
          </p:cNvSpPr>
          <p:nvPr>
            <p:ph type="body" sz="half" idx="2"/>
          </p:nvPr>
        </p:nvSpPr>
        <p:spPr>
          <a:xfrm>
            <a:off x="179512" y="633011"/>
            <a:ext cx="5400600" cy="3816424"/>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sv-SE" sz="2000" dirty="0"/>
              <a:t>Elddonet KM1996:55 (inventarienummer) på den nedre bilden har hittats i Kangasala. Längd 94 mm, bredd 53 mm och tjocklek 26 mm.</a:t>
            </a:r>
          </a:p>
          <a:p>
            <a:pPr marL="342900" lvl="0" indent="-342900">
              <a:buFont typeface="Arial" panose="020B0604020202020204" pitchFamily="34" charset="0"/>
              <a:buChar char="•"/>
            </a:pPr>
            <a:endParaRPr lang="sv-SE" sz="2000" dirty="0"/>
          </a:p>
        </p:txBody>
      </p:sp>
      <p:pic>
        <p:nvPicPr>
          <p:cNvPr id="7" name="Kuva 2" descr="Två ovala elddon på en svartvit bild. På bilden finns inventarienummer. ">
            <a:extLst>
              <a:ext uri="{FF2B5EF4-FFF2-40B4-BE49-F238E27FC236}">
                <a16:creationId xmlns:a16="http://schemas.microsoft.com/office/drawing/2014/main" id="{70489C0D-8B77-BA4A-A034-D7F6029A4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960275"/>
            <a:ext cx="2986326" cy="14674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1" name="Kuvan lähdeviittaus">
            <a:extLst>
              <a:ext uri="{FF2B5EF4-FFF2-40B4-BE49-F238E27FC236}">
                <a16:creationId xmlns:a16="http://schemas.microsoft.com/office/drawing/2014/main" id="{68804863-F04F-5F42-ADEF-A86EB7B4B2A2}"/>
              </a:ext>
            </a:extLst>
          </p:cNvPr>
          <p:cNvSpPr/>
          <p:nvPr/>
        </p:nvSpPr>
        <p:spPr>
          <a:xfrm>
            <a:off x="5805194" y="2481077"/>
            <a:ext cx="3072175"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hlinkClick r:id="rId4"/>
              </a:rPr>
              <a:t>Länk till föremålets sida</a:t>
            </a:r>
            <a:endParaRPr lang="fi-FI" sz="1100">
              <a:solidFill>
                <a:srgbClr val="7030A0"/>
              </a:solidFill>
            </a:endParaRPr>
          </a:p>
        </p:txBody>
      </p:sp>
      <p:sp>
        <p:nvSpPr>
          <p:cNvPr id="6" name="Slide Number Placeholder 5">
            <a:extLst>
              <a:ext uri="{FF2B5EF4-FFF2-40B4-BE49-F238E27FC236}">
                <a16:creationId xmlns:a16="http://schemas.microsoft.com/office/drawing/2014/main" id="{6C7913FB-3086-6C42-9B09-6BE1C28AEFA5}"/>
              </a:ext>
            </a:extLst>
          </p:cNvPr>
          <p:cNvSpPr>
            <a:spLocks noGrp="1"/>
          </p:cNvSpPr>
          <p:nvPr>
            <p:ph type="sldNum" sz="quarter" idx="4"/>
          </p:nvPr>
        </p:nvSpPr>
        <p:spPr/>
        <p:txBody>
          <a:bodyPr/>
          <a:lstStyle/>
          <a:p>
            <a:pPr algn="r"/>
            <a:fld id="{00000000-1234-1234-1234-123412341234}" type="slidenum">
              <a:rPr lang="fi" smtClean="0"/>
              <a:pPr algn="r"/>
              <a:t>14</a:t>
            </a:fld>
            <a:endParaRPr lang="fi"/>
          </a:p>
        </p:txBody>
      </p:sp>
    </p:spTree>
    <p:extLst>
      <p:ext uri="{BB962C8B-B14F-4D97-AF65-F5344CB8AC3E}">
        <p14:creationId xmlns:p14="http://schemas.microsoft.com/office/powerpoint/2010/main" val="47364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79512" y="123479"/>
            <a:ext cx="4176464" cy="504055"/>
          </a:xfrm>
        </p:spPr>
        <p:txBody>
          <a:bodyPr/>
          <a:lstStyle/>
          <a:p>
            <a:r>
              <a:rPr lang="sv-SE" dirty="0">
                <a:latin typeface="+mj-lt"/>
              </a:rPr>
              <a:t>3. Bronskittel</a:t>
            </a:r>
          </a:p>
        </p:txBody>
      </p:sp>
      <p:sp>
        <p:nvSpPr>
          <p:cNvPr id="65" name="Teksti"/>
          <p:cNvSpPr txBox="1">
            <a:spLocks noGrp="1"/>
          </p:cNvSpPr>
          <p:nvPr>
            <p:ph type="body" sz="half" idx="2"/>
          </p:nvPr>
        </p:nvSpPr>
        <p:spPr>
          <a:xfrm>
            <a:off x="179512" y="627534"/>
            <a:ext cx="5832648" cy="3774207"/>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sv-SE" sz="2000" dirty="0"/>
              <a:t>Denna dyrbara bronskittel har hittats i Österbotten i </a:t>
            </a:r>
            <a:r>
              <a:rPr lang="sv-SE" sz="2000" dirty="0" err="1"/>
              <a:t>Leväluhta</a:t>
            </a:r>
            <a:r>
              <a:rPr lang="sv-SE" sz="2000" dirty="0"/>
              <a:t> gravfält, ursprungligen en tjärn som använts som gravplats. Man känner endast till tre andra liknande bronskittlar från området. </a:t>
            </a:r>
          </a:p>
          <a:p>
            <a:pPr marL="342900" indent="-342900">
              <a:buFont typeface="Arial" panose="020B0604020202020204" pitchFamily="34" charset="0"/>
              <a:buChar char="•"/>
            </a:pPr>
            <a:r>
              <a:rPr lang="sv-SE" sz="2000" dirty="0"/>
              <a:t>Föremålets höjd är ca 142 mm och diameter som störst 220 mm.</a:t>
            </a:r>
          </a:p>
          <a:p>
            <a:pPr marL="342900" indent="-342900">
              <a:buFont typeface="Arial" panose="020B0604020202020204" pitchFamily="34" charset="0"/>
              <a:buChar char="•"/>
            </a:pPr>
            <a:r>
              <a:rPr lang="sv-SE" sz="2000" dirty="0"/>
              <a:t>Man vet inte exakt vad kitteln har använts för.</a:t>
            </a:r>
          </a:p>
          <a:p>
            <a:pPr marL="342900" indent="-342900">
              <a:buFont typeface="Arial" panose="020B0604020202020204" pitchFamily="34" charset="0"/>
              <a:buChar char="•"/>
            </a:pPr>
            <a:r>
              <a:rPr lang="sv-SE" sz="2000" dirty="0"/>
              <a:t>Kitteln härstammar från det romerska rikets område. </a:t>
            </a:r>
          </a:p>
          <a:p>
            <a:pPr marL="342900" indent="-342900">
              <a:buFont typeface="Arial" panose="020B0604020202020204" pitchFamily="34" charset="0"/>
              <a:buChar char="•"/>
            </a:pPr>
            <a:r>
              <a:rPr lang="sv-SE" sz="2000" dirty="0"/>
              <a:t>Kitteln har tillverkats på </a:t>
            </a:r>
            <a:r>
              <a:rPr lang="sv-SE" sz="2000" dirty="0" err="1"/>
              <a:t>merovingertiden</a:t>
            </a:r>
            <a:r>
              <a:rPr lang="sv-SE" sz="2000" dirty="0"/>
              <a:t>, ca 550–800.</a:t>
            </a:r>
          </a:p>
          <a:p>
            <a:endParaRPr lang="sv-SE" sz="2000" dirty="0">
              <a:solidFill>
                <a:schemeClr val="tx1">
                  <a:lumMod val="90000"/>
                  <a:lumOff val="10000"/>
                </a:schemeClr>
              </a:solidFill>
            </a:endParaRPr>
          </a:p>
        </p:txBody>
      </p:sp>
      <p:pic>
        <p:nvPicPr>
          <p:cNvPr id="7" name="Kuva" descr="Pronssikattila, joka on ruostunut ja rypistynyt. korkeus 142 millimetriä, halkaisija 220 millimetriä.">
            <a:extLst>
              <a:ext uri="{FF2B5EF4-FFF2-40B4-BE49-F238E27FC236}">
                <a16:creationId xmlns:a16="http://schemas.microsoft.com/office/drawing/2014/main" id="{AA990E36-FC38-0146-B488-CF7AC8A21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168" y="843558"/>
            <a:ext cx="2688299" cy="20162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Kuvan lähdeviittaus">
            <a:extLst>
              <a:ext uri="{FF2B5EF4-FFF2-40B4-BE49-F238E27FC236}">
                <a16:creationId xmlns:a16="http://schemas.microsoft.com/office/drawing/2014/main" id="{4AB7A2E4-83E1-5542-8C95-AD2B61B7303C}"/>
              </a:ext>
            </a:extLst>
          </p:cNvPr>
          <p:cNvSpPr/>
          <p:nvPr/>
        </p:nvSpPr>
        <p:spPr>
          <a:xfrm>
            <a:off x="6012160" y="2859782"/>
            <a:ext cx="3159974"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p:txBody>
      </p:sp>
      <p:sp>
        <p:nvSpPr>
          <p:cNvPr id="9" name="Slide Number Placeholder 8">
            <a:extLst>
              <a:ext uri="{FF2B5EF4-FFF2-40B4-BE49-F238E27FC236}">
                <a16:creationId xmlns:a16="http://schemas.microsoft.com/office/drawing/2014/main" id="{23564AB5-CB0F-B04F-A83E-6EC09342E5C2}"/>
              </a:ext>
            </a:extLst>
          </p:cNvPr>
          <p:cNvSpPr>
            <a:spLocks noGrp="1"/>
          </p:cNvSpPr>
          <p:nvPr>
            <p:ph type="sldNum" sz="quarter" idx="4"/>
          </p:nvPr>
        </p:nvSpPr>
        <p:spPr/>
        <p:txBody>
          <a:bodyPr/>
          <a:lstStyle/>
          <a:p>
            <a:pPr algn="r"/>
            <a:fld id="{00000000-1234-1234-1234-123412341234}" type="slidenum">
              <a:rPr lang="fi" smtClean="0"/>
              <a:pPr algn="r"/>
              <a:t>15</a:t>
            </a:fld>
            <a:endParaRPr lang="fi"/>
          </a:p>
        </p:txBody>
      </p:sp>
    </p:spTree>
    <p:extLst>
      <p:ext uri="{BB962C8B-B14F-4D97-AF65-F5344CB8AC3E}">
        <p14:creationId xmlns:p14="http://schemas.microsoft.com/office/powerpoint/2010/main" val="238394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79512" y="123479"/>
            <a:ext cx="4176464" cy="504055"/>
          </a:xfrm>
        </p:spPr>
        <p:txBody>
          <a:bodyPr/>
          <a:lstStyle/>
          <a:p>
            <a:r>
              <a:rPr lang="sv-SE">
                <a:latin typeface="+mj-lt"/>
              </a:rPr>
              <a:t>4. Järnnyckel</a:t>
            </a:r>
          </a:p>
        </p:txBody>
      </p:sp>
      <p:sp>
        <p:nvSpPr>
          <p:cNvPr id="65" name="Teksti"/>
          <p:cNvSpPr txBox="1">
            <a:spLocks noGrp="1"/>
          </p:cNvSpPr>
          <p:nvPr>
            <p:ph type="body" sz="half" idx="2"/>
          </p:nvPr>
        </p:nvSpPr>
        <p:spPr>
          <a:xfrm>
            <a:off x="179511" y="627535"/>
            <a:ext cx="5904655" cy="3672408"/>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sv-SE" sz="2000" dirty="0">
                <a:sym typeface="Raleway Medium"/>
              </a:rPr>
              <a:t>Denna järnnyckel har tillverkats på vikingatiden, cirka 800–1050.</a:t>
            </a:r>
          </a:p>
          <a:p>
            <a:pPr marL="342900" indent="-342900">
              <a:buFont typeface="Arial" panose="020B0604020202020204" pitchFamily="34" charset="0"/>
              <a:buChar char="•"/>
            </a:pPr>
            <a:r>
              <a:rPr lang="sv-SE" sz="2000" dirty="0">
                <a:sym typeface="Raleway Medium"/>
              </a:rPr>
              <a:t>Nyckelns längd är 97 mm.</a:t>
            </a:r>
          </a:p>
          <a:p>
            <a:pPr marL="342900" indent="-342900">
              <a:buFont typeface="Arial" panose="020B0604020202020204" pitchFamily="34" charset="0"/>
              <a:buChar char="•"/>
            </a:pPr>
            <a:r>
              <a:rPr lang="sv-SE" sz="2000" dirty="0">
                <a:sym typeface="Raleway Medium"/>
              </a:rPr>
              <a:t>På vikingatiden började man förvara värdeföremål bakom lås och därför behövdes nycklar.</a:t>
            </a:r>
          </a:p>
          <a:p>
            <a:pPr marL="342900" indent="-342900">
              <a:buFont typeface="Arial" panose="020B0604020202020204" pitchFamily="34" charset="0"/>
              <a:buChar char="•"/>
            </a:pPr>
            <a:r>
              <a:rPr lang="sv-SE" sz="2000" dirty="0">
                <a:sym typeface="Raleway Medium"/>
              </a:rPr>
              <a:t>Ibland hittar man nycklar till lås. </a:t>
            </a:r>
          </a:p>
          <a:p>
            <a:pPr marL="342900" indent="-342900">
              <a:buFont typeface="Arial" panose="020B0604020202020204" pitchFamily="34" charset="0"/>
              <a:buChar char="•"/>
            </a:pPr>
            <a:r>
              <a:rPr lang="sv-SE" sz="2000" dirty="0">
                <a:sym typeface="Raleway Medium"/>
              </a:rPr>
              <a:t>Denna järnnyckel har hittats 1905 i ett lusthus som stod i trädgården på </a:t>
            </a:r>
            <a:r>
              <a:rPr lang="sv-SE" sz="2000" dirty="0" err="1">
                <a:sym typeface="Raleway Medium"/>
              </a:rPr>
              <a:t>Mainiemi</a:t>
            </a:r>
            <a:r>
              <a:rPr lang="sv-SE" sz="2000" dirty="0">
                <a:sym typeface="Raleway Medium"/>
              </a:rPr>
              <a:t> gård.</a:t>
            </a:r>
          </a:p>
          <a:p>
            <a:pPr marL="342900" indent="-342900">
              <a:buFont typeface="Arial" panose="020B0604020202020204" pitchFamily="34" charset="0"/>
              <a:buChar char="•"/>
            </a:pPr>
            <a:endParaRPr lang="sv-SE" sz="2000" dirty="0">
              <a:sym typeface="Raleway Medium"/>
            </a:endParaRPr>
          </a:p>
        </p:txBody>
      </p:sp>
      <p:pic>
        <p:nvPicPr>
          <p:cNvPr id="6" name="Kuva" descr="En järnnyckel mot vit bakgrund. På vänster sida ett måttband. Det finns tre hål i änden av föremålet. Järnnyckeln är stavformad, utom änden som är rund. Föremålet är rostigt. Längd 97 mm.">
            <a:extLst>
              <a:ext uri="{FF2B5EF4-FFF2-40B4-BE49-F238E27FC236}">
                <a16:creationId xmlns:a16="http://schemas.microsoft.com/office/drawing/2014/main" id="{01352BB1-92EF-7243-AF66-486A24DBAD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8039" y="627534"/>
            <a:ext cx="2106235" cy="28083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7" name="Kuvan lähdeviittaus">
            <a:extLst>
              <a:ext uri="{FF2B5EF4-FFF2-40B4-BE49-F238E27FC236}">
                <a16:creationId xmlns:a16="http://schemas.microsoft.com/office/drawing/2014/main" id="{EDE2553B-ABBD-DB4E-B45E-49D8C0577471}"/>
              </a:ext>
            </a:extLst>
          </p:cNvPr>
          <p:cNvSpPr/>
          <p:nvPr/>
        </p:nvSpPr>
        <p:spPr>
          <a:xfrm>
            <a:off x="6084167" y="3507854"/>
            <a:ext cx="3048711"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p:txBody>
      </p:sp>
      <p:sp>
        <p:nvSpPr>
          <p:cNvPr id="12" name="Slide Number Placeholder 11">
            <a:extLst>
              <a:ext uri="{FF2B5EF4-FFF2-40B4-BE49-F238E27FC236}">
                <a16:creationId xmlns:a16="http://schemas.microsoft.com/office/drawing/2014/main" id="{1A60F008-5A58-7942-9B0F-AD6FCE8A4185}"/>
              </a:ext>
            </a:extLst>
          </p:cNvPr>
          <p:cNvSpPr>
            <a:spLocks noGrp="1"/>
          </p:cNvSpPr>
          <p:nvPr>
            <p:ph type="sldNum" sz="quarter" idx="4"/>
          </p:nvPr>
        </p:nvSpPr>
        <p:spPr/>
        <p:txBody>
          <a:bodyPr/>
          <a:lstStyle/>
          <a:p>
            <a:pPr algn="r"/>
            <a:fld id="{00000000-1234-1234-1234-123412341234}" type="slidenum">
              <a:rPr lang="fi" smtClean="0"/>
              <a:pPr algn="r"/>
              <a:t>16</a:t>
            </a:fld>
            <a:endParaRPr lang="fi"/>
          </a:p>
        </p:txBody>
      </p:sp>
    </p:spTree>
    <p:extLst>
      <p:ext uri="{BB962C8B-B14F-4D97-AF65-F5344CB8AC3E}">
        <p14:creationId xmlns:p14="http://schemas.microsoft.com/office/powerpoint/2010/main" val="114851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Otsikko">
            <a:extLst>
              <a:ext uri="{FF2B5EF4-FFF2-40B4-BE49-F238E27FC236}">
                <a16:creationId xmlns:a16="http://schemas.microsoft.com/office/drawing/2014/main" id="{8889BF5B-8F86-FF43-A1E1-686CE89A2E92}"/>
              </a:ext>
            </a:extLst>
          </p:cNvPr>
          <p:cNvSpPr>
            <a:spLocks noGrp="1"/>
          </p:cNvSpPr>
          <p:nvPr>
            <p:ph type="title"/>
          </p:nvPr>
        </p:nvSpPr>
        <p:spPr>
          <a:xfrm>
            <a:off x="179512" y="130769"/>
            <a:ext cx="4032448" cy="496765"/>
          </a:xfrm>
        </p:spPr>
        <p:txBody>
          <a:bodyPr/>
          <a:lstStyle/>
          <a:p>
            <a:r>
              <a:rPr lang="sv-SE" dirty="0">
                <a:latin typeface="+mj-lt"/>
              </a:rPr>
              <a:t>5. Örslev</a:t>
            </a:r>
          </a:p>
        </p:txBody>
      </p:sp>
      <p:sp>
        <p:nvSpPr>
          <p:cNvPr id="65" name="Teksti"/>
          <p:cNvSpPr txBox="1">
            <a:spLocks noGrp="1"/>
          </p:cNvSpPr>
          <p:nvPr>
            <p:ph type="body" sz="half" idx="2"/>
          </p:nvPr>
        </p:nvSpPr>
        <p:spPr>
          <a:xfrm>
            <a:off x="179512" y="634824"/>
            <a:ext cx="5832648" cy="3665118"/>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sv-SE" sz="2000" dirty="0"/>
              <a:t>Denna örslev har tillverkats på vikingatiden, cirka 800–1050. Den är 59 mm lång, 16 mm bred och väger 7 g.</a:t>
            </a:r>
          </a:p>
          <a:p>
            <a:pPr marL="342900" lvl="0" indent="-342900">
              <a:buFont typeface="Arial" panose="020B0604020202020204" pitchFamily="34" charset="0"/>
              <a:buChar char="•"/>
            </a:pPr>
            <a:r>
              <a:rPr lang="sv-SE" sz="2000" dirty="0"/>
              <a:t>På järnåldern användes örslevar för att putsa öronen. </a:t>
            </a:r>
          </a:p>
          <a:p>
            <a:pPr marL="342900" lvl="0" indent="-342900">
              <a:buFont typeface="Arial" panose="020B0604020202020204" pitchFamily="34" charset="0"/>
              <a:buChar char="•"/>
            </a:pPr>
            <a:r>
              <a:rPr lang="sv-SE" sz="2000" dirty="0"/>
              <a:t>På grund av de eventuella antiseptiska egenskaperna hos öronvax har det åtminstone under senare perioder använts för sårvård i folkmedicinen.</a:t>
            </a:r>
          </a:p>
          <a:p>
            <a:pPr lvl="0"/>
            <a:endParaRPr lang="sv-SE" sz="2000" b="1" dirty="0"/>
          </a:p>
          <a:p>
            <a:pPr lvl="0"/>
            <a:r>
              <a:rPr lang="sv-SE" sz="2000" b="1" dirty="0"/>
              <a:t>Tips</a:t>
            </a:r>
            <a:r>
              <a:rPr lang="sv-SE" sz="2000" dirty="0"/>
              <a:t>: På </a:t>
            </a:r>
            <a:r>
              <a:rPr lang="sv-SE" sz="2000" dirty="0" err="1"/>
              <a:t>Finna.fi</a:t>
            </a:r>
            <a:r>
              <a:rPr lang="sv-SE" sz="2000" dirty="0"/>
              <a:t> finns mer material om örslevar från olika tidsperioder.</a:t>
            </a:r>
          </a:p>
        </p:txBody>
      </p:sp>
      <p:pic>
        <p:nvPicPr>
          <p:cNvPr id="8" name="Kuva 1" descr="Örslev mot blå bakgrund. Sleven är avsmalnande och bladformad. Hängöglan går tvärs över sett från sidan. Örslevens blad är dekorerat med flätade band.  Längd 59 mm, bredd 16 mm, tjocklek 8 mm, vikt 7 g.">
            <a:extLst>
              <a:ext uri="{FF2B5EF4-FFF2-40B4-BE49-F238E27FC236}">
                <a16:creationId xmlns:a16="http://schemas.microsoft.com/office/drawing/2014/main" id="{ADA6A538-18DC-EB42-9BB7-BAFE51F61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168" y="771550"/>
            <a:ext cx="1461533" cy="27290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9" name="Kuva 2" descr="Samma örslev mot blå bakgrund. Sleven är avsmalnande och bladformad. Hängöglan går tvärs över sett från sidan. Föremålets sida är dekorerad med en mansgestalt.  Längd 59 mm, bredd 16 mm, tjocklek 8 mm, vikt 7 g.">
            <a:extLst>
              <a:ext uri="{FF2B5EF4-FFF2-40B4-BE49-F238E27FC236}">
                <a16:creationId xmlns:a16="http://schemas.microsoft.com/office/drawing/2014/main" id="{22EFDA93-3EEC-354F-9CD5-F44818666E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274" y="780315"/>
            <a:ext cx="1226406" cy="27290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7" name="Kuvien lähdeviittaus">
            <a:extLst>
              <a:ext uri="{FF2B5EF4-FFF2-40B4-BE49-F238E27FC236}">
                <a16:creationId xmlns:a16="http://schemas.microsoft.com/office/drawing/2014/main" id="{CD8AC95C-44F5-324C-B342-F37171AE6460}"/>
              </a:ext>
            </a:extLst>
          </p:cNvPr>
          <p:cNvSpPr/>
          <p:nvPr/>
        </p:nvSpPr>
        <p:spPr>
          <a:xfrm>
            <a:off x="6012160" y="3561278"/>
            <a:ext cx="3168352" cy="769441"/>
          </a:xfrm>
          <a:prstGeom prst="rect">
            <a:avLst/>
          </a:prstGeom>
        </p:spPr>
        <p:txBody>
          <a:bodyPr wrap="square">
            <a:sp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hlinkClick r:id="rId5"/>
              </a:rPr>
              <a:t>Länk till föremålets sida</a:t>
            </a:r>
            <a:endParaRPr lang="fi-FI" sz="1100">
              <a:solidFill>
                <a:srgbClr val="7030A0"/>
              </a:solidFill>
            </a:endParaRPr>
          </a:p>
        </p:txBody>
      </p:sp>
      <p:sp>
        <p:nvSpPr>
          <p:cNvPr id="6" name="Slide Number Placeholder 5">
            <a:extLst>
              <a:ext uri="{FF2B5EF4-FFF2-40B4-BE49-F238E27FC236}">
                <a16:creationId xmlns:a16="http://schemas.microsoft.com/office/drawing/2014/main" id="{194CCC88-4671-A04A-B4BC-D826D7B70381}"/>
              </a:ext>
            </a:extLst>
          </p:cNvPr>
          <p:cNvSpPr>
            <a:spLocks noGrp="1"/>
          </p:cNvSpPr>
          <p:nvPr>
            <p:ph type="sldNum" sz="quarter" idx="4"/>
          </p:nvPr>
        </p:nvSpPr>
        <p:spPr/>
        <p:txBody>
          <a:bodyPr/>
          <a:lstStyle/>
          <a:p>
            <a:pPr algn="r"/>
            <a:fld id="{00000000-1234-1234-1234-123412341234}" type="slidenum">
              <a:rPr lang="fi" smtClean="0"/>
              <a:pPr algn="r"/>
              <a:t>17</a:t>
            </a:fld>
            <a:endParaRPr lang="fi"/>
          </a:p>
        </p:txBody>
      </p:sp>
    </p:spTree>
    <p:extLst>
      <p:ext uri="{BB962C8B-B14F-4D97-AF65-F5344CB8AC3E}">
        <p14:creationId xmlns:p14="http://schemas.microsoft.com/office/powerpoint/2010/main" val="176614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3D0D46BF-4668-D24F-9C2F-3DEE00109A9D}"/>
              </a:ext>
            </a:extLst>
          </p:cNvPr>
          <p:cNvSpPr>
            <a:spLocks noGrp="1"/>
          </p:cNvSpPr>
          <p:nvPr>
            <p:ph type="title"/>
          </p:nvPr>
        </p:nvSpPr>
        <p:spPr>
          <a:xfrm>
            <a:off x="179512" y="123478"/>
            <a:ext cx="4176464" cy="511346"/>
          </a:xfrm>
        </p:spPr>
        <p:txBody>
          <a:bodyPr/>
          <a:lstStyle/>
          <a:p>
            <a:r>
              <a:rPr lang="sv-SE" sz="2400" dirty="0">
                <a:latin typeface="+mj-lt"/>
              </a:rPr>
              <a:t>6. Lås och nycklar 1/2</a:t>
            </a:r>
          </a:p>
        </p:txBody>
      </p:sp>
      <p:sp>
        <p:nvSpPr>
          <p:cNvPr id="104" name="Teksti"/>
          <p:cNvSpPr txBox="1"/>
          <p:nvPr/>
        </p:nvSpPr>
        <p:spPr>
          <a:xfrm>
            <a:off x="179512" y="627534"/>
            <a:ext cx="5498551" cy="3672408"/>
          </a:xfrm>
          <a:prstGeom prst="rect">
            <a:avLst/>
          </a:prstGeom>
          <a:noFill/>
          <a:ln>
            <a:noFill/>
          </a:ln>
        </p:spPr>
        <p:txBody>
          <a:bodyPr spcFirstLastPara="1" wrap="square" lIns="91425" tIns="91425" rIns="91425" bIns="91425" anchor="t" anchorCtr="0">
            <a:noAutofit/>
          </a:bodyPr>
          <a:lstStyle/>
          <a:p>
            <a:pPr marL="342900" indent="-342900">
              <a:spcBef>
                <a:spcPts val="750"/>
              </a:spcBef>
              <a:buClr>
                <a:schemeClr val="tx2">
                  <a:lumMod val="50000"/>
                </a:schemeClr>
              </a:buClr>
              <a:buFont typeface="Arial" panose="020B0604020202020204" pitchFamily="34" charset="0"/>
              <a:buChar char="•"/>
            </a:pPr>
            <a:r>
              <a:rPr lang="sv-SE" sz="2000"/>
              <a:t>På vikingatiden började man förvara värdeföremål bakom lås. Bilden visar flera lås och nycklar från järnåldern.</a:t>
            </a:r>
          </a:p>
          <a:p>
            <a:pPr marL="342900" indent="-342900">
              <a:spcBef>
                <a:spcPts val="750"/>
              </a:spcBef>
              <a:buClr>
                <a:schemeClr val="tx2">
                  <a:lumMod val="50000"/>
                </a:schemeClr>
              </a:buClr>
              <a:buFont typeface="Arial" panose="020B0604020202020204" pitchFamily="34" charset="0"/>
              <a:buChar char="•"/>
            </a:pPr>
            <a:r>
              <a:rPr lang="sv-SE" sz="2000"/>
              <a:t>Till höger på bilden är ett hänglås i järn KM6388:26 (inventarienummer). På hänglåsets lock och sida finns öglor i vilka det antagligen ursprungligen har fästs en kedja.</a:t>
            </a:r>
          </a:p>
        </p:txBody>
      </p:sp>
      <p:pic>
        <p:nvPicPr>
          <p:cNvPr id="22" name="Kuva" descr="Fyra kubformade, ett cylinderformat och nio avlånga mysterieföremål. Ovanpå de kubformade föremålen finns en länk. Hos en del av de avlånga föremålen är den ena änden fyrkantig och den andra bredare. Föremålen är slitna.">
            <a:extLst>
              <a:ext uri="{FF2B5EF4-FFF2-40B4-BE49-F238E27FC236}">
                <a16:creationId xmlns:a16="http://schemas.microsoft.com/office/drawing/2014/main" id="{1AFDC562-3BC9-5845-B057-078B237854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995530"/>
            <a:ext cx="3156214" cy="1987707"/>
          </a:xfrm>
          <a:prstGeom prst="rect">
            <a:avLst/>
          </a:prstGeom>
        </p:spPr>
      </p:pic>
      <p:sp>
        <p:nvSpPr>
          <p:cNvPr id="6" name="Kuvan lähdeviittaus">
            <a:extLst>
              <a:ext uri="{FF2B5EF4-FFF2-40B4-BE49-F238E27FC236}">
                <a16:creationId xmlns:a16="http://schemas.microsoft.com/office/drawing/2014/main" id="{291AC4FB-3C50-C34F-83D3-5A37B894C494}"/>
              </a:ext>
            </a:extLst>
          </p:cNvPr>
          <p:cNvSpPr txBox="1"/>
          <p:nvPr/>
        </p:nvSpPr>
        <p:spPr>
          <a:xfrm>
            <a:off x="5678063" y="3086786"/>
            <a:ext cx="3286425" cy="648072"/>
          </a:xfrm>
          <a:prstGeom prst="rect">
            <a:avLst/>
          </a:prstGeom>
        </p:spPr>
        <p:txBody>
          <a:bodyPr vert="horz" wrap="square" lIns="91440" tIns="45720" rIns="91440" bIns="45720" rtlCol="0" anchor="ctr">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hlinkClick r:id="rId4"/>
              </a:rPr>
              <a:t>Länk till föremålets sida</a:t>
            </a:r>
            <a:endParaRPr lang="fi-FI" sz="1100">
              <a:solidFill>
                <a:srgbClr val="7030A0"/>
              </a:solidFill>
            </a:endParaRPr>
          </a:p>
        </p:txBody>
      </p:sp>
      <p:sp>
        <p:nvSpPr>
          <p:cNvPr id="5" name="Slide Number Placeholder 4">
            <a:extLst>
              <a:ext uri="{FF2B5EF4-FFF2-40B4-BE49-F238E27FC236}">
                <a16:creationId xmlns:a16="http://schemas.microsoft.com/office/drawing/2014/main" id="{DC9C71A4-792E-E542-9549-AF84AF34F4D1}"/>
              </a:ext>
            </a:extLst>
          </p:cNvPr>
          <p:cNvSpPr>
            <a:spLocks noGrp="1"/>
          </p:cNvSpPr>
          <p:nvPr>
            <p:ph type="sldNum" sz="quarter" idx="4"/>
          </p:nvPr>
        </p:nvSpPr>
        <p:spPr/>
        <p:txBody>
          <a:bodyPr/>
          <a:lstStyle/>
          <a:p>
            <a:pPr algn="r"/>
            <a:fld id="{00000000-1234-1234-1234-123412341234}" type="slidenum">
              <a:rPr lang="fi" smtClean="0"/>
              <a:pPr algn="r"/>
              <a:t>18</a:t>
            </a:fld>
            <a:endParaRPr lang="fi"/>
          </a:p>
        </p:txBody>
      </p:sp>
    </p:spTree>
    <p:extLst>
      <p:ext uri="{BB962C8B-B14F-4D97-AF65-F5344CB8AC3E}">
        <p14:creationId xmlns:p14="http://schemas.microsoft.com/office/powerpoint/2010/main" val="111078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3" name="Otsikko">
            <a:extLst>
              <a:ext uri="{FF2B5EF4-FFF2-40B4-BE49-F238E27FC236}">
                <a16:creationId xmlns:a16="http://schemas.microsoft.com/office/drawing/2014/main" id="{AD8A78F7-3A76-2A49-8861-E4882A86F17A}"/>
              </a:ext>
            </a:extLst>
          </p:cNvPr>
          <p:cNvSpPr>
            <a:spLocks noGrp="1"/>
          </p:cNvSpPr>
          <p:nvPr>
            <p:ph type="title"/>
          </p:nvPr>
        </p:nvSpPr>
        <p:spPr>
          <a:xfrm>
            <a:off x="179512" y="195213"/>
            <a:ext cx="4608512" cy="4421937"/>
          </a:xfrm>
        </p:spPr>
        <p:txBody>
          <a:bodyPr/>
          <a:lstStyle/>
          <a:p>
            <a:r>
              <a:rPr lang="sv-SE" sz="3200">
                <a:latin typeface="+mj-lt"/>
                <a:ea typeface="Gill Sans SemiBold" charset="0"/>
                <a:cs typeface="Gill Sans SemiBold" charset="0"/>
                <a:sym typeface="Raleway Medium"/>
              </a:rPr>
              <a:t>Nationalmuseum har valt ut de nio konstigaste förhistoriska föremålen ur sina samlingar för er.</a:t>
            </a:r>
            <a:br>
              <a:rPr lang="sv-SE" sz="3200">
                <a:latin typeface="+mj-lt"/>
                <a:ea typeface="Gill Sans SemiBold" charset="0"/>
                <a:cs typeface="Gill Sans SemiBold" charset="0"/>
                <a:sym typeface="Raleway Medium"/>
              </a:rPr>
            </a:br>
            <a:endParaRPr lang="sv-SE" sz="3200" i="1">
              <a:solidFill>
                <a:schemeClr val="lt1"/>
              </a:solidFill>
              <a:latin typeface="+mj-lt"/>
              <a:ea typeface="Gill Sans" charset="0"/>
              <a:cs typeface="Gill Sans" charset="0"/>
              <a:sym typeface="Raleway Medium"/>
            </a:endParaRPr>
          </a:p>
        </p:txBody>
      </p:sp>
      <p:sp>
        <p:nvSpPr>
          <p:cNvPr id="8" name="Tehtävänanto">
            <a:extLst>
              <a:ext uri="{FF2B5EF4-FFF2-40B4-BE49-F238E27FC236}">
                <a16:creationId xmlns:a16="http://schemas.microsoft.com/office/drawing/2014/main" id="{0BBE5144-FE89-034C-B294-25DB434BE24B}"/>
              </a:ext>
            </a:extLst>
          </p:cNvPr>
          <p:cNvSpPr txBox="1"/>
          <p:nvPr/>
        </p:nvSpPr>
        <p:spPr>
          <a:xfrm>
            <a:off x="5187196" y="204290"/>
            <a:ext cx="3810000" cy="5097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2400">
                <a:ea typeface="Open Sans"/>
                <a:cs typeface="Open Sans"/>
                <a:sym typeface="Open Sans"/>
              </a:rPr>
              <a:t>Uppgift</a:t>
            </a:r>
          </a:p>
        </p:txBody>
      </p:sp>
      <p:sp>
        <p:nvSpPr>
          <p:cNvPr id="4" name="Tekstikehys 1"/>
          <p:cNvSpPr txBox="1"/>
          <p:nvPr/>
        </p:nvSpPr>
        <p:spPr>
          <a:xfrm>
            <a:off x="5220072" y="713990"/>
            <a:ext cx="3762480" cy="3225912"/>
          </a:xfrm>
          <a:prstGeom prst="rect">
            <a:avLst/>
          </a:prstGeom>
        </p:spPr>
        <p:txBody>
          <a:bodyPr vert="horz" wrap="square" lIns="91440" tIns="45720" rIns="91440" bIns="45720" rtlCol="0" anchor="ctr">
            <a:normAutofit/>
          </a:bodyPr>
          <a:lstStyle/>
          <a:p>
            <a:pPr marL="285750" indent="-285750">
              <a:buClr>
                <a:schemeClr val="tx2">
                  <a:lumMod val="50000"/>
                </a:schemeClr>
              </a:buClr>
              <a:buFont typeface="Arial" panose="020B0604020202020204" pitchFamily="34" charset="0"/>
              <a:buChar char="•"/>
            </a:pPr>
            <a:r>
              <a:rPr lang="sv-SE" sz="2000">
                <a:solidFill>
                  <a:schemeClr val="bg2">
                    <a:lumMod val="10000"/>
                  </a:schemeClr>
                </a:solidFill>
              </a:rPr>
              <a:t>Ta fram penna och papper.</a:t>
            </a:r>
          </a:p>
          <a:p>
            <a:pPr marL="285750" indent="-285750">
              <a:buClr>
                <a:schemeClr val="tx2">
                  <a:lumMod val="50000"/>
                </a:schemeClr>
              </a:buClr>
              <a:buFont typeface="Arial" panose="020B0604020202020204" pitchFamily="34" charset="0"/>
              <a:buChar char="•"/>
            </a:pPr>
            <a:endParaRPr lang="sv-SE" sz="2000">
              <a:solidFill>
                <a:schemeClr val="bg2">
                  <a:lumMod val="10000"/>
                </a:schemeClr>
              </a:solidFill>
            </a:endParaRPr>
          </a:p>
          <a:p>
            <a:pPr marL="285750" indent="-285750">
              <a:buClr>
                <a:schemeClr val="tx2">
                  <a:lumMod val="50000"/>
                </a:schemeClr>
              </a:buClr>
              <a:buFont typeface="Arial" panose="020B0604020202020204" pitchFamily="34" charset="0"/>
              <a:buChar char="•"/>
            </a:pPr>
            <a:r>
              <a:rPr lang="sv-SE" sz="2000">
                <a:solidFill>
                  <a:schemeClr val="bg2">
                    <a:lumMod val="10000"/>
                  </a:schemeClr>
                </a:solidFill>
              </a:rPr>
              <a:t>Försök identifiera följande mysterieföremål tillsammans med ditt par.</a:t>
            </a:r>
          </a:p>
          <a:p>
            <a:pPr marL="285750" indent="-285750">
              <a:buClr>
                <a:schemeClr val="tx2">
                  <a:lumMod val="50000"/>
                </a:schemeClr>
              </a:buClr>
              <a:buFont typeface="Arial" panose="020B0604020202020204" pitchFamily="34" charset="0"/>
              <a:buChar char="•"/>
            </a:pPr>
            <a:r>
              <a:rPr lang="sv-SE" sz="2000">
                <a:solidFill>
                  <a:schemeClr val="bg2">
                    <a:lumMod val="10000"/>
                  </a:schemeClr>
                </a:solidFill>
              </a:rPr>
              <a:t>Vad är det här för ett föremål?</a:t>
            </a:r>
          </a:p>
          <a:p>
            <a:pPr marL="285750" indent="-285750">
              <a:buClr>
                <a:schemeClr val="tx2">
                  <a:lumMod val="50000"/>
                </a:schemeClr>
              </a:buClr>
              <a:buFont typeface="Arial" panose="020B0604020202020204" pitchFamily="34" charset="0"/>
              <a:buChar char="•"/>
            </a:pPr>
            <a:r>
              <a:rPr lang="sv-SE" sz="2000">
                <a:solidFill>
                  <a:schemeClr val="bg2">
                    <a:lumMod val="10000"/>
                  </a:schemeClr>
                </a:solidFill>
              </a:rPr>
              <a:t>Vad kan det ha använts för?</a:t>
            </a:r>
          </a:p>
          <a:p>
            <a:pPr marL="285750" indent="-285750">
              <a:buClr>
                <a:schemeClr val="tx2">
                  <a:lumMod val="50000"/>
                </a:schemeClr>
              </a:buClr>
              <a:buFont typeface="Arial" panose="020B0604020202020204" pitchFamily="34" charset="0"/>
              <a:buChar char="•"/>
            </a:pPr>
            <a:r>
              <a:rPr lang="sv-SE" sz="2000">
                <a:solidFill>
                  <a:schemeClr val="bg2">
                    <a:lumMod val="10000"/>
                  </a:schemeClr>
                </a:solidFill>
              </a:rPr>
              <a:t>Skriv ner era svar.</a:t>
            </a:r>
          </a:p>
        </p:txBody>
      </p:sp>
      <p:sp>
        <p:nvSpPr>
          <p:cNvPr id="9" name="Tehtävänanto">
            <a:extLst>
              <a:ext uri="{FF2B5EF4-FFF2-40B4-BE49-F238E27FC236}">
                <a16:creationId xmlns:a16="http://schemas.microsoft.com/office/drawing/2014/main" id="{2FF95B2E-6BE0-1046-999C-5E2FADE4A73F}"/>
              </a:ext>
            </a:extLst>
          </p:cNvPr>
          <p:cNvSpPr txBox="1"/>
          <p:nvPr/>
        </p:nvSpPr>
        <p:spPr>
          <a:xfrm>
            <a:off x="5220072" y="3967952"/>
            <a:ext cx="3810000" cy="5097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2400">
                <a:ea typeface="Open Sans"/>
                <a:cs typeface="Open Sans"/>
                <a:sym typeface="Open Sans"/>
              </a:rPr>
              <a:t>Lycka till!</a:t>
            </a:r>
          </a:p>
        </p:txBody>
      </p:sp>
      <p:sp>
        <p:nvSpPr>
          <p:cNvPr id="7" name="Slide Number Placeholder 6">
            <a:extLst>
              <a:ext uri="{FF2B5EF4-FFF2-40B4-BE49-F238E27FC236}">
                <a16:creationId xmlns:a16="http://schemas.microsoft.com/office/drawing/2014/main" id="{E1280EAA-934D-AA49-B83F-6CAC7AC398D4}"/>
              </a:ext>
            </a:extLst>
          </p:cNvPr>
          <p:cNvSpPr>
            <a:spLocks noGrp="1"/>
          </p:cNvSpPr>
          <p:nvPr>
            <p:ph type="sldNum" sz="quarter" idx="4"/>
          </p:nvPr>
        </p:nvSpPr>
        <p:spPr/>
        <p:txBody>
          <a:bodyPr/>
          <a:lstStyle/>
          <a:p>
            <a:pPr algn="r"/>
            <a:fld id="{00000000-1234-1234-1234-123412341234}" type="slidenum">
              <a:rPr lang="fi" smtClean="0"/>
              <a:pPr algn="r"/>
              <a:t>1</a:t>
            </a:fld>
            <a:endParaRPr lang="fi"/>
          </a:p>
        </p:txBody>
      </p:sp>
    </p:spTree>
    <p:extLst>
      <p:ext uri="{BB962C8B-B14F-4D97-AF65-F5344CB8AC3E}">
        <p14:creationId xmlns:p14="http://schemas.microsoft.com/office/powerpoint/2010/main" val="1847106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3D0D46BF-4668-D24F-9C2F-3DEE00109A9D}"/>
              </a:ext>
            </a:extLst>
          </p:cNvPr>
          <p:cNvSpPr>
            <a:spLocks noGrp="1"/>
          </p:cNvSpPr>
          <p:nvPr>
            <p:ph type="title"/>
          </p:nvPr>
        </p:nvSpPr>
        <p:spPr>
          <a:xfrm>
            <a:off x="179512" y="123478"/>
            <a:ext cx="4176464" cy="511346"/>
          </a:xfrm>
        </p:spPr>
        <p:txBody>
          <a:bodyPr/>
          <a:lstStyle/>
          <a:p>
            <a:r>
              <a:rPr lang="sv-SE" sz="2400" dirty="0">
                <a:latin typeface="+mj-lt"/>
              </a:rPr>
              <a:t>6. Lås och nycklar 2/2</a:t>
            </a:r>
          </a:p>
        </p:txBody>
      </p:sp>
      <p:sp>
        <p:nvSpPr>
          <p:cNvPr id="104" name="Teksti"/>
          <p:cNvSpPr txBox="1"/>
          <p:nvPr/>
        </p:nvSpPr>
        <p:spPr>
          <a:xfrm>
            <a:off x="179512" y="627534"/>
            <a:ext cx="5498551" cy="3672408"/>
          </a:xfrm>
          <a:prstGeom prst="rect">
            <a:avLst/>
          </a:prstGeom>
          <a:noFill/>
          <a:ln>
            <a:noFill/>
          </a:ln>
        </p:spPr>
        <p:txBody>
          <a:bodyPr spcFirstLastPara="1" wrap="square" lIns="91425" tIns="91425" rIns="91425" bIns="91425" anchor="t" anchorCtr="0">
            <a:noAutofit/>
          </a:bodyPr>
          <a:lstStyle/>
          <a:p>
            <a:pPr marL="342900" indent="-342900">
              <a:spcBef>
                <a:spcPts val="750"/>
              </a:spcBef>
              <a:buClr>
                <a:schemeClr val="tx2">
                  <a:lumMod val="50000"/>
                </a:schemeClr>
              </a:buClr>
              <a:buFont typeface="Arial" panose="020B0604020202020204" pitchFamily="34" charset="0"/>
              <a:buChar char="•"/>
            </a:pPr>
            <a:r>
              <a:rPr lang="sv-SE" sz="2000" dirty="0"/>
              <a:t>Hänglåsets rördel är 30 mm hög.</a:t>
            </a:r>
          </a:p>
          <a:p>
            <a:pPr marL="342900" indent="-342900">
              <a:spcBef>
                <a:spcPts val="750"/>
              </a:spcBef>
              <a:buClr>
                <a:schemeClr val="tx2">
                  <a:lumMod val="50000"/>
                </a:schemeClr>
              </a:buClr>
              <a:buFont typeface="Arial" panose="020B0604020202020204" pitchFamily="34" charset="0"/>
              <a:buChar char="•"/>
            </a:pPr>
            <a:r>
              <a:rPr lang="sv-SE" sz="2000" dirty="0"/>
              <a:t>Hänglåset härstammar från vikingatiden, ca 800–1050. Det har hittats i Tavastehus.</a:t>
            </a:r>
          </a:p>
          <a:p>
            <a:pPr marL="342900" indent="-342900">
              <a:spcBef>
                <a:spcPts val="750"/>
              </a:spcBef>
              <a:buClr>
                <a:schemeClr val="tx2">
                  <a:lumMod val="50000"/>
                </a:schemeClr>
              </a:buClr>
              <a:buFont typeface="Arial" panose="020B0604020202020204" pitchFamily="34" charset="0"/>
              <a:buChar char="•"/>
            </a:pPr>
            <a:endParaRPr lang="sv-SE" sz="2000" dirty="0"/>
          </a:p>
        </p:txBody>
      </p:sp>
      <p:pic>
        <p:nvPicPr>
          <p:cNvPr id="8" name="Kuva" descr="Fyra kubformade, ett cylinderformat och nio avlånga mysterieföremål. Ovanpå de kubformade föremålen finns en länk. Hos en del av de avlånga föremålen är den ena änden fyrkantig och den andra bredare. Föremålen är slitna."/>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6136" y="987574"/>
            <a:ext cx="3165216" cy="1995664"/>
          </a:xfrm>
          <a:prstGeom prst="rect">
            <a:avLst/>
          </a:prstGeom>
        </p:spPr>
      </p:pic>
      <p:sp>
        <p:nvSpPr>
          <p:cNvPr id="9" name="Kuvan lähdeviittaus">
            <a:extLst>
              <a:ext uri="{FF2B5EF4-FFF2-40B4-BE49-F238E27FC236}">
                <a16:creationId xmlns:a16="http://schemas.microsoft.com/office/drawing/2014/main" id="{6BF503F8-A4F6-E045-B070-57636F2139C2}"/>
              </a:ext>
            </a:extLst>
          </p:cNvPr>
          <p:cNvSpPr txBox="1"/>
          <p:nvPr/>
        </p:nvSpPr>
        <p:spPr>
          <a:xfrm>
            <a:off x="5678063" y="3086786"/>
            <a:ext cx="3286425" cy="648072"/>
          </a:xfrm>
          <a:prstGeom prst="rect">
            <a:avLst/>
          </a:prstGeom>
        </p:spPr>
        <p:txBody>
          <a:bodyPr vert="horz" wrap="square" lIns="91440" tIns="45720" rIns="91440" bIns="45720" rtlCol="0" anchor="ctr">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hlinkClick r:id="rId4"/>
              </a:rPr>
              <a:t>Länk till föremålets sida</a:t>
            </a:r>
            <a:endParaRPr lang="fi-FI" sz="1100">
              <a:solidFill>
                <a:srgbClr val="7030A0"/>
              </a:solidFill>
            </a:endParaRPr>
          </a:p>
        </p:txBody>
      </p:sp>
      <p:sp>
        <p:nvSpPr>
          <p:cNvPr id="5" name="Slide Number Placeholder 4">
            <a:extLst>
              <a:ext uri="{FF2B5EF4-FFF2-40B4-BE49-F238E27FC236}">
                <a16:creationId xmlns:a16="http://schemas.microsoft.com/office/drawing/2014/main" id="{0518297B-0A5C-C145-A4B1-1D44A29C5F0A}"/>
              </a:ext>
            </a:extLst>
          </p:cNvPr>
          <p:cNvSpPr>
            <a:spLocks noGrp="1"/>
          </p:cNvSpPr>
          <p:nvPr>
            <p:ph type="sldNum" sz="quarter" idx="4"/>
          </p:nvPr>
        </p:nvSpPr>
        <p:spPr/>
        <p:txBody>
          <a:bodyPr/>
          <a:lstStyle/>
          <a:p>
            <a:pPr algn="r"/>
            <a:fld id="{00000000-1234-1234-1234-123412341234}" type="slidenum">
              <a:rPr lang="fi" smtClean="0"/>
              <a:pPr algn="r"/>
              <a:t>19</a:t>
            </a:fld>
            <a:endParaRPr lang="fi"/>
          </a:p>
        </p:txBody>
      </p:sp>
    </p:spTree>
    <p:extLst>
      <p:ext uri="{BB962C8B-B14F-4D97-AF65-F5344CB8AC3E}">
        <p14:creationId xmlns:p14="http://schemas.microsoft.com/office/powerpoint/2010/main" val="418249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91F005BB-1D60-6747-A15E-221D4D6A5477}"/>
              </a:ext>
            </a:extLst>
          </p:cNvPr>
          <p:cNvSpPr>
            <a:spLocks noGrp="1"/>
          </p:cNvSpPr>
          <p:nvPr>
            <p:ph type="title"/>
          </p:nvPr>
        </p:nvSpPr>
        <p:spPr>
          <a:xfrm>
            <a:off x="179512" y="123478"/>
            <a:ext cx="4176464" cy="511346"/>
          </a:xfrm>
        </p:spPr>
        <p:txBody>
          <a:bodyPr/>
          <a:lstStyle/>
          <a:p>
            <a:r>
              <a:rPr lang="sv-SE" sz="2400">
                <a:latin typeface="+mj-lt"/>
              </a:rPr>
              <a:t>7. Tuggkåda</a:t>
            </a:r>
          </a:p>
        </p:txBody>
      </p:sp>
      <p:sp>
        <p:nvSpPr>
          <p:cNvPr id="104" name="Teksti"/>
          <p:cNvSpPr txBox="1"/>
          <p:nvPr/>
        </p:nvSpPr>
        <p:spPr>
          <a:xfrm>
            <a:off x="179512" y="642114"/>
            <a:ext cx="5587247" cy="3513812"/>
          </a:xfrm>
          <a:prstGeom prst="rect">
            <a:avLst/>
          </a:prstGeom>
          <a:noFill/>
          <a:ln>
            <a:noFill/>
          </a:ln>
        </p:spPr>
        <p:txBody>
          <a:bodyPr spcFirstLastPara="1" wrap="square" lIns="91425" tIns="91425" rIns="91425" bIns="91425" anchor="t" anchorCtr="0">
            <a:noAutofit/>
          </a:bodyPr>
          <a:lstStyle/>
          <a:p>
            <a:pPr marL="342900" lvl="0" indent="-342900">
              <a:spcBef>
                <a:spcPts val="750"/>
              </a:spcBef>
              <a:buClr>
                <a:schemeClr val="tx2">
                  <a:lumMod val="50000"/>
                </a:schemeClr>
              </a:buClr>
              <a:buSzPct val="120000"/>
              <a:buFont typeface="Arial" panose="020B0604020202020204" pitchFamily="34" charset="0"/>
              <a:buChar char="•"/>
            </a:pPr>
            <a:r>
              <a:rPr lang="sv-SE" sz="2000" dirty="0"/>
              <a:t>Redan på stenåldern tuggade man tuggkåda för att putsa tänderna, precis som tuggummi.</a:t>
            </a:r>
          </a:p>
          <a:p>
            <a:pPr marL="342900" lvl="0" indent="-342900">
              <a:spcBef>
                <a:spcPts val="750"/>
              </a:spcBef>
              <a:buClr>
                <a:schemeClr val="tx2">
                  <a:lumMod val="50000"/>
                </a:schemeClr>
              </a:buClr>
              <a:buSzPct val="120000"/>
              <a:buFont typeface="Arial" panose="020B0604020202020204" pitchFamily="34" charset="0"/>
              <a:buChar char="•"/>
            </a:pPr>
            <a:r>
              <a:rPr lang="sv-SE" sz="2000" dirty="0"/>
              <a:t>Denna tuggkåda är av björkkåda. </a:t>
            </a:r>
          </a:p>
          <a:p>
            <a:pPr marL="342900" lvl="0" indent="-342900">
              <a:spcBef>
                <a:spcPts val="750"/>
              </a:spcBef>
              <a:buClr>
                <a:schemeClr val="tx2">
                  <a:lumMod val="50000"/>
                </a:schemeClr>
              </a:buClr>
              <a:buSzPct val="120000"/>
              <a:buFont typeface="Arial" panose="020B0604020202020204" pitchFamily="34" charset="0"/>
              <a:buChar char="•"/>
            </a:pPr>
            <a:r>
              <a:rPr lang="sv-SE" sz="2000" dirty="0"/>
              <a:t>På de förhårdnade bitarna av tuggkådan syns </a:t>
            </a:r>
            <a:r>
              <a:rPr lang="sv-SE" sz="2000" dirty="0" err="1"/>
              <a:t>tandmärken</a:t>
            </a:r>
            <a:r>
              <a:rPr lang="sv-SE" sz="2000" dirty="0"/>
              <a:t> från stenåldersmänniskor.</a:t>
            </a:r>
          </a:p>
          <a:p>
            <a:pPr>
              <a:spcBef>
                <a:spcPts val="750"/>
              </a:spcBef>
            </a:pPr>
            <a:endParaRPr lang="sv-SE" dirty="0"/>
          </a:p>
        </p:txBody>
      </p:sp>
      <p:pic>
        <p:nvPicPr>
          <p:cNvPr id="6" name="Kuva" descr="Bilden visar två bitar tuggkåda av björk. Båda är ovala. Svart och orange. Det finns tandmärken på föremålen. Föremålen är ca 37 mm långa och 10 mm tjocka. ">
            <a:extLst>
              <a:ext uri="{FF2B5EF4-FFF2-40B4-BE49-F238E27FC236}">
                <a16:creationId xmlns:a16="http://schemas.microsoft.com/office/drawing/2014/main" id="{E472675F-2DAE-2E49-B73C-E3BC2B1C6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834957"/>
            <a:ext cx="2501283" cy="1738632"/>
          </a:xfrm>
          <a:prstGeom prst="rect">
            <a:avLst/>
          </a:prstGeom>
        </p:spPr>
      </p:pic>
      <p:sp>
        <p:nvSpPr>
          <p:cNvPr id="8" name="Kuvan lähdeviittaus">
            <a:extLst>
              <a:ext uri="{FF2B5EF4-FFF2-40B4-BE49-F238E27FC236}">
                <a16:creationId xmlns:a16="http://schemas.microsoft.com/office/drawing/2014/main" id="{9C6335FD-D263-DD4E-BA2E-715BE0DCB88C}"/>
              </a:ext>
            </a:extLst>
          </p:cNvPr>
          <p:cNvSpPr txBox="1"/>
          <p:nvPr/>
        </p:nvSpPr>
        <p:spPr>
          <a:xfrm>
            <a:off x="5766759" y="2701745"/>
            <a:ext cx="3197729" cy="648072"/>
          </a:xfrm>
          <a:prstGeom prst="rect">
            <a:avLst/>
          </a:prstGeom>
        </p:spPr>
        <p:txBody>
          <a:bodyPr vert="horz" wrap="square" lIns="91440" tIns="45720" rIns="91440" bIns="45720" rtlCol="0" anchor="ctr">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solidFill>
                  <a:srgbClr val="252629"/>
                </a:solidFill>
                <a:hlinkClick r:id="rId4"/>
              </a:rPr>
              <a:t>Länk till föremålets sida</a:t>
            </a:r>
            <a:endParaRPr lang="fi-FI" sz="1100">
              <a:solidFill>
                <a:srgbClr val="7030A0"/>
              </a:solidFill>
            </a:endParaRPr>
          </a:p>
        </p:txBody>
      </p:sp>
      <p:sp>
        <p:nvSpPr>
          <p:cNvPr id="5" name="Slide Number Placeholder 4">
            <a:extLst>
              <a:ext uri="{FF2B5EF4-FFF2-40B4-BE49-F238E27FC236}">
                <a16:creationId xmlns:a16="http://schemas.microsoft.com/office/drawing/2014/main" id="{A43DDC23-8F2F-644F-B1BB-76C0396BB1C2}"/>
              </a:ext>
            </a:extLst>
          </p:cNvPr>
          <p:cNvSpPr>
            <a:spLocks noGrp="1"/>
          </p:cNvSpPr>
          <p:nvPr>
            <p:ph type="sldNum" sz="quarter" idx="4"/>
          </p:nvPr>
        </p:nvSpPr>
        <p:spPr/>
        <p:txBody>
          <a:bodyPr/>
          <a:lstStyle/>
          <a:p>
            <a:pPr algn="r"/>
            <a:fld id="{00000000-1234-1234-1234-123412341234}" type="slidenum">
              <a:rPr lang="fi" smtClean="0"/>
              <a:pPr algn="r"/>
              <a:t>20</a:t>
            </a:fld>
            <a:endParaRPr lang="fi"/>
          </a:p>
        </p:txBody>
      </p:sp>
    </p:spTree>
    <p:extLst>
      <p:ext uri="{BB962C8B-B14F-4D97-AF65-F5344CB8AC3E}">
        <p14:creationId xmlns:p14="http://schemas.microsoft.com/office/powerpoint/2010/main" val="287780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0EC81480-81F7-6241-BB35-D36C1C5287B3}"/>
              </a:ext>
            </a:extLst>
          </p:cNvPr>
          <p:cNvSpPr>
            <a:spLocks noGrp="1"/>
          </p:cNvSpPr>
          <p:nvPr>
            <p:ph type="title"/>
          </p:nvPr>
        </p:nvSpPr>
        <p:spPr>
          <a:xfrm>
            <a:off x="179512" y="123478"/>
            <a:ext cx="4176464" cy="511346"/>
          </a:xfrm>
        </p:spPr>
        <p:txBody>
          <a:bodyPr/>
          <a:lstStyle/>
          <a:p>
            <a:r>
              <a:rPr lang="sv-SE" sz="2400" dirty="0">
                <a:latin typeface="+mj-lt"/>
              </a:rPr>
              <a:t>8. Håleggad yxa</a:t>
            </a:r>
          </a:p>
        </p:txBody>
      </p:sp>
      <p:sp>
        <p:nvSpPr>
          <p:cNvPr id="104" name="Teksti"/>
          <p:cNvSpPr txBox="1"/>
          <p:nvPr/>
        </p:nvSpPr>
        <p:spPr>
          <a:xfrm>
            <a:off x="179512" y="634824"/>
            <a:ext cx="5567663" cy="3953150"/>
          </a:xfrm>
          <a:prstGeom prst="rect">
            <a:avLst/>
          </a:prstGeom>
          <a:noFill/>
          <a:ln>
            <a:noFill/>
          </a:ln>
        </p:spPr>
        <p:txBody>
          <a:bodyPr spcFirstLastPara="1" wrap="square" lIns="91425" tIns="91425" rIns="91425" bIns="91425" anchor="t" anchorCtr="0">
            <a:noAutofit/>
          </a:bodyPr>
          <a:lstStyle/>
          <a:p>
            <a:pPr marL="285750" indent="-285750">
              <a:spcBef>
                <a:spcPts val="750"/>
              </a:spcBef>
              <a:buFont typeface="Arial" panose="020B0604020202020204" pitchFamily="34" charset="0"/>
              <a:buChar char="•"/>
            </a:pPr>
            <a:r>
              <a:rPr lang="sv-SE" dirty="0"/>
              <a:t>Neolitisk period (stenåldern).</a:t>
            </a:r>
          </a:p>
          <a:p>
            <a:pPr marL="285750" indent="-285750">
              <a:spcBef>
                <a:spcPts val="750"/>
              </a:spcBef>
              <a:buFont typeface="Arial" panose="020B0604020202020204" pitchFamily="34" charset="0"/>
              <a:buChar char="•"/>
            </a:pPr>
            <a:r>
              <a:rPr lang="sv-SE" dirty="0"/>
              <a:t>Den håleggade yxan i sten är nästan en halv meter lång och 32–36 mm bred.</a:t>
            </a:r>
          </a:p>
          <a:p>
            <a:pPr marL="285750" indent="-285750">
              <a:spcBef>
                <a:spcPts val="750"/>
              </a:spcBef>
              <a:buFont typeface="Arial" panose="020B0604020202020204" pitchFamily="34" charset="0"/>
              <a:buChar char="•"/>
            </a:pPr>
            <a:r>
              <a:rPr lang="sv-SE" dirty="0"/>
              <a:t>Materialet är grönskiffer som kommer hundratals kilometer från föremålets fyndplats.</a:t>
            </a:r>
          </a:p>
          <a:p>
            <a:pPr marL="285750" indent="-285750">
              <a:spcBef>
                <a:spcPts val="750"/>
              </a:spcBef>
              <a:buFont typeface="Arial" panose="020B0604020202020204" pitchFamily="34" charset="0"/>
              <a:buChar char="•"/>
            </a:pPr>
            <a:r>
              <a:rPr lang="sv-SE" dirty="0"/>
              <a:t>Den håleggade yxan har hittats i Kiuruvesi.</a:t>
            </a:r>
          </a:p>
          <a:p>
            <a:pPr marL="285750" indent="-285750">
              <a:spcBef>
                <a:spcPts val="750"/>
              </a:spcBef>
              <a:buFont typeface="Arial" panose="020B0604020202020204" pitchFamily="34" charset="0"/>
              <a:buChar char="•"/>
            </a:pPr>
            <a:r>
              <a:rPr lang="sv-SE" dirty="0"/>
              <a:t>Yxan har inga märken av användning och har antagligen offrats i forsen under stenåldern.</a:t>
            </a:r>
          </a:p>
          <a:p>
            <a:pPr marL="285750" indent="-285750">
              <a:spcBef>
                <a:spcPts val="750"/>
              </a:spcBef>
              <a:buFont typeface="Arial" panose="020B0604020202020204" pitchFamily="34" charset="0"/>
              <a:buChar char="•"/>
            </a:pPr>
            <a:endParaRPr lang="sv-SE" dirty="0"/>
          </a:p>
        </p:txBody>
      </p:sp>
      <p:pic>
        <p:nvPicPr>
          <p:cNvPr id="6" name="Kuva" descr="Håleggad yxa av grönaktig grönskiffer mot en blå bakgrund. Långsmalt föremål. Tvärsnittet är triangelformat och eggens ände är kantig. Fåran är lika lång som vapnet och alltigenom slipad Ytan har en matt glans. Längd 426,5 mm, bredd ca 36 mm.">
            <a:extLst>
              <a:ext uri="{FF2B5EF4-FFF2-40B4-BE49-F238E27FC236}">
                <a16:creationId xmlns:a16="http://schemas.microsoft.com/office/drawing/2014/main" id="{3B3A1B4D-32B1-914C-BAA8-2BE13AA9B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837753"/>
            <a:ext cx="2709576" cy="1773646"/>
          </a:xfrm>
          <a:prstGeom prst="rect">
            <a:avLst/>
          </a:prstGeom>
        </p:spPr>
      </p:pic>
      <p:sp>
        <p:nvSpPr>
          <p:cNvPr id="8" name="Kuvan lähdeviittaus">
            <a:extLst>
              <a:ext uri="{FF2B5EF4-FFF2-40B4-BE49-F238E27FC236}">
                <a16:creationId xmlns:a16="http://schemas.microsoft.com/office/drawing/2014/main" id="{77F00E08-8B05-D548-9B8F-E8F1B8064CFA}"/>
              </a:ext>
            </a:extLst>
          </p:cNvPr>
          <p:cNvSpPr txBox="1"/>
          <p:nvPr/>
        </p:nvSpPr>
        <p:spPr>
          <a:xfrm>
            <a:off x="5747175" y="2703966"/>
            <a:ext cx="3217313" cy="648072"/>
          </a:xfrm>
          <a:prstGeom prst="rect">
            <a:avLst/>
          </a:prstGeom>
        </p:spPr>
        <p:txBody>
          <a:bodyPr vert="horz" wrap="square" lIns="91440" tIns="45720" rIns="91440" bIns="45720" rtlCol="0" anchor="ctr">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p:txBody>
      </p:sp>
      <p:sp>
        <p:nvSpPr>
          <p:cNvPr id="5" name="Slide Number Placeholder 4">
            <a:extLst>
              <a:ext uri="{FF2B5EF4-FFF2-40B4-BE49-F238E27FC236}">
                <a16:creationId xmlns:a16="http://schemas.microsoft.com/office/drawing/2014/main" id="{8DF04D9A-DBD9-A24C-AE68-172A511D6A15}"/>
              </a:ext>
            </a:extLst>
          </p:cNvPr>
          <p:cNvSpPr>
            <a:spLocks noGrp="1"/>
          </p:cNvSpPr>
          <p:nvPr>
            <p:ph type="sldNum" sz="quarter" idx="4"/>
          </p:nvPr>
        </p:nvSpPr>
        <p:spPr/>
        <p:txBody>
          <a:bodyPr/>
          <a:lstStyle/>
          <a:p>
            <a:pPr algn="r"/>
            <a:fld id="{00000000-1234-1234-1234-123412341234}" type="slidenum">
              <a:rPr lang="fi" smtClean="0"/>
              <a:pPr algn="r"/>
              <a:t>21</a:t>
            </a:fld>
            <a:endParaRPr lang="fi"/>
          </a:p>
        </p:txBody>
      </p:sp>
    </p:spTree>
    <p:extLst>
      <p:ext uri="{BB962C8B-B14F-4D97-AF65-F5344CB8AC3E}">
        <p14:creationId xmlns:p14="http://schemas.microsoft.com/office/powerpoint/2010/main" val="54614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3D26A419-D351-7D43-84E7-E9904450D90B}"/>
              </a:ext>
            </a:extLst>
          </p:cNvPr>
          <p:cNvSpPr>
            <a:spLocks noGrp="1"/>
          </p:cNvSpPr>
          <p:nvPr>
            <p:ph type="title"/>
          </p:nvPr>
        </p:nvSpPr>
        <p:spPr>
          <a:xfrm>
            <a:off x="179512" y="123478"/>
            <a:ext cx="4608512" cy="504056"/>
          </a:xfrm>
        </p:spPr>
        <p:txBody>
          <a:bodyPr/>
          <a:lstStyle/>
          <a:p>
            <a:r>
              <a:rPr lang="sv-SE" sz="2400">
                <a:latin typeface="+mj-lt"/>
              </a:rPr>
              <a:t>9. Glasögonspänne i brons 1/2</a:t>
            </a:r>
          </a:p>
        </p:txBody>
      </p:sp>
      <p:sp>
        <p:nvSpPr>
          <p:cNvPr id="104" name="Teksti"/>
          <p:cNvSpPr txBox="1"/>
          <p:nvPr/>
        </p:nvSpPr>
        <p:spPr>
          <a:xfrm>
            <a:off x="179512" y="634824"/>
            <a:ext cx="5400600" cy="3377086"/>
          </a:xfrm>
          <a:prstGeom prst="rect">
            <a:avLst/>
          </a:prstGeom>
          <a:noFill/>
          <a:ln>
            <a:noFill/>
          </a:ln>
        </p:spPr>
        <p:txBody>
          <a:bodyPr spcFirstLastPara="1" wrap="square" lIns="91425" tIns="91425" rIns="91425" bIns="91425" anchor="t" anchorCtr="0">
            <a:noAutofit/>
          </a:bodyPr>
          <a:lstStyle/>
          <a:p>
            <a:pPr marL="342900" indent="-342900">
              <a:spcBef>
                <a:spcPts val="750"/>
              </a:spcBef>
              <a:buFont typeface="Arial" panose="020B0604020202020204" pitchFamily="34" charset="0"/>
              <a:buChar char="•"/>
            </a:pPr>
            <a:r>
              <a:rPr lang="sv-SE" sz="2000"/>
              <a:t>Arkeologer kallar dessa bronsåldersspännen för glasögonspännen, eftersom de till formen påminner om moderna glasögon. </a:t>
            </a:r>
          </a:p>
          <a:p>
            <a:pPr marL="342900" indent="-342900">
              <a:spcBef>
                <a:spcPts val="750"/>
              </a:spcBef>
              <a:buFont typeface="Arial" panose="020B0604020202020204" pitchFamily="34" charset="0"/>
              <a:buChar char="•"/>
            </a:pPr>
            <a:r>
              <a:rPr lang="sv-SE" sz="2000"/>
              <a:t>Spännena kunde vara synnerligen stora, till och med ca 20 cm breda. De har tillverkats av sin tids nyhetsmaterial, värdefull brons.</a:t>
            </a:r>
          </a:p>
        </p:txBody>
      </p:sp>
      <p:pic>
        <p:nvPicPr>
          <p:cNvPr id="6" name="Kuva" descr="Flera glasögonspännen av brons. En del är trasiga och utan nål. Skivorna är dekorerade med snöraktiga upphöjda linjer, i mitten finns en dubbelspiral och runt den en dubbel snirkel. Spännet är högst upp på bilden.   I vänstra övre hörnet är spännets längd ca 25 cm.">
            <a:extLst>
              <a:ext uri="{FF2B5EF4-FFF2-40B4-BE49-F238E27FC236}">
                <a16:creationId xmlns:a16="http://schemas.microsoft.com/office/drawing/2014/main" id="{D3B774A0-5012-8D4D-8C37-8CBA50AAB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918363"/>
            <a:ext cx="2983436" cy="2015904"/>
          </a:xfrm>
          <a:prstGeom prst="rect">
            <a:avLst/>
          </a:prstGeom>
        </p:spPr>
      </p:pic>
      <p:sp>
        <p:nvSpPr>
          <p:cNvPr id="8" name="Kuvan lähdeviittaus">
            <a:extLst>
              <a:ext uri="{FF2B5EF4-FFF2-40B4-BE49-F238E27FC236}">
                <a16:creationId xmlns:a16="http://schemas.microsoft.com/office/drawing/2014/main" id="{9B46EA0B-79A9-1648-8CDB-346E151717E2}"/>
              </a:ext>
            </a:extLst>
          </p:cNvPr>
          <p:cNvSpPr txBox="1"/>
          <p:nvPr/>
        </p:nvSpPr>
        <p:spPr>
          <a:xfrm>
            <a:off x="5766759" y="2931790"/>
            <a:ext cx="3197729" cy="540220"/>
          </a:xfrm>
          <a:prstGeom prst="rect">
            <a:avLst/>
          </a:prstGeom>
        </p:spPr>
        <p:txBody>
          <a:bodyPr vert="horz" wrap="square" lIns="91440" tIns="45720" rIns="91440" bIns="45720" rtlCol="0" anchor="t">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a:p>
            <a:endParaRPr lang="fi-FI" sz="1100">
              <a:solidFill>
                <a:srgbClr val="7030A0"/>
              </a:solidFill>
            </a:endParaRPr>
          </a:p>
        </p:txBody>
      </p:sp>
      <p:sp>
        <p:nvSpPr>
          <p:cNvPr id="12" name="Slide Number Placeholder 11">
            <a:extLst>
              <a:ext uri="{FF2B5EF4-FFF2-40B4-BE49-F238E27FC236}">
                <a16:creationId xmlns:a16="http://schemas.microsoft.com/office/drawing/2014/main" id="{5B220954-8D77-4E44-9966-75E471E56D09}"/>
              </a:ext>
            </a:extLst>
          </p:cNvPr>
          <p:cNvSpPr>
            <a:spLocks noGrp="1"/>
          </p:cNvSpPr>
          <p:nvPr>
            <p:ph type="sldNum" sz="quarter" idx="4"/>
          </p:nvPr>
        </p:nvSpPr>
        <p:spPr/>
        <p:txBody>
          <a:bodyPr/>
          <a:lstStyle/>
          <a:p>
            <a:pPr algn="r"/>
            <a:fld id="{00000000-1234-1234-1234-123412341234}" type="slidenum">
              <a:rPr lang="fi" smtClean="0"/>
              <a:pPr algn="r"/>
              <a:t>22</a:t>
            </a:fld>
            <a:endParaRPr lang="fi"/>
          </a:p>
        </p:txBody>
      </p:sp>
    </p:spTree>
    <p:extLst>
      <p:ext uri="{BB962C8B-B14F-4D97-AF65-F5344CB8AC3E}">
        <p14:creationId xmlns:p14="http://schemas.microsoft.com/office/powerpoint/2010/main" val="82755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alpha val="0"/>
          </a:schemeClr>
        </a:solidFill>
        <a:effectLst/>
      </p:bgPr>
    </p:bg>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3D26A419-D351-7D43-84E7-E9904450D90B}"/>
              </a:ext>
            </a:extLst>
          </p:cNvPr>
          <p:cNvSpPr>
            <a:spLocks noGrp="1"/>
          </p:cNvSpPr>
          <p:nvPr>
            <p:ph type="title"/>
          </p:nvPr>
        </p:nvSpPr>
        <p:spPr>
          <a:xfrm>
            <a:off x="179512" y="123478"/>
            <a:ext cx="4608512" cy="504056"/>
          </a:xfrm>
        </p:spPr>
        <p:txBody>
          <a:bodyPr/>
          <a:lstStyle/>
          <a:p>
            <a:r>
              <a:rPr lang="sv-SE" sz="2400">
                <a:latin typeface="+mj-lt"/>
              </a:rPr>
              <a:t>9. Glasögonspänne i brons 2/2</a:t>
            </a:r>
          </a:p>
        </p:txBody>
      </p:sp>
      <p:sp>
        <p:nvSpPr>
          <p:cNvPr id="104" name="Teksti"/>
          <p:cNvSpPr txBox="1"/>
          <p:nvPr/>
        </p:nvSpPr>
        <p:spPr>
          <a:xfrm>
            <a:off x="179512" y="634824"/>
            <a:ext cx="5400600" cy="3377086"/>
          </a:xfrm>
          <a:prstGeom prst="rect">
            <a:avLst/>
          </a:prstGeom>
          <a:noFill/>
          <a:ln>
            <a:noFill/>
          </a:ln>
        </p:spPr>
        <p:txBody>
          <a:bodyPr spcFirstLastPara="1" wrap="square" lIns="91425" tIns="91425" rIns="91425" bIns="91425" anchor="t" anchorCtr="0">
            <a:noAutofit/>
          </a:bodyPr>
          <a:lstStyle/>
          <a:p>
            <a:pPr marL="342900" indent="-342900">
              <a:spcBef>
                <a:spcPts val="750"/>
              </a:spcBef>
              <a:buFont typeface="Arial" panose="020B0604020202020204" pitchFamily="34" charset="0"/>
              <a:buChar char="•"/>
            </a:pPr>
            <a:r>
              <a:rPr lang="sv-SE" sz="2000" dirty="0"/>
              <a:t>Spännena har använts för att fästa kläder. Dessa har antagligen använts för att fästa en slängkappa.</a:t>
            </a:r>
          </a:p>
          <a:p>
            <a:pPr marL="342900" indent="-342900">
              <a:spcBef>
                <a:spcPts val="750"/>
              </a:spcBef>
              <a:buFont typeface="Arial" panose="020B0604020202020204" pitchFamily="34" charset="0"/>
              <a:buChar char="•"/>
            </a:pPr>
            <a:r>
              <a:rPr lang="sv-SE" sz="2000" dirty="0"/>
              <a:t>Glasögonspännet på bilden är från tiden 1800–500 </a:t>
            </a:r>
            <a:r>
              <a:rPr lang="sv-SE" sz="2000" dirty="0" err="1"/>
              <a:t>fvt</a:t>
            </a:r>
            <a:r>
              <a:rPr lang="sv-SE" sz="2000" dirty="0"/>
              <a:t>.</a:t>
            </a:r>
          </a:p>
          <a:p>
            <a:pPr marL="342900" indent="-342900">
              <a:spcBef>
                <a:spcPts val="750"/>
              </a:spcBef>
              <a:buFont typeface="Arial" panose="020B0604020202020204" pitchFamily="34" charset="0"/>
              <a:buChar char="•"/>
            </a:pPr>
            <a:endParaRPr lang="sv-SE" sz="2000" dirty="0"/>
          </a:p>
        </p:txBody>
      </p:sp>
      <p:pic>
        <p:nvPicPr>
          <p:cNvPr id="6" name="Kuva" descr="Flera glasögonspännen av brons. En del är trasiga och utan nål. Skivorna är dekorerade med snöraktiga upphöjda linjer, i mitten finns en dubbelspiral och runt den en dubbel snirkel. Spännet är högst upp på bilden.   I vänstra övre hörnet är spännets längd ca 25 cm.">
            <a:extLst>
              <a:ext uri="{FF2B5EF4-FFF2-40B4-BE49-F238E27FC236}">
                <a16:creationId xmlns:a16="http://schemas.microsoft.com/office/drawing/2014/main" id="{D3B774A0-5012-8D4D-8C37-8CBA50AAB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918363"/>
            <a:ext cx="2983436" cy="2015904"/>
          </a:xfrm>
          <a:prstGeom prst="rect">
            <a:avLst/>
          </a:prstGeom>
        </p:spPr>
      </p:pic>
      <p:sp>
        <p:nvSpPr>
          <p:cNvPr id="9" name="Kuvan lähdeviittaus">
            <a:extLst>
              <a:ext uri="{FF2B5EF4-FFF2-40B4-BE49-F238E27FC236}">
                <a16:creationId xmlns:a16="http://schemas.microsoft.com/office/drawing/2014/main" id="{CE660402-76ED-1D4E-A1AC-2098D7F8B55F}"/>
              </a:ext>
            </a:extLst>
          </p:cNvPr>
          <p:cNvSpPr txBox="1"/>
          <p:nvPr/>
        </p:nvSpPr>
        <p:spPr>
          <a:xfrm>
            <a:off x="5766759" y="2931790"/>
            <a:ext cx="3197729" cy="540220"/>
          </a:xfrm>
          <a:prstGeom prst="rect">
            <a:avLst/>
          </a:prstGeom>
        </p:spPr>
        <p:txBody>
          <a:bodyPr vert="horz" wrap="square" lIns="91440" tIns="45720" rIns="91440" bIns="45720" rtlCol="0" anchor="t">
            <a:noAutofit/>
          </a:bodyPr>
          <a:lstStyle/>
          <a:p>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p>
          <a:p>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a:p>
            <a:endParaRPr lang="fi-FI" sz="1100">
              <a:solidFill>
                <a:srgbClr val="7030A0"/>
              </a:solidFill>
            </a:endParaRPr>
          </a:p>
        </p:txBody>
      </p:sp>
      <p:sp>
        <p:nvSpPr>
          <p:cNvPr id="5" name="Slide Number Placeholder 4">
            <a:extLst>
              <a:ext uri="{FF2B5EF4-FFF2-40B4-BE49-F238E27FC236}">
                <a16:creationId xmlns:a16="http://schemas.microsoft.com/office/drawing/2014/main" id="{0659DE33-7F91-5F43-AAD5-FF03286789EB}"/>
              </a:ext>
            </a:extLst>
          </p:cNvPr>
          <p:cNvSpPr>
            <a:spLocks noGrp="1"/>
          </p:cNvSpPr>
          <p:nvPr>
            <p:ph type="sldNum" sz="quarter" idx="4"/>
          </p:nvPr>
        </p:nvSpPr>
        <p:spPr/>
        <p:txBody>
          <a:bodyPr/>
          <a:lstStyle/>
          <a:p>
            <a:pPr algn="r"/>
            <a:fld id="{00000000-1234-1234-1234-123412341234}" type="slidenum">
              <a:rPr lang="fi" smtClean="0"/>
              <a:pPr algn="r"/>
              <a:t>23</a:t>
            </a:fld>
            <a:endParaRPr lang="fi"/>
          </a:p>
        </p:txBody>
      </p:sp>
    </p:spTree>
    <p:extLst>
      <p:ext uri="{BB962C8B-B14F-4D97-AF65-F5344CB8AC3E}">
        <p14:creationId xmlns:p14="http://schemas.microsoft.com/office/powerpoint/2010/main" val="324655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Otsikko"/>
          <p:cNvSpPr>
            <a:spLocks noGrp="1"/>
          </p:cNvSpPr>
          <p:nvPr>
            <p:ph type="title"/>
          </p:nvPr>
        </p:nvSpPr>
        <p:spPr>
          <a:xfrm>
            <a:off x="827584" y="1321888"/>
            <a:ext cx="7488832" cy="648072"/>
          </a:xfrm>
        </p:spPr>
        <p:txBody>
          <a:bodyPr/>
          <a:lstStyle/>
          <a:p>
            <a:pPr algn="ctr"/>
            <a:r>
              <a:rPr lang="sv-SE" sz="3200" dirty="0">
                <a:latin typeface="+mj-lt"/>
              </a:rPr>
              <a:t>Hur många gissade du rätt? </a:t>
            </a:r>
            <a:endParaRPr lang="sv-SE" sz="3200" b="1" dirty="0">
              <a:latin typeface="+mj-lt"/>
            </a:endParaRPr>
          </a:p>
        </p:txBody>
      </p:sp>
      <p:sp>
        <p:nvSpPr>
          <p:cNvPr id="92" name="Tekstikehys"/>
          <p:cNvSpPr txBox="1">
            <a:spLocks noGrp="1"/>
          </p:cNvSpPr>
          <p:nvPr>
            <p:ph type="body" idx="1"/>
          </p:nvPr>
        </p:nvSpPr>
        <p:spPr>
          <a:xfrm>
            <a:off x="787200" y="2139702"/>
            <a:ext cx="7569600" cy="1968040"/>
          </a:xfrm>
          <a:prstGeom prst="rect">
            <a:avLst/>
          </a:prstGeom>
          <a:ln w="1143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a:lnSpc>
                <a:spcPct val="100000"/>
              </a:lnSpc>
              <a:buClr>
                <a:schemeClr val="dk2"/>
              </a:buClr>
              <a:buSzPts val="1100"/>
              <a:buNone/>
            </a:pPr>
            <a:r>
              <a:rPr lang="sv-SE" sz="2400" dirty="0">
                <a:ea typeface="Gill Sans SemiBold" charset="0"/>
                <a:cs typeface="Gill Sans SemiBold" charset="0"/>
                <a:sym typeface="Raleway Medium"/>
              </a:rPr>
              <a:t>Alla dessa och många andra konstiga föremål finns även i Nationalmuseums utställning </a:t>
            </a:r>
            <a:r>
              <a:rPr lang="sv-SE" sz="2400" dirty="0" err="1">
                <a:ea typeface="Gill Sans SemiBold" charset="0"/>
                <a:cs typeface="Gill Sans SemiBold" charset="0"/>
                <a:sym typeface="Raleway Medium"/>
              </a:rPr>
              <a:t>Förhistorien</a:t>
            </a:r>
            <a:r>
              <a:rPr lang="sv-SE" sz="2400" dirty="0">
                <a:ea typeface="Gill Sans SemiBold" charset="0"/>
                <a:cs typeface="Gill Sans SemiBold" charset="0"/>
                <a:sym typeface="Raleway Medium"/>
              </a:rPr>
              <a:t>.</a:t>
            </a:r>
          </a:p>
          <a:p>
            <a:pPr marL="0" lvl="0" indent="0" algn="ctr">
              <a:lnSpc>
                <a:spcPct val="100000"/>
              </a:lnSpc>
              <a:buClr>
                <a:schemeClr val="dk2"/>
              </a:buClr>
              <a:buSzPts val="1100"/>
              <a:buNone/>
            </a:pPr>
            <a:endParaRPr lang="sv-SE" sz="2400" dirty="0">
              <a:ea typeface="Gill Sans SemiBold" charset="0"/>
              <a:cs typeface="Gill Sans SemiBold" charset="0"/>
              <a:sym typeface="Raleway Medium"/>
            </a:endParaRPr>
          </a:p>
          <a:p>
            <a:pPr marL="0" lvl="0" indent="0" algn="ctr">
              <a:lnSpc>
                <a:spcPct val="100000"/>
              </a:lnSpc>
              <a:buClr>
                <a:schemeClr val="dk2"/>
              </a:buClr>
              <a:buSzPts val="1100"/>
              <a:buNone/>
            </a:pPr>
            <a:r>
              <a:rPr lang="sv-SE" sz="2000" dirty="0">
                <a:ea typeface="Gill Sans SemiBold" charset="0"/>
                <a:cs typeface="Gill Sans SemiBold" charset="0"/>
                <a:sym typeface="Raleway Medium"/>
              </a:rPr>
              <a:t>Mer information: </a:t>
            </a:r>
            <a:r>
              <a:rPr lang="sv-SE" sz="2000" dirty="0">
                <a:ea typeface="Gill Sans SemiBold" charset="0"/>
                <a:cs typeface="Gill Sans SemiBold" charset="0"/>
                <a:sym typeface="Raleway Medium"/>
                <a:hlinkClick r:id="rId3"/>
              </a:rPr>
              <a:t>Finna Klassrum (länk)</a:t>
            </a:r>
            <a:endParaRPr lang="sv-SE" sz="2400" dirty="0">
              <a:ea typeface="Gill Sans SemiBold" charset="0"/>
              <a:cs typeface="Gill Sans SemiBold" charset="0"/>
              <a:sym typeface="Raleway Medium"/>
            </a:endParaRPr>
          </a:p>
        </p:txBody>
      </p:sp>
      <p:sp>
        <p:nvSpPr>
          <p:cNvPr id="6" name="Slide Number Placeholder 5">
            <a:extLst>
              <a:ext uri="{FF2B5EF4-FFF2-40B4-BE49-F238E27FC236}">
                <a16:creationId xmlns:a16="http://schemas.microsoft.com/office/drawing/2014/main" id="{8D786F6E-601D-1D47-9357-090565ECC3F3}"/>
              </a:ext>
            </a:extLst>
          </p:cNvPr>
          <p:cNvSpPr>
            <a:spLocks noGrp="1"/>
          </p:cNvSpPr>
          <p:nvPr>
            <p:ph type="sldNum" sz="quarter" idx="4"/>
          </p:nvPr>
        </p:nvSpPr>
        <p:spPr/>
        <p:txBody>
          <a:bodyPr/>
          <a:lstStyle/>
          <a:p>
            <a:pPr algn="r"/>
            <a:fld id="{00000000-1234-1234-1234-123412341234}" type="slidenum">
              <a:rPr lang="fi" smtClean="0"/>
              <a:pPr algn="r"/>
              <a:t>24</a:t>
            </a:fld>
            <a:endParaRPr lang="fi"/>
          </a:p>
        </p:txBody>
      </p:sp>
    </p:spTree>
    <p:extLst>
      <p:ext uri="{BB962C8B-B14F-4D97-AF65-F5344CB8AC3E}">
        <p14:creationId xmlns:p14="http://schemas.microsoft.com/office/powerpoint/2010/main" val="2299928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Otsikko">
            <a:extLst>
              <a:ext uri="{FF2B5EF4-FFF2-40B4-BE49-F238E27FC236}">
                <a16:creationId xmlns:a16="http://schemas.microsoft.com/office/drawing/2014/main" id="{B7546AE6-F045-D844-8332-EDD412E918CF}"/>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a:t>
            </a:r>
            <a:r>
              <a:rPr lang="fi-FI" sz="3600" dirty="0">
                <a:latin typeface="+mj-lt"/>
                <a:ea typeface="Gill Sans SemiBold" charset="0"/>
                <a:cs typeface="Gill Sans SemiBold" charset="0"/>
                <a:sym typeface="Raleway Medium"/>
              </a:rPr>
              <a:t> 1</a:t>
            </a:r>
            <a:endParaRPr lang="fi-FI" sz="3600" dirty="0">
              <a:latin typeface="+mj-lt"/>
            </a:endParaRPr>
          </a:p>
        </p:txBody>
      </p:sp>
      <p:sp>
        <p:nvSpPr>
          <p:cNvPr id="5" name="Teksti">
            <a:extLst>
              <a:ext uri="{FF2B5EF4-FFF2-40B4-BE49-F238E27FC236}">
                <a16:creationId xmlns:a16="http://schemas.microsoft.com/office/drawing/2014/main" id="{6CC40DB0-3B6B-EF4A-B4DB-2E14C6A189F1}"/>
              </a:ext>
            </a:extLst>
          </p:cNvPr>
          <p:cNvSpPr txBox="1"/>
          <p:nvPr/>
        </p:nvSpPr>
        <p:spPr>
          <a:xfrm>
            <a:off x="5310014" y="2496574"/>
            <a:ext cx="3744416" cy="1015663"/>
          </a:xfrm>
          <a:prstGeom prst="rect">
            <a:avLst/>
          </a:prstGeom>
          <a:noFill/>
        </p:spPr>
        <p:txBody>
          <a:bodyPr wrap="square" rtlCol="0">
            <a:spAutoFit/>
          </a:bodyPr>
          <a:lstStyle/>
          <a:p>
            <a:pPr algn="ctr"/>
            <a:r>
              <a:rPr lang="sv-SE" sz="2000" b="1" u="sng"/>
              <a:t>Föremålets storlek: </a:t>
            </a:r>
          </a:p>
          <a:p>
            <a:pPr algn="ctr"/>
            <a:r>
              <a:rPr lang="sv-SE" sz="2000"/>
              <a:t>höjd 60 mm</a:t>
            </a:r>
          </a:p>
          <a:p>
            <a:pPr algn="ctr"/>
            <a:r>
              <a:rPr lang="sv-SE" sz="2000"/>
              <a:t>bredd 80 mm</a:t>
            </a:r>
          </a:p>
        </p:txBody>
      </p:sp>
      <p:pic>
        <p:nvPicPr>
          <p:cNvPr id="3" name="Kuva" descr="Arkeologiskt hantverksfynd. Keramikföremål av lera. Höjd 60 mm, bredd 80 m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27533"/>
            <a:ext cx="4860541" cy="32403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1" name="Kuvan lähdeviittaus">
            <a:extLst>
              <a:ext uri="{FF2B5EF4-FFF2-40B4-BE49-F238E27FC236}">
                <a16:creationId xmlns:a16="http://schemas.microsoft.com/office/drawing/2014/main" id="{AF9056B6-C419-DD42-BDEC-88C83D280F15}"/>
              </a:ext>
            </a:extLst>
          </p:cNvPr>
          <p:cNvSpPr/>
          <p:nvPr/>
        </p:nvSpPr>
        <p:spPr>
          <a:xfrm>
            <a:off x="0" y="4085054"/>
            <a:ext cx="5219876" cy="430887"/>
          </a:xfrm>
          <a:prstGeom prst="rect">
            <a:avLst/>
          </a:prstGeom>
        </p:spPr>
        <p:txBody>
          <a:bodyPr wrap="square">
            <a:sp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 </a:t>
            </a:r>
            <a:r>
              <a:rPr lang="sv-SE" sz="1100" dirty="0">
                <a:hlinkClick r:id="rId4"/>
              </a:rPr>
              <a:t>Länk till föremålets sida</a:t>
            </a:r>
            <a:endParaRPr lang="sv-SE" sz="1100" dirty="0">
              <a:solidFill>
                <a:srgbClr val="7030A0"/>
              </a:solidFill>
            </a:endParaRPr>
          </a:p>
        </p:txBody>
      </p:sp>
      <p:sp>
        <p:nvSpPr>
          <p:cNvPr id="8" name="Slide Number Placeholder 7">
            <a:extLst>
              <a:ext uri="{FF2B5EF4-FFF2-40B4-BE49-F238E27FC236}">
                <a16:creationId xmlns:a16="http://schemas.microsoft.com/office/drawing/2014/main" id="{F27D3AE9-DEFC-0B44-8CAE-A0F263A73E43}"/>
              </a:ext>
            </a:extLst>
          </p:cNvPr>
          <p:cNvSpPr>
            <a:spLocks noGrp="1"/>
          </p:cNvSpPr>
          <p:nvPr>
            <p:ph type="sldNum" sz="quarter" idx="4"/>
          </p:nvPr>
        </p:nvSpPr>
        <p:spPr/>
        <p:txBody>
          <a:bodyPr/>
          <a:lstStyle/>
          <a:p>
            <a:pPr algn="r"/>
            <a:fld id="{00000000-1234-1234-1234-123412341234}" type="slidenum">
              <a:rPr lang="fi" smtClean="0"/>
              <a:pPr algn="r"/>
              <a:t>2</a:t>
            </a:fld>
            <a:endParaRPr lang="fi"/>
          </a:p>
        </p:txBody>
      </p:sp>
    </p:spTree>
    <p:extLst>
      <p:ext uri="{BB962C8B-B14F-4D97-AF65-F5344CB8AC3E}">
        <p14:creationId xmlns:p14="http://schemas.microsoft.com/office/powerpoint/2010/main" val="111839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8" name="Otsikko">
            <a:extLst>
              <a:ext uri="{FF2B5EF4-FFF2-40B4-BE49-F238E27FC236}">
                <a16:creationId xmlns:a16="http://schemas.microsoft.com/office/drawing/2014/main" id="{B09C384A-8201-C94D-AD6B-C27A04922C9C}"/>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a:t>
            </a:r>
            <a:r>
              <a:rPr lang="fi-FI" sz="3600" dirty="0">
                <a:latin typeface="+mj-lt"/>
                <a:ea typeface="Gill Sans SemiBold" charset="0"/>
                <a:cs typeface="Gill Sans SemiBold" charset="0"/>
                <a:sym typeface="Raleway Medium"/>
              </a:rPr>
              <a:t> 2</a:t>
            </a:r>
            <a:endParaRPr lang="fi-FI" sz="3600" dirty="0">
              <a:latin typeface="+mj-lt"/>
            </a:endParaRPr>
          </a:p>
        </p:txBody>
      </p:sp>
      <p:sp>
        <p:nvSpPr>
          <p:cNvPr id="12" name="Teksti">
            <a:extLst>
              <a:ext uri="{FF2B5EF4-FFF2-40B4-BE49-F238E27FC236}">
                <a16:creationId xmlns:a16="http://schemas.microsoft.com/office/drawing/2014/main" id="{876558A0-03E4-8349-AAD4-4E896B5E645A}"/>
              </a:ext>
            </a:extLst>
          </p:cNvPr>
          <p:cNvSpPr txBox="1"/>
          <p:nvPr/>
        </p:nvSpPr>
        <p:spPr>
          <a:xfrm>
            <a:off x="5292080" y="2496574"/>
            <a:ext cx="3744416" cy="1323439"/>
          </a:xfrm>
          <a:prstGeom prst="rect">
            <a:avLst/>
          </a:prstGeom>
          <a:noFill/>
        </p:spPr>
        <p:txBody>
          <a:bodyPr wrap="square" rtlCol="0">
            <a:spAutoFit/>
          </a:bodyPr>
          <a:lstStyle/>
          <a:p>
            <a:pPr algn="ctr"/>
            <a:r>
              <a:rPr lang="sv-SE" sz="2000" b="1" u="sng"/>
              <a:t>Föremålens storlek: </a:t>
            </a:r>
          </a:p>
          <a:p>
            <a:pPr algn="ctr"/>
            <a:r>
              <a:rPr lang="sv-SE" sz="2000"/>
              <a:t>längd ca 95 mm</a:t>
            </a:r>
          </a:p>
          <a:p>
            <a:pPr algn="ctr"/>
            <a:r>
              <a:rPr lang="sv-SE" sz="2000"/>
              <a:t>bredd 39–53 mm</a:t>
            </a:r>
          </a:p>
          <a:p>
            <a:pPr algn="ctr"/>
            <a:r>
              <a:rPr lang="sv-SE" sz="2000"/>
              <a:t>tjocklek ca 27 mm</a:t>
            </a:r>
          </a:p>
        </p:txBody>
      </p:sp>
      <p:pic>
        <p:nvPicPr>
          <p:cNvPr id="9" name="Kuva 1" descr="Sex ovala föremål. Färgen är beige. Varje föremål har ett inventarienummer på bilden.">
            <a:extLst>
              <a:ext uri="{FF2B5EF4-FFF2-40B4-BE49-F238E27FC236}">
                <a16:creationId xmlns:a16="http://schemas.microsoft.com/office/drawing/2014/main" id="{71FEB4E7-2B51-6641-B90C-289EFF8BFD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212566"/>
            <a:ext cx="2895885" cy="20723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4" name="Kuvan lähdeviittaus">
            <a:extLst>
              <a:ext uri="{FF2B5EF4-FFF2-40B4-BE49-F238E27FC236}">
                <a16:creationId xmlns:a16="http://schemas.microsoft.com/office/drawing/2014/main" id="{32D4D382-DA85-CF49-BA80-1A1B6055D124}"/>
              </a:ext>
            </a:extLst>
          </p:cNvPr>
          <p:cNvSpPr/>
          <p:nvPr/>
        </p:nvSpPr>
        <p:spPr>
          <a:xfrm>
            <a:off x="0" y="2284879"/>
            <a:ext cx="5219876" cy="430887"/>
          </a:xfrm>
          <a:prstGeom prst="rect">
            <a:avLst/>
          </a:prstGeom>
        </p:spPr>
        <p:txBody>
          <a:bodyPr wrap="square">
            <a:spAutoFit/>
          </a:bodyPr>
          <a:lstStyle/>
          <a:p>
            <a:pPr algn="ctr"/>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r>
              <a:rPr lang="sv-SE" sz="1100" err="1">
                <a:solidFill>
                  <a:schemeClr val="tx1">
                    <a:lumMod val="90000"/>
                    <a:lumOff val="10000"/>
                  </a:schemeClr>
                </a:solidFill>
              </a:rPr>
              <a:t>Finna.fi</a:t>
            </a:r>
            <a:r>
              <a:rPr lang="sv-SE" sz="1100">
                <a:solidFill>
                  <a:schemeClr val="tx1">
                    <a:lumMod val="90000"/>
                    <a:lumOff val="10000"/>
                  </a:schemeClr>
                </a:solidFill>
              </a:rPr>
              <a:t>: </a:t>
            </a:r>
            <a:r>
              <a:rPr lang="fi-FI" sz="1100">
                <a:hlinkClick r:id="rId4"/>
              </a:rPr>
              <a:t>Länk till föremålets sida</a:t>
            </a:r>
            <a:endParaRPr lang="fi-FI" sz="1100">
              <a:solidFill>
                <a:srgbClr val="7030A0"/>
              </a:solidFill>
            </a:endParaRPr>
          </a:p>
        </p:txBody>
      </p:sp>
      <p:pic>
        <p:nvPicPr>
          <p:cNvPr id="7" name="Kuva 2" descr="Två ovala mysterieföremål på en svartvit bild. Bilden visar föremålens inventarienummer.">
            <a:extLst>
              <a:ext uri="{FF2B5EF4-FFF2-40B4-BE49-F238E27FC236}">
                <a16:creationId xmlns:a16="http://schemas.microsoft.com/office/drawing/2014/main" id="{70489C0D-8B77-BA4A-A034-D7F6029A4A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9422" y="2931848"/>
            <a:ext cx="2448272" cy="12030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5" name="Kuvan lähdeviittaus">
            <a:extLst>
              <a:ext uri="{FF2B5EF4-FFF2-40B4-BE49-F238E27FC236}">
                <a16:creationId xmlns:a16="http://schemas.microsoft.com/office/drawing/2014/main" id="{AB0A9C1E-36C5-1148-A40D-FA0D6CACEE20}"/>
              </a:ext>
            </a:extLst>
          </p:cNvPr>
          <p:cNvSpPr/>
          <p:nvPr/>
        </p:nvSpPr>
        <p:spPr>
          <a:xfrm>
            <a:off x="0" y="4229095"/>
            <a:ext cx="5219875" cy="430887"/>
          </a:xfrm>
          <a:prstGeom prst="rect">
            <a:avLst/>
          </a:prstGeom>
        </p:spPr>
        <p:txBody>
          <a:bodyPr wrap="square">
            <a:spAutoFit/>
          </a:bodyPr>
          <a:lstStyle/>
          <a:p>
            <a:pPr algn="ctr"/>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hlinkClick r:id="rId6"/>
              </a:rPr>
              <a:t>Länk till föremålets sida</a:t>
            </a:r>
            <a:endParaRPr lang="fi-FI" sz="1100">
              <a:solidFill>
                <a:srgbClr val="7030A0"/>
              </a:solidFill>
            </a:endParaRPr>
          </a:p>
        </p:txBody>
      </p:sp>
      <p:sp>
        <p:nvSpPr>
          <p:cNvPr id="6" name="Slide Number Placeholder 5">
            <a:extLst>
              <a:ext uri="{FF2B5EF4-FFF2-40B4-BE49-F238E27FC236}">
                <a16:creationId xmlns:a16="http://schemas.microsoft.com/office/drawing/2014/main" id="{B0210F11-DD3D-574A-BD24-F1C12450872A}"/>
              </a:ext>
            </a:extLst>
          </p:cNvPr>
          <p:cNvSpPr>
            <a:spLocks noGrp="1"/>
          </p:cNvSpPr>
          <p:nvPr>
            <p:ph type="sldNum" sz="quarter" idx="4"/>
          </p:nvPr>
        </p:nvSpPr>
        <p:spPr/>
        <p:txBody>
          <a:bodyPr/>
          <a:lstStyle/>
          <a:p>
            <a:pPr algn="r"/>
            <a:fld id="{00000000-1234-1234-1234-123412341234}" type="slidenum">
              <a:rPr lang="fi" smtClean="0"/>
              <a:pPr algn="r"/>
              <a:t>3</a:t>
            </a:fld>
            <a:endParaRPr lang="fi"/>
          </a:p>
        </p:txBody>
      </p:sp>
    </p:spTree>
    <p:extLst>
      <p:ext uri="{BB962C8B-B14F-4D97-AF65-F5344CB8AC3E}">
        <p14:creationId xmlns:p14="http://schemas.microsoft.com/office/powerpoint/2010/main" val="421836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9" name="Otsikko">
            <a:extLst>
              <a:ext uri="{FF2B5EF4-FFF2-40B4-BE49-F238E27FC236}">
                <a16:creationId xmlns:a16="http://schemas.microsoft.com/office/drawing/2014/main" id="{BD98EC8E-E8A9-804E-9B4A-6C7D75ADA016}"/>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3</a:t>
            </a:r>
            <a:endParaRPr lang="sv-SE" sz="3600" dirty="0">
              <a:latin typeface="+mj-lt"/>
            </a:endParaRPr>
          </a:p>
        </p:txBody>
      </p:sp>
      <p:sp>
        <p:nvSpPr>
          <p:cNvPr id="15" name="Teksti">
            <a:extLst>
              <a:ext uri="{FF2B5EF4-FFF2-40B4-BE49-F238E27FC236}">
                <a16:creationId xmlns:a16="http://schemas.microsoft.com/office/drawing/2014/main" id="{7403C9CA-CE72-024B-BAF5-58551314A0A7}"/>
              </a:ext>
            </a:extLst>
          </p:cNvPr>
          <p:cNvSpPr txBox="1"/>
          <p:nvPr/>
        </p:nvSpPr>
        <p:spPr>
          <a:xfrm>
            <a:off x="5292080" y="2492699"/>
            <a:ext cx="3744416" cy="1015663"/>
          </a:xfrm>
          <a:prstGeom prst="rect">
            <a:avLst/>
          </a:prstGeom>
          <a:noFill/>
        </p:spPr>
        <p:txBody>
          <a:bodyPr wrap="square" rtlCol="0">
            <a:spAutoFit/>
          </a:bodyPr>
          <a:lstStyle/>
          <a:p>
            <a:pPr algn="ctr"/>
            <a:r>
              <a:rPr lang="sv-SE" sz="2000" b="1" u="sng"/>
              <a:t>Föremålets storlek: </a:t>
            </a:r>
          </a:p>
          <a:p>
            <a:pPr algn="ctr"/>
            <a:r>
              <a:rPr lang="sv-SE" sz="2000"/>
              <a:t>höjd ca 142 mm</a:t>
            </a:r>
          </a:p>
          <a:p>
            <a:pPr algn="ctr"/>
            <a:r>
              <a:rPr lang="sv-SE" sz="2000"/>
              <a:t>diameter max. 220mm</a:t>
            </a:r>
          </a:p>
        </p:txBody>
      </p:sp>
      <p:grpSp>
        <p:nvGrpSpPr>
          <p:cNvPr id="10" name="Kuvasarja" descr="Hopknycklat mysterieföremål mot vit bakgrund. Eventuellt ett kärl och materialet är rostigt. Höjd 142 mm, diameter 220 mm.">
            <a:extLst>
              <a:ext uri="{FF2B5EF4-FFF2-40B4-BE49-F238E27FC236}">
                <a16:creationId xmlns:a16="http://schemas.microsoft.com/office/drawing/2014/main" id="{43193542-BBD0-624F-9732-03318D02A11F}"/>
              </a:ext>
            </a:extLst>
          </p:cNvPr>
          <p:cNvGrpSpPr/>
          <p:nvPr/>
        </p:nvGrpSpPr>
        <p:grpSpPr>
          <a:xfrm>
            <a:off x="251520" y="339502"/>
            <a:ext cx="4680520" cy="3560180"/>
            <a:chOff x="5076055" y="722318"/>
            <a:chExt cx="3966944" cy="3017407"/>
          </a:xfrm>
        </p:grpSpPr>
        <p:pic>
          <p:nvPicPr>
            <p:cNvPr id="8" name="Kuva" descr="Pronssikattila, joka on ruostunut ja rypistynyt. korkeus 142 millimetriä, halkaisija 220 millimetriä.">
              <a:extLst>
                <a:ext uri="{FF2B5EF4-FFF2-40B4-BE49-F238E27FC236}">
                  <a16:creationId xmlns:a16="http://schemas.microsoft.com/office/drawing/2014/main" id="{EEB73339-35EE-314F-8B27-E0E5F7DBF0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8928" y="722318"/>
              <a:ext cx="1941343" cy="1456007"/>
            </a:xfrm>
            <a:prstGeom prst="rect">
              <a:avLst/>
            </a:prstGeom>
          </p:spPr>
        </p:pic>
        <p:pic>
          <p:nvPicPr>
            <p:cNvPr id="7" name="Kuva" descr="Pronssikattila, joka on ruostunut ja rypistynyt. korkeus 142 millimetriä, halkaisija 220 millimetriä.">
              <a:extLst>
                <a:ext uri="{FF2B5EF4-FFF2-40B4-BE49-F238E27FC236}">
                  <a16:creationId xmlns:a16="http://schemas.microsoft.com/office/drawing/2014/main" id="{AA990E36-FC38-0146-B488-CF7AC8A213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5" y="2283718"/>
              <a:ext cx="1941343" cy="1456007"/>
            </a:xfrm>
            <a:prstGeom prst="rect">
              <a:avLst/>
            </a:prstGeom>
          </p:spPr>
        </p:pic>
        <p:pic>
          <p:nvPicPr>
            <p:cNvPr id="6" name="Kuva" descr="Pronssikattila, joka on ruostunut ja rypistynyt. korkeus 142 millimetriä, halkaisija 220 millimetriä.">
              <a:extLst>
                <a:ext uri="{FF2B5EF4-FFF2-40B4-BE49-F238E27FC236}">
                  <a16:creationId xmlns:a16="http://schemas.microsoft.com/office/drawing/2014/main" id="{B00A3920-C563-AD44-A618-0CB23DEBE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1656" y="1563638"/>
              <a:ext cx="1941343" cy="1456007"/>
            </a:xfrm>
            <a:prstGeom prst="rect">
              <a:avLst/>
            </a:prstGeom>
          </p:spPr>
        </p:pic>
      </p:grpSp>
      <p:sp>
        <p:nvSpPr>
          <p:cNvPr id="14" name="Kuvan lähdeviittaus">
            <a:extLst>
              <a:ext uri="{FF2B5EF4-FFF2-40B4-BE49-F238E27FC236}">
                <a16:creationId xmlns:a16="http://schemas.microsoft.com/office/drawing/2014/main" id="{DBF4A1C9-5ECC-C844-8ACF-1FF3CAFC1767}"/>
              </a:ext>
            </a:extLst>
          </p:cNvPr>
          <p:cNvSpPr/>
          <p:nvPr/>
        </p:nvSpPr>
        <p:spPr>
          <a:xfrm>
            <a:off x="0" y="4157655"/>
            <a:ext cx="5219876" cy="430887"/>
          </a:xfrm>
          <a:prstGeom prst="rect">
            <a:avLst/>
          </a:prstGeom>
        </p:spPr>
        <p:txBody>
          <a:bodyPr wrap="square">
            <a:sp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a:t>
            </a:r>
            <a:r>
              <a:rPr lang="fi-FI" sz="1100" dirty="0">
                <a:solidFill>
                  <a:schemeClr val="tx1">
                    <a:lumMod val="90000"/>
                    <a:lumOff val="10000"/>
                  </a:schemeClr>
                </a:solidFill>
              </a:rPr>
              <a:t> </a:t>
            </a:r>
            <a:r>
              <a:rPr lang="fi-FI" sz="1100" dirty="0">
                <a:solidFill>
                  <a:srgbClr val="7030A0"/>
                </a:solidFill>
                <a:hlinkClick r:id="rId6"/>
              </a:rPr>
              <a:t>Länk till föremålets sida</a:t>
            </a:r>
            <a:endParaRPr lang="fi-FI" sz="1100" dirty="0">
              <a:solidFill>
                <a:srgbClr val="7030A0"/>
              </a:solidFill>
            </a:endParaRPr>
          </a:p>
        </p:txBody>
      </p:sp>
      <p:sp>
        <p:nvSpPr>
          <p:cNvPr id="11" name="Slide Number Placeholder 10">
            <a:extLst>
              <a:ext uri="{FF2B5EF4-FFF2-40B4-BE49-F238E27FC236}">
                <a16:creationId xmlns:a16="http://schemas.microsoft.com/office/drawing/2014/main" id="{DE24B3D0-0C91-214A-AAE4-8AA67F03A48B}"/>
              </a:ext>
            </a:extLst>
          </p:cNvPr>
          <p:cNvSpPr>
            <a:spLocks noGrp="1"/>
          </p:cNvSpPr>
          <p:nvPr>
            <p:ph type="sldNum" sz="quarter" idx="4"/>
          </p:nvPr>
        </p:nvSpPr>
        <p:spPr/>
        <p:txBody>
          <a:bodyPr/>
          <a:lstStyle/>
          <a:p>
            <a:pPr algn="r"/>
            <a:fld id="{00000000-1234-1234-1234-123412341234}" type="slidenum">
              <a:rPr lang="fi" smtClean="0"/>
              <a:pPr algn="r"/>
              <a:t>4</a:t>
            </a:fld>
            <a:endParaRPr lang="fi"/>
          </a:p>
        </p:txBody>
      </p:sp>
    </p:spTree>
    <p:extLst>
      <p:ext uri="{BB962C8B-B14F-4D97-AF65-F5344CB8AC3E}">
        <p14:creationId xmlns:p14="http://schemas.microsoft.com/office/powerpoint/2010/main" val="396757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7" name="Otsikko">
            <a:extLst>
              <a:ext uri="{FF2B5EF4-FFF2-40B4-BE49-F238E27FC236}">
                <a16:creationId xmlns:a16="http://schemas.microsoft.com/office/drawing/2014/main" id="{20322734-FD2F-3442-A09B-77EC0A54C379}"/>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4</a:t>
            </a:r>
            <a:endParaRPr lang="sv-SE" sz="3600" dirty="0">
              <a:latin typeface="+mj-lt"/>
            </a:endParaRPr>
          </a:p>
        </p:txBody>
      </p:sp>
      <p:sp>
        <p:nvSpPr>
          <p:cNvPr id="12" name="Teksti">
            <a:extLst>
              <a:ext uri="{FF2B5EF4-FFF2-40B4-BE49-F238E27FC236}">
                <a16:creationId xmlns:a16="http://schemas.microsoft.com/office/drawing/2014/main" id="{193F7AF0-0BE7-9E48-9AC7-87B8F0C2CC83}"/>
              </a:ext>
            </a:extLst>
          </p:cNvPr>
          <p:cNvSpPr txBox="1"/>
          <p:nvPr/>
        </p:nvSpPr>
        <p:spPr>
          <a:xfrm>
            <a:off x="5292080" y="2492699"/>
            <a:ext cx="3744416" cy="707886"/>
          </a:xfrm>
          <a:prstGeom prst="rect">
            <a:avLst/>
          </a:prstGeom>
          <a:noFill/>
        </p:spPr>
        <p:txBody>
          <a:bodyPr wrap="square" rtlCol="0">
            <a:spAutoFit/>
          </a:bodyPr>
          <a:lstStyle/>
          <a:p>
            <a:pPr algn="ctr"/>
            <a:r>
              <a:rPr lang="sv-SE" sz="2000" b="1" u="sng"/>
              <a:t>Föremålets storlek</a:t>
            </a:r>
            <a:br>
              <a:rPr lang="sv-SE" sz="2000" u="sng"/>
            </a:br>
            <a:r>
              <a:rPr lang="sv-SE" sz="2000"/>
              <a:t>längd 97mm</a:t>
            </a:r>
            <a:endParaRPr lang="sv-SE" sz="2000">
              <a:solidFill>
                <a:schemeClr val="tx1">
                  <a:lumMod val="90000"/>
                  <a:lumOff val="10000"/>
                </a:schemeClr>
              </a:solidFill>
            </a:endParaRPr>
          </a:p>
        </p:txBody>
      </p:sp>
      <p:pic>
        <p:nvPicPr>
          <p:cNvPr id="6" name="Kuva" descr="Mysterieföremål mot vit bakgrund. På vänster sida ett måttband. Det finns tre hål i änden av föremålet. Föremålet är format som en pinne, utom änden som är rund. Föremålet är rostigt. Längd 97 mm.">
            <a:extLst>
              <a:ext uri="{FF2B5EF4-FFF2-40B4-BE49-F238E27FC236}">
                <a16:creationId xmlns:a16="http://schemas.microsoft.com/office/drawing/2014/main" id="{01352BB1-92EF-7243-AF66-486A24DBAD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23478"/>
            <a:ext cx="2952328" cy="39364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0" name="Kuvan lähdeviittaus">
            <a:extLst>
              <a:ext uri="{FF2B5EF4-FFF2-40B4-BE49-F238E27FC236}">
                <a16:creationId xmlns:a16="http://schemas.microsoft.com/office/drawing/2014/main" id="{7FA25E6D-D7E7-F64B-8CA2-6EACBEFC5C49}"/>
              </a:ext>
            </a:extLst>
          </p:cNvPr>
          <p:cNvSpPr/>
          <p:nvPr/>
        </p:nvSpPr>
        <p:spPr>
          <a:xfrm>
            <a:off x="-1" y="4227934"/>
            <a:ext cx="5219877" cy="430887"/>
          </a:xfrm>
          <a:prstGeom prst="rect">
            <a:avLst/>
          </a:prstGeom>
        </p:spPr>
        <p:txBody>
          <a:bodyPr wrap="square">
            <a:spAutoFit/>
          </a:bodyPr>
          <a:lstStyle/>
          <a:p>
            <a:pPr algn="ctr"/>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solidFill>
                  <a:srgbClr val="7030A0"/>
                </a:solidFill>
                <a:hlinkClick r:id="rId4"/>
              </a:rPr>
              <a:t>Länk till föremålets sida</a:t>
            </a:r>
            <a:endParaRPr lang="fi-FI" sz="1100">
              <a:solidFill>
                <a:srgbClr val="7030A0"/>
              </a:solidFill>
            </a:endParaRPr>
          </a:p>
        </p:txBody>
      </p:sp>
      <p:sp>
        <p:nvSpPr>
          <p:cNvPr id="8" name="Slide Number Placeholder 7">
            <a:extLst>
              <a:ext uri="{FF2B5EF4-FFF2-40B4-BE49-F238E27FC236}">
                <a16:creationId xmlns:a16="http://schemas.microsoft.com/office/drawing/2014/main" id="{1D23671F-71B8-124B-9532-D6944824324D}"/>
              </a:ext>
            </a:extLst>
          </p:cNvPr>
          <p:cNvSpPr>
            <a:spLocks noGrp="1"/>
          </p:cNvSpPr>
          <p:nvPr>
            <p:ph type="sldNum" sz="quarter" idx="4"/>
          </p:nvPr>
        </p:nvSpPr>
        <p:spPr/>
        <p:txBody>
          <a:bodyPr/>
          <a:lstStyle/>
          <a:p>
            <a:pPr algn="r"/>
            <a:fld id="{00000000-1234-1234-1234-123412341234}" type="slidenum">
              <a:rPr lang="fi" smtClean="0"/>
              <a:pPr algn="r"/>
              <a:t>5</a:t>
            </a:fld>
            <a:endParaRPr lang="fi"/>
          </a:p>
        </p:txBody>
      </p:sp>
    </p:spTree>
    <p:extLst>
      <p:ext uri="{BB962C8B-B14F-4D97-AF65-F5344CB8AC3E}">
        <p14:creationId xmlns:p14="http://schemas.microsoft.com/office/powerpoint/2010/main" val="182068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7" name="Otsikko">
            <a:extLst>
              <a:ext uri="{FF2B5EF4-FFF2-40B4-BE49-F238E27FC236}">
                <a16:creationId xmlns:a16="http://schemas.microsoft.com/office/drawing/2014/main" id="{853C275F-47A6-AD49-AF67-A485A84BC140}"/>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5</a:t>
            </a:r>
            <a:endParaRPr lang="sv-SE" sz="3600" dirty="0">
              <a:latin typeface="+mj-lt"/>
            </a:endParaRPr>
          </a:p>
        </p:txBody>
      </p:sp>
      <p:sp>
        <p:nvSpPr>
          <p:cNvPr id="13" name="Teksti">
            <a:extLst>
              <a:ext uri="{FF2B5EF4-FFF2-40B4-BE49-F238E27FC236}">
                <a16:creationId xmlns:a16="http://schemas.microsoft.com/office/drawing/2014/main" id="{84C8ED9B-B47A-C647-B323-B90822742E24}"/>
              </a:ext>
            </a:extLst>
          </p:cNvPr>
          <p:cNvSpPr txBox="1"/>
          <p:nvPr/>
        </p:nvSpPr>
        <p:spPr>
          <a:xfrm>
            <a:off x="5292080" y="2411432"/>
            <a:ext cx="3744416" cy="1631216"/>
          </a:xfrm>
          <a:prstGeom prst="rect">
            <a:avLst/>
          </a:prstGeom>
          <a:noFill/>
        </p:spPr>
        <p:txBody>
          <a:bodyPr wrap="square" rtlCol="0">
            <a:spAutoFit/>
          </a:bodyPr>
          <a:lstStyle/>
          <a:p>
            <a:pPr algn="ctr"/>
            <a:r>
              <a:rPr lang="sv-SE" sz="2000" b="1" u="sng"/>
              <a:t>Föremålets storlek: </a:t>
            </a:r>
          </a:p>
          <a:p>
            <a:pPr algn="ctr"/>
            <a:r>
              <a:rPr lang="sv-SE" sz="2000"/>
              <a:t>längd 59 mm</a:t>
            </a:r>
          </a:p>
          <a:p>
            <a:pPr algn="ctr"/>
            <a:r>
              <a:rPr lang="sv-SE" sz="2000"/>
              <a:t>bredd 16 mm</a:t>
            </a:r>
          </a:p>
          <a:p>
            <a:pPr algn="ctr"/>
            <a:r>
              <a:rPr lang="sv-SE" sz="2000"/>
              <a:t>tjocklek 8 mm</a:t>
            </a:r>
          </a:p>
          <a:p>
            <a:pPr algn="ctr"/>
            <a:r>
              <a:rPr lang="sv-SE" sz="2000"/>
              <a:t>vikt 7g</a:t>
            </a:r>
          </a:p>
        </p:txBody>
      </p:sp>
      <p:pic>
        <p:nvPicPr>
          <p:cNvPr id="8" name="Kuva 1" descr="Mysterieföremål mot blå bakgrund. Föremålet av avsmalnande och bladformat. Hängöglan är placerad i ena ändan och i rät vinkel mot bladet. Bladet är dekorerat med flätade bandornament. Längd 59 mm, bredd 16 mm, tjocklek 8 mm, vikt 7 g. ">
            <a:extLst>
              <a:ext uri="{FF2B5EF4-FFF2-40B4-BE49-F238E27FC236}">
                <a16:creationId xmlns:a16="http://schemas.microsoft.com/office/drawing/2014/main" id="{ADA6A538-18DC-EB42-9BB7-BAFE51F61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328" y="195486"/>
            <a:ext cx="2082464" cy="38884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9" name="Kuva 2" descr="Mysterieföremål mot blå bakgrund. Föremålet av avsmalnande och bladformat. Tvärs över föremålet sett från sidan finns en hängögla. Bladet är dekorerat med en mansgestalt.">
            <a:extLst>
              <a:ext uri="{FF2B5EF4-FFF2-40B4-BE49-F238E27FC236}">
                <a16:creationId xmlns:a16="http://schemas.microsoft.com/office/drawing/2014/main" id="{22EFDA93-3EEC-354F-9CD5-F44818666E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3808" y="195485"/>
            <a:ext cx="1747445" cy="38884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0" name="Kuvien lähdeviittaus">
            <a:extLst>
              <a:ext uri="{FF2B5EF4-FFF2-40B4-BE49-F238E27FC236}">
                <a16:creationId xmlns:a16="http://schemas.microsoft.com/office/drawing/2014/main" id="{00A19865-7D90-7547-90A8-5F3CD8BCF897}"/>
              </a:ext>
            </a:extLst>
          </p:cNvPr>
          <p:cNvSpPr/>
          <p:nvPr/>
        </p:nvSpPr>
        <p:spPr>
          <a:xfrm>
            <a:off x="0" y="4227934"/>
            <a:ext cx="5219876" cy="430887"/>
          </a:xfrm>
          <a:prstGeom prst="rect">
            <a:avLst/>
          </a:prstGeom>
        </p:spPr>
        <p:txBody>
          <a:bodyPr wrap="square">
            <a:spAutoFit/>
          </a:bodyPr>
          <a:lstStyle/>
          <a:p>
            <a:pPr algn="ctr"/>
            <a:r>
              <a:rPr lang="sv-SE" sz="1100">
                <a:solidFill>
                  <a:schemeClr val="tx1">
                    <a:lumMod val="90000"/>
                    <a:lumOff val="10000"/>
                  </a:schemeClr>
                </a:solidFill>
              </a:rPr>
              <a:t>Okänd fotograf, Museiverket, Arkeologisk föremålssamling.</a:t>
            </a:r>
            <a:br>
              <a:rPr lang="sv-SE" sz="1100">
                <a:solidFill>
                  <a:schemeClr val="tx1">
                    <a:lumMod val="90000"/>
                    <a:lumOff val="10000"/>
                  </a:schemeClr>
                </a:solidFill>
              </a:rPr>
            </a:br>
            <a:r>
              <a:rPr lang="sv-SE" sz="1100">
                <a:solidFill>
                  <a:schemeClr val="tx1">
                    <a:lumMod val="90000"/>
                    <a:lumOff val="10000"/>
                  </a:schemeClr>
                </a:solidFill>
              </a:rPr>
              <a:t>Bildens användarrättigheter CC BY 4.0. </a:t>
            </a:r>
            <a:r>
              <a:rPr lang="sv-SE" sz="1100" err="1">
                <a:solidFill>
                  <a:schemeClr val="tx1">
                    <a:lumMod val="90000"/>
                    <a:lumOff val="10000"/>
                  </a:schemeClr>
                </a:solidFill>
              </a:rPr>
              <a:t>Finna.fi</a:t>
            </a:r>
            <a:r>
              <a:rPr lang="sv-SE" sz="1100">
                <a:solidFill>
                  <a:schemeClr val="tx1">
                    <a:lumMod val="90000"/>
                    <a:lumOff val="10000"/>
                  </a:schemeClr>
                </a:solidFill>
              </a:rPr>
              <a:t>:</a:t>
            </a:r>
            <a:r>
              <a:rPr lang="fi-FI" sz="1100">
                <a:solidFill>
                  <a:schemeClr val="tx1">
                    <a:lumMod val="90000"/>
                    <a:lumOff val="10000"/>
                  </a:schemeClr>
                </a:solidFill>
              </a:rPr>
              <a:t> </a:t>
            </a:r>
            <a:r>
              <a:rPr lang="fi-FI" sz="1100">
                <a:hlinkClick r:id="rId5"/>
              </a:rPr>
              <a:t>Länk till föremålets sida</a:t>
            </a:r>
            <a:endParaRPr lang="fi-FI" sz="1100">
              <a:solidFill>
                <a:srgbClr val="7030A0"/>
              </a:solidFill>
            </a:endParaRPr>
          </a:p>
        </p:txBody>
      </p:sp>
      <p:sp>
        <p:nvSpPr>
          <p:cNvPr id="6" name="Slide Number Placeholder 5">
            <a:extLst>
              <a:ext uri="{FF2B5EF4-FFF2-40B4-BE49-F238E27FC236}">
                <a16:creationId xmlns:a16="http://schemas.microsoft.com/office/drawing/2014/main" id="{B4F9919D-04C2-7B43-90E5-A9EAFD4ADEFA}"/>
              </a:ext>
            </a:extLst>
          </p:cNvPr>
          <p:cNvSpPr>
            <a:spLocks noGrp="1"/>
          </p:cNvSpPr>
          <p:nvPr>
            <p:ph type="sldNum" sz="quarter" idx="4"/>
          </p:nvPr>
        </p:nvSpPr>
        <p:spPr/>
        <p:txBody>
          <a:bodyPr/>
          <a:lstStyle/>
          <a:p>
            <a:pPr algn="r"/>
            <a:fld id="{00000000-1234-1234-1234-123412341234}" type="slidenum">
              <a:rPr lang="fi" smtClean="0"/>
              <a:pPr algn="r"/>
              <a:t>6</a:t>
            </a:fld>
            <a:endParaRPr lang="fi"/>
          </a:p>
        </p:txBody>
      </p:sp>
    </p:spTree>
    <p:extLst>
      <p:ext uri="{BB962C8B-B14F-4D97-AF65-F5344CB8AC3E}">
        <p14:creationId xmlns:p14="http://schemas.microsoft.com/office/powerpoint/2010/main" val="109985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5" name="Otsikko">
            <a:extLst>
              <a:ext uri="{FF2B5EF4-FFF2-40B4-BE49-F238E27FC236}">
                <a16:creationId xmlns:a16="http://schemas.microsoft.com/office/drawing/2014/main" id="{40B0D56D-96D6-E34E-8367-BECDFF67C8DD}"/>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6</a:t>
            </a:r>
            <a:endParaRPr lang="sv-SE" sz="3600" dirty="0">
              <a:latin typeface="+mj-lt"/>
            </a:endParaRPr>
          </a:p>
        </p:txBody>
      </p:sp>
      <p:pic>
        <p:nvPicPr>
          <p:cNvPr id="2" name="Kuva" descr="Fyra kubformade, ett cylinderformat och nio avlånga mysterieföremål. Ovanpå de kubformade föremålen finns en länk. Hos en del av de avlånga föremålen är den ena änden fyrkantig och den andra bredare. Föremålen är slitna."/>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27534"/>
            <a:ext cx="4897338" cy="3096344"/>
          </a:xfrm>
          <a:prstGeom prst="rect">
            <a:avLst/>
          </a:prstGeom>
        </p:spPr>
      </p:pic>
      <p:sp>
        <p:nvSpPr>
          <p:cNvPr id="6" name="Kuvan lähdeviittaus">
            <a:extLst>
              <a:ext uri="{FF2B5EF4-FFF2-40B4-BE49-F238E27FC236}">
                <a16:creationId xmlns:a16="http://schemas.microsoft.com/office/drawing/2014/main" id="{DD7AAD54-4947-6D49-976A-945DBD0E4018}"/>
              </a:ext>
            </a:extLst>
          </p:cNvPr>
          <p:cNvSpPr txBox="1"/>
          <p:nvPr/>
        </p:nvSpPr>
        <p:spPr>
          <a:xfrm>
            <a:off x="-4710" y="3970756"/>
            <a:ext cx="5224586" cy="432048"/>
          </a:xfrm>
          <a:prstGeom prst="rect">
            <a:avLst/>
          </a:prstGeom>
        </p:spPr>
        <p:txBody>
          <a:bodyPr vert="horz" wrap="square" lIns="91440" tIns="45720" rIns="91440" bIns="45720" rtlCol="0" anchor="ctr">
            <a:no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 </a:t>
            </a:r>
            <a:r>
              <a:rPr lang="fi-FI" sz="1100" dirty="0">
                <a:hlinkClick r:id="rId4"/>
              </a:rPr>
              <a:t>Länk till föremålets sida</a:t>
            </a:r>
            <a:endParaRPr lang="fi-FI" sz="1100" dirty="0">
              <a:solidFill>
                <a:srgbClr val="7030A0"/>
              </a:solidFill>
            </a:endParaRPr>
          </a:p>
        </p:txBody>
      </p:sp>
      <p:sp>
        <p:nvSpPr>
          <p:cNvPr id="7" name="Slide Number Placeholder 6">
            <a:extLst>
              <a:ext uri="{FF2B5EF4-FFF2-40B4-BE49-F238E27FC236}">
                <a16:creationId xmlns:a16="http://schemas.microsoft.com/office/drawing/2014/main" id="{B0FA53A3-2077-C44B-B94B-EB160E7C7929}"/>
              </a:ext>
            </a:extLst>
          </p:cNvPr>
          <p:cNvSpPr>
            <a:spLocks noGrp="1"/>
          </p:cNvSpPr>
          <p:nvPr>
            <p:ph type="sldNum" sz="quarter" idx="4"/>
          </p:nvPr>
        </p:nvSpPr>
        <p:spPr/>
        <p:txBody>
          <a:bodyPr/>
          <a:lstStyle/>
          <a:p>
            <a:pPr algn="r"/>
            <a:fld id="{00000000-1234-1234-1234-123412341234}" type="slidenum">
              <a:rPr lang="fi" smtClean="0"/>
              <a:pPr algn="r"/>
              <a:t>7</a:t>
            </a:fld>
            <a:endParaRPr lang="fi"/>
          </a:p>
        </p:txBody>
      </p:sp>
    </p:spTree>
    <p:extLst>
      <p:ext uri="{BB962C8B-B14F-4D97-AF65-F5344CB8AC3E}">
        <p14:creationId xmlns:p14="http://schemas.microsoft.com/office/powerpoint/2010/main" val="111505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7" name="Otsikko">
            <a:extLst>
              <a:ext uri="{FF2B5EF4-FFF2-40B4-BE49-F238E27FC236}">
                <a16:creationId xmlns:a16="http://schemas.microsoft.com/office/drawing/2014/main" id="{6A1131E1-3F9D-1340-9ECD-617C019D5A60}"/>
              </a:ext>
            </a:extLst>
          </p:cNvPr>
          <p:cNvSpPr>
            <a:spLocks noGrp="1"/>
          </p:cNvSpPr>
          <p:nvPr>
            <p:ph type="title" idx="4294967295"/>
          </p:nvPr>
        </p:nvSpPr>
        <p:spPr>
          <a:xfrm>
            <a:off x="5220072" y="1635646"/>
            <a:ext cx="3924300" cy="649288"/>
          </a:xfrm>
        </p:spPr>
        <p:txBody>
          <a:bodyPr>
            <a:normAutofit/>
          </a:bodyPr>
          <a:lstStyle/>
          <a:p>
            <a:pPr algn="ctr"/>
            <a:r>
              <a:rPr lang="sv-SE" sz="3600" dirty="0">
                <a:latin typeface="+mj-lt"/>
                <a:ea typeface="Gill Sans SemiBold" charset="0"/>
                <a:cs typeface="Gill Sans SemiBold" charset="0"/>
                <a:sym typeface="Raleway Medium"/>
              </a:rPr>
              <a:t>Föremål 7</a:t>
            </a:r>
            <a:endParaRPr lang="sv-SE" sz="3600" dirty="0">
              <a:latin typeface="+mj-lt"/>
            </a:endParaRPr>
          </a:p>
        </p:txBody>
      </p:sp>
      <p:sp>
        <p:nvSpPr>
          <p:cNvPr id="3" name="Teksti">
            <a:extLst>
              <a:ext uri="{FF2B5EF4-FFF2-40B4-BE49-F238E27FC236}">
                <a16:creationId xmlns:a16="http://schemas.microsoft.com/office/drawing/2014/main" id="{4DC02EE2-71CA-2145-95DF-2E17F053F3BF}"/>
              </a:ext>
            </a:extLst>
          </p:cNvPr>
          <p:cNvSpPr txBox="1"/>
          <p:nvPr/>
        </p:nvSpPr>
        <p:spPr>
          <a:xfrm>
            <a:off x="5310014" y="2400439"/>
            <a:ext cx="3744416" cy="1323439"/>
          </a:xfrm>
          <a:prstGeom prst="rect">
            <a:avLst/>
          </a:prstGeom>
          <a:noFill/>
        </p:spPr>
        <p:txBody>
          <a:bodyPr wrap="square" rtlCol="0">
            <a:spAutoFit/>
          </a:bodyPr>
          <a:lstStyle/>
          <a:p>
            <a:pPr algn="ctr"/>
            <a:r>
              <a:rPr lang="sv-SE" sz="2000" b="1" u="sng">
                <a:solidFill>
                  <a:schemeClr val="tx1">
                    <a:lumMod val="90000"/>
                    <a:lumOff val="10000"/>
                  </a:schemeClr>
                </a:solidFill>
              </a:rPr>
              <a:t>Föremålets storlek: </a:t>
            </a:r>
          </a:p>
          <a:p>
            <a:pPr algn="ctr"/>
            <a:r>
              <a:rPr lang="sv-SE" sz="2000">
                <a:solidFill>
                  <a:schemeClr val="tx1">
                    <a:lumMod val="90000"/>
                    <a:lumOff val="10000"/>
                  </a:schemeClr>
                </a:solidFill>
              </a:rPr>
              <a:t>längd 37 mm</a:t>
            </a:r>
          </a:p>
          <a:p>
            <a:pPr algn="ctr"/>
            <a:r>
              <a:rPr lang="sv-SE" sz="2000">
                <a:solidFill>
                  <a:schemeClr val="tx1">
                    <a:lumMod val="90000"/>
                    <a:lumOff val="10000"/>
                  </a:schemeClr>
                </a:solidFill>
              </a:rPr>
              <a:t>bredd 16 mm</a:t>
            </a:r>
          </a:p>
          <a:p>
            <a:pPr algn="ctr"/>
            <a:r>
              <a:rPr lang="sv-SE" sz="2000">
                <a:solidFill>
                  <a:schemeClr val="tx1">
                    <a:lumMod val="90000"/>
                    <a:lumOff val="10000"/>
                  </a:schemeClr>
                </a:solidFill>
              </a:rPr>
              <a:t>tjocklek 10 mm</a:t>
            </a:r>
          </a:p>
        </p:txBody>
      </p:sp>
      <p:pic>
        <p:nvPicPr>
          <p:cNvPr id="6" name="Kuva" descr="Bilden visar två mysterieföremål. Båda är ovala. Svart och orange. Det finns spår på föremålen. Föremålen är ca 37 mm långa och 10 mm tjocka. ">
            <a:extLst>
              <a:ext uri="{FF2B5EF4-FFF2-40B4-BE49-F238E27FC236}">
                <a16:creationId xmlns:a16="http://schemas.microsoft.com/office/drawing/2014/main" id="{F0B85C13-BCE6-8C4E-98BF-307353E99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833117"/>
            <a:ext cx="4104456" cy="2852991"/>
          </a:xfrm>
          <a:prstGeom prst="rect">
            <a:avLst/>
          </a:prstGeom>
        </p:spPr>
      </p:pic>
      <p:sp>
        <p:nvSpPr>
          <p:cNvPr id="10" name="Kuvan lähdeviittaus">
            <a:extLst>
              <a:ext uri="{FF2B5EF4-FFF2-40B4-BE49-F238E27FC236}">
                <a16:creationId xmlns:a16="http://schemas.microsoft.com/office/drawing/2014/main" id="{0A9F43DD-FCB7-2E46-965B-AA3983E5FA0B}"/>
              </a:ext>
            </a:extLst>
          </p:cNvPr>
          <p:cNvSpPr txBox="1"/>
          <p:nvPr/>
        </p:nvSpPr>
        <p:spPr>
          <a:xfrm>
            <a:off x="0" y="3968662"/>
            <a:ext cx="5219876" cy="419854"/>
          </a:xfrm>
          <a:prstGeom prst="rect">
            <a:avLst/>
          </a:prstGeom>
        </p:spPr>
        <p:txBody>
          <a:bodyPr vert="horz" wrap="square" lIns="91440" tIns="45720" rIns="91440" bIns="45720" rtlCol="0" anchor="ctr">
            <a:noAutofit/>
          </a:bodyPr>
          <a:lstStyle/>
          <a:p>
            <a:pPr algn="ctr"/>
            <a:r>
              <a:rPr lang="sv-SE" sz="1100" dirty="0">
                <a:solidFill>
                  <a:schemeClr val="tx1">
                    <a:lumMod val="90000"/>
                    <a:lumOff val="10000"/>
                  </a:schemeClr>
                </a:solidFill>
              </a:rPr>
              <a:t>Okänd fotograf, Museiverket, Arkeologisk föremålssamling.</a:t>
            </a:r>
            <a:br>
              <a:rPr lang="sv-SE" sz="1100" dirty="0">
                <a:solidFill>
                  <a:schemeClr val="tx1">
                    <a:lumMod val="90000"/>
                    <a:lumOff val="10000"/>
                  </a:schemeClr>
                </a:solidFill>
              </a:rPr>
            </a:br>
            <a:r>
              <a:rPr lang="sv-SE" sz="1100" dirty="0">
                <a:solidFill>
                  <a:schemeClr val="tx1">
                    <a:lumMod val="90000"/>
                    <a:lumOff val="10000"/>
                  </a:schemeClr>
                </a:solidFill>
              </a:rPr>
              <a:t>Bildens användarrättigheter CC BY 4.0. </a:t>
            </a:r>
            <a:r>
              <a:rPr lang="sv-SE" sz="1100" dirty="0" err="1">
                <a:solidFill>
                  <a:schemeClr val="tx1">
                    <a:lumMod val="90000"/>
                    <a:lumOff val="10000"/>
                  </a:schemeClr>
                </a:solidFill>
              </a:rPr>
              <a:t>Finna.fi</a:t>
            </a:r>
            <a:r>
              <a:rPr lang="sv-SE" sz="1100" dirty="0">
                <a:solidFill>
                  <a:schemeClr val="tx1">
                    <a:lumMod val="90000"/>
                    <a:lumOff val="10000"/>
                  </a:schemeClr>
                </a:solidFill>
              </a:rPr>
              <a:t>: </a:t>
            </a:r>
            <a:r>
              <a:rPr lang="fi-FI" sz="1100" dirty="0">
                <a:solidFill>
                  <a:srgbClr val="252629"/>
                </a:solidFill>
                <a:hlinkClick r:id="rId4"/>
              </a:rPr>
              <a:t>Länk till föremålets sida</a:t>
            </a:r>
            <a:endParaRPr lang="fi-FI" sz="1100" dirty="0">
              <a:solidFill>
                <a:srgbClr val="7030A0"/>
              </a:solidFill>
            </a:endParaRPr>
          </a:p>
        </p:txBody>
      </p:sp>
      <p:sp>
        <p:nvSpPr>
          <p:cNvPr id="9" name="Slide Number Placeholder 8">
            <a:extLst>
              <a:ext uri="{FF2B5EF4-FFF2-40B4-BE49-F238E27FC236}">
                <a16:creationId xmlns:a16="http://schemas.microsoft.com/office/drawing/2014/main" id="{3068B6D6-F1C9-0D47-8006-A6CB185809EC}"/>
              </a:ext>
            </a:extLst>
          </p:cNvPr>
          <p:cNvSpPr>
            <a:spLocks noGrp="1"/>
          </p:cNvSpPr>
          <p:nvPr>
            <p:ph type="sldNum" sz="quarter" idx="4"/>
          </p:nvPr>
        </p:nvSpPr>
        <p:spPr/>
        <p:txBody>
          <a:bodyPr/>
          <a:lstStyle/>
          <a:p>
            <a:pPr algn="r"/>
            <a:fld id="{00000000-1234-1234-1234-123412341234}" type="slidenum">
              <a:rPr lang="fi" smtClean="0"/>
              <a:pPr algn="r"/>
              <a:t>8</a:t>
            </a:fld>
            <a:endParaRPr lang="fi"/>
          </a:p>
        </p:txBody>
      </p:sp>
    </p:spTree>
    <p:extLst>
      <p:ext uri="{BB962C8B-B14F-4D97-AF65-F5344CB8AC3E}">
        <p14:creationId xmlns:p14="http://schemas.microsoft.com/office/powerpoint/2010/main" val="1740952403"/>
      </p:ext>
    </p:extLst>
  </p:cSld>
  <p:clrMapOvr>
    <a:masterClrMapping/>
  </p:clrMapOvr>
</p:sld>
</file>

<file path=ppt/theme/theme1.xml><?xml version="1.0" encoding="utf-8"?>
<a:theme xmlns:a="http://schemas.openxmlformats.org/drawingml/2006/main" name="Theme1">
  <a:themeElements>
    <a:clrScheme name="Custom 1">
      <a:dk1>
        <a:srgbClr val="252629"/>
      </a:dk1>
      <a:lt1>
        <a:srgbClr val="FFFFFF"/>
      </a:lt1>
      <a:dk2>
        <a:srgbClr val="727272"/>
      </a:dk2>
      <a:lt2>
        <a:srgbClr val="E7E6E6"/>
      </a:lt2>
      <a:accent1>
        <a:srgbClr val="80358A"/>
      </a:accent1>
      <a:accent2>
        <a:srgbClr val="00A3AC"/>
      </a:accent2>
      <a:accent3>
        <a:srgbClr val="C1DEE9"/>
      </a:accent3>
      <a:accent4>
        <a:srgbClr val="FF1DC8"/>
      </a:accent4>
      <a:accent5>
        <a:srgbClr val="AFE9DA"/>
      </a:accent5>
      <a:accent6>
        <a:srgbClr val="F3EC79"/>
      </a:accent6>
      <a:hlink>
        <a:srgbClr val="425B92"/>
      </a:hlink>
      <a:folHlink>
        <a:srgbClr val="425B9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861394B-80AC-C944-BC9B-ECBA95BF766C}" vid="{CBB34E93-BF89-9044-9403-E59A27F425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TotalTime>
  <Words>1360</Words>
  <Application>Microsoft Macintosh PowerPoint</Application>
  <PresentationFormat>On-screen Show (16:9)</PresentationFormat>
  <Paragraphs>161</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Theme1</vt:lpstr>
      <vt:lpstr>Förhistoriens mysterieföremål</vt:lpstr>
      <vt:lpstr>Nationalmuseum har valt ut de nio konstigaste förhistoriska föremålen ur sina samlingar för er. </vt:lpstr>
      <vt:lpstr>Föremål 1</vt:lpstr>
      <vt:lpstr>Föremål 2</vt:lpstr>
      <vt:lpstr>Föremål 3</vt:lpstr>
      <vt:lpstr>Föremål 4</vt:lpstr>
      <vt:lpstr>Föremål 5</vt:lpstr>
      <vt:lpstr>Föremål 6</vt:lpstr>
      <vt:lpstr>Föremål 7</vt:lpstr>
      <vt:lpstr>Föremål 8</vt:lpstr>
      <vt:lpstr>Föremål 9</vt:lpstr>
      <vt:lpstr>Svar</vt:lpstr>
      <vt:lpstr>1. Leridol – älg</vt:lpstr>
      <vt:lpstr>2. Ovalt elddon 1/2</vt:lpstr>
      <vt:lpstr>2. Ovalt elddon 2/2</vt:lpstr>
      <vt:lpstr>3. Bronskittel</vt:lpstr>
      <vt:lpstr>4. Järnnyckel</vt:lpstr>
      <vt:lpstr>5. Örslev</vt:lpstr>
      <vt:lpstr>6. Lås och nycklar 1/2</vt:lpstr>
      <vt:lpstr>6. Lås och nycklar 2/2</vt:lpstr>
      <vt:lpstr>7. Tuggkåda</vt:lpstr>
      <vt:lpstr>8. Håleggad yxa</vt:lpstr>
      <vt:lpstr>9. Glasögonspänne i brons 1/2</vt:lpstr>
      <vt:lpstr>9. Glasögonspänne i brons 2/2</vt:lpstr>
      <vt:lpstr>Hur många gissade du rätt?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Nio mysterieföremål ur Nationalmuseums samlingar</dc:title>
  <dc:subject/>
  <dc:creator>Tiisanoja, Pasi A</dc:creator>
  <cp:keywords/>
  <dc:description/>
  <cp:lastModifiedBy>Isotalo, Julia C</cp:lastModifiedBy>
  <cp:revision>3</cp:revision>
  <cp:lastPrinted>2020-01-07T11:10:36Z</cp:lastPrinted>
  <dcterms:created xsi:type="dcterms:W3CDTF">2018-09-27T08:13:34Z</dcterms:created>
  <dcterms:modified xsi:type="dcterms:W3CDTF">2021-03-09T12:41:22Z</dcterms:modified>
  <cp:category/>
</cp:coreProperties>
</file>