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E6E8AF-D09E-4627-A9E0-0BD7184A68FD}" v="7" dt="2020-03-28T11:14:31.5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fi.wikipedia.org/wiki/BNC-liitin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547C9DF-7F7C-4F99-918B-571A9BD4DC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670926"/>
          </a:xfrm>
        </p:spPr>
        <p:txBody>
          <a:bodyPr>
            <a:normAutofit fontScale="90000"/>
          </a:bodyPr>
          <a:lstStyle/>
          <a:p>
            <a:r>
              <a:rPr lang="fi-FI" dirty="0"/>
              <a:t>Liittimet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E410EF3E-F16B-4C97-B5A6-0516D0FBB0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3116062"/>
            <a:ext cx="8791575" cy="3515556"/>
          </a:xfrm>
        </p:spPr>
        <p:txBody>
          <a:bodyPr/>
          <a:lstStyle/>
          <a:p>
            <a:r>
              <a:rPr lang="fi-FI" dirty="0"/>
              <a:t>Kytkettäessä kaapeleita, vaaditaan yleensä aina jonkinlaisia liittimiä niiden liitoksissa. Elektroniikassa liittimet eivät ole suuria virrankestoltaan, kuten sähkötekniikassa mutta liittimiltä saatetaan vaatia muita erityisiä vaateita.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Hyvä johtavuus (kullatut liitinpinnat korroosion välttämiseksi)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Hyvä häiriönsieto (maadoitettu ja metallirunkoinen)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Lukkiutuvuus (Kierrettävä lukitus, lukitus-salpa)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75867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547C9DF-7F7C-4F99-918B-571A9BD4DC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670926"/>
          </a:xfrm>
        </p:spPr>
        <p:txBody>
          <a:bodyPr>
            <a:normAutofit fontScale="90000"/>
          </a:bodyPr>
          <a:lstStyle/>
          <a:p>
            <a:r>
              <a:rPr lang="fi-FI" dirty="0"/>
              <a:t>BNC-Liittimet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E410EF3E-F16B-4C97-B5A6-0516D0FBB0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3116062"/>
            <a:ext cx="8927700" cy="3515556"/>
          </a:xfrm>
        </p:spPr>
        <p:txBody>
          <a:bodyPr/>
          <a:lstStyle/>
          <a:p>
            <a:r>
              <a:rPr lang="fi-FI" dirty="0" err="1"/>
              <a:t>Bnc</a:t>
            </a:r>
            <a:r>
              <a:rPr lang="fi-FI" dirty="0"/>
              <a:t>-liittimiä käytetään koaksiaalikaapeleissa, joissa vaaditaan hyvää kontaktia ja varmaa liitosta lukittuvalla liitoksella. </a:t>
            </a:r>
            <a:r>
              <a:rPr lang="fi-FI" dirty="0">
                <a:hlinkClick r:id="rId2"/>
              </a:rPr>
              <a:t>Liitin </a:t>
            </a:r>
            <a:r>
              <a:rPr lang="fi-FI" dirty="0" err="1">
                <a:hlinkClick r:id="rId2"/>
              </a:rPr>
              <a:t>wikipediassa</a:t>
            </a:r>
            <a:r>
              <a:rPr lang="fi-FI" dirty="0"/>
              <a:t>.</a:t>
            </a:r>
          </a:p>
          <a:p>
            <a:r>
              <a:rPr lang="fi-FI" dirty="0"/>
              <a:t>Liitintä käytetään monissa mittajohtimissa, kuten </a:t>
            </a:r>
            <a:r>
              <a:rPr lang="fi-FI" dirty="0" err="1"/>
              <a:t>oskilloskoopinja</a:t>
            </a:r>
            <a:r>
              <a:rPr lang="fi-FI" dirty="0"/>
              <a:t> signaaligeneraattorin liitäntäjohto)</a:t>
            </a:r>
          </a:p>
          <a:p>
            <a:r>
              <a:rPr lang="fi-FI" dirty="0"/>
              <a:t>Liitintä käytetään myös valvontakamera-</a:t>
            </a:r>
            <a:r>
              <a:rPr lang="fi-FI" dirty="0" err="1"/>
              <a:t>kaapeloiniten</a:t>
            </a:r>
            <a:r>
              <a:rPr lang="fi-FI" dirty="0"/>
              <a:t> liitännöissä koaksiaaliverkoissa.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74840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547C9DF-7F7C-4F99-918B-571A9BD4DC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670926"/>
          </a:xfrm>
        </p:spPr>
        <p:txBody>
          <a:bodyPr>
            <a:normAutofit fontScale="90000"/>
          </a:bodyPr>
          <a:lstStyle/>
          <a:p>
            <a:r>
              <a:rPr lang="fi-FI" dirty="0"/>
              <a:t>Banaani-Liittimet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E410EF3E-F16B-4C97-B5A6-0516D0FBB0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3116062"/>
            <a:ext cx="8927700" cy="3515556"/>
          </a:xfrm>
        </p:spPr>
        <p:txBody>
          <a:bodyPr/>
          <a:lstStyle/>
          <a:p>
            <a:r>
              <a:rPr lang="fi-FI" dirty="0"/>
              <a:t>Banaaniliittimiä käytetään yleismittareiden mittajohtimien liitännöissä, luotettavan kosketuksen vuoksi. Liittimessä on suuri kosketuspinta-ala liitospinnassa, joka varmistaa pienen liitos-resistanssin.</a:t>
            </a:r>
          </a:p>
          <a:p>
            <a:r>
              <a:rPr lang="fi-FI" dirty="0"/>
              <a:t>Huonona puolena liittimessä voidaan mainita kosketussuojaus, mahdollisesti jännitteisenä. Liittimestä on tullut kosketussuojattuja malleja, sekä kiinteällä suojalla, että liukusuojalla, jotka kumpikin täyttävät suojausvaateet opetusympäristössä.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38655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547C9DF-7F7C-4F99-918B-571A9BD4DC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670926"/>
          </a:xfrm>
        </p:spPr>
        <p:txBody>
          <a:bodyPr>
            <a:normAutofit fontScale="90000"/>
          </a:bodyPr>
          <a:lstStyle/>
          <a:p>
            <a:r>
              <a:rPr lang="fi-FI" dirty="0"/>
              <a:t>USB-Liittimet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E410EF3E-F16B-4C97-B5A6-0516D0FBB0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3116062"/>
            <a:ext cx="8927700" cy="3515556"/>
          </a:xfrm>
        </p:spPr>
        <p:txBody>
          <a:bodyPr/>
          <a:lstStyle/>
          <a:p>
            <a:r>
              <a:rPr lang="fi-FI" dirty="0" err="1"/>
              <a:t>Usb</a:t>
            </a:r>
            <a:r>
              <a:rPr lang="fi-FI" dirty="0"/>
              <a:t>-liittimiä yleisesti käytetään tietokoneiden ja niiden oheislaitteiden tiedonsiirrossa.  Perinteisiä liittimiä edustavat </a:t>
            </a:r>
            <a:r>
              <a:rPr lang="fi-FI" dirty="0" err="1"/>
              <a:t>usb</a:t>
            </a:r>
            <a:r>
              <a:rPr lang="fi-FI" dirty="0"/>
              <a:t>-a ja </a:t>
            </a:r>
            <a:r>
              <a:rPr lang="fi-FI" dirty="0" err="1"/>
              <a:t>usb</a:t>
            </a:r>
            <a:r>
              <a:rPr lang="fi-FI" dirty="0"/>
              <a:t>-b liittimet, joista b-liitin on neliskulmainen, kahdella pyöristetyllä nurkalla (yleensä tulostimissa) ja a-liitin perinteinen litteä liitin.</a:t>
            </a:r>
          </a:p>
          <a:p>
            <a:r>
              <a:rPr lang="fi-FI" dirty="0"/>
              <a:t>Pienempiä liittimiä edustavat mini, </a:t>
            </a:r>
            <a:r>
              <a:rPr lang="fi-FI" dirty="0" err="1"/>
              <a:t>micro</a:t>
            </a:r>
            <a:r>
              <a:rPr lang="fi-FI" dirty="0"/>
              <a:t>, </a:t>
            </a:r>
            <a:r>
              <a:rPr lang="fi-FI" dirty="0" err="1"/>
              <a:t>usb</a:t>
            </a:r>
            <a:r>
              <a:rPr lang="fi-FI" dirty="0"/>
              <a:t>-c ja </a:t>
            </a:r>
            <a:r>
              <a:rPr lang="fi-FI" dirty="0" err="1"/>
              <a:t>usb</a:t>
            </a:r>
            <a:r>
              <a:rPr lang="fi-FI" dirty="0"/>
              <a:t>-liittimistä poikkeava ns. </a:t>
            </a:r>
            <a:r>
              <a:rPr lang="fi-FI" dirty="0" err="1"/>
              <a:t>lightning</a:t>
            </a:r>
            <a:r>
              <a:rPr lang="fi-FI" dirty="0"/>
              <a:t> liitin.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00277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547C9DF-7F7C-4F99-918B-571A9BD4DC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670926"/>
          </a:xfrm>
        </p:spPr>
        <p:txBody>
          <a:bodyPr>
            <a:normAutofit fontScale="90000"/>
          </a:bodyPr>
          <a:lstStyle/>
          <a:p>
            <a:r>
              <a:rPr lang="fi-FI" dirty="0"/>
              <a:t>latta-Liittimet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E410EF3E-F16B-4C97-B5A6-0516D0FBB0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3116062"/>
            <a:ext cx="8927700" cy="3515556"/>
          </a:xfrm>
        </p:spPr>
        <p:txBody>
          <a:bodyPr/>
          <a:lstStyle/>
          <a:p>
            <a:r>
              <a:rPr lang="fi-FI" dirty="0"/>
              <a:t>Lattaliittimet, joita myös monesti kutsutaan abiko-liittimiksi, valmistajan mukaan ovat yleisesti käytössä sähkölaitteiden sisällä kiukaissa, helloissa, kodinkoneissa ja myöskin autojen rele-liitännöissä.</a:t>
            </a:r>
          </a:p>
          <a:p>
            <a:r>
              <a:rPr lang="fi-FI" dirty="0"/>
              <a:t>Liittimiä on sekä suojattuja, että suojaamattomia käyttötarkoituksesta ja suojaustarpeesta riippuen.</a:t>
            </a:r>
          </a:p>
          <a:p>
            <a:endParaRPr lang="fi-FI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951628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iri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achers xmlns="adee38de-9679-49eb-9e5e-eb145bc3879f">
      <UserInfo>
        <DisplayName/>
        <AccountId xsi:nil="true"/>
        <AccountType/>
      </UserInfo>
    </Teachers>
    <Has_Teacher_Only_SectionGroup xmlns="adee38de-9679-49eb-9e5e-eb145bc3879f" xsi:nil="true"/>
    <TeamsChannelId xmlns="adee38de-9679-49eb-9e5e-eb145bc3879f" xsi:nil="true"/>
    <Invited_Teachers xmlns="adee38de-9679-49eb-9e5e-eb145bc3879f" xsi:nil="true"/>
    <CultureName xmlns="adee38de-9679-49eb-9e5e-eb145bc3879f" xsi:nil="true"/>
    <Distribution_Groups xmlns="adee38de-9679-49eb-9e5e-eb145bc3879f" xsi:nil="true"/>
    <Is_Collaboration_Space_Locked xmlns="adee38de-9679-49eb-9e5e-eb145bc3879f" xsi:nil="true"/>
    <Owner xmlns="adee38de-9679-49eb-9e5e-eb145bc3879f">
      <UserInfo>
        <DisplayName/>
        <AccountId xsi:nil="true"/>
        <AccountType/>
      </UserInfo>
    </Owner>
    <DefaultSectionNames xmlns="adee38de-9679-49eb-9e5e-eb145bc3879f" xsi:nil="true"/>
    <NotebookType xmlns="adee38de-9679-49eb-9e5e-eb145bc3879f" xsi:nil="true"/>
    <FolderType xmlns="adee38de-9679-49eb-9e5e-eb145bc3879f" xsi:nil="true"/>
    <Students xmlns="adee38de-9679-49eb-9e5e-eb145bc3879f">
      <UserInfo>
        <DisplayName/>
        <AccountId xsi:nil="true"/>
        <AccountType/>
      </UserInfo>
    </Students>
    <Student_Groups xmlns="adee38de-9679-49eb-9e5e-eb145bc3879f">
      <UserInfo>
        <DisplayName/>
        <AccountId xsi:nil="true"/>
        <AccountType/>
      </UserInfo>
    </Student_Groups>
    <Templates xmlns="adee38de-9679-49eb-9e5e-eb145bc3879f" xsi:nil="true"/>
    <AppVersion xmlns="adee38de-9679-49eb-9e5e-eb145bc3879f" xsi:nil="true"/>
    <Self_Registration_Enabled xmlns="adee38de-9679-49eb-9e5e-eb145bc3879f" xsi:nil="true"/>
    <Math_Settings xmlns="adee38de-9679-49eb-9e5e-eb145bc3879f" xsi:nil="true"/>
    <Invited_Students xmlns="adee38de-9679-49eb-9e5e-eb145bc3879f" xsi:nil="true"/>
    <IsNotebookLocked xmlns="adee38de-9679-49eb-9e5e-eb145bc3879f" xsi:nil="true"/>
    <LMS_Mappings xmlns="adee38de-9679-49eb-9e5e-eb145bc3879f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6184443304BEB4EB39781CBC1CE9989" ma:contentTypeVersion="33" ma:contentTypeDescription="Luo uusi asiakirja." ma:contentTypeScope="" ma:versionID="3d4ccc215695a858f1f1f52f304f74db">
  <xsd:schema xmlns:xsd="http://www.w3.org/2001/XMLSchema" xmlns:xs="http://www.w3.org/2001/XMLSchema" xmlns:p="http://schemas.microsoft.com/office/2006/metadata/properties" xmlns:ns3="adee38de-9679-49eb-9e5e-eb145bc3879f" xmlns:ns4="fd90c684-f515-4ff4-b1ab-441a64ac3eef" targetNamespace="http://schemas.microsoft.com/office/2006/metadata/properties" ma:root="true" ma:fieldsID="5c33235ae0e953d7b42d0decb0e2830a" ns3:_="" ns4:_="">
    <xsd:import namespace="adee38de-9679-49eb-9e5e-eb145bc3879f"/>
    <xsd:import namespace="fd90c684-f515-4ff4-b1ab-441a64ac3ee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  <xsd:element ref="ns3:MediaServiceGenerationTime" minOccurs="0"/>
                <xsd:element ref="ns3:MediaServiceEventHashCode" minOccurs="0"/>
                <xsd:element ref="ns3:Math_Settings" minOccurs="0"/>
                <xsd:element ref="ns3:Distribution_Groups" minOccurs="0"/>
                <xsd:element ref="ns3:LMS_Mappings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ee38de-9679-49eb-9e5e-eb145bc387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NotebookType" ma:index="17" nillable="true" ma:displayName="Notebook Type" ma:internalName="NotebookType">
      <xsd:simpleType>
        <xsd:restriction base="dms:Text"/>
      </xsd:simpleType>
    </xsd:element>
    <xsd:element name="FolderType" ma:index="18" nillable="true" ma:displayName="Folder Type" ma:internalName="FolderType">
      <xsd:simpleType>
        <xsd:restriction base="dms:Text"/>
      </xsd:simpleType>
    </xsd:element>
    <xsd:element name="CultureName" ma:index="19" nillable="true" ma:displayName="Culture Name" ma:internalName="CultureName">
      <xsd:simpleType>
        <xsd:restriction base="dms:Text"/>
      </xsd:simpleType>
    </xsd:element>
    <xsd:element name="AppVersion" ma:index="20" nillable="true" ma:displayName="App Version" ma:internalName="AppVersion">
      <xsd:simpleType>
        <xsd:restriction base="dms:Text"/>
      </xsd:simpleType>
    </xsd:element>
    <xsd:element name="TeamsChannelId" ma:index="21" nillable="true" ma:displayName="Teams Channel Id" ma:internalName="TeamsChannelId">
      <xsd:simpleType>
        <xsd:restriction base="dms:Text"/>
      </xsd:simpleType>
    </xsd:element>
    <xsd:element name="Owner" ma:index="22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23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4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5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6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7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8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9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0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1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2" nillable="true" ma:displayName="Is Collaboration Space Locked" ma:internalName="Is_Collaboration_Space_Locked">
      <xsd:simpleType>
        <xsd:restriction base="dms:Boolean"/>
      </xsd:simpleType>
    </xsd:element>
    <xsd:element name="IsNotebookLocked" ma:index="33" nillable="true" ma:displayName="Is Notebook Locked" ma:internalName="IsNotebookLocked">
      <xsd:simpleType>
        <xsd:restriction base="dms:Boolean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5" nillable="true" ma:displayName="MediaServiceEventHashCode" ma:hidden="true" ma:internalName="MediaServiceEventHashCode" ma:readOnly="true">
      <xsd:simpleType>
        <xsd:restriction base="dms:Text"/>
      </xsd:simpleType>
    </xsd:element>
    <xsd:element name="Math_Settings" ma:index="36" nillable="true" ma:displayName="Math Settings" ma:internalName="Math_Settings">
      <xsd:simpleType>
        <xsd:restriction base="dms:Text"/>
      </xsd:simpleType>
    </xsd:element>
    <xsd:element name="Distribution_Groups" ma:index="37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8" nillable="true" ma:displayName="LMS Mappings" ma:internalName="LMS_Mappings">
      <xsd:simpleType>
        <xsd:restriction base="dms:Note">
          <xsd:maxLength value="255"/>
        </xsd:restriction>
      </xsd:simpleType>
    </xsd:element>
    <xsd:element name="MediaServiceAutoKeyPoints" ma:index="3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90c684-f515-4ff4-b1ab-441a64ac3ee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Jakamisvihjeen hajautu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923A3C8-DA64-477A-8269-37CF3E47F14E}">
  <ds:schemaRefs>
    <ds:schemaRef ds:uri="http://www.w3.org/XML/1998/namespace"/>
    <ds:schemaRef ds:uri="http://purl.org/dc/dcmitype/"/>
    <ds:schemaRef ds:uri="fd90c684-f515-4ff4-b1ab-441a64ac3eef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adee38de-9679-49eb-9e5e-eb145bc3879f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2360F66E-50D0-496C-A126-DF5E89E2BD9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CE72D1C-01E4-4675-9068-406D1C5D16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ee38de-9679-49eb-9e5e-eb145bc3879f"/>
    <ds:schemaRef ds:uri="fd90c684-f515-4ff4-b1ab-441a64ac3ee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TM04033919[[fn=Piiri]]</Template>
  <TotalTime>148</TotalTime>
  <Words>227</Words>
  <Application>Microsoft Office PowerPoint</Application>
  <PresentationFormat>Laajakuva</PresentationFormat>
  <Paragraphs>22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8" baseType="lpstr">
      <vt:lpstr>Arial</vt:lpstr>
      <vt:lpstr>Tw Cen MT</vt:lpstr>
      <vt:lpstr>Piiri</vt:lpstr>
      <vt:lpstr>Liittimet</vt:lpstr>
      <vt:lpstr>BNC-Liittimet</vt:lpstr>
      <vt:lpstr>Banaani-Liittimet</vt:lpstr>
      <vt:lpstr>USB-Liittimet</vt:lpstr>
      <vt:lpstr>latta-Liittimet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Liittimet</dc:title>
  <dc:creator>Jouko Lautaoja</dc:creator>
  <cp:lastModifiedBy>Jouko Lautaoja</cp:lastModifiedBy>
  <cp:revision>2</cp:revision>
  <dcterms:created xsi:type="dcterms:W3CDTF">2020-03-28T07:14:09Z</dcterms:created>
  <dcterms:modified xsi:type="dcterms:W3CDTF">2020-03-28T11:39:10Z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0x010100F6184443304BEB4EB39781CBC1CE9989</vt:lpwstr>
  </property>
</Properties>
</file>