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notesMasterIdLst>
    <p:notesMasterId r:id="rId18"/>
  </p:notesMasterIdLst>
  <p:handoutMasterIdLst>
    <p:handoutMasterId r:id="rId19"/>
  </p:handoutMasterIdLst>
  <p:sldIdLst>
    <p:sldId id="262" r:id="rId5"/>
    <p:sldId id="263" r:id="rId6"/>
    <p:sldId id="264" r:id="rId7"/>
    <p:sldId id="273" r:id="rId8"/>
    <p:sldId id="272" r:id="rId9"/>
    <p:sldId id="265" r:id="rId10"/>
    <p:sldId id="267" r:id="rId11"/>
    <p:sldId id="271" r:id="rId12"/>
    <p:sldId id="266" r:id="rId13"/>
    <p:sldId id="268" r:id="rId14"/>
    <p:sldId id="269" r:id="rId15"/>
    <p:sldId id="270" r:id="rId16"/>
    <p:sldId id="274" r:id="rId17"/>
  </p:sldIdLst>
  <p:sldSz cx="12192000" cy="6858000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kkarinen Sanna" initials="LS" lastIdx="1" clrIdx="0">
    <p:extLst>
      <p:ext uri="{19B8F6BF-5375-455C-9EA6-DF929625EA0E}">
        <p15:presenceInfo xmlns:p15="http://schemas.microsoft.com/office/powerpoint/2012/main" userId="S-1-5-21-2699120718-2805998731-48383847-38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2E1BAC-171F-48CC-9E8D-9C2F2E913324}" v="2" dt="2022-09-23T12:06:27.1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Tumma tyyli 2 - Korostus 5/Korostu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Tumma tyyli 2 - Korostus 3/Korostu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umma tyyli 2 - Korostus 1/Korostu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Tumma tyyli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8FB837D-C827-4EFA-A057-4D05807E0F7C}" styleName="Teematyyli 1 - Korostu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eematyyli 1 - Korostu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kkarinen Sanna" userId="44d95296-c534-49c5-878a-290f43d7171a" providerId="ADAL" clId="{FDB2535B-544F-47E0-9B29-EC8DA5B7D1B9}"/>
    <pc:docChg chg="undo custSel addSld modSld sldOrd">
      <pc:chgData name="Laukkarinen Sanna" userId="44d95296-c534-49c5-878a-290f43d7171a" providerId="ADAL" clId="{FDB2535B-544F-47E0-9B29-EC8DA5B7D1B9}" dt="2022-09-09T05:29:18.997" v="4503" actId="20577"/>
      <pc:docMkLst>
        <pc:docMk/>
      </pc:docMkLst>
      <pc:sldChg chg="addSp modSp">
        <pc:chgData name="Laukkarinen Sanna" userId="44d95296-c534-49c5-878a-290f43d7171a" providerId="ADAL" clId="{FDB2535B-544F-47E0-9B29-EC8DA5B7D1B9}" dt="2022-09-08T08:43:02.477" v="75" actId="1076"/>
        <pc:sldMkLst>
          <pc:docMk/>
          <pc:sldMk cId="3080155920" sldId="259"/>
        </pc:sldMkLst>
        <pc:spChg chg="mod">
          <ac:chgData name="Laukkarinen Sanna" userId="44d95296-c534-49c5-878a-290f43d7171a" providerId="ADAL" clId="{FDB2535B-544F-47E0-9B29-EC8DA5B7D1B9}" dt="2022-09-08T08:41:44.911" v="64" actId="20577"/>
          <ac:spMkLst>
            <pc:docMk/>
            <pc:sldMk cId="3080155920" sldId="259"/>
            <ac:spMk id="2" creationId="{00000000-0000-0000-0000-000000000000}"/>
          </ac:spMkLst>
        </pc:spChg>
        <pc:spChg chg="mod">
          <ac:chgData name="Laukkarinen Sanna" userId="44d95296-c534-49c5-878a-290f43d7171a" providerId="ADAL" clId="{FDB2535B-544F-47E0-9B29-EC8DA5B7D1B9}" dt="2022-09-08T08:42:56.826" v="74" actId="20577"/>
          <ac:spMkLst>
            <pc:docMk/>
            <pc:sldMk cId="3080155920" sldId="259"/>
            <ac:spMk id="3" creationId="{00000000-0000-0000-0000-000000000000}"/>
          </ac:spMkLst>
        </pc:spChg>
        <pc:picChg chg="add mod">
          <ac:chgData name="Laukkarinen Sanna" userId="44d95296-c534-49c5-878a-290f43d7171a" providerId="ADAL" clId="{FDB2535B-544F-47E0-9B29-EC8DA5B7D1B9}" dt="2022-09-08T08:43:02.477" v="75" actId="1076"/>
          <ac:picMkLst>
            <pc:docMk/>
            <pc:sldMk cId="3080155920" sldId="259"/>
            <ac:picMk id="8" creationId="{D147BFFB-627C-45DA-959C-1E2E69CB98F5}"/>
          </ac:picMkLst>
        </pc:picChg>
      </pc:sldChg>
      <pc:sldChg chg="addSp delSp modSp">
        <pc:chgData name="Laukkarinen Sanna" userId="44d95296-c534-49c5-878a-290f43d7171a" providerId="ADAL" clId="{FDB2535B-544F-47E0-9B29-EC8DA5B7D1B9}" dt="2022-09-08T08:43:59.420" v="141" actId="20577"/>
        <pc:sldMkLst>
          <pc:docMk/>
          <pc:sldMk cId="2706716943" sldId="263"/>
        </pc:sldMkLst>
        <pc:spChg chg="del">
          <ac:chgData name="Laukkarinen Sanna" userId="44d95296-c534-49c5-878a-290f43d7171a" providerId="ADAL" clId="{FDB2535B-544F-47E0-9B29-EC8DA5B7D1B9}" dt="2022-09-08T08:43:10.010" v="76"/>
          <ac:spMkLst>
            <pc:docMk/>
            <pc:sldMk cId="2706716943" sldId="263"/>
            <ac:spMk id="2" creationId="{00000000-0000-0000-0000-000000000000}"/>
          </ac:spMkLst>
        </pc:spChg>
        <pc:spChg chg="del">
          <ac:chgData name="Laukkarinen Sanna" userId="44d95296-c534-49c5-878a-290f43d7171a" providerId="ADAL" clId="{FDB2535B-544F-47E0-9B29-EC8DA5B7D1B9}" dt="2022-09-08T08:43:10.010" v="76"/>
          <ac:spMkLst>
            <pc:docMk/>
            <pc:sldMk cId="2706716943" sldId="263"/>
            <ac:spMk id="3" creationId="{00000000-0000-0000-0000-000000000000}"/>
          </ac:spMkLst>
        </pc:spChg>
        <pc:spChg chg="del">
          <ac:chgData name="Laukkarinen Sanna" userId="44d95296-c534-49c5-878a-290f43d7171a" providerId="ADAL" clId="{FDB2535B-544F-47E0-9B29-EC8DA5B7D1B9}" dt="2022-09-08T08:43:10.010" v="76"/>
          <ac:spMkLst>
            <pc:docMk/>
            <pc:sldMk cId="2706716943" sldId="263"/>
            <ac:spMk id="4" creationId="{00000000-0000-0000-0000-000000000000}"/>
          </ac:spMkLst>
        </pc:spChg>
        <pc:spChg chg="add mod">
          <ac:chgData name="Laukkarinen Sanna" userId="44d95296-c534-49c5-878a-290f43d7171a" providerId="ADAL" clId="{FDB2535B-544F-47E0-9B29-EC8DA5B7D1B9}" dt="2022-09-08T08:43:15.486" v="91" actId="20577"/>
          <ac:spMkLst>
            <pc:docMk/>
            <pc:sldMk cId="2706716943" sldId="263"/>
            <ac:spMk id="8" creationId="{94821DD1-7115-4AE2-924C-781DBE28AB2F}"/>
          </ac:spMkLst>
        </pc:spChg>
        <pc:spChg chg="add mod">
          <ac:chgData name="Laukkarinen Sanna" userId="44d95296-c534-49c5-878a-290f43d7171a" providerId="ADAL" clId="{FDB2535B-544F-47E0-9B29-EC8DA5B7D1B9}" dt="2022-09-08T08:43:59.420" v="141" actId="20577"/>
          <ac:spMkLst>
            <pc:docMk/>
            <pc:sldMk cId="2706716943" sldId="263"/>
            <ac:spMk id="9" creationId="{4C62A9EE-8CEC-405E-8577-2D1543000950}"/>
          </ac:spMkLst>
        </pc:spChg>
      </pc:sldChg>
      <pc:sldChg chg="modSp add">
        <pc:chgData name="Laukkarinen Sanna" userId="44d95296-c534-49c5-878a-290f43d7171a" providerId="ADAL" clId="{FDB2535B-544F-47E0-9B29-EC8DA5B7D1B9}" dt="2022-09-08T08:47:53.057" v="711" actId="20577"/>
        <pc:sldMkLst>
          <pc:docMk/>
          <pc:sldMk cId="2395284296" sldId="264"/>
        </pc:sldMkLst>
        <pc:spChg chg="mod">
          <ac:chgData name="Laukkarinen Sanna" userId="44d95296-c534-49c5-878a-290f43d7171a" providerId="ADAL" clId="{FDB2535B-544F-47E0-9B29-EC8DA5B7D1B9}" dt="2022-09-08T08:44:34.459" v="182" actId="20577"/>
          <ac:spMkLst>
            <pc:docMk/>
            <pc:sldMk cId="2395284296" sldId="264"/>
            <ac:spMk id="2" creationId="{BC5A2403-22A5-4559-BAA7-CAE688DA26ED}"/>
          </ac:spMkLst>
        </pc:spChg>
        <pc:spChg chg="mod">
          <ac:chgData name="Laukkarinen Sanna" userId="44d95296-c534-49c5-878a-290f43d7171a" providerId="ADAL" clId="{FDB2535B-544F-47E0-9B29-EC8DA5B7D1B9}" dt="2022-09-08T08:47:53.057" v="711" actId="20577"/>
          <ac:spMkLst>
            <pc:docMk/>
            <pc:sldMk cId="2395284296" sldId="264"/>
            <ac:spMk id="3" creationId="{51B40944-A29F-4978-9D5A-4504EB82F6E3}"/>
          </ac:spMkLst>
        </pc:spChg>
      </pc:sldChg>
      <pc:sldChg chg="modSp add">
        <pc:chgData name="Laukkarinen Sanna" userId="44d95296-c534-49c5-878a-290f43d7171a" providerId="ADAL" clId="{FDB2535B-544F-47E0-9B29-EC8DA5B7D1B9}" dt="2022-09-08T12:22:32.606" v="4204" actId="14100"/>
        <pc:sldMkLst>
          <pc:docMk/>
          <pc:sldMk cId="2998327257" sldId="265"/>
        </pc:sldMkLst>
        <pc:spChg chg="mod">
          <ac:chgData name="Laukkarinen Sanna" userId="44d95296-c534-49c5-878a-290f43d7171a" providerId="ADAL" clId="{FDB2535B-544F-47E0-9B29-EC8DA5B7D1B9}" dt="2022-09-08T12:22:32.606" v="4204" actId="14100"/>
          <ac:spMkLst>
            <pc:docMk/>
            <pc:sldMk cId="2998327257" sldId="265"/>
            <ac:spMk id="2" creationId="{9CCA18DC-521A-46C3-8FDE-25D081B1D74F}"/>
          </ac:spMkLst>
        </pc:spChg>
      </pc:sldChg>
      <pc:sldChg chg="modSp add ord">
        <pc:chgData name="Laukkarinen Sanna" userId="44d95296-c534-49c5-878a-290f43d7171a" providerId="ADAL" clId="{FDB2535B-544F-47E0-9B29-EC8DA5B7D1B9}" dt="2022-09-08T11:32:47.140" v="2991" actId="20577"/>
        <pc:sldMkLst>
          <pc:docMk/>
          <pc:sldMk cId="2330827587" sldId="266"/>
        </pc:sldMkLst>
        <pc:spChg chg="mod">
          <ac:chgData name="Laukkarinen Sanna" userId="44d95296-c534-49c5-878a-290f43d7171a" providerId="ADAL" clId="{FDB2535B-544F-47E0-9B29-EC8DA5B7D1B9}" dt="2022-09-08T10:04:57.904" v="1443" actId="20577"/>
          <ac:spMkLst>
            <pc:docMk/>
            <pc:sldMk cId="2330827587" sldId="266"/>
            <ac:spMk id="2" creationId="{7B5289DE-D669-4AC9-8034-11BEFF4E7297}"/>
          </ac:spMkLst>
        </pc:spChg>
        <pc:spChg chg="mod">
          <ac:chgData name="Laukkarinen Sanna" userId="44d95296-c534-49c5-878a-290f43d7171a" providerId="ADAL" clId="{FDB2535B-544F-47E0-9B29-EC8DA5B7D1B9}" dt="2022-09-08T11:32:47.140" v="2991" actId="20577"/>
          <ac:spMkLst>
            <pc:docMk/>
            <pc:sldMk cId="2330827587" sldId="266"/>
            <ac:spMk id="3" creationId="{0539A8F3-3DD3-4BBE-A828-E0AAB672D1B9}"/>
          </ac:spMkLst>
        </pc:spChg>
      </pc:sldChg>
      <pc:sldChg chg="modSp add">
        <pc:chgData name="Laukkarinen Sanna" userId="44d95296-c534-49c5-878a-290f43d7171a" providerId="ADAL" clId="{FDB2535B-544F-47E0-9B29-EC8DA5B7D1B9}" dt="2022-09-09T05:29:18.997" v="4503" actId="20577"/>
        <pc:sldMkLst>
          <pc:docMk/>
          <pc:sldMk cId="3264928014" sldId="267"/>
        </pc:sldMkLst>
        <pc:spChg chg="mod">
          <ac:chgData name="Laukkarinen Sanna" userId="44d95296-c534-49c5-878a-290f43d7171a" providerId="ADAL" clId="{FDB2535B-544F-47E0-9B29-EC8DA5B7D1B9}" dt="2022-09-08T10:02:03.120" v="875" actId="6549"/>
          <ac:spMkLst>
            <pc:docMk/>
            <pc:sldMk cId="3264928014" sldId="267"/>
            <ac:spMk id="2" creationId="{6A85155F-EC1A-4D60-9444-D70B17D174E0}"/>
          </ac:spMkLst>
        </pc:spChg>
        <pc:spChg chg="mod">
          <ac:chgData name="Laukkarinen Sanna" userId="44d95296-c534-49c5-878a-290f43d7171a" providerId="ADAL" clId="{FDB2535B-544F-47E0-9B29-EC8DA5B7D1B9}" dt="2022-09-09T05:29:18.997" v="4503" actId="20577"/>
          <ac:spMkLst>
            <pc:docMk/>
            <pc:sldMk cId="3264928014" sldId="267"/>
            <ac:spMk id="3" creationId="{2BA7527E-3B41-48DC-A1AA-D087DBCB59FE}"/>
          </ac:spMkLst>
        </pc:spChg>
      </pc:sldChg>
      <pc:sldChg chg="modSp add">
        <pc:chgData name="Laukkarinen Sanna" userId="44d95296-c534-49c5-878a-290f43d7171a" providerId="ADAL" clId="{FDB2535B-544F-47E0-9B29-EC8DA5B7D1B9}" dt="2022-09-08T11:05:32.625" v="2542" actId="20577"/>
        <pc:sldMkLst>
          <pc:docMk/>
          <pc:sldMk cId="2941155307" sldId="268"/>
        </pc:sldMkLst>
        <pc:spChg chg="mod">
          <ac:chgData name="Laukkarinen Sanna" userId="44d95296-c534-49c5-878a-290f43d7171a" providerId="ADAL" clId="{FDB2535B-544F-47E0-9B29-EC8DA5B7D1B9}" dt="2022-09-08T10:05:10.547" v="1483" actId="20577"/>
          <ac:spMkLst>
            <pc:docMk/>
            <pc:sldMk cId="2941155307" sldId="268"/>
            <ac:spMk id="2" creationId="{E42BF0A3-1D0E-4790-83FF-5B9BB8DC750A}"/>
          </ac:spMkLst>
        </pc:spChg>
        <pc:spChg chg="mod">
          <ac:chgData name="Laukkarinen Sanna" userId="44d95296-c534-49c5-878a-290f43d7171a" providerId="ADAL" clId="{FDB2535B-544F-47E0-9B29-EC8DA5B7D1B9}" dt="2022-09-08T11:05:32.625" v="2542" actId="20577"/>
          <ac:spMkLst>
            <pc:docMk/>
            <pc:sldMk cId="2941155307" sldId="268"/>
            <ac:spMk id="3" creationId="{709A57A7-7C5A-43D3-B2D0-6C1A84D6649A}"/>
          </ac:spMkLst>
        </pc:spChg>
      </pc:sldChg>
      <pc:sldChg chg="modSp add">
        <pc:chgData name="Laukkarinen Sanna" userId="44d95296-c534-49c5-878a-290f43d7171a" providerId="ADAL" clId="{FDB2535B-544F-47E0-9B29-EC8DA5B7D1B9}" dt="2022-09-08T11:06:00.069" v="2604" actId="20577"/>
        <pc:sldMkLst>
          <pc:docMk/>
          <pc:sldMk cId="2904965323" sldId="269"/>
        </pc:sldMkLst>
        <pc:spChg chg="mod">
          <ac:chgData name="Laukkarinen Sanna" userId="44d95296-c534-49c5-878a-290f43d7171a" providerId="ADAL" clId="{FDB2535B-544F-47E0-9B29-EC8DA5B7D1B9}" dt="2022-09-08T10:05:20.112" v="1495" actId="20577"/>
          <ac:spMkLst>
            <pc:docMk/>
            <pc:sldMk cId="2904965323" sldId="269"/>
            <ac:spMk id="2" creationId="{E42BF0A3-1D0E-4790-83FF-5B9BB8DC750A}"/>
          </ac:spMkLst>
        </pc:spChg>
        <pc:spChg chg="mod">
          <ac:chgData name="Laukkarinen Sanna" userId="44d95296-c534-49c5-878a-290f43d7171a" providerId="ADAL" clId="{FDB2535B-544F-47E0-9B29-EC8DA5B7D1B9}" dt="2022-09-08T11:06:00.069" v="2604" actId="20577"/>
          <ac:spMkLst>
            <pc:docMk/>
            <pc:sldMk cId="2904965323" sldId="269"/>
            <ac:spMk id="3" creationId="{709A57A7-7C5A-43D3-B2D0-6C1A84D6649A}"/>
          </ac:spMkLst>
        </pc:spChg>
      </pc:sldChg>
      <pc:sldChg chg="addSp delSp modSp add">
        <pc:chgData name="Laukkarinen Sanna" userId="44d95296-c534-49c5-878a-290f43d7171a" providerId="ADAL" clId="{FDB2535B-544F-47E0-9B29-EC8DA5B7D1B9}" dt="2022-09-08T11:28:41.568" v="2698" actId="1076"/>
        <pc:sldMkLst>
          <pc:docMk/>
          <pc:sldMk cId="3714211282" sldId="270"/>
        </pc:sldMkLst>
        <pc:spChg chg="mod">
          <ac:chgData name="Laukkarinen Sanna" userId="44d95296-c534-49c5-878a-290f43d7171a" providerId="ADAL" clId="{FDB2535B-544F-47E0-9B29-EC8DA5B7D1B9}" dt="2022-09-08T11:21:11.145" v="2639" actId="20577"/>
          <ac:spMkLst>
            <pc:docMk/>
            <pc:sldMk cId="3714211282" sldId="270"/>
            <ac:spMk id="2" creationId="{A38C42ED-0D5F-4F3E-8F82-8877E1AEB283}"/>
          </ac:spMkLst>
        </pc:spChg>
        <pc:spChg chg="del">
          <ac:chgData name="Laukkarinen Sanna" userId="44d95296-c534-49c5-878a-290f43d7171a" providerId="ADAL" clId="{FDB2535B-544F-47E0-9B29-EC8DA5B7D1B9}" dt="2022-09-08T11:21:25.871" v="2640" actId="931"/>
          <ac:spMkLst>
            <pc:docMk/>
            <pc:sldMk cId="3714211282" sldId="270"/>
            <ac:spMk id="3" creationId="{930EAF7A-6692-4E89-A43A-538BC5818383}"/>
          </ac:spMkLst>
        </pc:spChg>
        <pc:spChg chg="add del mod">
          <ac:chgData name="Laukkarinen Sanna" userId="44d95296-c534-49c5-878a-290f43d7171a" providerId="ADAL" clId="{FDB2535B-544F-47E0-9B29-EC8DA5B7D1B9}" dt="2022-09-08T11:21:57.784" v="2645" actId="931"/>
          <ac:spMkLst>
            <pc:docMk/>
            <pc:sldMk cId="3714211282" sldId="270"/>
            <ac:spMk id="12" creationId="{E4EA2D46-91B4-4A7E-AA1C-C0FADFC340AA}"/>
          </ac:spMkLst>
        </pc:spChg>
        <pc:spChg chg="add del mod">
          <ac:chgData name="Laukkarinen Sanna" userId="44d95296-c534-49c5-878a-290f43d7171a" providerId="ADAL" clId="{FDB2535B-544F-47E0-9B29-EC8DA5B7D1B9}" dt="2022-09-08T11:26:49.804" v="2686" actId="478"/>
          <ac:spMkLst>
            <pc:docMk/>
            <pc:sldMk cId="3714211282" sldId="270"/>
            <ac:spMk id="19" creationId="{64C1EBEB-2029-40C9-9C21-D67BDEC901E8}"/>
          </ac:spMkLst>
        </pc:spChg>
        <pc:spChg chg="add del mod">
          <ac:chgData name="Laukkarinen Sanna" userId="44d95296-c534-49c5-878a-290f43d7171a" providerId="ADAL" clId="{FDB2535B-544F-47E0-9B29-EC8DA5B7D1B9}" dt="2022-09-08T11:28:13.573" v="2694" actId="11529"/>
          <ac:spMkLst>
            <pc:docMk/>
            <pc:sldMk cId="3714211282" sldId="270"/>
            <ac:spMk id="26" creationId="{057AA14A-3C34-4AF0-AC69-BFD85A01BF36}"/>
          </ac:spMkLst>
        </pc:spChg>
        <pc:spChg chg="add mod">
          <ac:chgData name="Laukkarinen Sanna" userId="44d95296-c534-49c5-878a-290f43d7171a" providerId="ADAL" clId="{FDB2535B-544F-47E0-9B29-EC8DA5B7D1B9}" dt="2022-09-08T11:28:35.980" v="2697" actId="1076"/>
          <ac:spMkLst>
            <pc:docMk/>
            <pc:sldMk cId="3714211282" sldId="270"/>
            <ac:spMk id="27" creationId="{33C22335-6BBD-490E-B394-A0189638DB9A}"/>
          </ac:spMkLst>
        </pc:spChg>
        <pc:picChg chg="add del mod">
          <ac:chgData name="Laukkarinen Sanna" userId="44d95296-c534-49c5-878a-290f43d7171a" providerId="ADAL" clId="{FDB2535B-544F-47E0-9B29-EC8DA5B7D1B9}" dt="2022-09-08T11:21:34.098" v="2644" actId="478"/>
          <ac:picMkLst>
            <pc:docMk/>
            <pc:sldMk cId="3714211282" sldId="270"/>
            <ac:picMk id="8" creationId="{70E2FF42-13CF-4436-8FD3-6389C29A9D9C}"/>
          </ac:picMkLst>
        </pc:picChg>
        <pc:picChg chg="add del mod">
          <ac:chgData name="Laukkarinen Sanna" userId="44d95296-c534-49c5-878a-290f43d7171a" providerId="ADAL" clId="{FDB2535B-544F-47E0-9B29-EC8DA5B7D1B9}" dt="2022-09-08T11:21:34.098" v="2644" actId="478"/>
          <ac:picMkLst>
            <pc:docMk/>
            <pc:sldMk cId="3714211282" sldId="270"/>
            <ac:picMk id="10" creationId="{C58AAD49-938C-4E92-B939-59135881B178}"/>
          </ac:picMkLst>
        </pc:picChg>
        <pc:picChg chg="add mod">
          <ac:chgData name="Laukkarinen Sanna" userId="44d95296-c534-49c5-878a-290f43d7171a" providerId="ADAL" clId="{FDB2535B-544F-47E0-9B29-EC8DA5B7D1B9}" dt="2022-09-08T11:23:51.806" v="2654" actId="1076"/>
          <ac:picMkLst>
            <pc:docMk/>
            <pc:sldMk cId="3714211282" sldId="270"/>
            <ac:picMk id="14" creationId="{EEBD6DCF-0EFD-4882-84E3-69538092F3A9}"/>
          </ac:picMkLst>
        </pc:picChg>
        <pc:picChg chg="add mod">
          <ac:chgData name="Laukkarinen Sanna" userId="44d95296-c534-49c5-878a-290f43d7171a" providerId="ADAL" clId="{FDB2535B-544F-47E0-9B29-EC8DA5B7D1B9}" dt="2022-09-08T11:28:32.963" v="2696" actId="1076"/>
          <ac:picMkLst>
            <pc:docMk/>
            <pc:sldMk cId="3714211282" sldId="270"/>
            <ac:picMk id="16" creationId="{6AD7EAF1-ADBD-4DDF-A114-81385D31082B}"/>
          </ac:picMkLst>
        </pc:picChg>
        <pc:picChg chg="add mod">
          <ac:chgData name="Laukkarinen Sanna" userId="44d95296-c534-49c5-878a-290f43d7171a" providerId="ADAL" clId="{FDB2535B-544F-47E0-9B29-EC8DA5B7D1B9}" dt="2022-09-08T11:28:41.568" v="2698" actId="1076"/>
          <ac:picMkLst>
            <pc:docMk/>
            <pc:sldMk cId="3714211282" sldId="270"/>
            <ac:picMk id="18" creationId="{A9A6CACF-98F9-4D43-8F6D-BF558982CA67}"/>
          </ac:picMkLst>
        </pc:picChg>
        <pc:cxnChg chg="add del mod">
          <ac:chgData name="Laukkarinen Sanna" userId="44d95296-c534-49c5-878a-290f43d7171a" providerId="ADAL" clId="{FDB2535B-544F-47E0-9B29-EC8DA5B7D1B9}" dt="2022-09-08T11:27:26.999" v="2692" actId="478"/>
          <ac:cxnSpMkLst>
            <pc:docMk/>
            <pc:sldMk cId="3714211282" sldId="270"/>
            <ac:cxnSpMk id="21" creationId="{F31C2ECF-438D-4C9D-AB21-FCCF16A2C151}"/>
          </ac:cxnSpMkLst>
        </pc:cxnChg>
      </pc:sldChg>
      <pc:sldChg chg="modSp add">
        <pc:chgData name="Laukkarinen Sanna" userId="44d95296-c534-49c5-878a-290f43d7171a" providerId="ADAL" clId="{FDB2535B-544F-47E0-9B29-EC8DA5B7D1B9}" dt="2022-09-09T05:25:56.587" v="4277" actId="20577"/>
        <pc:sldMkLst>
          <pc:docMk/>
          <pc:sldMk cId="2286729043" sldId="271"/>
        </pc:sldMkLst>
        <pc:spChg chg="mod">
          <ac:chgData name="Laukkarinen Sanna" userId="44d95296-c534-49c5-878a-290f43d7171a" providerId="ADAL" clId="{FDB2535B-544F-47E0-9B29-EC8DA5B7D1B9}" dt="2022-09-09T05:25:02.923" v="4225" actId="20577"/>
          <ac:spMkLst>
            <pc:docMk/>
            <pc:sldMk cId="2286729043" sldId="271"/>
            <ac:spMk id="2" creationId="{6A85155F-EC1A-4D60-9444-D70B17D174E0}"/>
          </ac:spMkLst>
        </pc:spChg>
        <pc:spChg chg="mod">
          <ac:chgData name="Laukkarinen Sanna" userId="44d95296-c534-49c5-878a-290f43d7171a" providerId="ADAL" clId="{FDB2535B-544F-47E0-9B29-EC8DA5B7D1B9}" dt="2022-09-09T05:25:56.587" v="4277" actId="20577"/>
          <ac:spMkLst>
            <pc:docMk/>
            <pc:sldMk cId="2286729043" sldId="271"/>
            <ac:spMk id="3" creationId="{2BA7527E-3B41-48DC-A1AA-D087DBCB59FE}"/>
          </ac:spMkLst>
        </pc:spChg>
      </pc:sldChg>
      <pc:sldChg chg="modSp add">
        <pc:chgData name="Laukkarinen Sanna" userId="44d95296-c534-49c5-878a-290f43d7171a" providerId="ADAL" clId="{FDB2535B-544F-47E0-9B29-EC8DA5B7D1B9}" dt="2022-09-09T05:28:27.742" v="4291" actId="20577"/>
        <pc:sldMkLst>
          <pc:docMk/>
          <pc:sldMk cId="720928474" sldId="272"/>
        </pc:sldMkLst>
        <pc:spChg chg="mod">
          <ac:chgData name="Laukkarinen Sanna" userId="44d95296-c534-49c5-878a-290f43d7171a" providerId="ADAL" clId="{FDB2535B-544F-47E0-9B29-EC8DA5B7D1B9}" dt="2022-09-09T05:28:27.742" v="4291" actId="20577"/>
          <ac:spMkLst>
            <pc:docMk/>
            <pc:sldMk cId="720928474" sldId="272"/>
            <ac:spMk id="2" creationId="{BC5A2403-22A5-4559-BAA7-CAE688DA26ED}"/>
          </ac:spMkLst>
        </pc:spChg>
      </pc:sldChg>
    </pc:docChg>
  </pc:docChgLst>
  <pc:docChgLst>
    <pc:chgData name="Laukkarinen Sanna" userId="S::sanna.laukkarinen@samiedu.fi::44d95296-c534-49c5-878a-290f43d7171a" providerId="AD" clId="Web-{F3E4DF16-C052-9991-E023-8EA6D0B7AAC4}"/>
    <pc:docChg chg="modSld">
      <pc:chgData name="Laukkarinen Sanna" userId="S::sanna.laukkarinen@samiedu.fi::44d95296-c534-49c5-878a-290f43d7171a" providerId="AD" clId="Web-{F3E4DF16-C052-9991-E023-8EA6D0B7AAC4}" dt="2022-09-09T09:03:44.568" v="20" actId="20577"/>
      <pc:docMkLst>
        <pc:docMk/>
      </pc:docMkLst>
      <pc:sldChg chg="modSp">
        <pc:chgData name="Laukkarinen Sanna" userId="S::sanna.laukkarinen@samiedu.fi::44d95296-c534-49c5-878a-290f43d7171a" providerId="AD" clId="Web-{F3E4DF16-C052-9991-E023-8EA6D0B7AAC4}" dt="2022-09-09T09:03:44.568" v="20" actId="20577"/>
        <pc:sldMkLst>
          <pc:docMk/>
          <pc:sldMk cId="1743794949" sldId="262"/>
        </pc:sldMkLst>
        <pc:spChg chg="mod">
          <ac:chgData name="Laukkarinen Sanna" userId="S::sanna.laukkarinen@samiedu.fi::44d95296-c534-49c5-878a-290f43d7171a" providerId="AD" clId="Web-{F3E4DF16-C052-9991-E023-8EA6D0B7AAC4}" dt="2022-09-09T09:03:44.568" v="20" actId="20577"/>
          <ac:spMkLst>
            <pc:docMk/>
            <pc:sldMk cId="1743794949" sldId="262"/>
            <ac:spMk id="2" creationId="{00000000-0000-0000-0000-000000000000}"/>
          </ac:spMkLst>
        </pc:spChg>
      </pc:sldChg>
    </pc:docChg>
  </pc:docChgLst>
  <pc:docChgLst>
    <pc:chgData name="Laukkarinen Sanna" userId="S::sanna.laukkarinen@samiedu.fi::44d95296-c534-49c5-878a-290f43d7171a" providerId="AD" clId="Web-{262E1BAC-171F-48CC-9E8D-9C2F2E913324}"/>
    <pc:docChg chg="delSld modSld">
      <pc:chgData name="Laukkarinen Sanna" userId="S::sanna.laukkarinen@samiedu.fi::44d95296-c534-49c5-878a-290f43d7171a" providerId="AD" clId="Web-{262E1BAC-171F-48CC-9E8D-9C2F2E913324}" dt="2022-09-23T12:06:27.154" v="2"/>
      <pc:docMkLst>
        <pc:docMk/>
      </pc:docMkLst>
      <pc:sldChg chg="modSp del">
        <pc:chgData name="Laukkarinen Sanna" userId="S::sanna.laukkarinen@samiedu.fi::44d95296-c534-49c5-878a-290f43d7171a" providerId="AD" clId="Web-{262E1BAC-171F-48CC-9E8D-9C2F2E913324}" dt="2022-09-23T12:06:27.154" v="2"/>
        <pc:sldMkLst>
          <pc:docMk/>
          <pc:sldMk cId="3080155920" sldId="259"/>
        </pc:sldMkLst>
        <pc:spChg chg="mod">
          <ac:chgData name="Laukkarinen Sanna" userId="S::sanna.laukkarinen@samiedu.fi::44d95296-c534-49c5-878a-290f43d7171a" providerId="AD" clId="Web-{262E1BAC-171F-48CC-9E8D-9C2F2E913324}" dt="2022-09-23T12:06:21.747" v="1" actId="20577"/>
          <ac:spMkLst>
            <pc:docMk/>
            <pc:sldMk cId="3080155920" sldId="259"/>
            <ac:spMk id="2" creationId="{00000000-0000-0000-0000-000000000000}"/>
          </ac:spMkLst>
        </pc:spChg>
      </pc:sldChg>
    </pc:docChg>
  </pc:docChgLst>
  <pc:docChgLst>
    <pc:chgData name="Laukkarinen Sanna" userId="44d95296-c534-49c5-878a-290f43d7171a" providerId="ADAL" clId="{10F5BA8B-AB64-4FC4-8832-F0FEF75ABC69}"/>
    <pc:docChg chg="undo custSel addSld modSld">
      <pc:chgData name="Laukkarinen Sanna" userId="44d95296-c534-49c5-878a-290f43d7171a" providerId="ADAL" clId="{10F5BA8B-AB64-4FC4-8832-F0FEF75ABC69}" dt="2022-09-23T12:35:21.192" v="4038" actId="20577"/>
      <pc:docMkLst>
        <pc:docMk/>
      </pc:docMkLst>
      <pc:sldChg chg="modSp">
        <pc:chgData name="Laukkarinen Sanna" userId="44d95296-c534-49c5-878a-290f43d7171a" providerId="ADAL" clId="{10F5BA8B-AB64-4FC4-8832-F0FEF75ABC69}" dt="2022-09-22T05:39:14.681" v="2266" actId="20577"/>
        <pc:sldMkLst>
          <pc:docMk/>
          <pc:sldMk cId="2706716943" sldId="263"/>
        </pc:sldMkLst>
        <pc:spChg chg="mod">
          <ac:chgData name="Laukkarinen Sanna" userId="44d95296-c534-49c5-878a-290f43d7171a" providerId="ADAL" clId="{10F5BA8B-AB64-4FC4-8832-F0FEF75ABC69}" dt="2022-09-22T05:39:14.681" v="2266" actId="20577"/>
          <ac:spMkLst>
            <pc:docMk/>
            <pc:sldMk cId="2706716943" sldId="263"/>
            <ac:spMk id="9" creationId="{4C62A9EE-8CEC-405E-8577-2D1543000950}"/>
          </ac:spMkLst>
        </pc:spChg>
      </pc:sldChg>
      <pc:sldChg chg="modSp">
        <pc:chgData name="Laukkarinen Sanna" userId="44d95296-c534-49c5-878a-290f43d7171a" providerId="ADAL" clId="{10F5BA8B-AB64-4FC4-8832-F0FEF75ABC69}" dt="2022-09-23T08:39:48.908" v="3825" actId="27636"/>
        <pc:sldMkLst>
          <pc:docMk/>
          <pc:sldMk cId="2395284296" sldId="264"/>
        </pc:sldMkLst>
        <pc:spChg chg="mod">
          <ac:chgData name="Laukkarinen Sanna" userId="44d95296-c534-49c5-878a-290f43d7171a" providerId="ADAL" clId="{10F5BA8B-AB64-4FC4-8832-F0FEF75ABC69}" dt="2022-09-23T08:39:48.908" v="3825" actId="27636"/>
          <ac:spMkLst>
            <pc:docMk/>
            <pc:sldMk cId="2395284296" sldId="264"/>
            <ac:spMk id="3" creationId="{51B40944-A29F-4978-9D5A-4504EB82F6E3}"/>
          </ac:spMkLst>
        </pc:spChg>
      </pc:sldChg>
      <pc:sldChg chg="modSp">
        <pc:chgData name="Laukkarinen Sanna" userId="44d95296-c534-49c5-878a-290f43d7171a" providerId="ADAL" clId="{10F5BA8B-AB64-4FC4-8832-F0FEF75ABC69}" dt="2022-09-23T12:35:21.192" v="4038" actId="20577"/>
        <pc:sldMkLst>
          <pc:docMk/>
          <pc:sldMk cId="2998327257" sldId="265"/>
        </pc:sldMkLst>
        <pc:spChg chg="mod">
          <ac:chgData name="Laukkarinen Sanna" userId="44d95296-c534-49c5-878a-290f43d7171a" providerId="ADAL" clId="{10F5BA8B-AB64-4FC4-8832-F0FEF75ABC69}" dt="2022-09-13T09:59:34.745" v="1593" actId="6549"/>
          <ac:spMkLst>
            <pc:docMk/>
            <pc:sldMk cId="2998327257" sldId="265"/>
            <ac:spMk id="2" creationId="{9CCA18DC-521A-46C3-8FDE-25D081B1D74F}"/>
          </ac:spMkLst>
        </pc:spChg>
        <pc:spChg chg="mod">
          <ac:chgData name="Laukkarinen Sanna" userId="44d95296-c534-49c5-878a-290f43d7171a" providerId="ADAL" clId="{10F5BA8B-AB64-4FC4-8832-F0FEF75ABC69}" dt="2022-09-23T12:35:21.192" v="4038" actId="20577"/>
          <ac:spMkLst>
            <pc:docMk/>
            <pc:sldMk cId="2998327257" sldId="265"/>
            <ac:spMk id="3" creationId="{14CE7DE5-051A-4850-9CBB-713A052CBDB8}"/>
          </ac:spMkLst>
        </pc:spChg>
      </pc:sldChg>
      <pc:sldChg chg="modSp">
        <pc:chgData name="Laukkarinen Sanna" userId="44d95296-c534-49c5-878a-290f43d7171a" providerId="ADAL" clId="{10F5BA8B-AB64-4FC4-8832-F0FEF75ABC69}" dt="2022-09-22T06:31:47.920" v="3251" actId="20577"/>
        <pc:sldMkLst>
          <pc:docMk/>
          <pc:sldMk cId="2330827587" sldId="266"/>
        </pc:sldMkLst>
        <pc:spChg chg="mod">
          <ac:chgData name="Laukkarinen Sanna" userId="44d95296-c534-49c5-878a-290f43d7171a" providerId="ADAL" clId="{10F5BA8B-AB64-4FC4-8832-F0FEF75ABC69}" dt="2022-09-22T06:31:47.920" v="3251" actId="20577"/>
          <ac:spMkLst>
            <pc:docMk/>
            <pc:sldMk cId="2330827587" sldId="266"/>
            <ac:spMk id="3" creationId="{0539A8F3-3DD3-4BBE-A828-E0AAB672D1B9}"/>
          </ac:spMkLst>
        </pc:spChg>
      </pc:sldChg>
      <pc:sldChg chg="modSp">
        <pc:chgData name="Laukkarinen Sanna" userId="44d95296-c534-49c5-878a-290f43d7171a" providerId="ADAL" clId="{10F5BA8B-AB64-4FC4-8832-F0FEF75ABC69}" dt="2022-09-22T06:30:09.073" v="3074" actId="6549"/>
        <pc:sldMkLst>
          <pc:docMk/>
          <pc:sldMk cId="3264928014" sldId="267"/>
        </pc:sldMkLst>
        <pc:spChg chg="mod">
          <ac:chgData name="Laukkarinen Sanna" userId="44d95296-c534-49c5-878a-290f43d7171a" providerId="ADAL" clId="{10F5BA8B-AB64-4FC4-8832-F0FEF75ABC69}" dt="2022-09-22T06:30:09.073" v="3074" actId="6549"/>
          <ac:spMkLst>
            <pc:docMk/>
            <pc:sldMk cId="3264928014" sldId="267"/>
            <ac:spMk id="3" creationId="{2BA7527E-3B41-48DC-A1AA-D087DBCB59FE}"/>
          </ac:spMkLst>
        </pc:spChg>
      </pc:sldChg>
      <pc:sldChg chg="modSp">
        <pc:chgData name="Laukkarinen Sanna" userId="44d95296-c534-49c5-878a-290f43d7171a" providerId="ADAL" clId="{10F5BA8B-AB64-4FC4-8832-F0FEF75ABC69}" dt="2022-09-22T06:35:11.897" v="3750" actId="6549"/>
        <pc:sldMkLst>
          <pc:docMk/>
          <pc:sldMk cId="2941155307" sldId="268"/>
        </pc:sldMkLst>
        <pc:spChg chg="mod">
          <ac:chgData name="Laukkarinen Sanna" userId="44d95296-c534-49c5-878a-290f43d7171a" providerId="ADAL" clId="{10F5BA8B-AB64-4FC4-8832-F0FEF75ABC69}" dt="2022-09-22T06:35:11.897" v="3750" actId="6549"/>
          <ac:spMkLst>
            <pc:docMk/>
            <pc:sldMk cId="2941155307" sldId="268"/>
            <ac:spMk id="3" creationId="{709A57A7-7C5A-43D3-B2D0-6C1A84D6649A}"/>
          </ac:spMkLst>
        </pc:spChg>
      </pc:sldChg>
      <pc:sldChg chg="modSp">
        <pc:chgData name="Laukkarinen Sanna" userId="44d95296-c534-49c5-878a-290f43d7171a" providerId="ADAL" clId="{10F5BA8B-AB64-4FC4-8832-F0FEF75ABC69}" dt="2022-09-22T06:33:24.876" v="3600" actId="20577"/>
        <pc:sldMkLst>
          <pc:docMk/>
          <pc:sldMk cId="2904965323" sldId="269"/>
        </pc:sldMkLst>
        <pc:spChg chg="mod">
          <ac:chgData name="Laukkarinen Sanna" userId="44d95296-c534-49c5-878a-290f43d7171a" providerId="ADAL" clId="{10F5BA8B-AB64-4FC4-8832-F0FEF75ABC69}" dt="2022-09-22T06:33:24.876" v="3600" actId="20577"/>
          <ac:spMkLst>
            <pc:docMk/>
            <pc:sldMk cId="2904965323" sldId="269"/>
            <ac:spMk id="3" creationId="{709A57A7-7C5A-43D3-B2D0-6C1A84D6649A}"/>
          </ac:spMkLst>
        </pc:spChg>
      </pc:sldChg>
      <pc:sldChg chg="modSp">
        <pc:chgData name="Laukkarinen Sanna" userId="44d95296-c534-49c5-878a-290f43d7171a" providerId="ADAL" clId="{10F5BA8B-AB64-4FC4-8832-F0FEF75ABC69}" dt="2022-09-22T06:31:21.127" v="3210" actId="20577"/>
        <pc:sldMkLst>
          <pc:docMk/>
          <pc:sldMk cId="2286729043" sldId="271"/>
        </pc:sldMkLst>
        <pc:spChg chg="mod">
          <ac:chgData name="Laukkarinen Sanna" userId="44d95296-c534-49c5-878a-290f43d7171a" providerId="ADAL" clId="{10F5BA8B-AB64-4FC4-8832-F0FEF75ABC69}" dt="2022-09-22T06:31:21.127" v="3210" actId="20577"/>
          <ac:spMkLst>
            <pc:docMk/>
            <pc:sldMk cId="2286729043" sldId="271"/>
            <ac:spMk id="3" creationId="{2BA7527E-3B41-48DC-A1AA-D087DBCB59FE}"/>
          </ac:spMkLst>
        </pc:spChg>
      </pc:sldChg>
      <pc:sldChg chg="modSp">
        <pc:chgData name="Laukkarinen Sanna" userId="44d95296-c534-49c5-878a-290f43d7171a" providerId="ADAL" clId="{10F5BA8B-AB64-4FC4-8832-F0FEF75ABC69}" dt="2022-09-22T06:28:08.602" v="2912" actId="20577"/>
        <pc:sldMkLst>
          <pc:docMk/>
          <pc:sldMk cId="720928474" sldId="272"/>
        </pc:sldMkLst>
        <pc:spChg chg="mod">
          <ac:chgData name="Laukkarinen Sanna" userId="44d95296-c534-49c5-878a-290f43d7171a" providerId="ADAL" clId="{10F5BA8B-AB64-4FC4-8832-F0FEF75ABC69}" dt="2022-09-22T06:28:08.602" v="2912" actId="20577"/>
          <ac:spMkLst>
            <pc:docMk/>
            <pc:sldMk cId="720928474" sldId="272"/>
            <ac:spMk id="3" creationId="{51B40944-A29F-4978-9D5A-4504EB82F6E3}"/>
          </ac:spMkLst>
        </pc:spChg>
      </pc:sldChg>
      <pc:sldChg chg="modSp add addCm delCm">
        <pc:chgData name="Laukkarinen Sanna" userId="44d95296-c534-49c5-878a-290f43d7171a" providerId="ADAL" clId="{10F5BA8B-AB64-4FC4-8832-F0FEF75ABC69}" dt="2022-09-23T08:39:20.976" v="3799" actId="20577"/>
        <pc:sldMkLst>
          <pc:docMk/>
          <pc:sldMk cId="1366044917" sldId="273"/>
        </pc:sldMkLst>
        <pc:spChg chg="mod">
          <ac:chgData name="Laukkarinen Sanna" userId="44d95296-c534-49c5-878a-290f43d7171a" providerId="ADAL" clId="{10F5BA8B-AB64-4FC4-8832-F0FEF75ABC69}" dt="2022-09-23T08:39:20.976" v="3799" actId="20577"/>
          <ac:spMkLst>
            <pc:docMk/>
            <pc:sldMk cId="1366044917" sldId="273"/>
            <ac:spMk id="3" creationId="{51B40944-A29F-4978-9D5A-4504EB82F6E3}"/>
          </ac:spMkLst>
        </pc:spChg>
      </pc:sldChg>
      <pc:sldChg chg="modSp add">
        <pc:chgData name="Laukkarinen Sanna" userId="44d95296-c534-49c5-878a-290f43d7171a" providerId="ADAL" clId="{10F5BA8B-AB64-4FC4-8832-F0FEF75ABC69}" dt="2022-09-22T06:33:48.522" v="3628" actId="20577"/>
        <pc:sldMkLst>
          <pc:docMk/>
          <pc:sldMk cId="3810342519" sldId="274"/>
        </pc:sldMkLst>
        <pc:spChg chg="mod">
          <ac:chgData name="Laukkarinen Sanna" userId="44d95296-c534-49c5-878a-290f43d7171a" providerId="ADAL" clId="{10F5BA8B-AB64-4FC4-8832-F0FEF75ABC69}" dt="2022-09-22T06:33:48.522" v="3628" actId="20577"/>
          <ac:spMkLst>
            <pc:docMk/>
            <pc:sldMk cId="3810342519" sldId="274"/>
            <ac:spMk id="2" creationId="{AF1D70A7-8647-4B70-BE2C-7A06202DA10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51055-47CA-4B39-BBA7-09785DB1AC9C}" type="datetime1">
              <a:rPr lang="fi-FI" smtClean="0"/>
              <a:t>22.9.2022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1AF43-6E9A-498E-AE26-B3F6EE29A7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662562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8C024-A0D4-4A70-86AE-9D2C7935753D}" type="datetime1">
              <a:rPr lang="fi-FI" smtClean="0"/>
              <a:t>22.9.2022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E1728-6423-4587-B70B-A8F4C4FE10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708221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lehti_ älä muuta otsikkoa tähän!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909"/>
            <a:ext cx="12191998" cy="6858428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95299" y="2415214"/>
            <a:ext cx="8921192" cy="1604101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44CAD5-D2C5-43F4-9568-618B9CC7D6C5}" type="datetime1">
              <a:rPr lang="fi-FI" smtClean="0"/>
              <a:pPr/>
              <a:t>22.9.2022</a:t>
            </a:fld>
            <a:endParaRPr lang="fi-FI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24" y="359426"/>
            <a:ext cx="3156476" cy="68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336275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E4B80-C040-4720-B011-25FED15F5073}" type="datetime1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Löydä uusi tulevaisuus samiedu.fi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EF38-E804-4544-A72C-F29F60381688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827010" y="2369661"/>
            <a:ext cx="8422996" cy="168486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="1" baseline="0">
                <a:solidFill>
                  <a:srgbClr val="008DBF"/>
                </a:solidFill>
              </a:defRPr>
            </a:lvl1pPr>
          </a:lstStyle>
          <a:p>
            <a:pPr lvl="0"/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699720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eni teksti ja 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72351"/>
            <a:ext cx="2491872" cy="1283368"/>
          </a:xfrm>
        </p:spPr>
        <p:txBody>
          <a:bodyPr>
            <a:noAutofit/>
          </a:bodyPr>
          <a:lstStyle>
            <a:lvl1pPr algn="l">
              <a:defRPr sz="2667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1773544"/>
            <a:ext cx="2491873" cy="4509615"/>
          </a:xfrm>
        </p:spPr>
        <p:txBody>
          <a:bodyPr>
            <a:normAutofit/>
          </a:bodyPr>
          <a:lstStyle>
            <a:lvl1pPr>
              <a:defRPr sz="1867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 marL="2438339" indent="0">
              <a:buNone/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0"/>
          </p:nvPr>
        </p:nvSpPr>
        <p:spPr>
          <a:xfrm>
            <a:off x="3805768" y="0"/>
            <a:ext cx="8386233" cy="6858000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748143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Kokosivu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8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12192000" cy="5953404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6E3D95B-ED0A-46B8-A92E-7C4222B7380C}" type="datetime1">
              <a:rPr lang="fi-FI" smtClean="0"/>
              <a:t>22.9.2022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Löydä uusi tulevaisuus samiedu.fi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31AEF38-E804-4544-A72C-F29F6038168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8153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eksti ja pieni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577384" cy="1143000"/>
          </a:xfrm>
        </p:spPr>
        <p:txBody>
          <a:bodyPr>
            <a:normAutofit/>
          </a:bodyPr>
          <a:lstStyle>
            <a:lvl1pPr algn="l">
              <a:defRPr sz="4267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600202"/>
            <a:ext cx="6849979" cy="3757244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Kuvan paikkamerkki 7"/>
          <p:cNvSpPr>
            <a:spLocks noGrp="1"/>
          </p:cNvSpPr>
          <p:nvPr>
            <p:ph type="pic" sz="quarter" idx="10"/>
          </p:nvPr>
        </p:nvSpPr>
        <p:spPr>
          <a:xfrm>
            <a:off x="7789333" y="1600200"/>
            <a:ext cx="3397651" cy="3757245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C7F401F-2E97-47CF-8D2D-FABDDA6F7119}" type="datetime1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Löydä uusi tulevaisuus samiedu.fi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31AEF38-E804-4544-A72C-F29F6038168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4158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274639"/>
            <a:ext cx="10577384" cy="1143000"/>
          </a:xfrm>
        </p:spPr>
        <p:txBody>
          <a:bodyPr>
            <a:normAutofit/>
          </a:bodyPr>
          <a:lstStyle>
            <a:lvl1pPr algn="l">
              <a:defRPr sz="4267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600202"/>
            <a:ext cx="10577385" cy="414822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4B24-95E1-4B23-88EE-5DAF32666123}" type="datetime1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Löydä uusi tulevaisuus samiedu.fi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EF38-E804-4544-A72C-F29F6038168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4783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2717-EB1B-4BCD-ABFE-3B4E4F507AE0}" type="datetime1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Löydä uusi tulevaisuus samiedu.fi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EF38-E804-4544-A72C-F29F60381688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827010" y="2369661"/>
            <a:ext cx="8422996" cy="168486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="1" baseline="0">
                <a:solidFill>
                  <a:srgbClr val="008DBF"/>
                </a:solidFill>
              </a:defRPr>
            </a:lvl1pPr>
          </a:lstStyle>
          <a:p>
            <a:pPr lvl="0"/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849782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Pieni teksti ja 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72351"/>
            <a:ext cx="2491872" cy="1283368"/>
          </a:xfrm>
        </p:spPr>
        <p:txBody>
          <a:bodyPr>
            <a:noAutofit/>
          </a:bodyPr>
          <a:lstStyle>
            <a:lvl1pPr algn="l">
              <a:defRPr sz="2667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1773544"/>
            <a:ext cx="2491873" cy="4509615"/>
          </a:xfrm>
        </p:spPr>
        <p:txBody>
          <a:bodyPr>
            <a:normAutofit/>
          </a:bodyPr>
          <a:lstStyle>
            <a:lvl1pPr>
              <a:defRPr sz="1867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 marL="2438339" indent="0">
              <a:buNone/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0"/>
          </p:nvPr>
        </p:nvSpPr>
        <p:spPr>
          <a:xfrm>
            <a:off x="3805768" y="0"/>
            <a:ext cx="8386233" cy="6858000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EFE5372-13CC-439C-9CDF-F72258A500E5}" type="datetime1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Löydä uusi tulevaisuus samiedu.fi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31AEF38-E804-4544-A72C-F29F6038168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5229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Kokosivu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8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12192000" cy="5953404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EA04146-575E-4FD3-AE10-EA27A1C5FFD2}" type="datetime1">
              <a:rPr lang="fi-FI" smtClean="0"/>
              <a:t>22.9.2022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Löydä uusi tulevaisuus samiedu.fi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31AEF38-E804-4544-A72C-F29F6038168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577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>
            <a:spLocks noGrp="1"/>
          </p:cNvSpPr>
          <p:nvPr>
            <p:ph type="ctrTitle"/>
          </p:nvPr>
        </p:nvSpPr>
        <p:spPr>
          <a:xfrm>
            <a:off x="1595299" y="2415214"/>
            <a:ext cx="8921192" cy="1604101"/>
          </a:xfrm>
        </p:spPr>
        <p:txBody>
          <a:bodyPr/>
          <a:lstStyle/>
          <a:p>
            <a:endParaRPr lang="fi-FI"/>
          </a:p>
        </p:txBody>
      </p:sp>
      <p:sp>
        <p:nvSpPr>
          <p:cNvPr id="9" name="Alaotsikko 2"/>
          <p:cNvSpPr>
            <a:spLocks noGrp="1"/>
          </p:cNvSpPr>
          <p:nvPr>
            <p:ph type="subTitle" idx="1"/>
          </p:nvPr>
        </p:nvSpPr>
        <p:spPr>
          <a:xfrm>
            <a:off x="1828800" y="4353412"/>
            <a:ext cx="8534400" cy="1184888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fi-FI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1"/>
          </p:nvPr>
        </p:nvSpPr>
        <p:spPr>
          <a:xfrm>
            <a:off x="609600" y="6356351"/>
            <a:ext cx="2844800" cy="365125"/>
          </a:xfrm>
        </p:spPr>
        <p:txBody>
          <a:bodyPr/>
          <a:lstStyle/>
          <a:p>
            <a:fld id="{672CBACF-A79C-4845-BF2E-872432BFD588}" type="datetime1">
              <a:rPr lang="fi-FI" smtClean="0"/>
              <a:t>22.9.2022</a:t>
            </a:fld>
            <a:endParaRPr lang="fi-FI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2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fi-FI"/>
              <a:t>Löydä uusi tulevaisuus samiedu.fi</a:t>
            </a:r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3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431AEF38-E804-4544-A72C-F29F6038168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5217157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 ja pieni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274639"/>
            <a:ext cx="10577383" cy="1143000"/>
          </a:xfrm>
        </p:spPr>
        <p:txBody>
          <a:bodyPr>
            <a:normAutofit/>
          </a:bodyPr>
          <a:lstStyle>
            <a:lvl1pPr algn="l">
              <a:defRPr sz="4267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600202"/>
            <a:ext cx="6849979" cy="3757244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Kuvan paikkamerkki 7"/>
          <p:cNvSpPr>
            <a:spLocks noGrp="1"/>
          </p:cNvSpPr>
          <p:nvPr>
            <p:ph type="pic" sz="quarter" idx="10"/>
          </p:nvPr>
        </p:nvSpPr>
        <p:spPr>
          <a:xfrm>
            <a:off x="7789335" y="1600200"/>
            <a:ext cx="3397650" cy="3757245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72CBACF-A79C-4845-BF2E-872432BFD588}" type="datetime1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Löydä uusi tulevaisuus samiedu.fi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31AEF38-E804-4544-A72C-F29F6038168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089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602097" cy="1143000"/>
          </a:xfrm>
        </p:spPr>
        <p:txBody>
          <a:bodyPr>
            <a:normAutofit/>
          </a:bodyPr>
          <a:lstStyle>
            <a:lvl1pPr algn="l">
              <a:defRPr sz="4267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600202"/>
            <a:ext cx="10602097" cy="414822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9154-1308-44D5-B38A-28F71FECEC6E}" type="datetime1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Löydä uusi tulevaisuus samiedu.fi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EF38-E804-4544-A72C-F29F6038168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923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6B5B-BF16-4E6A-8836-8DB8D9BAABA3}" type="datetime1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Löydä uusi tulevaisuus samiedu.fi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EF38-E804-4544-A72C-F29F60381688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827010" y="2369661"/>
            <a:ext cx="8422996" cy="168486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="1" baseline="0">
                <a:solidFill>
                  <a:srgbClr val="008DBF"/>
                </a:solidFill>
              </a:defRPr>
            </a:lvl1pPr>
          </a:lstStyle>
          <a:p>
            <a:pPr lvl="0"/>
            <a:r>
              <a:rPr lang="fi-FI"/>
              <a:t>Muokkaa perustyylejä naps.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896746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eni teksti ja 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72351"/>
            <a:ext cx="2491872" cy="1283368"/>
          </a:xfrm>
        </p:spPr>
        <p:txBody>
          <a:bodyPr>
            <a:noAutofit/>
          </a:bodyPr>
          <a:lstStyle>
            <a:lvl1pPr algn="l">
              <a:defRPr sz="2667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1773544"/>
            <a:ext cx="2491873" cy="4509615"/>
          </a:xfrm>
        </p:spPr>
        <p:txBody>
          <a:bodyPr>
            <a:normAutofit/>
          </a:bodyPr>
          <a:lstStyle>
            <a:lvl1pPr>
              <a:defRPr sz="1867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 marL="2438339" indent="0">
              <a:buNone/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0"/>
          </p:nvPr>
        </p:nvSpPr>
        <p:spPr>
          <a:xfrm>
            <a:off x="3805768" y="0"/>
            <a:ext cx="8386233" cy="6858000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CEE43E0-6B50-4AB5-A4B4-297FA48AA8AF}" type="datetime1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Löydä uusi tulevaisuus samiedu.fi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31AEF38-E804-4544-A72C-F29F6038168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157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kosivu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8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12192000" cy="5953404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07F44DF-321D-45E2-B136-706CE1C8B4A5}" type="datetime1">
              <a:rPr lang="fi-FI" smtClean="0"/>
              <a:t>22.9.2022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Löydä uusi tulevaisuus samiedu.fi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31AEF38-E804-4544-A72C-F29F6038168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036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eksti ja pieni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585622" cy="1143000"/>
          </a:xfrm>
        </p:spPr>
        <p:txBody>
          <a:bodyPr>
            <a:normAutofit/>
          </a:bodyPr>
          <a:lstStyle>
            <a:lvl1pPr algn="l">
              <a:defRPr sz="4267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600202"/>
            <a:ext cx="6849979" cy="3757244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Kuvan paikkamerkki 7"/>
          <p:cNvSpPr>
            <a:spLocks noGrp="1"/>
          </p:cNvSpPr>
          <p:nvPr>
            <p:ph type="pic" sz="quarter" idx="10"/>
          </p:nvPr>
        </p:nvSpPr>
        <p:spPr>
          <a:xfrm>
            <a:off x="7789333" y="1600200"/>
            <a:ext cx="3405889" cy="3757245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F788D93-41E1-4EC4-AE6C-46E8DB64D146}" type="datetime1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Löydä uusi tulevaisuus samiedu.fi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31AEF38-E804-4544-A72C-F29F6038168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431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585622" cy="1143000"/>
          </a:xfrm>
        </p:spPr>
        <p:txBody>
          <a:bodyPr>
            <a:normAutofit/>
          </a:bodyPr>
          <a:lstStyle>
            <a:lvl1pPr algn="l">
              <a:defRPr sz="4267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600202"/>
            <a:ext cx="10585622" cy="414822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E362D-C7BB-4B21-850B-6EC9ADED0033}" type="datetime1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Löydä uusi tulevaisuus samiedu.fi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EF38-E804-4544-A72C-F29F6038168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195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519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51971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C48CBF1-AA02-4E95-9076-D80F3875E6D5}" type="datetime1">
              <a:rPr lang="fi-FI" smtClean="0"/>
              <a:pPr/>
              <a:t>22.9.2022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Löydä uusi tulevaisuus samiedu.fi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31AEF38-E804-4544-A72C-F29F6038168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8661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4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</p:sldLayoutIdLst>
  <p:hf hdr="0"/>
  <p:txStyles>
    <p:titleStyle>
      <a:lvl1pPr algn="ctr" defTabSz="609585" rtl="0" eaLnBrk="1" latinLnBrk="0" hangingPunct="1">
        <a:spcBef>
          <a:spcPct val="0"/>
        </a:spcBef>
        <a:buNone/>
        <a:defRPr sz="5400" b="1" kern="1200">
          <a:solidFill>
            <a:srgbClr val="008DB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1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18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koulutusonline.fi/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miedu.fi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latin typeface="Arial"/>
                <a:cs typeface="Arial"/>
              </a:rPr>
              <a:t>Linkit, upotukset ja ulkoiset työkalut Moodle Pinjassa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CAD5-D2C5-43F4-9568-618B9CC7D6C5}" type="datetime1">
              <a:rPr lang="fi-FI" smtClean="0"/>
              <a:pPr/>
              <a:t>22.9.2022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3794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2BF0A3-1D0E-4790-83FF-5B9BB8DC7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Ulkoiset aineistot: KoulutusOnline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9A57A7-7C5A-43D3-B2D0-6C1A84D66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>
                <a:hlinkClick r:id="rId2"/>
              </a:rPr>
              <a:t>KoulutusOnline</a:t>
            </a:r>
            <a:r>
              <a:rPr lang="fi-FI" dirty="0"/>
              <a:t> on Helsingin Nuorkauppakamarin video-opetusmateriaalipalvelu. </a:t>
            </a:r>
          </a:p>
          <a:p>
            <a:r>
              <a:rPr lang="fi-FI" dirty="0"/>
              <a:t>Toimii kaikilla </a:t>
            </a:r>
            <a:r>
              <a:rPr lang="fi-FI" dirty="0" err="1"/>
              <a:t>Samiedun</a:t>
            </a:r>
            <a:r>
              <a:rPr lang="fi-FI" dirty="0"/>
              <a:t> organisaation jäsenillä Microsoft-kirjautumisella. </a:t>
            </a:r>
          </a:p>
          <a:p>
            <a:r>
              <a:rPr lang="fi-FI" dirty="0"/>
              <a:t>Aihepiirejä mm. HR, johtaminen, digitaidot, markkinointi, työhyvinvointi jne. </a:t>
            </a:r>
          </a:p>
          <a:p>
            <a:r>
              <a:rPr lang="fi-FI" dirty="0"/>
              <a:t>Voit lisätä KoulutusOnlinen videokursseja suoraan Moodle-opintoosi</a:t>
            </a:r>
          </a:p>
          <a:p>
            <a:pPr lvl="1"/>
            <a:r>
              <a:rPr lang="fi-FI" dirty="0"/>
              <a:t>Lisää aktiviteetti tai aineisto: KoulutusOnline</a:t>
            </a:r>
          </a:p>
          <a:p>
            <a:pPr lvl="1"/>
            <a:r>
              <a:rPr lang="fi-FI" dirty="0"/>
              <a:t>Paina: Valitse sisältö</a:t>
            </a:r>
          </a:p>
          <a:p>
            <a:pPr lvl="1"/>
            <a:r>
              <a:rPr lang="fi-FI" dirty="0"/>
              <a:t>Kirjoita aktiviteetille otsikko esim. Videokurssi: Adobe Creative </a:t>
            </a:r>
            <a:r>
              <a:rPr lang="fi-FI" dirty="0" err="1"/>
              <a:t>Cloud</a:t>
            </a:r>
            <a:r>
              <a:rPr lang="fi-FI" dirty="0"/>
              <a:t> (+kesto) ja kuvaus sekä tehtävänanto. </a:t>
            </a:r>
          </a:p>
          <a:p>
            <a:pPr lvl="1"/>
            <a:r>
              <a:rPr lang="fi-FI" dirty="0"/>
              <a:t>Laita näkyvyyden asetukseksi ”Oletus”.</a:t>
            </a:r>
          </a:p>
          <a:p>
            <a:pPr lvl="1"/>
            <a:r>
              <a:rPr lang="fi-FI" dirty="0"/>
              <a:t>Tallenna ja tarkista, että videoeditori näkyy oikein. 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446CB1A-CD96-4F1F-94E4-B75B90218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9154-1308-44D5-B38A-28F71FECEC6E}" type="datetime1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8675D1-5433-41D9-BAE3-0B2174D03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Löydä uusi tulevaisuus samiedu.fi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3FE05E1-F621-4805-9799-609F02BB4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EF38-E804-4544-A72C-F29F60381688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1155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2BF0A3-1D0E-4790-83FF-5B9BB8DC7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Ulkoiset aineistot: ThingLink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9A57A7-7C5A-43D3-B2D0-6C1A84D66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ThingLink-esityksen tuonti Moodle Pinjaan onnistuu sen omalla aktiviteetilla.</a:t>
            </a:r>
          </a:p>
          <a:p>
            <a:r>
              <a:rPr lang="fi-FI" dirty="0"/>
              <a:t>ThingLink-skenaarion pisteet eivät tallennu Moodleen </a:t>
            </a:r>
            <a:r>
              <a:rPr lang="fi-FI" dirty="0">
                <a:sym typeface="Wingdings" panose="05000000000000000000" pitchFamily="2" charset="2"/>
              </a:rPr>
              <a:t> integrointimahdollisuus tulossa luultavasti vuonna 2023 versiopäivityksessä.</a:t>
            </a:r>
            <a:endParaRPr lang="fi-FI" dirty="0"/>
          </a:p>
          <a:p>
            <a:r>
              <a:rPr lang="fi-FI" dirty="0"/>
              <a:t>Valitse Moodlessa:</a:t>
            </a:r>
          </a:p>
          <a:p>
            <a:pPr lvl="1"/>
            <a:r>
              <a:rPr lang="fi-FI" dirty="0"/>
              <a:t>Lisää aktiviteetti tai aineisto – ThingLink</a:t>
            </a:r>
          </a:p>
          <a:p>
            <a:pPr lvl="1"/>
            <a:r>
              <a:rPr lang="fi-FI" dirty="0"/>
              <a:t>Kirjoita otsikko ja paina Valitse sisältö –painiketta</a:t>
            </a:r>
          </a:p>
          <a:p>
            <a:pPr lvl="1"/>
            <a:r>
              <a:rPr lang="fi-FI" dirty="0"/>
              <a:t>ThingLink-kirjastosi avautuu näkyviin, valitse joko tavallinen esitys tai skenaario ylhäältä keskeltä</a:t>
            </a:r>
          </a:p>
          <a:p>
            <a:pPr lvl="1"/>
            <a:r>
              <a:rPr lang="fi-FI" dirty="0"/>
              <a:t>Klikkaa haluamaasi esitystä</a:t>
            </a:r>
          </a:p>
          <a:p>
            <a:pPr lvl="1"/>
            <a:r>
              <a:rPr lang="fi-FI" dirty="0"/>
              <a:t>Laita vielä asetukset kuntoon esim. kuvaustekstin ja tehtävänannon näkyminen Moodlen sisältösivulla, edistymisen seuranta, arviointi skenaariossa (ei taida toimia vielä täysin arviointikirjan kanssa)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446CB1A-CD96-4F1F-94E4-B75B90218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9154-1308-44D5-B38A-28F71FECEC6E}" type="datetime1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8675D1-5433-41D9-BAE3-0B2174D03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Löydä uusi tulevaisuus samiedu.fi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3FE05E1-F621-4805-9799-609F02BB4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EF38-E804-4544-A72C-F29F60381688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4965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8C42ED-0D5F-4F3E-8F82-8877E1AEB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ThingLink-tiedoston tuominen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4C0EBA5-6D3D-42D4-BE2C-B08EEFE27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9154-1308-44D5-B38A-28F71FECEC6E}" type="datetime1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F40EFD-B4B1-4645-9C14-DFF063B13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Löydä uusi tulevaisuus samiedu.fi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4A82CA5-C4A2-488B-8C64-CEF1677F8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EF38-E804-4544-A72C-F29F60381688}" type="slidenum">
              <a:rPr lang="fi-FI" smtClean="0"/>
              <a:pPr/>
              <a:t>12</a:t>
            </a:fld>
            <a:endParaRPr lang="fi-FI"/>
          </a:p>
        </p:txBody>
      </p:sp>
      <p:pic>
        <p:nvPicPr>
          <p:cNvPr id="14" name="Sisällön paikkamerkki 13">
            <a:extLst>
              <a:ext uri="{FF2B5EF4-FFF2-40B4-BE49-F238E27FC236}">
                <a16:creationId xmlns:a16="http://schemas.microsoft.com/office/drawing/2014/main" id="{EEBD6DCF-0EFD-4882-84E3-69538092F3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648" y="1354931"/>
            <a:ext cx="5550121" cy="4148138"/>
          </a:xfr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6AD7EAF1-ADBD-4DDF-A114-81385D3108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00" y="3850279"/>
            <a:ext cx="5156503" cy="2370806"/>
          </a:xfrm>
          <a:prstGeom prst="rect">
            <a:avLst/>
          </a:prstGeom>
        </p:spPr>
      </p:pic>
      <p:pic>
        <p:nvPicPr>
          <p:cNvPr id="18" name="Kuva 17">
            <a:extLst>
              <a:ext uri="{FF2B5EF4-FFF2-40B4-BE49-F238E27FC236}">
                <a16:creationId xmlns:a16="http://schemas.microsoft.com/office/drawing/2014/main" id="{A9A6CACF-98F9-4D43-8F6D-BF558982CA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051" y="1331465"/>
            <a:ext cx="2682546" cy="2263398"/>
          </a:xfrm>
          <a:prstGeom prst="rect">
            <a:avLst/>
          </a:prstGeom>
        </p:spPr>
      </p:pic>
      <p:sp>
        <p:nvSpPr>
          <p:cNvPr id="27" name="Nuoli: Alas 26">
            <a:extLst>
              <a:ext uri="{FF2B5EF4-FFF2-40B4-BE49-F238E27FC236}">
                <a16:creationId xmlns:a16="http://schemas.microsoft.com/office/drawing/2014/main" id="{33C22335-6BBD-490E-B394-A0189638DB9A}"/>
              </a:ext>
            </a:extLst>
          </p:cNvPr>
          <p:cNvSpPr/>
          <p:nvPr/>
        </p:nvSpPr>
        <p:spPr>
          <a:xfrm>
            <a:off x="2023122" y="3508689"/>
            <a:ext cx="585927" cy="41264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4211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1D70A7-8647-4B70-BE2C-7A06202DA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Kysymyksiä tai kommentteja?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9837E1-93C8-45B1-ABCC-D3429EECF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AE870BF-0C02-4279-BE12-D49D59E92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9154-1308-44D5-B38A-28F71FECEC6E}" type="datetime1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50754A2-4AE8-44F3-9985-BDF23F754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Löydä uusi tulevaisuus samiedu.fi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3E40D7B-68A3-4579-A8C7-2E220AD50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EF38-E804-4544-A72C-F29F60381688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0342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>
            <a:extLst>
              <a:ext uri="{FF2B5EF4-FFF2-40B4-BE49-F238E27FC236}">
                <a16:creationId xmlns:a16="http://schemas.microsoft.com/office/drawing/2014/main" id="{94821DD1-7115-4AE2-924C-781DBE28A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Sisältö</a:t>
            </a:r>
          </a:p>
        </p:txBody>
      </p:sp>
      <p:sp>
        <p:nvSpPr>
          <p:cNvPr id="9" name="Sisällön paikkamerkki 8">
            <a:extLst>
              <a:ext uri="{FF2B5EF4-FFF2-40B4-BE49-F238E27FC236}">
                <a16:creationId xmlns:a16="http://schemas.microsoft.com/office/drawing/2014/main" id="{4C62A9EE-8CEC-405E-8577-2D1543000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Aineistojen linkitys Moodle Pinjaan (OneDrive, verkkolinkit, verkko-osoitteiden näyttöasetukset)</a:t>
            </a:r>
          </a:p>
          <a:p>
            <a:r>
              <a:rPr lang="fi-FI" dirty="0"/>
              <a:t>Upottaminen ja HTML-editorin käyttö (upotuskoodin haku, liittäminen Moodlen editoriin, upotusikkunan koon muuttaminen). </a:t>
            </a:r>
          </a:p>
          <a:p>
            <a:pPr lvl="1"/>
            <a:r>
              <a:rPr lang="fi-FI" dirty="0"/>
              <a:t>Mitä voi upottaa? Miksi kannattaa upottaa? </a:t>
            </a:r>
          </a:p>
          <a:p>
            <a:r>
              <a:rPr lang="fi-FI" dirty="0"/>
              <a:t>KoulutusOnlinen ja </a:t>
            </a:r>
            <a:r>
              <a:rPr lang="fi-FI" dirty="0" err="1"/>
              <a:t>ThingLinkin</a:t>
            </a:r>
            <a:r>
              <a:rPr lang="fi-FI" dirty="0"/>
              <a:t> sisältöjen tuominen ulkoisena työkaluna  </a:t>
            </a:r>
          </a:p>
          <a:p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BACF-A79C-4845-BF2E-872432BFD588}" type="datetime1">
              <a:rPr lang="fi-FI" smtClean="0"/>
              <a:t>22.9.2022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Löydä uusi tulevaisuus samiedu.fi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EF38-E804-4544-A72C-F29F60381688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6716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5A2403-22A5-4559-BAA7-CAE688DA2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Aineiston linkittäminen Moodle Pinjaan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1B40944-A29F-4978-9D5A-4504EB82F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354890"/>
            <a:ext cx="10602097" cy="4148220"/>
          </a:xfrm>
        </p:spPr>
        <p:txBody>
          <a:bodyPr>
            <a:normAutofit lnSpcReduction="10000"/>
          </a:bodyPr>
          <a:lstStyle/>
          <a:p>
            <a:r>
              <a:rPr lang="fi-FI" dirty="0"/>
              <a:t>Aktiviteettivalinta: Verkko-osoite</a:t>
            </a:r>
          </a:p>
          <a:p>
            <a:pPr lvl="1"/>
            <a:r>
              <a:rPr lang="fi-FI" dirty="0"/>
              <a:t>Yleisin tapa tuoda tiedostoja tai verkkosivuja verkko-opinnon sisältöön.</a:t>
            </a:r>
          </a:p>
          <a:p>
            <a:pPr lvl="1"/>
            <a:r>
              <a:rPr lang="fi-FI" dirty="0"/>
              <a:t>Linkittäminen videosisältöihin ja muihin sisältöihin sallittua tekijänoikeuksien näkökulmasta.</a:t>
            </a:r>
          </a:p>
          <a:p>
            <a:pPr lvl="1"/>
            <a:r>
              <a:rPr lang="fi-FI" dirty="0"/>
              <a:t>Hyvä huomioida oppijan ohjeistus ja tehtävänanto </a:t>
            </a:r>
            <a:r>
              <a:rPr lang="fi-FI" dirty="0">
                <a:sym typeface="Wingdings" panose="05000000000000000000" pitchFamily="2" charset="2"/>
              </a:rPr>
              <a:t> verkkosivuille helppo eksyä, jos verkko-opinnossa ainoastaan linkki sisältöön.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Verkkosivun avautuminen: Uusi ikkuna (=välilehti)  hyvä mainita verkko-osoitteen kuvauksessa, miten linkit avautuvat.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591D0B-5CA0-4F3D-8513-CBA1A6581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9154-1308-44D5-B38A-28F71FECEC6E}" type="datetime1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3350539-D5B4-484B-885E-E0315A887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Löydä uusi tulevaisuus samiedu.fi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C6156D0-4853-48DB-BBA4-37400856D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EF38-E804-4544-A72C-F29F60381688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5284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5A2403-22A5-4559-BAA7-CAE688DA2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Aineiston linkittäminen Moodle Pinjaan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1B40944-A29F-4978-9D5A-4504EB82F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264300"/>
            <a:ext cx="10602097" cy="4893904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Linkittämisessä huomioitavaa:</a:t>
            </a:r>
          </a:p>
          <a:p>
            <a:pPr lvl="1"/>
            <a:r>
              <a:rPr lang="fi-FI" dirty="0"/>
              <a:t>Kuvaava linkkiosoite (URL) lisää saavutettavuutta. </a:t>
            </a:r>
          </a:p>
          <a:p>
            <a:pPr lvl="2"/>
            <a:r>
              <a:rPr lang="fi-FI" dirty="0"/>
              <a:t>Linkkitekstin täytyy kuvata sisältöä, ei URL-muotoisia linkkejä verkko-opintoihin (esim. Ei näin: </a:t>
            </a:r>
            <a:r>
              <a:rPr lang="fi-FI" dirty="0">
                <a:hlinkClick r:id="rId2"/>
              </a:rPr>
              <a:t>http://www.samiedu.fi</a:t>
            </a:r>
            <a:r>
              <a:rPr lang="fi-FI" dirty="0"/>
              <a:t>, vaan näin: </a:t>
            </a:r>
            <a:r>
              <a:rPr lang="fi-FI" dirty="0">
                <a:hlinkClick r:id="rId2"/>
              </a:rPr>
              <a:t>Siirry tästä </a:t>
            </a:r>
            <a:r>
              <a:rPr lang="fi-FI" dirty="0" err="1">
                <a:hlinkClick r:id="rId2"/>
              </a:rPr>
              <a:t>Samiedun</a:t>
            </a:r>
            <a:r>
              <a:rPr lang="fi-FI" dirty="0">
                <a:hlinkClick r:id="rId2"/>
              </a:rPr>
              <a:t> verkkosivuille</a:t>
            </a:r>
            <a:r>
              <a:rPr lang="fi-FI" dirty="0"/>
              <a:t>). </a:t>
            </a:r>
          </a:p>
          <a:p>
            <a:pPr lvl="2"/>
            <a:r>
              <a:rPr lang="fi-FI" dirty="0"/>
              <a:t>Toisaalta Moodle tekee automaattisesti URL-muotoisia linkkejä verkko-osoite-aktiviteetilla.</a:t>
            </a:r>
          </a:p>
          <a:p>
            <a:pPr lvl="1"/>
            <a:r>
              <a:rPr lang="fi-FI" dirty="0"/>
              <a:t>Säädä näkyvyyteen liittyvät asetukset</a:t>
            </a:r>
          </a:p>
          <a:p>
            <a:pPr lvl="2"/>
            <a:r>
              <a:rPr lang="fi-FI" dirty="0"/>
              <a:t>Automaattinen ja avoin avaa linkin samaan välilehteen, jossa Moodle on auki.</a:t>
            </a:r>
          </a:p>
          <a:p>
            <a:pPr lvl="2"/>
            <a:r>
              <a:rPr lang="fi-FI" dirty="0"/>
              <a:t>Uusi ikkuna (= avaa sivun uuteen välilehteen). Kirjoita tämä linkin yhteyteen (”Linkki avautuu uudessa välilehdessä”).</a:t>
            </a:r>
          </a:p>
          <a:p>
            <a:pPr lvl="2"/>
            <a:r>
              <a:rPr lang="fi-FI" dirty="0"/>
              <a:t>Ponnahdusikkuna avaa uuden selainikkunan avoinna olevan päälle (saavutettavuuden este)</a:t>
            </a:r>
          </a:p>
          <a:p>
            <a:pPr lvl="2"/>
            <a:r>
              <a:rPr lang="fi-FI" dirty="0"/>
              <a:t>Upota (videolinkki </a:t>
            </a:r>
            <a:r>
              <a:rPr lang="fi-FI" dirty="0" err="1"/>
              <a:t>upottuu</a:t>
            </a:r>
            <a:r>
              <a:rPr lang="fi-FI" dirty="0"/>
              <a:t> sivulle)</a:t>
            </a:r>
          </a:p>
          <a:p>
            <a:pPr lvl="1"/>
            <a:r>
              <a:rPr lang="fi-FI" dirty="0"/>
              <a:t>Linkit hyvä päivittää säännöllisesti, vähintään 1 krt/lukuvuosi.</a:t>
            </a:r>
          </a:p>
          <a:p>
            <a:pPr lvl="1"/>
            <a:r>
              <a:rPr lang="fi-FI" dirty="0"/>
              <a:t>Tekijänoikeuksien näkökulmasta linkittäminen on sallittua, mutta hyvien tapojen mukaisesti mainitse lähde tai mielellään merkitse se myös Moodleen.</a:t>
            </a:r>
          </a:p>
          <a:p>
            <a:pPr lvl="2"/>
            <a:r>
              <a:rPr lang="fi-FI" dirty="0"/>
              <a:t>Huomaa, että esim. kaikkia videosisältöjä ei saa </a:t>
            </a:r>
            <a:r>
              <a:rPr lang="fi-FI" u="sng" dirty="0"/>
              <a:t>esittää</a:t>
            </a:r>
            <a:r>
              <a:rPr lang="fi-FI" dirty="0"/>
              <a:t> opetuksessa, mutta voit linkittää ja pyytää katsomaan kotona.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591D0B-5CA0-4F3D-8513-CBA1A6581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9154-1308-44D5-B38A-28F71FECEC6E}" type="datetime1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3350539-D5B4-484B-885E-E0315A887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Löydä uusi tulevaisuus samiedu.fi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C6156D0-4853-48DB-BBA4-37400856D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EF38-E804-4544-A72C-F29F60381688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6044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5A2403-22A5-4559-BAA7-CAE688DA2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Aineiston linkittäminen Moodle Pinjaan </a:t>
            </a:r>
            <a:r>
              <a:rPr lang="fi-FI" dirty="0" err="1"/>
              <a:t>OneDrivesta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1B40944-A29F-4978-9D5A-4504EB82F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Opettaja voi tuoda Moodle Pinjaan tiedostoja suoraan omasta </a:t>
            </a:r>
            <a:r>
              <a:rPr lang="fi-FI" dirty="0" err="1"/>
              <a:t>OneDrivesta</a:t>
            </a:r>
            <a:endParaRPr lang="fi-FI" dirty="0"/>
          </a:p>
          <a:p>
            <a:pPr lvl="1"/>
            <a:r>
              <a:rPr lang="fi-FI" dirty="0"/>
              <a:t>Esim. tiedosto, kansio tms. </a:t>
            </a:r>
            <a:r>
              <a:rPr lang="fi-FI" dirty="0">
                <a:sym typeface="Wingdings" panose="05000000000000000000" pitchFamily="2" charset="2"/>
              </a:rPr>
              <a:t> Lataa tiedosto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Valitse listalta OneDrive for Business ja etsi listalta haluamasi tiedosto tai kansio</a:t>
            </a:r>
          </a:p>
          <a:p>
            <a:r>
              <a:rPr lang="fi-FI" dirty="0"/>
              <a:t>Toisaalta opetussisältöjen jakaminen linkillä opettajan henkilökohtaisesta </a:t>
            </a:r>
            <a:r>
              <a:rPr lang="fi-FI" dirty="0" err="1"/>
              <a:t>OneDrivesta</a:t>
            </a:r>
            <a:r>
              <a:rPr lang="fi-FI" dirty="0"/>
              <a:t> suoraan Moodleen ei suositeltavaa.</a:t>
            </a:r>
          </a:p>
          <a:p>
            <a:pPr lvl="1"/>
            <a:r>
              <a:rPr lang="fi-FI" dirty="0"/>
              <a:t>jos opettajan </a:t>
            </a:r>
            <a:r>
              <a:rPr lang="fi-FI" dirty="0" err="1"/>
              <a:t>Samiedun</a:t>
            </a:r>
            <a:r>
              <a:rPr lang="fi-FI" dirty="0"/>
              <a:t> M365-tili lopetetaan, kaikki sisältö katoaa.</a:t>
            </a:r>
          </a:p>
          <a:p>
            <a:pPr lvl="1"/>
            <a:r>
              <a:rPr lang="fi-FI" dirty="0"/>
              <a:t>jos opettaja on pitkään pois työstä, muilla ei pääsyä aineistoihin.</a:t>
            </a:r>
            <a:endParaRPr lang="fi-FI" dirty="0">
              <a:sym typeface="Wingdings" panose="05000000000000000000" pitchFamily="2" charset="2"/>
            </a:endParaRPr>
          </a:p>
          <a:p>
            <a:r>
              <a:rPr lang="fi-FI" dirty="0">
                <a:sym typeface="Wingdings" panose="05000000000000000000" pitchFamily="2" charset="2"/>
              </a:rPr>
              <a:t>Opiskelija voi tehdä tehtäväpalautuksen linkillä suoraan </a:t>
            </a:r>
            <a:r>
              <a:rPr lang="fi-FI" dirty="0" err="1">
                <a:sym typeface="Wingdings" panose="05000000000000000000" pitchFamily="2" charset="2"/>
              </a:rPr>
              <a:t>OneDrivesta</a:t>
            </a:r>
            <a:r>
              <a:rPr lang="fi-FI" dirty="0">
                <a:sym typeface="Wingdings" panose="05000000000000000000" pitchFamily="2" charset="2"/>
              </a:rPr>
              <a:t> verkkotekstilaatikkoon.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Linkki haetaan Selaa arkistoja-alta </a:t>
            </a:r>
            <a:r>
              <a:rPr lang="fi-FI" dirty="0" err="1">
                <a:sym typeface="Wingdings" panose="05000000000000000000" pitchFamily="2" charset="2"/>
              </a:rPr>
              <a:t>OneDrivesta</a:t>
            </a:r>
            <a:r>
              <a:rPr lang="fi-FI" dirty="0">
                <a:sym typeface="Wingdings" panose="05000000000000000000" pitchFamily="2" charset="2"/>
              </a:rPr>
              <a:t>, kopioidaan ja liitetään verkkotekstilaatikkoon. 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Esimerkiksi kuvia ja videoita suositellaan palauttamaan linkillä, ei tiedostoina.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591D0B-5CA0-4F3D-8513-CBA1A6581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9154-1308-44D5-B38A-28F71FECEC6E}" type="datetime1">
              <a:rPr lang="fi-FI" smtClean="0"/>
              <a:t>22.9.2022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3350539-D5B4-484B-885E-E0315A887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Löydä uusi tulevaisuus samiedu.fi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C6156D0-4853-48DB-BBA4-37400856D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EF38-E804-4544-A72C-F29F60381688}" type="slidenum">
              <a:rPr lang="fi-FI" smtClean="0"/>
              <a:pPr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0928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CA18DC-521A-46C3-8FDE-25D081B1D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9"/>
            <a:ext cx="11428520" cy="1143000"/>
          </a:xfrm>
        </p:spPr>
        <p:txBody>
          <a:bodyPr>
            <a:normAutofit fontScale="90000"/>
          </a:bodyPr>
          <a:lstStyle/>
          <a:p>
            <a:r>
              <a:rPr lang="fi-FI" dirty="0"/>
              <a:t>Interaktiiviset esitykset ja seinät verkko-oppimisympäristössä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4CE7DE5-051A-4850-9CBB-713A052CB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PowerPoint-esityksen, Padlet-seinän tai </a:t>
            </a:r>
            <a:r>
              <a:rPr lang="fi-FI" dirty="0" err="1"/>
              <a:t>ThingLinkin</a:t>
            </a:r>
            <a:r>
              <a:rPr lang="fi-FI" dirty="0"/>
              <a:t> tms. voi jakaa linkillä tai upottaa Moodleen.</a:t>
            </a:r>
          </a:p>
          <a:p>
            <a:r>
              <a:rPr lang="fi-FI" dirty="0"/>
              <a:t>PowerPointin voi jakaa upotettuna PowerPoint Onlinen kautta </a:t>
            </a:r>
            <a:r>
              <a:rPr lang="fi-FI" dirty="0">
                <a:sym typeface="Wingdings" panose="05000000000000000000" pitchFamily="2" charset="2"/>
              </a:rPr>
              <a:t> tiedosto  Jaa  Upota. </a:t>
            </a:r>
          </a:p>
          <a:p>
            <a:pPr lvl="1"/>
            <a:r>
              <a:rPr lang="fi-FI" dirty="0"/>
              <a:t>Esitys päivittyy Moodlessa automaattisesti, jos päivität PPT </a:t>
            </a:r>
            <a:r>
              <a:rPr lang="fi-FI"/>
              <a:t>Onlinen esitystä.</a:t>
            </a:r>
            <a:endParaRPr lang="fi-FI" dirty="0"/>
          </a:p>
          <a:p>
            <a:r>
              <a:rPr lang="fi-FI" dirty="0"/>
              <a:t>Huomaa, että opiskelijat näkyvät </a:t>
            </a:r>
            <a:r>
              <a:rPr lang="fi-FI" dirty="0" err="1"/>
              <a:t>Padletissa</a:t>
            </a:r>
            <a:r>
              <a:rPr lang="fi-FI" dirty="0"/>
              <a:t> anonyymeinä käyttäjinä, sillä he eivät kirjaudu sisään.</a:t>
            </a:r>
          </a:p>
          <a:p>
            <a:pPr lvl="1"/>
            <a:r>
              <a:rPr lang="fi-FI" dirty="0"/>
              <a:t>Huomioi, että Padlet tai muu ulkoinen sovellus ei ole </a:t>
            </a:r>
            <a:r>
              <a:rPr lang="fi-FI" dirty="0" err="1"/>
              <a:t>GDPR:n</a:t>
            </a:r>
            <a:r>
              <a:rPr lang="fi-FI" dirty="0"/>
              <a:t> mukainen, joten ei tunnistettavia henkilötietoja alustoille. </a:t>
            </a:r>
          </a:p>
          <a:p>
            <a:pPr lvl="1"/>
            <a:r>
              <a:rPr lang="fi-FI" dirty="0"/>
              <a:t>Huomaa myös, että linkillä jaettu Padlet voidaan aina jakaa eteenpäin.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254D994-7EDE-4FD6-8537-2CD933792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9154-1308-44D5-B38A-28F71FECEC6E}" type="datetime1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3B09A82-3A5C-4C74-A902-5157BAAF6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Löydä uusi tulevaisuus samiedu.fi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E4C3B3-3E93-4813-83E5-F4AB9031E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EF38-E804-4544-A72C-F29F60381688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8327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85155F-EC1A-4D60-9444-D70B17D17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Upottaminen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A7527E-3B41-48DC-A1AA-D087DBCB5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05017"/>
            <a:ext cx="10602097" cy="4443405"/>
          </a:xfrm>
        </p:spPr>
        <p:txBody>
          <a:bodyPr>
            <a:normAutofit fontScale="55000" lnSpcReduction="20000"/>
          </a:bodyPr>
          <a:lstStyle/>
          <a:p>
            <a:r>
              <a:rPr lang="fi-FI" dirty="0"/>
              <a:t>Upottaminen tarkoittaa sitä, että aineisto tai verkkosivu avautuu upotuskoodin avulla suoraan toisen alustan sisällä. </a:t>
            </a:r>
          </a:p>
          <a:p>
            <a:r>
              <a:rPr lang="fi-FI" dirty="0"/>
              <a:t>Upotuksessa on hyödyllistä se, että aineiston katseluun ei tarvitse avata uutta välilehteä tai sovellusta, vaan esitys avautuu suoraan verkkosivulla tai muulla digialustalla.  </a:t>
            </a:r>
          </a:p>
          <a:p>
            <a:r>
              <a:rPr lang="fi-FI" dirty="0"/>
              <a:t>Upotuskoodi (</a:t>
            </a:r>
            <a:r>
              <a:rPr lang="fi-FI" dirty="0" err="1"/>
              <a:t>embed</a:t>
            </a:r>
            <a:r>
              <a:rPr lang="fi-FI" dirty="0"/>
              <a:t> </a:t>
            </a:r>
            <a:r>
              <a:rPr lang="fi-FI" dirty="0" err="1"/>
              <a:t>code</a:t>
            </a:r>
            <a:r>
              <a:rPr lang="fi-FI" dirty="0"/>
              <a:t>) löytyy usein Jaa-toiminnon takaa. (&lt;/&gt;).</a:t>
            </a:r>
          </a:p>
          <a:p>
            <a:r>
              <a:rPr lang="fi-FI" dirty="0"/>
              <a:t>Upottaa voi myös Moodlen omilla asetuksilla</a:t>
            </a:r>
          </a:p>
          <a:p>
            <a:pPr lvl="1"/>
            <a:r>
              <a:rPr lang="fi-FI" dirty="0"/>
              <a:t>Verkko-osoitteen näkyvyys: Upota (upottaa videon sivuun)</a:t>
            </a:r>
          </a:p>
          <a:p>
            <a:pPr lvl="1"/>
            <a:r>
              <a:rPr lang="fi-FI" dirty="0"/>
              <a:t>Liittämällä URL-videolinkin ohjetekstin tai </a:t>
            </a:r>
            <a:r>
              <a:rPr lang="fi-FI" dirty="0" err="1"/>
              <a:t>tekstilohkon</a:t>
            </a:r>
            <a:r>
              <a:rPr lang="fi-FI" dirty="0"/>
              <a:t> tekstikenttään se </a:t>
            </a:r>
            <a:r>
              <a:rPr lang="fi-FI" dirty="0" err="1"/>
              <a:t>upottuu</a:t>
            </a:r>
            <a:r>
              <a:rPr lang="fi-FI" dirty="0"/>
              <a:t> automaattisesti. Videon asetukset ja esim. tekstitykset jäävät pois.</a:t>
            </a:r>
          </a:p>
          <a:p>
            <a:r>
              <a:rPr lang="fi-FI" dirty="0"/>
              <a:t>Upotuskoodilla (</a:t>
            </a:r>
            <a:r>
              <a:rPr lang="fi-FI" dirty="0" err="1"/>
              <a:t>embed</a:t>
            </a:r>
            <a:r>
              <a:rPr lang="fi-FI" dirty="0"/>
              <a:t>-koodi) upottaminen HTML-näkymään </a:t>
            </a:r>
          </a:p>
          <a:p>
            <a:pPr lvl="1"/>
            <a:r>
              <a:rPr lang="fi-FI" dirty="0"/>
              <a:t>Vaatii upotuskoodin kopioinnin upotettavasta aineistosta (</a:t>
            </a:r>
            <a:r>
              <a:rPr lang="fi-FI" dirty="0" err="1"/>
              <a:t>Youtube</a:t>
            </a:r>
            <a:r>
              <a:rPr lang="fi-FI" dirty="0"/>
              <a:t>-video, Padlet-seinä, ThingLink tms.).</a:t>
            </a:r>
          </a:p>
          <a:p>
            <a:pPr lvl="1"/>
            <a:r>
              <a:rPr lang="fi-FI" dirty="0"/>
              <a:t>Tällä tavalla upottamalla videon saat esim. </a:t>
            </a:r>
            <a:r>
              <a:rPr lang="fi-FI" dirty="0" err="1"/>
              <a:t>Youtuben</a:t>
            </a:r>
            <a:r>
              <a:rPr lang="fi-FI" dirty="0"/>
              <a:t> työkalut ja asetukset näkyviin. </a:t>
            </a:r>
          </a:p>
          <a:p>
            <a:pPr lvl="1"/>
            <a:r>
              <a:rPr lang="fi-FI" dirty="0"/>
              <a:t>ATTO-editorissa HTML-näkymä päälle ja liitä koodi editoriin. Tallenna.</a:t>
            </a:r>
          </a:p>
          <a:p>
            <a:r>
              <a:rPr lang="fi-FI" dirty="0"/>
              <a:t>Opetuskäytössä tulee huomioida aineiston tekijänoikeudet. Jos esim. video on luvallisesti </a:t>
            </a:r>
            <a:r>
              <a:rPr lang="fi-FI" dirty="0" err="1"/>
              <a:t>Youtubessa</a:t>
            </a:r>
            <a:r>
              <a:rPr lang="fi-FI" dirty="0"/>
              <a:t> ja se on mahdollista upottaa, se on sallittua. </a:t>
            </a:r>
          </a:p>
          <a:p>
            <a:r>
              <a:rPr lang="fi-FI" dirty="0"/>
              <a:t>Upottaminen toimii periaatteessa linkityksen tavoin. Jos muokkaat sisältöä, johon linkitit, aineisto päivittyy automaattisesti. Jos taas käytit ulkopuolista aineistoa, tarkista upotuslinkit muiden linkkien tavoin säännöllisesti.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D2CDC48-11E3-4525-8FA5-F14E0567B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9154-1308-44D5-B38A-28F71FECEC6E}" type="datetime1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05B70C-712E-4CAF-9593-A7CA89AA6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Löydä uusi tulevaisuus samiedu.fi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29ED1C7-B0A1-4E95-8D11-37869E8C1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EF38-E804-4544-A72C-F29F60381688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4928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85155F-EC1A-4D60-9444-D70B17D17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Upottamisen hyödyt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A7527E-3B41-48DC-A1AA-D087DBCB5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05017"/>
            <a:ext cx="10602097" cy="4443405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Upotuskoodin käyttö lisää opetusmateriaalien käytön helppoutta opiskelijoille.</a:t>
            </a:r>
          </a:p>
          <a:p>
            <a:pPr lvl="1"/>
            <a:r>
              <a:rPr lang="fi-FI" dirty="0"/>
              <a:t>aineiston katseluun ei tarvitse avata uutta välilehteä tai sovellusta, vaan esitys avautuu suoraan verkkosivulla tai muulla digialustalla</a:t>
            </a:r>
          </a:p>
          <a:p>
            <a:r>
              <a:rPr lang="fi-FI" dirty="0"/>
              <a:t>Helpottaa opettajan työtä opetusmateriaalien pitämisessä ajan tasalla, koska enää ei tarvitse poistaa vanhoja tiedostoja verkko-oppimisympäristöstä vaan riittää että pilvipalvelusta jaettu materiaali päivitetään ja samalla se päivittyy kaikkiin niihin paikkoihin, joihin se on upotettu.</a:t>
            </a:r>
          </a:p>
          <a:p>
            <a:r>
              <a:rPr lang="fi-FI" dirty="0"/>
              <a:t>Upotetut sisällöt voivat lisätä opinnon visuaalisuutta ja kiinnostavuutta. Vähentävät opinnon ”linkkilistamaisuutta”.</a:t>
            </a:r>
          </a:p>
          <a:p>
            <a:pPr marL="0" indent="0">
              <a:buNone/>
            </a:pPr>
            <a:r>
              <a:rPr lang="fi-FI" dirty="0"/>
              <a:t>  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D2CDC48-11E3-4525-8FA5-F14E0567B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9154-1308-44D5-B38A-28F71FECEC6E}" type="datetime1">
              <a:rPr lang="fi-FI" smtClean="0"/>
              <a:t>22.9.2022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05B70C-712E-4CAF-9593-A7CA89AA6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Löydä uusi tulevaisuus samiedu.fi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29ED1C7-B0A1-4E95-8D11-37869E8C1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EF38-E804-4544-A72C-F29F60381688}" type="slidenum">
              <a:rPr lang="fi-FI" smtClean="0"/>
              <a:pPr/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86729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5289DE-D669-4AC9-8034-11BEFF4E7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Upotusikkunan koko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539A8F3-3DD3-4BBE-A828-E0AAB672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Joskus upotettu aineisto avautuu Moodle Pinjan sisältöosiossa liian leveänä, jolloin oppijan pitää skrollata sivua sivusuunnassa.</a:t>
            </a:r>
          </a:p>
          <a:p>
            <a:r>
              <a:rPr lang="fi-FI" dirty="0"/>
              <a:t>Parempi on muuttaa upotetun sisällön kokoa HTML-editorissa.</a:t>
            </a:r>
          </a:p>
          <a:p>
            <a:r>
              <a:rPr lang="fi-FI" dirty="0"/>
              <a:t>Upotuksia voi tehdä joko aineistoihin sisälle (sivu, kirja, jne.) tai ohjetekstiin. 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77A51BE-EE07-4A86-AC81-9F35F6D24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9154-1308-44D5-B38A-28F71FECEC6E}" type="datetime1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13C516D-4779-4D62-926C-B1DE96900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Löydä uusi tulevaisuus samiedu.fi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1566AB-A4E8-4184-94E5-249C7EC8D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EF38-E804-4544-A72C-F29F60381688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0827587"/>
      </p:ext>
    </p:extLst>
  </p:cSld>
  <p:clrMapOvr>
    <a:masterClrMapping/>
  </p:clrMapOvr>
</p:sld>
</file>

<file path=ppt/theme/theme1.xml><?xml version="1.0" encoding="utf-8"?>
<a:theme xmlns:a="http://schemas.openxmlformats.org/drawingml/2006/main" name="Samiedu_käytä_tätä">
  <a:themeElements>
    <a:clrScheme name="Samiedu_käytä_tätä">
      <a:dk1>
        <a:sysClr val="windowText" lastClr="000000"/>
      </a:dk1>
      <a:lt1>
        <a:sysClr val="window" lastClr="FFFFFF"/>
      </a:lt1>
      <a:dk2>
        <a:srgbClr val="754372"/>
      </a:dk2>
      <a:lt2>
        <a:srgbClr val="FFFFFF"/>
      </a:lt2>
      <a:accent1>
        <a:srgbClr val="008FC3"/>
      </a:accent1>
      <a:accent2>
        <a:srgbClr val="A3CAD6"/>
      </a:accent2>
      <a:accent3>
        <a:srgbClr val="AEC59E"/>
      </a:accent3>
      <a:accent4>
        <a:srgbClr val="D6B0B8"/>
      </a:accent4>
      <a:accent5>
        <a:srgbClr val="E7CE8B"/>
      </a:accent5>
      <a:accent6>
        <a:srgbClr val="DFD7CD"/>
      </a:accent6>
      <a:hlink>
        <a:srgbClr val="5F5F5F"/>
      </a:hlink>
      <a:folHlink>
        <a:srgbClr val="969696"/>
      </a:folHlink>
    </a:clrScheme>
    <a:fontScheme name="Samiedu_fontit">
      <a:majorFont>
        <a:latin typeface="Montserrat Semi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amiedu_käytä_tätä" id="{FF8EB8CE-BC76-4D52-8EE1-B671ACE4364D}" vid="{8FC64A2F-3D6D-4F2A-B79B-7011FE68AA6B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B8458ADB9C99147B58DF80D7D6E23EA" ma:contentTypeVersion="14" ma:contentTypeDescription="Luo uusi asiakirja." ma:contentTypeScope="" ma:versionID="2ad1f1d71a7fdd38358637334f8471c1">
  <xsd:schema xmlns:xsd="http://www.w3.org/2001/XMLSchema" xmlns:xs="http://www.w3.org/2001/XMLSchema" xmlns:p="http://schemas.microsoft.com/office/2006/metadata/properties" xmlns:ns3="85e7649f-ee19-4f96-8bcc-87749c2a738c" xmlns:ns4="9120f44f-2a5d-47ef-b078-8be1ba7d76dc" targetNamespace="http://schemas.microsoft.com/office/2006/metadata/properties" ma:root="true" ma:fieldsID="81301d2284c04e7b4ffe75ca0a24ba44" ns3:_="" ns4:_="">
    <xsd:import namespace="85e7649f-ee19-4f96-8bcc-87749c2a738c"/>
    <xsd:import namespace="9120f44f-2a5d-47ef-b078-8be1ba7d76d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7649f-ee19-4f96-8bcc-87749c2a73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0f44f-2a5d-47ef-b078-8be1ba7d76d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6F8EF9-EB39-4384-ACA6-7E89644959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e7649f-ee19-4f96-8bcc-87749c2a738c"/>
    <ds:schemaRef ds:uri="9120f44f-2a5d-47ef-b078-8be1ba7d76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2A0DFF-F171-409B-B304-BB6EE82F71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9A87A1-5FD1-4031-9CCC-05C3FCE81A79}">
  <ds:schemaRefs>
    <ds:schemaRef ds:uri="http://purl.org/dc/elements/1.1/"/>
    <ds:schemaRef ds:uri="http://schemas.openxmlformats.org/package/2006/metadata/core-properties"/>
    <ds:schemaRef ds:uri="85e7649f-ee19-4f96-8bcc-87749c2a738c"/>
    <ds:schemaRef ds:uri="http://www.w3.org/XML/1998/namespace"/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9120f44f-2a5d-47ef-b078-8be1ba7d76dc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Samiedu_käytä_tätä</Template>
  <TotalTime>1998</TotalTime>
  <Words>1037</Words>
  <Application>Microsoft Office PowerPoint</Application>
  <PresentationFormat>Laajakuva</PresentationFormat>
  <Paragraphs>123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8" baseType="lpstr">
      <vt:lpstr>Arial</vt:lpstr>
      <vt:lpstr>Calibri</vt:lpstr>
      <vt:lpstr>Montserrat</vt:lpstr>
      <vt:lpstr>Wingdings</vt:lpstr>
      <vt:lpstr>Samiedu_käytä_tätä</vt:lpstr>
      <vt:lpstr>Linkit, upotukset ja ulkoiset työkalut Moodle Pinjassa</vt:lpstr>
      <vt:lpstr>Sisältö</vt:lpstr>
      <vt:lpstr>Aineiston linkittäminen Moodle Pinjaan</vt:lpstr>
      <vt:lpstr>Aineiston linkittäminen Moodle Pinjaan</vt:lpstr>
      <vt:lpstr>Aineiston linkittäminen Moodle Pinjaan OneDrivesta</vt:lpstr>
      <vt:lpstr>Interaktiiviset esitykset ja seinät verkko-oppimisympäristössä</vt:lpstr>
      <vt:lpstr>Upottaminen </vt:lpstr>
      <vt:lpstr>Upottamisen hyödyt </vt:lpstr>
      <vt:lpstr>Upotusikkunan koko</vt:lpstr>
      <vt:lpstr>Ulkoiset aineistot: KoulutusOnline</vt:lpstr>
      <vt:lpstr>Ulkoiset aineistot: ThingLink</vt:lpstr>
      <vt:lpstr>ThingLink-tiedoston tuominen</vt:lpstr>
      <vt:lpstr>Kysymyksiä tai kommentteja?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Tiainen Katri</dc:creator>
  <cp:lastModifiedBy>Laukkarinen Sanna</cp:lastModifiedBy>
  <cp:revision>9</cp:revision>
  <dcterms:created xsi:type="dcterms:W3CDTF">2019-02-26T12:34:41Z</dcterms:created>
  <dcterms:modified xsi:type="dcterms:W3CDTF">2022-09-23T12:35:23Z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0x0101001B8458ADB9C99147B58DF80D7D6E23EA</vt:lpwstr>
  </property>
</Properties>
</file>