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5" r:id="rId5"/>
  </p:sldMasterIdLst>
  <p:notesMasterIdLst>
    <p:notesMasterId r:id="rId13"/>
  </p:notesMasterIdLst>
  <p:sldIdLst>
    <p:sldId id="267" r:id="rId6"/>
    <p:sldId id="279" r:id="rId7"/>
    <p:sldId id="283" r:id="rId8"/>
    <p:sldId id="288" r:id="rId9"/>
    <p:sldId id="282" r:id="rId10"/>
    <p:sldId id="281" r:id="rId11"/>
    <p:sldId id="289"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6739"/>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isma Eija" userId="41b357a1-c6aa-4a1c-8ae4-9a9cddc40706" providerId="ADAL" clId="{B5455C0E-5241-4474-BDB5-F39AD8514F34}"/>
    <pc:docChg chg="modSld">
      <pc:chgData name="Kuisma Eija" userId="41b357a1-c6aa-4a1c-8ae4-9a9cddc40706" providerId="ADAL" clId="{B5455C0E-5241-4474-BDB5-F39AD8514F34}" dt="2022-12-16T13:49:46.253" v="11" actId="207"/>
      <pc:docMkLst>
        <pc:docMk/>
      </pc:docMkLst>
      <pc:sldChg chg="modSp mod">
        <pc:chgData name="Kuisma Eija" userId="41b357a1-c6aa-4a1c-8ae4-9a9cddc40706" providerId="ADAL" clId="{B5455C0E-5241-4474-BDB5-F39AD8514F34}" dt="2022-12-16T13:48:08.888" v="4" actId="20577"/>
        <pc:sldMkLst>
          <pc:docMk/>
          <pc:sldMk cId="2343466206" sldId="267"/>
        </pc:sldMkLst>
        <pc:spChg chg="mod">
          <ac:chgData name="Kuisma Eija" userId="41b357a1-c6aa-4a1c-8ae4-9a9cddc40706" providerId="ADAL" clId="{B5455C0E-5241-4474-BDB5-F39AD8514F34}" dt="2022-12-16T13:48:08.888" v="4" actId="20577"/>
          <ac:spMkLst>
            <pc:docMk/>
            <pc:sldMk cId="2343466206" sldId="267"/>
            <ac:spMk id="19" creationId="{47EC3EB8-8F2A-3244-97E9-C5A7C6DACBF6}"/>
          </ac:spMkLst>
        </pc:spChg>
      </pc:sldChg>
      <pc:sldChg chg="modSp mod">
        <pc:chgData name="Kuisma Eija" userId="41b357a1-c6aa-4a1c-8ae4-9a9cddc40706" providerId="ADAL" clId="{B5455C0E-5241-4474-BDB5-F39AD8514F34}" dt="2022-12-16T13:49:46.253" v="11" actId="207"/>
        <pc:sldMkLst>
          <pc:docMk/>
          <pc:sldMk cId="3352129863" sldId="281"/>
        </pc:sldMkLst>
        <pc:spChg chg="mod">
          <ac:chgData name="Kuisma Eija" userId="41b357a1-c6aa-4a1c-8ae4-9a9cddc40706" providerId="ADAL" clId="{B5455C0E-5241-4474-BDB5-F39AD8514F34}" dt="2022-12-16T13:49:46.253" v="11" actId="207"/>
          <ac:spMkLst>
            <pc:docMk/>
            <pc:sldMk cId="3352129863" sldId="281"/>
            <ac:spMk id="17" creationId="{0DA73DA7-5597-4F71-B54E-48A7B6E13AA7}"/>
          </ac:spMkLst>
        </pc:spChg>
      </pc:sldChg>
      <pc:sldChg chg="modSp mod">
        <pc:chgData name="Kuisma Eija" userId="41b357a1-c6aa-4a1c-8ae4-9a9cddc40706" providerId="ADAL" clId="{B5455C0E-5241-4474-BDB5-F39AD8514F34}" dt="2022-12-16T13:49:33.792" v="10" actId="207"/>
        <pc:sldMkLst>
          <pc:docMk/>
          <pc:sldMk cId="2453552474" sldId="282"/>
        </pc:sldMkLst>
        <pc:spChg chg="mod">
          <ac:chgData name="Kuisma Eija" userId="41b357a1-c6aa-4a1c-8ae4-9a9cddc40706" providerId="ADAL" clId="{B5455C0E-5241-4474-BDB5-F39AD8514F34}" dt="2022-12-16T13:49:33.792" v="10" actId="207"/>
          <ac:spMkLst>
            <pc:docMk/>
            <pc:sldMk cId="2453552474" sldId="282"/>
            <ac:spMk id="17" creationId="{0DA73DA7-5597-4F71-B54E-48A7B6E13AA7}"/>
          </ac:spMkLst>
        </pc:spChg>
      </pc:sldChg>
      <pc:sldChg chg="modSp mod">
        <pc:chgData name="Kuisma Eija" userId="41b357a1-c6aa-4a1c-8ae4-9a9cddc40706" providerId="ADAL" clId="{B5455C0E-5241-4474-BDB5-F39AD8514F34}" dt="2022-12-16T13:48:52.211" v="7" actId="207"/>
        <pc:sldMkLst>
          <pc:docMk/>
          <pc:sldMk cId="2896731857" sldId="283"/>
        </pc:sldMkLst>
        <pc:spChg chg="mod">
          <ac:chgData name="Kuisma Eija" userId="41b357a1-c6aa-4a1c-8ae4-9a9cddc40706" providerId="ADAL" clId="{B5455C0E-5241-4474-BDB5-F39AD8514F34}" dt="2022-12-16T13:48:52.211" v="7" actId="207"/>
          <ac:spMkLst>
            <pc:docMk/>
            <pc:sldMk cId="2896731857" sldId="283"/>
            <ac:spMk id="19" creationId="{351BDC85-4166-4A42-84BF-04843B14DE93}"/>
          </ac:spMkLst>
        </pc:spChg>
      </pc:sldChg>
      <pc:sldChg chg="modSp mod">
        <pc:chgData name="Kuisma Eija" userId="41b357a1-c6aa-4a1c-8ae4-9a9cddc40706" providerId="ADAL" clId="{B5455C0E-5241-4474-BDB5-F39AD8514F34}" dt="2022-12-16T13:49:18.876" v="9" actId="207"/>
        <pc:sldMkLst>
          <pc:docMk/>
          <pc:sldMk cId="651931314" sldId="288"/>
        </pc:sldMkLst>
        <pc:spChg chg="mod">
          <ac:chgData name="Kuisma Eija" userId="41b357a1-c6aa-4a1c-8ae4-9a9cddc40706" providerId="ADAL" clId="{B5455C0E-5241-4474-BDB5-F39AD8514F34}" dt="2022-12-16T13:49:18.876" v="9" actId="207"/>
          <ac:spMkLst>
            <pc:docMk/>
            <pc:sldMk cId="651931314" sldId="288"/>
            <ac:spMk id="6" creationId="{D8E1F270-64A7-28FC-10D7-27BB03A794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4D1A-04BD-C641-9499-3D8E00A015E9}" type="datetimeFigureOut">
              <a:rPr lang="fi-FI" smtClean="0"/>
              <a:t>21.12.2022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DA67C-5201-BB44-9041-FA521B0921E3}" type="slidenum">
              <a:rPr lang="fi-FI" smtClean="0"/>
              <a:t>‹#›</a:t>
            </a:fld>
            <a:endParaRPr lang="fi-FI"/>
          </a:p>
        </p:txBody>
      </p:sp>
    </p:spTree>
    <p:extLst>
      <p:ext uri="{BB962C8B-B14F-4D97-AF65-F5344CB8AC3E}">
        <p14:creationId xmlns:p14="http://schemas.microsoft.com/office/powerpoint/2010/main" val="429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552" r="11764" b="4762"/>
          <a:stretch/>
        </p:blipFill>
        <p:spPr>
          <a:xfrm>
            <a:off x="7982519" y="0"/>
            <a:ext cx="4209482" cy="6858000"/>
          </a:xfrm>
          <a:prstGeom prst="rect">
            <a:avLst/>
          </a:prstGeom>
        </p:spPr>
      </p:pic>
      <p:pic>
        <p:nvPicPr>
          <p:cNvPr id="7" name="Picture 6">
            <a:extLst>
              <a:ext uri="{FF2B5EF4-FFF2-40B4-BE49-F238E27FC236}">
                <a16:creationId xmlns:a16="http://schemas.microsoft.com/office/drawing/2014/main" id="{1CBA9F32-B77B-C643-8CC6-703410AA62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1786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2">
    <p:spTree>
      <p:nvGrpSpPr>
        <p:cNvPr id="1" name=""/>
        <p:cNvGrpSpPr/>
        <p:nvPr/>
      </p:nvGrpSpPr>
      <p:grpSpPr>
        <a:xfrm>
          <a:off x="0" y="0"/>
          <a:ext cx="0" cy="0"/>
          <a:chOff x="0" y="0"/>
          <a:chExt cx="0" cy="0"/>
        </a:xfrm>
      </p:grpSpPr>
      <p:sp>
        <p:nvSpPr>
          <p:cNvPr id="6" name="Tekstin paikkamerkki 2"/>
          <p:cNvSpPr>
            <a:spLocks noGrp="1"/>
          </p:cNvSpPr>
          <p:nvPr>
            <p:ph type="body" idx="10"/>
          </p:nvPr>
        </p:nvSpPr>
        <p:spPr>
          <a:xfrm>
            <a:off x="815412" y="1797968"/>
            <a:ext cx="10512988" cy="3967832"/>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Otsikko 1"/>
          <p:cNvSpPr>
            <a:spLocks noGrp="1"/>
          </p:cNvSpPr>
          <p:nvPr>
            <p:ph type="ctrTitle"/>
          </p:nvPr>
        </p:nvSpPr>
        <p:spPr>
          <a:xfrm>
            <a:off x="803055" y="745087"/>
            <a:ext cx="10525316" cy="792088"/>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9" name="Päivämäärän paikkamerkki 3">
            <a:extLst>
              <a:ext uri="{FF2B5EF4-FFF2-40B4-BE49-F238E27FC236}">
                <a16:creationId xmlns:a16="http://schemas.microsoft.com/office/drawing/2014/main" id="{E24697D7-EBCE-E441-8DE0-59AA8587FD36}"/>
              </a:ext>
            </a:extLst>
          </p:cNvPr>
          <p:cNvSpPr>
            <a:spLocks noGrp="1"/>
          </p:cNvSpPr>
          <p:nvPr>
            <p:ph type="dt" sz="half" idx="2"/>
          </p:nvPr>
        </p:nvSpPr>
        <p:spPr>
          <a:xfrm>
            <a:off x="803054"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a:extLst>
              <a:ext uri="{FF2B5EF4-FFF2-40B4-BE49-F238E27FC236}">
                <a16:creationId xmlns:a16="http://schemas.microsoft.com/office/drawing/2014/main" id="{DBFCED60-2B25-614B-8139-3642749E49BC}"/>
              </a:ext>
            </a:extLst>
          </p:cNvPr>
          <p:cNvSpPr>
            <a:spLocks noGrp="1"/>
          </p:cNvSpPr>
          <p:nvPr>
            <p:ph type="ftr" sz="quarter" idx="3"/>
          </p:nvPr>
        </p:nvSpPr>
        <p:spPr>
          <a:xfrm>
            <a:off x="2329014"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90578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ko ja bullet-lista">
    <p:spTree>
      <p:nvGrpSpPr>
        <p:cNvPr id="1" name=""/>
        <p:cNvGrpSpPr/>
        <p:nvPr/>
      </p:nvGrpSpPr>
      <p:grpSpPr>
        <a:xfrm>
          <a:off x="0" y="0"/>
          <a:ext cx="0" cy="0"/>
          <a:chOff x="0" y="0"/>
          <a:chExt cx="0" cy="0"/>
        </a:xfrm>
      </p:grpSpPr>
      <p:sp>
        <p:nvSpPr>
          <p:cNvPr id="8" name="Tekstin paikkamerkki 2"/>
          <p:cNvSpPr>
            <a:spLocks noGrp="1"/>
          </p:cNvSpPr>
          <p:nvPr>
            <p:ph idx="1"/>
          </p:nvPr>
        </p:nvSpPr>
        <p:spPr bwMode="auto">
          <a:xfrm>
            <a:off x="803056" y="2471440"/>
            <a:ext cx="10512644" cy="323086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2200">
                <a:solidFill>
                  <a:schemeClr val="tx2"/>
                </a:solidFill>
              </a:defRPr>
            </a:lvl1pPr>
            <a:lvl2pP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Alaotsikko 2">
            <a:extLst>
              <a:ext uri="{FF2B5EF4-FFF2-40B4-BE49-F238E27FC236}">
                <a16:creationId xmlns:a16="http://schemas.microsoft.com/office/drawing/2014/main" id="{AF145E5D-E5AC-6746-8C43-54171074E24D}"/>
              </a:ext>
            </a:extLst>
          </p:cNvPr>
          <p:cNvSpPr>
            <a:spLocks noGrp="1"/>
          </p:cNvSpPr>
          <p:nvPr>
            <p:ph type="subTitle" idx="10"/>
          </p:nvPr>
        </p:nvSpPr>
        <p:spPr>
          <a:xfrm>
            <a:off x="803055" y="16116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3" name="Otsikko 1">
            <a:extLst>
              <a:ext uri="{FF2B5EF4-FFF2-40B4-BE49-F238E27FC236}">
                <a16:creationId xmlns:a16="http://schemas.microsoft.com/office/drawing/2014/main" id="{A816A9B5-5722-4444-8409-AD6530953DB1}"/>
              </a:ext>
            </a:extLst>
          </p:cNvPr>
          <p:cNvSpPr>
            <a:spLocks noGrp="1"/>
          </p:cNvSpPr>
          <p:nvPr>
            <p:ph type="ctrTitle"/>
          </p:nvPr>
        </p:nvSpPr>
        <p:spPr>
          <a:xfrm>
            <a:off x="803055" y="7599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4" name="Päivämäärän paikkamerkki 3">
            <a:extLst>
              <a:ext uri="{FF2B5EF4-FFF2-40B4-BE49-F238E27FC236}">
                <a16:creationId xmlns:a16="http://schemas.microsoft.com/office/drawing/2014/main" id="{AB9D5E66-12AA-D144-A1C7-B039E5725D99}"/>
              </a:ext>
            </a:extLst>
          </p:cNvPr>
          <p:cNvSpPr>
            <a:spLocks noGrp="1"/>
          </p:cNvSpPr>
          <p:nvPr>
            <p:ph type="dt" sz="half" idx="2"/>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5" name="Alatunnisteen paikkamerkki 4">
            <a:extLst>
              <a:ext uri="{FF2B5EF4-FFF2-40B4-BE49-F238E27FC236}">
                <a16:creationId xmlns:a16="http://schemas.microsoft.com/office/drawing/2014/main" id="{B5915956-69E9-1F44-94B4-13F0249DAE00}"/>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87855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8" name="Sisällön paikkamerkki 3"/>
          <p:cNvSpPr>
            <a:spLocks noGrp="1"/>
          </p:cNvSpPr>
          <p:nvPr>
            <p:ph sz="half" idx="2"/>
          </p:nvPr>
        </p:nvSpPr>
        <p:spPr>
          <a:xfrm>
            <a:off x="6179410" y="2331740"/>
            <a:ext cx="5123590" cy="3459460"/>
          </a:xfrm>
          <a:prstGeom prst="rect">
            <a:avLst/>
          </a:prstGeom>
        </p:spPr>
        <p:txBody>
          <a:bodyPr>
            <a:normAutofit/>
          </a:bodyPr>
          <a:lstStyle>
            <a:lvl1pPr>
              <a:defRPr sz="22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isällön paikkamerkki 2"/>
          <p:cNvSpPr>
            <a:spLocks noGrp="1"/>
          </p:cNvSpPr>
          <p:nvPr>
            <p:ph sz="half" idx="1"/>
          </p:nvPr>
        </p:nvSpPr>
        <p:spPr>
          <a:xfrm>
            <a:off x="792122" y="2331740"/>
            <a:ext cx="5092659" cy="3459460"/>
          </a:xfrm>
          <a:prstGeom prst="rect">
            <a:avLst/>
          </a:prstGeom>
        </p:spPr>
        <p:txBody>
          <a:bodyPr>
            <a:normAutofit/>
          </a:bodyPr>
          <a:lstStyle>
            <a:lvl1pPr>
              <a:defRPr sz="2200">
                <a:solidFill>
                  <a:schemeClr val="tx2"/>
                </a:solidFill>
              </a:defRPr>
            </a:lvl1pPr>
            <a:lvl2pPr>
              <a:defRPr sz="2000">
                <a:solidFill>
                  <a:schemeClr val="tx2"/>
                </a:solidFill>
              </a:defRPr>
            </a:lvl2pPr>
            <a:lvl3pPr marL="1200150" indent="-285750">
              <a:buFont typeface="Arial" panose="020B0604020202020204" pitchFamily="34" charset="0"/>
              <a:buChar cha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Alaotsikko 2">
            <a:extLst>
              <a:ext uri="{FF2B5EF4-FFF2-40B4-BE49-F238E27FC236}">
                <a16:creationId xmlns:a16="http://schemas.microsoft.com/office/drawing/2014/main" id="{D3B85546-B3F2-7241-A601-16265374137C}"/>
              </a:ext>
            </a:extLst>
          </p:cNvPr>
          <p:cNvSpPr>
            <a:spLocks noGrp="1"/>
          </p:cNvSpPr>
          <p:nvPr>
            <p:ph type="subTitle" idx="13"/>
          </p:nvPr>
        </p:nvSpPr>
        <p:spPr>
          <a:xfrm>
            <a:off x="803055" y="1611660"/>
            <a:ext cx="104999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Otsikko 1">
            <a:extLst>
              <a:ext uri="{FF2B5EF4-FFF2-40B4-BE49-F238E27FC236}">
                <a16:creationId xmlns:a16="http://schemas.microsoft.com/office/drawing/2014/main" id="{50BF326E-66F7-3748-B519-45FEFCD2DEF0}"/>
              </a:ext>
            </a:extLst>
          </p:cNvPr>
          <p:cNvSpPr>
            <a:spLocks noGrp="1"/>
          </p:cNvSpPr>
          <p:nvPr>
            <p:ph type="ctrTitle"/>
          </p:nvPr>
        </p:nvSpPr>
        <p:spPr>
          <a:xfrm>
            <a:off x="803055" y="759921"/>
            <a:ext cx="104999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7" name="Päivämäärän paikkamerkki 3">
            <a:extLst>
              <a:ext uri="{FF2B5EF4-FFF2-40B4-BE49-F238E27FC236}">
                <a16:creationId xmlns:a16="http://schemas.microsoft.com/office/drawing/2014/main" id="{E0F015C5-516E-6B40-9FBA-B8C6F1D6D585}"/>
              </a:ext>
            </a:extLst>
          </p:cNvPr>
          <p:cNvSpPr>
            <a:spLocks noGrp="1"/>
          </p:cNvSpPr>
          <p:nvPr>
            <p:ph type="dt" sz="half" idx="14"/>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8" name="Alatunnisteen paikkamerkki 4">
            <a:extLst>
              <a:ext uri="{FF2B5EF4-FFF2-40B4-BE49-F238E27FC236}">
                <a16:creationId xmlns:a16="http://schemas.microsoft.com/office/drawing/2014/main" id="{4F144793-6417-3A42-AEF0-3E329877F92D}"/>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82723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uva/kaaviodia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5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opetusdia valkoinen">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10948E7E-E4CB-E34E-8863-0DD568F778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44" y="4980104"/>
            <a:ext cx="5391520" cy="683967"/>
          </a:xfrm>
          <a:prstGeom prst="rect">
            <a:avLst/>
          </a:prstGeom>
        </p:spPr>
      </p:pic>
    </p:spTree>
    <p:extLst>
      <p:ext uri="{BB962C8B-B14F-4D97-AF65-F5344CB8AC3E}">
        <p14:creationId xmlns:p14="http://schemas.microsoft.com/office/powerpoint/2010/main" val="4079737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 ja sisältödia sininen">
    <p:spTree>
      <p:nvGrpSpPr>
        <p:cNvPr id="1" name=""/>
        <p:cNvGrpSpPr/>
        <p:nvPr/>
      </p:nvGrpSpPr>
      <p:grpSpPr>
        <a:xfrm>
          <a:off x="0" y="0"/>
          <a:ext cx="0" cy="0"/>
          <a:chOff x="0" y="0"/>
          <a:chExt cx="0" cy="0"/>
        </a:xfrm>
      </p:grpSpPr>
      <p:sp>
        <p:nvSpPr>
          <p:cNvPr id="10" name="Alatunnisteen paikkamerkki 4"/>
          <p:cNvSpPr>
            <a:spLocks noGrp="1"/>
          </p:cNvSpPr>
          <p:nvPr>
            <p:ph type="ftr" sz="quarter" idx="3"/>
          </p:nvPr>
        </p:nvSpPr>
        <p:spPr>
          <a:xfrm>
            <a:off x="2169244"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9" name="Päivämäärän paikkamerkki 3"/>
          <p:cNvSpPr>
            <a:spLocks noGrp="1"/>
          </p:cNvSpPr>
          <p:nvPr>
            <p:ph type="dt" sz="half" idx="2"/>
          </p:nvPr>
        </p:nvSpPr>
        <p:spPr>
          <a:xfrm>
            <a:off x="7152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11" name="Tekstin paikkamerkki 2"/>
          <p:cNvSpPr>
            <a:spLocks noGrp="1"/>
          </p:cNvSpPr>
          <p:nvPr>
            <p:ph type="body" idx="10"/>
          </p:nvPr>
        </p:nvSpPr>
        <p:spPr>
          <a:xfrm>
            <a:off x="719402" y="2556149"/>
            <a:ext cx="10705189" cy="3105099"/>
          </a:xfrm>
          <a:prstGeom prst="rect">
            <a:avLst/>
          </a:prstGeom>
        </p:spPr>
        <p:txBody>
          <a:bodyPr anchor="t">
            <a:normAutofit/>
          </a:bodyPr>
          <a:lstStyle>
            <a:lvl1pPr marL="285750" indent="-285750">
              <a:buFont typeface="Arial"/>
              <a:buChar char="•"/>
              <a:defRPr sz="2200">
                <a:solidFill>
                  <a:schemeClr val="bg1"/>
                </a:solidFill>
              </a:defRPr>
            </a:lvl1pPr>
            <a:lvl2pPr marL="742950" indent="-285750">
              <a:buFont typeface="Arial" panose="020B0604020202020204" pitchFamily="34" charset="0"/>
              <a:buChar char="•"/>
              <a:defRPr sz="2000">
                <a:solidFill>
                  <a:schemeClr val="bg1"/>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bg1"/>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bg1"/>
                </a:solidFill>
              </a:defRPr>
            </a:lvl4pPr>
            <a:lvl5pPr marL="1828800" inden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a:t>
            </a:r>
          </a:p>
          <a:p>
            <a:pPr lvl="1"/>
            <a:r>
              <a:rPr lang="fi-FI" dirty="0"/>
              <a:t>Muokkaa tekstin perustyylejä</a:t>
            </a: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657350" marR="0" lvl="3"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828800" marR="0" lvl="4"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p:txBody>
      </p:sp>
      <p:sp>
        <p:nvSpPr>
          <p:cNvPr id="8" name="Alaotsikko 2"/>
          <p:cNvSpPr>
            <a:spLocks noGrp="1"/>
          </p:cNvSpPr>
          <p:nvPr>
            <p:ph type="subTitle" idx="1"/>
          </p:nvPr>
        </p:nvSpPr>
        <p:spPr>
          <a:xfrm>
            <a:off x="725355" y="1742976"/>
            <a:ext cx="10699044" cy="576064"/>
          </a:xfrm>
          <a:prstGeom prst="rect">
            <a:avLst/>
          </a:prstGeom>
        </p:spPr>
        <p:txBody>
          <a:bodyPr>
            <a:normAutofit/>
          </a:bodyPr>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7" name="Otsikko 1"/>
          <p:cNvSpPr>
            <a:spLocks noGrp="1"/>
          </p:cNvSpPr>
          <p:nvPr>
            <p:ph type="ctrTitle"/>
          </p:nvPr>
        </p:nvSpPr>
        <p:spPr>
          <a:xfrm>
            <a:off x="725355" y="878880"/>
            <a:ext cx="10699044" cy="864096"/>
          </a:xfrm>
          <a:prstGeom prst="rect">
            <a:avLst/>
          </a:prstGeom>
        </p:spPr>
        <p:txBody>
          <a:bodyPr>
            <a:normAutofit/>
          </a:bodyPr>
          <a:lstStyle>
            <a:lvl1pPr>
              <a:defRPr sz="5000" b="1">
                <a:solidFill>
                  <a:schemeClr val="bg1"/>
                </a:solidFill>
                <a:latin typeface="+mn-lt"/>
              </a:defRPr>
            </a:lvl1pPr>
          </a:lstStyle>
          <a:p>
            <a:r>
              <a:rPr lang="fi-FI" dirty="0"/>
              <a:t>Muokkaa perustyylejä naps.</a:t>
            </a:r>
          </a:p>
        </p:txBody>
      </p:sp>
    </p:spTree>
    <p:extLst>
      <p:ext uri="{BB962C8B-B14F-4D97-AF65-F5344CB8AC3E}">
        <p14:creationId xmlns:p14="http://schemas.microsoft.com/office/powerpoint/2010/main" val="252080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dia sinine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DB01C81-6570-3E45-83E2-290FDFDD2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50" y="4934383"/>
            <a:ext cx="5519057" cy="700147"/>
          </a:xfrm>
          <a:prstGeom prst="rect">
            <a:avLst/>
          </a:prstGeom>
        </p:spPr>
      </p:pic>
    </p:spTree>
    <p:extLst>
      <p:ext uri="{BB962C8B-B14F-4D97-AF65-F5344CB8AC3E}">
        <p14:creationId xmlns:p14="http://schemas.microsoft.com/office/powerpoint/2010/main" val="14638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gradFill flip="none" rotWithShape="1">
          <a:gsLst>
            <a:gs pos="0">
              <a:schemeClr val="tx1"/>
            </a:gs>
            <a:gs pos="40000">
              <a:schemeClr val="tx1"/>
            </a:gs>
            <a:gs pos="83000">
              <a:schemeClr val="accent1"/>
            </a:gs>
            <a:gs pos="99000">
              <a:schemeClr val="accent1"/>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8" name="Picture 3">
            <a:extLst>
              <a:ext uri="{FF2B5EF4-FFF2-40B4-BE49-F238E27FC236}">
                <a16:creationId xmlns:a16="http://schemas.microsoft.com/office/drawing/2014/main" id="{571F97DD-0BDA-774B-8B17-636487A9D7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Tree>
    <p:extLst>
      <p:ext uri="{BB962C8B-B14F-4D97-AF65-F5344CB8AC3E}">
        <p14:creationId xmlns:p14="http://schemas.microsoft.com/office/powerpoint/2010/main" val="37982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gradFill>
          <a:gsLst>
            <a:gs pos="0">
              <a:schemeClr val="tx1"/>
            </a:gs>
            <a:gs pos="41000">
              <a:schemeClr val="tx1"/>
            </a:gs>
            <a:gs pos="83000">
              <a:schemeClr val="accent1"/>
            </a:gs>
            <a:gs pos="99000">
              <a:schemeClr val="accent1"/>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9" name="Picture 3">
            <a:extLst>
              <a:ext uri="{FF2B5EF4-FFF2-40B4-BE49-F238E27FC236}">
                <a16:creationId xmlns:a16="http://schemas.microsoft.com/office/drawing/2014/main" id="{D8A8063F-7A17-E847-82FE-D6CC314F76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77010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5898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EC307230-6FA4-424E-BFCD-A7155CCA9A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368398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717" r="11764" b="4599"/>
          <a:stretch/>
        </p:blipFill>
        <p:spPr>
          <a:xfrm>
            <a:off x="7982519" y="-1"/>
            <a:ext cx="4209482" cy="6858001"/>
          </a:xfrm>
          <a:prstGeom prst="rect">
            <a:avLst/>
          </a:prstGeom>
        </p:spPr>
      </p:pic>
      <p:sp>
        <p:nvSpPr>
          <p:cNvPr id="12" name="Title 1">
            <a:extLst>
              <a:ext uri="{FF2B5EF4-FFF2-40B4-BE49-F238E27FC236}">
                <a16:creationId xmlns:a16="http://schemas.microsoft.com/office/drawing/2014/main" id="{792E7A09-25E3-ED44-823F-AB6958F7A07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13" name="Alaotsikko 2">
            <a:extLst>
              <a:ext uri="{FF2B5EF4-FFF2-40B4-BE49-F238E27FC236}">
                <a16:creationId xmlns:a16="http://schemas.microsoft.com/office/drawing/2014/main" id="{E74052FB-1624-FE48-98E7-FEFB00A6C8BB}"/>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Tekstin paikkamerkki 2">
            <a:extLst>
              <a:ext uri="{FF2B5EF4-FFF2-40B4-BE49-F238E27FC236}">
                <a16:creationId xmlns:a16="http://schemas.microsoft.com/office/drawing/2014/main" id="{90E19B32-2364-234E-A420-95315E246963}"/>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15" name="Picture 14">
            <a:extLst>
              <a:ext uri="{FF2B5EF4-FFF2-40B4-BE49-F238E27FC236}">
                <a16:creationId xmlns:a16="http://schemas.microsoft.com/office/drawing/2014/main" id="{EFE23272-400E-5F44-AF29-8062EEE419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325732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gradFill flip="none" rotWithShape="1">
          <a:gsLst>
            <a:gs pos="0">
              <a:schemeClr val="tx1"/>
            </a:gs>
            <a:gs pos="37000">
              <a:schemeClr val="tx1"/>
            </a:gs>
            <a:gs pos="83000">
              <a:schemeClr val="accent3"/>
            </a:gs>
            <a:gs pos="99000">
              <a:schemeClr val="accent3"/>
            </a:gs>
          </a:gsLst>
          <a:lin ang="27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AD52F-2AB4-7C43-A9BD-390EF63312A2}"/>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7" name="Alaotsikko 2">
            <a:extLst>
              <a:ext uri="{FF2B5EF4-FFF2-40B4-BE49-F238E27FC236}">
                <a16:creationId xmlns:a16="http://schemas.microsoft.com/office/drawing/2014/main" id="{8F968CFA-EDB4-EE4E-A52B-C136D1AC71A5}"/>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6" name="Picture 3">
            <a:extLst>
              <a:ext uri="{FF2B5EF4-FFF2-40B4-BE49-F238E27FC236}">
                <a16:creationId xmlns:a16="http://schemas.microsoft.com/office/drawing/2014/main" id="{B80BB0DA-8924-BD4F-8DA9-86C5DE159F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
        <p:nvSpPr>
          <p:cNvPr id="8" name="Tekstin paikkamerkki 2">
            <a:extLst>
              <a:ext uri="{FF2B5EF4-FFF2-40B4-BE49-F238E27FC236}">
                <a16:creationId xmlns:a16="http://schemas.microsoft.com/office/drawing/2014/main" id="{143FF6FB-AD0E-7D47-B01F-AE492FB32267}"/>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231982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gradFill>
          <a:gsLst>
            <a:gs pos="0">
              <a:schemeClr val="tx1"/>
            </a:gs>
            <a:gs pos="41000">
              <a:schemeClr val="tx1"/>
            </a:gs>
            <a:gs pos="83000">
              <a:schemeClr val="accent3"/>
            </a:gs>
            <a:gs pos="99000">
              <a:schemeClr val="accent3"/>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152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F01650AF-5566-7C4B-8FD1-C7AB19C63B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410257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DCA86940-471A-214E-A720-28BB258C97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08481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sältödia 1">
    <p:spTree>
      <p:nvGrpSpPr>
        <p:cNvPr id="1" name=""/>
        <p:cNvGrpSpPr/>
        <p:nvPr/>
      </p:nvGrpSpPr>
      <p:grpSpPr>
        <a:xfrm>
          <a:off x="0" y="0"/>
          <a:ext cx="0" cy="0"/>
          <a:chOff x="0" y="0"/>
          <a:chExt cx="0" cy="0"/>
        </a:xfrm>
      </p:grpSpPr>
      <p:sp>
        <p:nvSpPr>
          <p:cNvPr id="11" name="Tekstin paikkamerkki 2"/>
          <p:cNvSpPr>
            <a:spLocks noGrp="1"/>
          </p:cNvSpPr>
          <p:nvPr>
            <p:ph type="body" idx="10"/>
          </p:nvPr>
        </p:nvSpPr>
        <p:spPr>
          <a:xfrm>
            <a:off x="803055" y="2471099"/>
            <a:ext cx="10512645" cy="3294701"/>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Alaotsikko 2"/>
          <p:cNvSpPr>
            <a:spLocks noGrp="1"/>
          </p:cNvSpPr>
          <p:nvPr>
            <p:ph type="subTitle" idx="1"/>
          </p:nvPr>
        </p:nvSpPr>
        <p:spPr>
          <a:xfrm>
            <a:off x="803055" y="15862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9" name="Otsikko 1"/>
          <p:cNvSpPr>
            <a:spLocks noGrp="1"/>
          </p:cNvSpPr>
          <p:nvPr>
            <p:ph type="ctrTitle"/>
          </p:nvPr>
        </p:nvSpPr>
        <p:spPr>
          <a:xfrm>
            <a:off x="803055" y="7345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2" name="Päivämäärän paikkamerkki 3">
            <a:extLst>
              <a:ext uri="{FF2B5EF4-FFF2-40B4-BE49-F238E27FC236}">
                <a16:creationId xmlns:a16="http://schemas.microsoft.com/office/drawing/2014/main" id="{283D7883-CE26-A84C-8BC9-C8CCFC3F0ADB}"/>
              </a:ext>
            </a:extLst>
          </p:cNvPr>
          <p:cNvSpPr>
            <a:spLocks noGrp="1"/>
          </p:cNvSpPr>
          <p:nvPr>
            <p:ph type="dt" sz="half" idx="2"/>
          </p:nvPr>
        </p:nvSpPr>
        <p:spPr>
          <a:xfrm>
            <a:off x="7903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3" name="Alatunnisteen paikkamerkki 4">
            <a:extLst>
              <a:ext uri="{FF2B5EF4-FFF2-40B4-BE49-F238E27FC236}">
                <a16:creationId xmlns:a16="http://schemas.microsoft.com/office/drawing/2014/main" id="{CA4EC108-BA92-6442-8755-E117D714B597}"/>
              </a:ext>
            </a:extLst>
          </p:cNvPr>
          <p:cNvSpPr>
            <a:spLocks noGrp="1"/>
          </p:cNvSpPr>
          <p:nvPr>
            <p:ph type="ftr" sz="quarter" idx="3"/>
          </p:nvPr>
        </p:nvSpPr>
        <p:spPr>
          <a:xfrm>
            <a:off x="23163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7461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äivämäärän paikkamerkki 3"/>
          <p:cNvSpPr>
            <a:spLocks noGrp="1"/>
          </p:cNvSpPr>
          <p:nvPr>
            <p:ph type="dt" sz="half" idx="2"/>
          </p:nvPr>
        </p:nvSpPr>
        <p:spPr>
          <a:xfrm>
            <a:off x="816901"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p:cNvSpPr>
            <a:spLocks noGrp="1"/>
          </p:cNvSpPr>
          <p:nvPr>
            <p:ph type="ftr" sz="quarter" idx="3"/>
          </p:nvPr>
        </p:nvSpPr>
        <p:spPr>
          <a:xfrm>
            <a:off x="2342861"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1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79100" y="6005452"/>
            <a:ext cx="1273047" cy="636524"/>
          </a:xfrm>
          <a:prstGeom prst="rect">
            <a:avLst/>
          </a:prstGeom>
        </p:spPr>
      </p:pic>
    </p:spTree>
    <p:extLst>
      <p:ext uri="{BB962C8B-B14F-4D97-AF65-F5344CB8AC3E}">
        <p14:creationId xmlns:p14="http://schemas.microsoft.com/office/powerpoint/2010/main" val="1923229604"/>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72" r:id="rId3"/>
    <p:sldLayoutId id="2147483669" r:id="rId4"/>
    <p:sldLayoutId id="2147483679" r:id="rId5"/>
    <p:sldLayoutId id="2147483671" r:id="rId6"/>
    <p:sldLayoutId id="2147483673" r:id="rId7"/>
    <p:sldLayoutId id="2147483677" r:id="rId8"/>
    <p:sldLayoutId id="2147483650" r:id="rId9"/>
    <p:sldLayoutId id="2147483655" r:id="rId10"/>
    <p:sldLayoutId id="2147483656" r:id="rId11"/>
    <p:sldLayoutId id="2147483658" r:id="rId12"/>
    <p:sldLayoutId id="2147483664" r:id="rId13"/>
    <p:sldLayoutId id="2147483663" r:id="rId14"/>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Alatunnisteen paikkamerkki 4"/>
          <p:cNvSpPr>
            <a:spLocks noGrp="1"/>
          </p:cNvSpPr>
          <p:nvPr>
            <p:ph type="ftr" sz="quarter" idx="3"/>
          </p:nvPr>
        </p:nvSpPr>
        <p:spPr>
          <a:xfrm>
            <a:off x="2253952"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7" name="Päivämäärän paikkamerkki 3"/>
          <p:cNvSpPr>
            <a:spLocks noGrp="1"/>
          </p:cNvSpPr>
          <p:nvPr>
            <p:ph type="dt" sz="half" idx="2"/>
          </p:nvPr>
        </p:nvSpPr>
        <p:spPr>
          <a:xfrm>
            <a:off x="7279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pic>
        <p:nvPicPr>
          <p:cNvPr id="6" name="Picture 3">
            <a:extLst>
              <a:ext uri="{FF2B5EF4-FFF2-40B4-BE49-F238E27FC236}">
                <a16:creationId xmlns:a16="http://schemas.microsoft.com/office/drawing/2014/main" id="{D23D67F7-17C9-DF4B-B0AB-2240EFA39E6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96526" y="5883215"/>
            <a:ext cx="1517521" cy="758760"/>
          </a:xfrm>
          <a:prstGeom prst="rect">
            <a:avLst/>
          </a:prstGeom>
        </p:spPr>
      </p:pic>
    </p:spTree>
    <p:extLst>
      <p:ext uri="{BB962C8B-B14F-4D97-AF65-F5344CB8AC3E}">
        <p14:creationId xmlns:p14="http://schemas.microsoft.com/office/powerpoint/2010/main" val="1230124479"/>
      </p:ext>
    </p:extLst>
  </p:cSld>
  <p:clrMap bg1="lt1" tx1="dk1" bg2="lt2" tx2="dk2" accent1="accent1" accent2="accent2" accent3="accent3" accent4="accent4" accent5="accent5" accent6="accent6" hlink="hlink" folHlink="folHlink"/>
  <p:sldLayoutIdLst>
    <p:sldLayoutId id="2147483666" r:id="rId1"/>
    <p:sldLayoutId id="2147483667" r:id="rId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7EC3EB8-8F2A-3244-97E9-C5A7C6DACBF6}"/>
              </a:ext>
            </a:extLst>
          </p:cNvPr>
          <p:cNvSpPr>
            <a:spLocks noGrp="1"/>
          </p:cNvSpPr>
          <p:nvPr>
            <p:ph type="title"/>
          </p:nvPr>
        </p:nvSpPr>
        <p:spPr>
          <a:xfrm>
            <a:off x="1210574" y="1348535"/>
            <a:ext cx="9520686" cy="1325563"/>
          </a:xfrm>
        </p:spPr>
        <p:txBody>
          <a:bodyPr>
            <a:normAutofit/>
          </a:bodyPr>
          <a:lstStyle/>
          <a:p>
            <a:r>
              <a:rPr lang="fi-FI" sz="4400" b="1" i="0" dirty="0">
                <a:effectLst/>
                <a:latin typeface="OpenSans"/>
              </a:rPr>
              <a:t>Lapsen mielenterveyden perusta 4 op</a:t>
            </a:r>
            <a:endParaRPr lang="fi-FI" sz="4400" dirty="0"/>
          </a:p>
        </p:txBody>
      </p:sp>
      <p:sp>
        <p:nvSpPr>
          <p:cNvPr id="20" name="Subtitle 19">
            <a:extLst>
              <a:ext uri="{FF2B5EF4-FFF2-40B4-BE49-F238E27FC236}">
                <a16:creationId xmlns:a16="http://schemas.microsoft.com/office/drawing/2014/main" id="{F4553363-EEDF-D74D-9053-B362C8B5C6AF}"/>
              </a:ext>
            </a:extLst>
          </p:cNvPr>
          <p:cNvSpPr>
            <a:spLocks noGrp="1"/>
          </p:cNvSpPr>
          <p:nvPr>
            <p:ph type="subTitle" idx="1"/>
          </p:nvPr>
        </p:nvSpPr>
        <p:spPr>
          <a:xfrm>
            <a:off x="1210574" y="2674098"/>
            <a:ext cx="9520686" cy="648072"/>
          </a:xfrm>
        </p:spPr>
        <p:txBody>
          <a:bodyPr>
            <a:normAutofit fontScale="70000" lnSpcReduction="20000"/>
          </a:bodyPr>
          <a:lstStyle/>
          <a:p>
            <a:r>
              <a:rPr lang="fi-FI" sz="3600" b="1" i="0" dirty="0">
                <a:effectLst/>
                <a:latin typeface="OpenSans"/>
              </a:rPr>
              <a:t>Mielenterveysosaaminen ja kiusaamisväkivallan ehkäisy varhaiskasvatuksessa ja kouluissa </a:t>
            </a:r>
            <a:endParaRPr lang="fi-FI" dirty="0"/>
          </a:p>
        </p:txBody>
      </p:sp>
      <p:sp>
        <p:nvSpPr>
          <p:cNvPr id="24" name="Text Placeholder 23">
            <a:extLst>
              <a:ext uri="{FF2B5EF4-FFF2-40B4-BE49-F238E27FC236}">
                <a16:creationId xmlns:a16="http://schemas.microsoft.com/office/drawing/2014/main" id="{6E3E0113-B3B3-794E-8224-670DA8522AE8}"/>
              </a:ext>
            </a:extLst>
          </p:cNvPr>
          <p:cNvSpPr>
            <a:spLocks noGrp="1"/>
          </p:cNvSpPr>
          <p:nvPr>
            <p:ph type="body" idx="10"/>
          </p:nvPr>
        </p:nvSpPr>
        <p:spPr>
          <a:xfrm>
            <a:off x="1210574" y="3999661"/>
            <a:ext cx="9520686" cy="1702318"/>
          </a:xfrm>
        </p:spPr>
        <p:txBody>
          <a:bodyPr anchor="t">
            <a:normAutofit/>
          </a:bodyPr>
          <a:lstStyle/>
          <a:p>
            <a:pPr algn="l"/>
            <a:r>
              <a:rPr lang="fi-FI" sz="1800" b="0" i="0" dirty="0">
                <a:effectLst/>
                <a:latin typeface="OpenSans"/>
              </a:rPr>
              <a:t>Eija Kuisma, lehtori, </a:t>
            </a:r>
            <a:r>
              <a:rPr lang="fi-FI" sz="1800" b="0" i="0" dirty="0" err="1">
                <a:effectLst/>
                <a:latin typeface="OpenSans"/>
              </a:rPr>
              <a:t>TtM</a:t>
            </a:r>
            <a:r>
              <a:rPr lang="fi-FI" sz="1800" b="0" i="0" dirty="0">
                <a:effectLst/>
                <a:latin typeface="OpenSans"/>
              </a:rPr>
              <a:t>, </a:t>
            </a:r>
            <a:r>
              <a:rPr lang="fi-FI" sz="1800" b="0" i="0" dirty="0" err="1">
                <a:effectLst/>
                <a:latin typeface="OpenSans"/>
              </a:rPr>
              <a:t>NLPt</a:t>
            </a:r>
            <a:r>
              <a:rPr lang="fi-FI" sz="1800" b="0" i="0" dirty="0">
                <a:effectLst/>
                <a:latin typeface="OpenSans"/>
              </a:rPr>
              <a:t>-terapeutti, sh (</a:t>
            </a:r>
            <a:r>
              <a:rPr lang="fi-FI" sz="1800" b="0" i="0" dirty="0" err="1">
                <a:effectLst/>
                <a:latin typeface="OpenSans"/>
              </a:rPr>
              <a:t>psyk</a:t>
            </a:r>
            <a:r>
              <a:rPr lang="fi-FI" sz="1800" b="0" i="0" dirty="0">
                <a:effectLst/>
                <a:latin typeface="OpenSans"/>
              </a:rPr>
              <a:t>), Jyväskylän ammattikorkeakoulu, hyvinvointiyksikkö</a:t>
            </a:r>
          </a:p>
          <a:p>
            <a:pPr algn="l"/>
            <a:r>
              <a:rPr lang="fi-FI" sz="1800" b="0" i="0" dirty="0">
                <a:effectLst/>
                <a:latin typeface="OpenSans"/>
              </a:rPr>
              <a:t>Hannu Piispanen, lehtori, </a:t>
            </a:r>
            <a:r>
              <a:rPr lang="fi-FI" sz="1800" b="0" i="0" dirty="0" err="1">
                <a:effectLst/>
                <a:latin typeface="OpenSans"/>
              </a:rPr>
              <a:t>TtM</a:t>
            </a:r>
            <a:r>
              <a:rPr lang="fi-FI" sz="1800" b="0" i="0" dirty="0">
                <a:effectLst/>
                <a:latin typeface="OpenSans"/>
              </a:rPr>
              <a:t>, perhe- ja psykoterapeutti (ET), seksuaaliterapeutti, auktorisoitu seksuaalineuvoja (SSS), työnohjaaja (</a:t>
            </a:r>
            <a:r>
              <a:rPr lang="fi-FI" sz="1800" b="0" i="0" dirty="0" err="1">
                <a:effectLst/>
                <a:latin typeface="OpenSans"/>
              </a:rPr>
              <a:t>Story</a:t>
            </a:r>
            <a:r>
              <a:rPr lang="fi-FI" sz="1800" b="0" i="0" dirty="0">
                <a:effectLst/>
                <a:latin typeface="OpenSans"/>
              </a:rPr>
              <a:t>), sh (</a:t>
            </a:r>
            <a:r>
              <a:rPr lang="fi-FI" sz="1800" b="0" i="0" dirty="0" err="1">
                <a:effectLst/>
                <a:latin typeface="OpenSans"/>
              </a:rPr>
              <a:t>psyk</a:t>
            </a:r>
            <a:r>
              <a:rPr lang="fi-FI" sz="1800" b="0" i="0" dirty="0">
                <a:effectLst/>
                <a:latin typeface="OpenSans"/>
              </a:rPr>
              <a:t>), Jyväskylän ammattikorkeakoulu, hyvinvointiyksikkö</a:t>
            </a:r>
          </a:p>
          <a:p>
            <a:endParaRPr lang="fi-FI" dirty="0"/>
          </a:p>
          <a:p>
            <a:endParaRPr lang="fi-FI" dirty="0"/>
          </a:p>
        </p:txBody>
      </p:sp>
    </p:spTree>
    <p:extLst>
      <p:ext uri="{BB962C8B-B14F-4D97-AF65-F5344CB8AC3E}">
        <p14:creationId xmlns:p14="http://schemas.microsoft.com/office/powerpoint/2010/main" val="234346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lstStyle/>
          <a:p>
            <a:r>
              <a:rPr lang="en-US" dirty="0" err="1"/>
              <a:t>Lapsen</a:t>
            </a:r>
            <a:r>
              <a:rPr lang="en-US" dirty="0"/>
              <a:t> </a:t>
            </a:r>
            <a:r>
              <a:rPr lang="en-US" dirty="0" err="1"/>
              <a:t>mielenterveyden</a:t>
            </a:r>
            <a:r>
              <a:rPr lang="en-US" dirty="0"/>
              <a:t> </a:t>
            </a:r>
            <a:r>
              <a:rPr lang="en-US" dirty="0" err="1"/>
              <a:t>perusta</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a:bodyPr>
          <a:lstStyle/>
          <a:p>
            <a:pPr marL="0" indent="0">
              <a:buNone/>
            </a:pPr>
            <a:r>
              <a:rPr lang="fi-FI" sz="2000" dirty="0"/>
              <a:t>Sisällöt:</a:t>
            </a:r>
          </a:p>
          <a:p>
            <a:pPr marL="0" indent="0">
              <a:buNone/>
            </a:pPr>
            <a:r>
              <a:rPr lang="fi-FI" sz="2000" dirty="0"/>
              <a:t>1. Koulutusosion kuvaus ja sisällöt</a:t>
            </a:r>
          </a:p>
          <a:p>
            <a:pPr marL="0" indent="0">
              <a:buNone/>
            </a:pPr>
            <a:r>
              <a:rPr lang="fi-FI" sz="2000" dirty="0"/>
              <a:t>2. Koulutuksen tuotos</a:t>
            </a:r>
          </a:p>
          <a:p>
            <a:pPr marL="0" indent="0">
              <a:buNone/>
            </a:pPr>
            <a:r>
              <a:rPr lang="fi-FI" sz="2000" dirty="0"/>
              <a:t>3. Koulutuksen vaikuttavuus työyhteisöön</a:t>
            </a:r>
          </a:p>
          <a:p>
            <a:pPr marL="0" indent="0">
              <a:buNone/>
            </a:pPr>
            <a:r>
              <a:rPr lang="fi-FI" sz="2000" dirty="0"/>
              <a:t>Hyvät käytänteet kiteytetysti:</a:t>
            </a:r>
          </a:p>
          <a:p>
            <a:pPr marL="457200" indent="-457200">
              <a:buFont typeface="+mj-lt"/>
              <a:buAutoNum type="arabicPeriod"/>
            </a:pPr>
            <a:r>
              <a:rPr lang="fi-FI" sz="2000" dirty="0"/>
              <a:t>Lapsen ja nuoren kohtaaminen</a:t>
            </a:r>
          </a:p>
          <a:p>
            <a:pPr marL="457200" indent="-457200">
              <a:buFont typeface="+mj-lt"/>
              <a:buAutoNum type="arabicPeriod"/>
            </a:pPr>
            <a:r>
              <a:rPr lang="fi-FI" sz="2000" dirty="0"/>
              <a:t>Lapsen ja nuoren tunnetaitojen vahvistaminen</a:t>
            </a:r>
          </a:p>
          <a:p>
            <a:pPr marL="457200" indent="-457200">
              <a:buFont typeface="+mj-lt"/>
              <a:buAutoNum type="arabicPeriod"/>
            </a:pPr>
            <a:r>
              <a:rPr lang="fi-FI" sz="2000" dirty="0"/>
              <a:t>Toimintamallit kiusaamisen ennaltaehkäisemiseen ja puuttumiseen</a:t>
            </a:r>
          </a:p>
          <a:p>
            <a:pPr marL="457200" indent="-457200">
              <a:buFont typeface="+mj-lt"/>
              <a:buAutoNum type="arabicPeriod"/>
            </a:pPr>
            <a:r>
              <a:rPr lang="fi-FI" sz="2000" dirty="0"/>
              <a:t>Työntekijän ja työyhteisön tietous ja toimintamallit </a:t>
            </a:r>
          </a:p>
          <a:p>
            <a:pPr marL="457200" indent="-457200">
              <a:buFont typeface="+mj-lt"/>
              <a:buAutoNum type="arabicPeriod"/>
            </a:pPr>
            <a:endParaRPr lang="fi-FI" sz="2400" dirty="0"/>
          </a:p>
          <a:p>
            <a:pPr marL="457200" indent="-457200">
              <a:buFont typeface="+mj-lt"/>
              <a:buAutoNum type="arabicPeriod"/>
            </a:pPr>
            <a:endParaRPr lang="fi-FI" sz="2400" dirty="0"/>
          </a:p>
          <a:p>
            <a:pPr marL="457200" indent="-457200">
              <a:buFont typeface="+mj-lt"/>
              <a:buAutoNum type="arabicPeriod"/>
            </a:pPr>
            <a:endParaRPr lang="fi-FI" dirty="0"/>
          </a:p>
          <a:p>
            <a:endParaRPr lang="en-US" dirty="0"/>
          </a:p>
        </p:txBody>
      </p:sp>
    </p:spTree>
    <p:extLst>
      <p:ext uri="{BB962C8B-B14F-4D97-AF65-F5344CB8AC3E}">
        <p14:creationId xmlns:p14="http://schemas.microsoft.com/office/powerpoint/2010/main" val="71952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128323"/>
            <a:ext cx="10511286" cy="648072"/>
          </a:xfrm>
        </p:spPr>
        <p:txBody>
          <a:bodyPr/>
          <a:lstStyle/>
          <a:p>
            <a:r>
              <a:rPr lang="en-US" dirty="0" err="1"/>
              <a:t>Koulutusosion</a:t>
            </a:r>
            <a:r>
              <a:rPr lang="en-US" dirty="0"/>
              <a:t> </a:t>
            </a:r>
            <a:r>
              <a:rPr lang="en-US" dirty="0" err="1"/>
              <a:t>kuvaus</a:t>
            </a:r>
            <a:r>
              <a:rPr lang="en-US" dirty="0"/>
              <a:t> ja </a:t>
            </a:r>
            <a:r>
              <a:rPr lang="en-US" dirty="0" err="1"/>
              <a:t>sisällöt</a:t>
            </a:r>
            <a:endParaRPr lang="en-US" dirty="0"/>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849126" y="1776395"/>
            <a:ext cx="10514802" cy="3617481"/>
          </a:xfrm>
        </p:spPr>
        <p:txBody>
          <a:bodyPr/>
          <a:lstStyle/>
          <a:p>
            <a:pPr marL="0" indent="0">
              <a:buNone/>
            </a:pPr>
            <a:r>
              <a:rPr lang="fi-FI" b="0" i="0" dirty="0">
                <a:effectLst/>
              </a:rPr>
              <a:t>Lasten mielenterveyden edistäminen ja kiusaamisväkivalta ovat ajankohtaisia haasteita varhaiskasvatuksen ja opetustoimen henkilöstölle. ”Lapsen mielenterveyden perusta”-koulutusosiossa henkilöstö sai tietoa lapsen kriiseistä ja traumoista, psyykkisten oireiden taustoista, kiusaamisväkivallan ilmiöstä ja muodoista, sekä niiden vaikutuksista oppimiseen. </a:t>
            </a:r>
          </a:p>
          <a:p>
            <a:pPr marL="0" indent="0">
              <a:buNone/>
            </a:pPr>
            <a:r>
              <a:rPr lang="fi-FI" dirty="0"/>
              <a:t>”Lapsen mielenterveyden perusta” –koulutusosion tavoitteena oli</a:t>
            </a:r>
            <a:r>
              <a:rPr lang="fi-FI" b="0" i="0" dirty="0">
                <a:effectLst/>
              </a:rPr>
              <a:t> osaltaan vahvistaa lapsen kasvua ja kehitystä, edistää mielenterveyttä suojaavien- ja riskitekijöiden tunnistamista ja antaa puheeksi ottamisen välineitä. Siinä luotiin ja vahvistettiin henkilöstön monialaisen konsultaation työtapoja sekä yhteistyötä vanhempien kanssa. Lähtökohtana oli vahvistaa keinoja, joilla luodaan ja ylläpidetään turvallinen, yhteisöllisyyttä, kaverisuhteita ja tasavertaisuutta korostava, sekä kiusaamisväkivaltaan reagoiva sosiaalinen ympäristö.</a:t>
            </a:r>
            <a:endParaRPr lang="fi-FI" dirty="0"/>
          </a:p>
          <a:p>
            <a:endParaRPr lang="en-US" dirty="0"/>
          </a:p>
        </p:txBody>
      </p:sp>
    </p:spTree>
    <p:extLst>
      <p:ext uri="{BB962C8B-B14F-4D97-AF65-F5344CB8AC3E}">
        <p14:creationId xmlns:p14="http://schemas.microsoft.com/office/powerpoint/2010/main" val="289673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4A97-E181-5736-DB81-F608FBADBC3B}"/>
              </a:ext>
            </a:extLst>
          </p:cNvPr>
          <p:cNvSpPr>
            <a:spLocks noGrp="1"/>
          </p:cNvSpPr>
          <p:nvPr>
            <p:ph type="title"/>
          </p:nvPr>
        </p:nvSpPr>
        <p:spPr/>
        <p:txBody>
          <a:bodyPr/>
          <a:lstStyle/>
          <a:p>
            <a:r>
              <a:rPr lang="fi-FI" sz="3200" b="0" dirty="0">
                <a:latin typeface="+mn-lt"/>
              </a:rPr>
              <a:t>Koulutusosion</a:t>
            </a:r>
            <a:r>
              <a:rPr lang="fi-FI" sz="3200" dirty="0"/>
              <a:t> </a:t>
            </a:r>
            <a:r>
              <a:rPr lang="fi-FI" sz="3200" b="0" dirty="0">
                <a:latin typeface="+mn-lt"/>
              </a:rPr>
              <a:t>kuvaus ja sisällöt</a:t>
            </a:r>
          </a:p>
        </p:txBody>
      </p:sp>
      <p:sp>
        <p:nvSpPr>
          <p:cNvPr id="3" name="Date Placeholder 2">
            <a:extLst>
              <a:ext uri="{FF2B5EF4-FFF2-40B4-BE49-F238E27FC236}">
                <a16:creationId xmlns:a16="http://schemas.microsoft.com/office/drawing/2014/main" id="{8C3251FD-3181-1365-D74A-E2D46362ECD5}"/>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020E1603-E1B3-4078-8A64-9971DB6E4F5D}"/>
              </a:ext>
            </a:extLst>
          </p:cNvPr>
          <p:cNvSpPr>
            <a:spLocks noGrp="1"/>
          </p:cNvSpPr>
          <p:nvPr>
            <p:ph type="ftr" sz="quarter" idx="11"/>
          </p:nvPr>
        </p:nvSpPr>
        <p:spPr/>
        <p:txBody>
          <a:bodyPr/>
          <a:lstStyle/>
          <a:p>
            <a:endParaRPr lang="fi-FI" dirty="0"/>
          </a:p>
        </p:txBody>
      </p:sp>
      <p:sp>
        <p:nvSpPr>
          <p:cNvPr id="6" name="Text Placeholder 5">
            <a:extLst>
              <a:ext uri="{FF2B5EF4-FFF2-40B4-BE49-F238E27FC236}">
                <a16:creationId xmlns:a16="http://schemas.microsoft.com/office/drawing/2014/main" id="{D8E1F270-64A7-28FC-10D7-27BB03A7949C}"/>
              </a:ext>
            </a:extLst>
          </p:cNvPr>
          <p:cNvSpPr>
            <a:spLocks noGrp="1"/>
          </p:cNvSpPr>
          <p:nvPr>
            <p:ph type="body" idx="12"/>
          </p:nvPr>
        </p:nvSpPr>
        <p:spPr>
          <a:xfrm>
            <a:off x="768550" y="1793289"/>
            <a:ext cx="10514802" cy="3612352"/>
          </a:xfrm>
        </p:spPr>
        <p:txBody>
          <a:bodyPr>
            <a:normAutofit fontScale="92500" lnSpcReduction="10000"/>
          </a:bodyPr>
          <a:lstStyle/>
          <a:p>
            <a:pPr algn="l"/>
            <a:r>
              <a:rPr lang="fi-FI" b="0" i="0" dirty="0">
                <a:effectLst/>
              </a:rPr>
              <a:t>Mitä mielenterveys on?</a:t>
            </a:r>
          </a:p>
          <a:p>
            <a:pPr algn="l"/>
            <a:r>
              <a:rPr lang="fi-FI" b="0" i="0" dirty="0">
                <a:effectLst/>
              </a:rPr>
              <a:t>Stressi- haavoittuvuusmalli, - Lainsäädäntöä ja suositukset - Mm. kiusaamisen ja lähisuhdeväkivallan erityispiirteitä</a:t>
            </a:r>
          </a:p>
          <a:p>
            <a:pPr algn="l"/>
            <a:r>
              <a:rPr lang="fi-FI" b="0" i="0" dirty="0">
                <a:effectLst/>
              </a:rPr>
              <a:t>Teoria ja taitotreenit: case-työskentely, varhainen puuttuminen, puheeksi ottaminen</a:t>
            </a:r>
          </a:p>
          <a:p>
            <a:pPr algn="l"/>
            <a:r>
              <a:rPr lang="fi-FI" b="0" i="0" dirty="0">
                <a:effectLst/>
              </a:rPr>
              <a:t>Lapsen kehityksestä ja kehityksellisistä haasteista</a:t>
            </a:r>
          </a:p>
          <a:p>
            <a:pPr algn="l"/>
            <a:r>
              <a:rPr lang="fi-FI" b="0" i="0" dirty="0">
                <a:effectLst/>
              </a:rPr>
              <a:t>Pulmat eri ikäkausina,  -Perhe ja perhesysteemin pulmat, - Mistä huolestua ja mitä arjessa ajatella pulmallisista lapsista</a:t>
            </a:r>
          </a:p>
          <a:p>
            <a:pPr algn="l"/>
            <a:r>
              <a:rPr lang="fi-FI" b="0" i="0" dirty="0">
                <a:effectLst/>
              </a:rPr>
              <a:t>Oppimisvaikeudet, - Itsesäätely, - Lapsen käsitys itsestä oppijana</a:t>
            </a:r>
          </a:p>
          <a:p>
            <a:pPr algn="l"/>
            <a:r>
              <a:rPr lang="fi-FI" b="0" i="0" dirty="0">
                <a:effectLst/>
              </a:rPr>
              <a:t>Tarkkaavuushäiriö, - Ahdistuneisuus</a:t>
            </a:r>
          </a:p>
          <a:p>
            <a:pPr algn="l"/>
            <a:r>
              <a:rPr lang="fi-FI" b="0" i="0" dirty="0">
                <a:effectLst/>
              </a:rPr>
              <a:t>Tukitoimet, kun ilmenee psykiatrisia ongelmia ja oppimisvaikeutta</a:t>
            </a:r>
          </a:p>
          <a:p>
            <a:pPr marL="0" indent="0" algn="l">
              <a:buNone/>
            </a:pPr>
            <a:endParaRPr lang="fi-FI" dirty="0"/>
          </a:p>
        </p:txBody>
      </p:sp>
    </p:spTree>
    <p:extLst>
      <p:ext uri="{BB962C8B-B14F-4D97-AF65-F5344CB8AC3E}">
        <p14:creationId xmlns:p14="http://schemas.microsoft.com/office/powerpoint/2010/main" val="65193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62500" lnSpcReduction="20000"/>
          </a:bodyPr>
          <a:lstStyle/>
          <a:p>
            <a:r>
              <a:rPr lang="fi-FI" sz="4000" b="0" i="0" dirty="0">
                <a:effectLst/>
                <a:latin typeface="OpenSans"/>
              </a:rPr>
              <a:t>Hyviä käytänteitä lapsen mielenterveyden huomioimiseen ja vahvistamiseen:</a:t>
            </a:r>
            <a:endParaRPr lang="fi-FI" sz="4000" dirty="0"/>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lstStyle/>
          <a:p>
            <a:r>
              <a:rPr lang="fi-FI" sz="2000" dirty="0"/>
              <a:t>Erilaiset varhaiskasvatukseen ja kouluun sopivat harjoitukset tunne- ja selviytymistaitojen vahvistamiseksi</a:t>
            </a:r>
          </a:p>
          <a:p>
            <a:r>
              <a:rPr lang="fi-FI" sz="2000" dirty="0"/>
              <a:t>Tsekkauslista toistuviin haastaviin (väkivalta)tilanteisiin työntekijälle/tiimille</a:t>
            </a:r>
          </a:p>
          <a:p>
            <a:r>
              <a:rPr lang="fi-FI" sz="2000" dirty="0"/>
              <a:t>Varhaisen vaiheen tuen muoto (ohjaus, neuvonta, keskustelu- ja tukikäynnit) ja sen kehittäminen 12-17 v. nuorille mielenterveys- ja päihdeasioissa</a:t>
            </a:r>
          </a:p>
          <a:p>
            <a:r>
              <a:rPr lang="fi-FI" sz="2000" dirty="0"/>
              <a:t>Palkitseminen positiivisen kautta Ci-</a:t>
            </a:r>
            <a:r>
              <a:rPr lang="fi-FI" sz="2000" dirty="0" err="1"/>
              <a:t>Co</a:t>
            </a:r>
            <a:r>
              <a:rPr lang="fi-FI" sz="2000" dirty="0"/>
              <a:t> –mallia mukaillen</a:t>
            </a:r>
          </a:p>
          <a:p>
            <a:r>
              <a:rPr lang="fi-FI" sz="2000" dirty="0"/>
              <a:t>Lasten mielenterveyden edistäminen päiväkodin arjessa: </a:t>
            </a:r>
          </a:p>
          <a:p>
            <a:pPr lvl="1"/>
            <a:r>
              <a:rPr lang="fi-FI" dirty="0"/>
              <a:t>Hyvän yhteyden luominen lapseen, läsnäolo, hoiva, lämpö, läheisyys, kaveritaitojen ja tunnetaitojen opettaminen, huolehtia, ettei ketään kiusata, lasten mahdollisuus itsensä ilmaisuun ja leikkiin, kasvatusyhteistyö perheiden ja ammattilaisten kanssa</a:t>
            </a:r>
          </a:p>
          <a:p>
            <a:endParaRPr lang="en-US" dirty="0"/>
          </a:p>
        </p:txBody>
      </p:sp>
    </p:spTree>
    <p:extLst>
      <p:ext uri="{BB962C8B-B14F-4D97-AF65-F5344CB8AC3E}">
        <p14:creationId xmlns:p14="http://schemas.microsoft.com/office/powerpoint/2010/main" val="24535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77500" lnSpcReduction="20000"/>
          </a:bodyPr>
          <a:lstStyle/>
          <a:p>
            <a:r>
              <a:rPr lang="fi-FI" b="0" i="0" dirty="0">
                <a:effectLst/>
                <a:latin typeface="OpenSans"/>
              </a:rPr>
              <a:t>Hyviä käytänteitä lapsen mielenterveyden huomioimiseen ja vahvistamiseen:</a:t>
            </a:r>
            <a:endParaRPr lang="fi-FI" dirty="0"/>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lnSpcReduction="10000"/>
          </a:bodyPr>
          <a:lstStyle/>
          <a:p>
            <a:r>
              <a:rPr lang="fi-FI" sz="2000" dirty="0"/>
              <a:t>Tietous lisää ymmärrystä ja auttaa varhaisessa puuttumisessa: </a:t>
            </a:r>
          </a:p>
          <a:p>
            <a:pPr lvl="1"/>
            <a:r>
              <a:rPr lang="fi-FI" dirty="0"/>
              <a:t>Lapsen positiivinen mielenterveys, Vanhemman sairastamisen merkitys lapselle, Lapsen ja perheen tuen tarve, Auttamisen menetelmät</a:t>
            </a:r>
          </a:p>
          <a:p>
            <a:r>
              <a:rPr lang="fi-FI" dirty="0"/>
              <a:t>Videomuotoinen tunnepaja lapsille ja seloste tunnepajan toiminnasta vanhemmille</a:t>
            </a:r>
          </a:p>
          <a:p>
            <a:r>
              <a:rPr lang="fi-FI" dirty="0"/>
              <a:t>Tunnetaidot – teoriaa, materiaaleja, ideoita ja kokemuksia</a:t>
            </a:r>
          </a:p>
          <a:p>
            <a:r>
              <a:rPr lang="fi-FI" dirty="0"/>
              <a:t>Käytänteitä kiusaamisen ennaltaehkäisemiseksi ja ohjeita puuttumiseen</a:t>
            </a:r>
          </a:p>
          <a:p>
            <a:r>
              <a:rPr lang="fi-FI" dirty="0"/>
              <a:t>Kuvataiteen opetukseen liitettävät tunnetaitomenetelmät ja –harjoitukset</a:t>
            </a:r>
          </a:p>
          <a:p>
            <a:r>
              <a:rPr lang="fi-FI" dirty="0"/>
              <a:t>Opiskelijan arvostava kohtaaminen: </a:t>
            </a:r>
          </a:p>
          <a:p>
            <a:pPr lvl="1"/>
            <a:r>
              <a:rPr lang="fi-FI" dirty="0"/>
              <a:t>Luottamus, avoimuus, mahdollisuus lisääntyneeseen kommunikaatioon, osallisuuteen ja aitoon kuulemiseen</a:t>
            </a:r>
          </a:p>
          <a:p>
            <a:endParaRPr lang="en-US" dirty="0"/>
          </a:p>
        </p:txBody>
      </p:sp>
    </p:spTree>
    <p:extLst>
      <p:ext uri="{BB962C8B-B14F-4D97-AF65-F5344CB8AC3E}">
        <p14:creationId xmlns:p14="http://schemas.microsoft.com/office/powerpoint/2010/main" val="335212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2380-933F-AA47-4D31-A44D8125D448}"/>
              </a:ext>
            </a:extLst>
          </p:cNvPr>
          <p:cNvSpPr>
            <a:spLocks noGrp="1"/>
          </p:cNvSpPr>
          <p:nvPr>
            <p:ph type="title"/>
          </p:nvPr>
        </p:nvSpPr>
        <p:spPr/>
        <p:txBody>
          <a:bodyPr/>
          <a:lstStyle/>
          <a:p>
            <a:r>
              <a:rPr lang="fi-FI" sz="3200" b="0" dirty="0">
                <a:latin typeface="+mn-lt"/>
              </a:rPr>
              <a:t>Koulutuksen vaikuttavuus työyhteisöön</a:t>
            </a:r>
          </a:p>
        </p:txBody>
      </p:sp>
      <p:sp>
        <p:nvSpPr>
          <p:cNvPr id="3" name="Date Placeholder 2">
            <a:extLst>
              <a:ext uri="{FF2B5EF4-FFF2-40B4-BE49-F238E27FC236}">
                <a16:creationId xmlns:a16="http://schemas.microsoft.com/office/drawing/2014/main" id="{E528FE0E-E6F0-D7BB-0915-C18BACF9E862}"/>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96E69720-D518-42A1-40C6-31669E5F51CE}"/>
              </a:ext>
            </a:extLst>
          </p:cNvPr>
          <p:cNvSpPr>
            <a:spLocks noGrp="1"/>
          </p:cNvSpPr>
          <p:nvPr>
            <p:ph type="ftr" sz="quarter" idx="11"/>
          </p:nvPr>
        </p:nvSpPr>
        <p:spPr/>
        <p:txBody>
          <a:bodyPr/>
          <a:lstStyle/>
          <a:p>
            <a:endParaRPr lang="fi-FI" dirty="0"/>
          </a:p>
        </p:txBody>
      </p:sp>
      <p:sp>
        <p:nvSpPr>
          <p:cNvPr id="6" name="Text Placeholder 5">
            <a:extLst>
              <a:ext uri="{FF2B5EF4-FFF2-40B4-BE49-F238E27FC236}">
                <a16:creationId xmlns:a16="http://schemas.microsoft.com/office/drawing/2014/main" id="{473373D9-4DB3-4526-8CBC-590977440F0B}"/>
              </a:ext>
            </a:extLst>
          </p:cNvPr>
          <p:cNvSpPr>
            <a:spLocks noGrp="1"/>
          </p:cNvSpPr>
          <p:nvPr>
            <p:ph type="body" idx="12"/>
          </p:nvPr>
        </p:nvSpPr>
        <p:spPr>
          <a:xfrm>
            <a:off x="768550" y="1802167"/>
            <a:ext cx="10514802" cy="3603474"/>
          </a:xfrm>
        </p:spPr>
        <p:txBody>
          <a:bodyPr>
            <a:normAutofit fontScale="92500" lnSpcReduction="10000"/>
          </a:bodyPr>
          <a:lstStyle/>
          <a:p>
            <a:r>
              <a:rPr lang="fi-FI" dirty="0"/>
              <a:t>Lapsen ja nuoren mielenterveyden edistäminen ja huomioiminen nähtiin varhaiskasvatuksessa ja koulussa tiimityönä, jossa merkitys on yksittäisen työntekijän lisäksi jokaisella työyhteisön jäsenellä. Erilaiset yhteisesti sovitut pelisäännöt ja toimintamallit auttavat asiaa. Mitä enemmän koetaan haasteita, sen tärkeämmäksi muodostuu yhteinen tapa toimia. Keskustelua käytiin erilaisista jo olemassa olevista malleista ja toimintatavoista kontaktipäivien aikana ja niiden välissä oli mahdollisuus jatkaa keskustelua keskustelualustalla verkossa. Kokemusten ja jo toimivien käytänteiden jakaminen keskustelussa nähtiin tärkeänä, koska myös sitä kautta oli mahdollisuus viedä omaan työyhteisöön jotain uutta. Koulutuksen oppimistehtävä sovellettiin omaan työhön, työyhteisöön ja sen tarpeisiin. Oppimistehtävä oli mahdollista tehdä </a:t>
            </a:r>
            <a:r>
              <a:rPr lang="fi-FI"/>
              <a:t>ja työstää yhdessä </a:t>
            </a:r>
            <a:r>
              <a:rPr lang="fi-FI" dirty="0"/>
              <a:t>saman työyhteisön tai organisaation jäsenen kanssa.</a:t>
            </a:r>
          </a:p>
          <a:p>
            <a:r>
              <a:rPr lang="fi-FI" dirty="0"/>
              <a:t>Tuotoksista erityisesti ”Tsekkauslista toistuviin, haastaviin (väki)valtatilanteisiin työntekijälle/tiimille ja ” Käytänteitä kiusaamisen ennaltaehkäisemiseksi ja ohjeita puuttumiseen” oli suoraan suunnattu työyhteisön käyttöön</a:t>
            </a:r>
          </a:p>
          <a:p>
            <a:endParaRPr lang="fi-FI" dirty="0"/>
          </a:p>
        </p:txBody>
      </p:sp>
    </p:spTree>
    <p:extLst>
      <p:ext uri="{BB962C8B-B14F-4D97-AF65-F5344CB8AC3E}">
        <p14:creationId xmlns:p14="http://schemas.microsoft.com/office/powerpoint/2010/main" val="3866773800"/>
      </p:ext>
    </p:extLst>
  </p:cSld>
  <p:clrMapOvr>
    <a:masterClrMapping/>
  </p:clrMapOvr>
</p:sld>
</file>

<file path=ppt/theme/theme1.xml><?xml version="1.0" encoding="utf-8"?>
<a:theme xmlns:a="http://schemas.openxmlformats.org/drawingml/2006/main" name="Office-teema">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FF09331E-EC46-1746-8554-AB8518F48F52}"/>
    </a:ext>
  </a:extLst>
</a:theme>
</file>

<file path=ppt/theme/theme2.xml><?xml version="1.0" encoding="utf-8"?>
<a:theme xmlns:a="http://schemas.openxmlformats.org/drawingml/2006/main" name="Mukautettu suunnittelumalli">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40BCA11B-DA12-6B41-B8C7-16D3C5CFE9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7C428CDF327D438BEBF3B629451355" ma:contentTypeVersion="16" ma:contentTypeDescription="Create a new document." ma:contentTypeScope="" ma:versionID="d173f569096d2449221d9a7ce43ba62c">
  <xsd:schema xmlns:xsd="http://www.w3.org/2001/XMLSchema" xmlns:xs="http://www.w3.org/2001/XMLSchema" xmlns:p="http://schemas.microsoft.com/office/2006/metadata/properties" xmlns:ns3="b990997e-8997-4f40-824d-89366b7ba3eb" xmlns:ns4="6bd24c90-e80b-47c5-b3d4-05cd38545bd8" targetNamespace="http://schemas.microsoft.com/office/2006/metadata/properties" ma:root="true" ma:fieldsID="8fe1f2910dc840f5621826d4d71589c0" ns3:_="" ns4:_="">
    <xsd:import namespace="b990997e-8997-4f40-824d-89366b7ba3eb"/>
    <xsd:import namespace="6bd24c90-e80b-47c5-b3d4-05cd38545bd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90997e-8997-4f40-824d-89366b7ba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d24c90-e80b-47c5-b3d4-05cd38545bd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b990997e-8997-4f40-824d-89366b7ba3eb" xsi:nil="true"/>
  </documentManagement>
</p:properties>
</file>

<file path=customXml/itemProps1.xml><?xml version="1.0" encoding="utf-8"?>
<ds:datastoreItem xmlns:ds="http://schemas.openxmlformats.org/officeDocument/2006/customXml" ds:itemID="{FF299299-DE03-4F6C-A3D3-5A3C80D0E2C7}">
  <ds:schemaRefs>
    <ds:schemaRef ds:uri="http://schemas.microsoft.com/sharepoint/v3/contenttype/forms"/>
  </ds:schemaRefs>
</ds:datastoreItem>
</file>

<file path=customXml/itemProps2.xml><?xml version="1.0" encoding="utf-8"?>
<ds:datastoreItem xmlns:ds="http://schemas.openxmlformats.org/officeDocument/2006/customXml" ds:itemID="{46372885-DA4D-4E01-9725-08EF563E3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90997e-8997-4f40-824d-89366b7ba3eb"/>
    <ds:schemaRef ds:uri="6bd24c90-e80b-47c5-b3d4-05cd38545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7A80A3-CC5C-4F25-8648-D3737574E0A6}">
  <ds:schemaRefs>
    <ds:schemaRef ds:uri="http://schemas.microsoft.com/office/2006/documentManagement/types"/>
    <ds:schemaRef ds:uri="http://schemas.microsoft.com/office/infopath/2007/PartnerControls"/>
    <ds:schemaRef ds:uri="b990997e-8997-4f40-824d-89366b7ba3eb"/>
    <ds:schemaRef ds:uri="http://purl.org/dc/elements/1.1/"/>
    <ds:schemaRef ds:uri="6bd24c90-e80b-47c5-b3d4-05cd38545bd8"/>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230</TotalTime>
  <Words>616</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OpenSans</vt:lpstr>
      <vt:lpstr>Office-teema</vt:lpstr>
      <vt:lpstr>Mukautettu suunnittelumalli</vt:lpstr>
      <vt:lpstr>Lapsen mielenterveyden perusta 4 op</vt:lpstr>
      <vt:lpstr>PowerPoint Presentation</vt:lpstr>
      <vt:lpstr>PowerPoint Presentation</vt:lpstr>
      <vt:lpstr>Koulutusosion kuvaus ja sisällöt</vt:lpstr>
      <vt:lpstr>PowerPoint Presentation</vt:lpstr>
      <vt:lpstr>PowerPoint Presentation</vt:lpstr>
      <vt:lpstr>Koulutuksen vaikuttavuus työyhteisöön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Tähän iso pääotsikko</dc:title>
  <dc:creator>Piispanen Hannu</dc:creator>
  <cp:lastModifiedBy>Kuivalainen Hanna</cp:lastModifiedBy>
  <cp:revision>11</cp:revision>
  <dcterms:created xsi:type="dcterms:W3CDTF">2021-02-17T12:19:13Z</dcterms:created>
  <dcterms:modified xsi:type="dcterms:W3CDTF">2022-12-21T08:19:05Z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0x010100157C428CDF327D438BEBF3B629451355</vt:lpwstr>
  </property>
</Properties>
</file>