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Lato" panose="020B0604020202020204" charset="0"/>
      <p:regular r:id="rId8"/>
      <p:bold r:id="rId9"/>
      <p:italic r:id="rId10"/>
      <p:boldItalic r:id="rId11"/>
    </p:embeddedFont>
    <p:embeddedFont>
      <p:font typeface="Playfair Displ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5ff62b2d7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5ff62b2d7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5ff62b2d7_0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5ff62b2d7_0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5ff62b2d7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5ff62b2d7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5ff62b2d7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5ff62b2d7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id/d1f5616ce7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undred.org/en/innovations/8-mightifier#6f9fef4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rtuesproject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koulutustakuu.fi/hankkeet/erityisesti-lukioss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Lovisavikens skolan &amp; Englantilainen koulu</a:t>
            </a:r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Playfair Display"/>
                <a:ea typeface="Playfair Display"/>
                <a:cs typeface="Playfair Display"/>
                <a:sym typeface="Playfair Display"/>
              </a:rPr>
              <a:t>Hyvinvoinnin tukeminen koulun toimintakulttuurissa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4800"/>
              <a:t>Lovisavikens skolan -malli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-GB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Resurssiluokka 7.luokka: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-GB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Erityisluokanopettaja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-GB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Koulunkäynninavustaja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-GB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Aineenopettajat kussakin aineessa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-GB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Taito- ja taideaineet aineenopettaja + koulunkäynninavustaja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-GB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Matematiikka ja äidinkieli, oppilaat jaettu aineenopettajille ja erityisopettajalla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○"/>
            </a:pPr>
            <a:r>
              <a:rPr lang="en-GB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Kaikille oppilaille ei ole erityisen tuen päätöstä, osalla toiminnanohjauksen haasteita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Koulun nettisivut: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https://www.loviisa.fi/sv/dagvard-och-utbildning/forskola-och-grundlaggande-utbildning/skolor/lovisavikens-skola/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4800"/>
              <a:t>Lovisavikens skolan -malli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8.-9.luokat, pienryhmät eri tavoin jaettuna. Tulevaisuudessa kaikki luokat tulevat alkamaan 7.luokalta resurssiluokkina yllä olevan mallin mukaan.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Koulussa yksi lisäksi yksi laaja-alainen erityisopettaja (300 oppilasta).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Lahjakkaiden oppilaiden opetuksen järjestämisen tukimateriaali ja toimintamalli </a:t>
            </a:r>
            <a:r>
              <a:rPr lang="en-GB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https://peda.net/id/d1f5616ce7e</a:t>
            </a:r>
            <a:r>
              <a:rPr lang="en-GB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Kiva ja tukiopppilaat (ontuva työkalu…)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Joustava perusopetus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Pienet yleisopetuksen ryhmäkoot (tasa-arvoraha, tulevaisuus avoinna)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Koronarahoituksella erityisnuorisotyöntekijä (2 vuotta)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Koulucoach (työrauhaongelmat)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4800"/>
              <a:t>Englantilainen koulu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-330171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1850"/>
              <a:buFont typeface="Arial"/>
              <a:buChar char="●"/>
            </a:pPr>
            <a:r>
              <a:rPr lang="en-GB" sz="4852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https://www.engs.fi/</a:t>
            </a:r>
            <a:endParaRPr sz="639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4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9858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 sz="5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Yksi laaja-alainen erityisopettaja, luokat 1-6 (300 oppilasta), erilaisia joustavia toimintatapoja riippuen ryhmästä ja luokanopettajista (kaksisarjainen koulu, jokaisella luokalla englannin natiiviopettaja ja suomenkielinen luokanopettaja). Pääpaino kielellisessä tukemisessa. </a:t>
            </a:r>
            <a:endParaRPr sz="5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9858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 sz="5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Neljä koulunkäynninavustajaa, joista yksi henkilökohtainen avustaja. </a:t>
            </a:r>
            <a:endParaRPr sz="5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9858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 sz="5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Wellbeing -teemaviikot, erilaiset sosiaaliset tukikaveriryhmät).</a:t>
            </a:r>
            <a:endParaRPr sz="5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9858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 sz="5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Oppilashuollolla yhteistyössä luokkien kanssa ennakoivaa oppilashuoltotyötä:</a:t>
            </a:r>
            <a:endParaRPr sz="5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(KiVa, Huomaa Hyvä, Mightifier: </a:t>
            </a:r>
            <a:endParaRPr sz="5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18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https://hundred.org/en/innovations/8-mightifier#6f9fef46</a:t>
            </a:r>
            <a:endParaRPr sz="5818"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4800"/>
              <a:t>Englantilainen koulu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Erilaisia kansainvälisiä projekteja, hankkeita ja yhteistyötä, esim. Virtues (hyvetyöskentely), juuri päättynyt Erityisesti lukiossa: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https://virtuesproject.com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https://www.koulutustakuu.fi/hankkeet/erityisesti-lukiossa/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Aikuisille koulutusta, virkistystä Veso-päivillä, pieniä yllätyksiä ja teemoja opehuoneessa vuoden mittaan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Perehdytys työpareittain, vuoden alkuun erillinen perehdytyspäivä uusille opettajille.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Näytössä katseltava esitys (16:9)</PresentationFormat>
  <Paragraphs>53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Lato</vt:lpstr>
      <vt:lpstr>Playfair Display</vt:lpstr>
      <vt:lpstr>Blue &amp; Gold</vt:lpstr>
      <vt:lpstr>Lovisavikens skolan &amp; Englantilainen koulu</vt:lpstr>
      <vt:lpstr>Lovisavikens skolan -malli</vt:lpstr>
      <vt:lpstr>Lovisavikens skolan -malli</vt:lpstr>
      <vt:lpstr>Englantilainen koulu</vt:lpstr>
      <vt:lpstr>Englantilainen koulu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Lovisavikens skolan &amp; Englantilainen koulu</dc:title>
  <dc:creator>Omistaja</dc:creator>
  <cp:lastModifiedBy>Kuusimäki, Anne-Mari</cp:lastModifiedBy>
  <cp:revision>1</cp:revision>
  <dcterms:modified xsi:type="dcterms:W3CDTF">2021-04-12T07:51:51Z</dcterms:modified>
</cp:coreProperties>
</file>