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1" r:id="rId5"/>
  </p:sldMasterIdLst>
  <p:notesMasterIdLst>
    <p:notesMasterId r:id="rId30"/>
  </p:notesMasterIdLst>
  <p:handoutMasterIdLst>
    <p:handoutMasterId r:id="rId31"/>
  </p:handoutMasterIdLst>
  <p:sldIdLst>
    <p:sldId id="263" r:id="rId6"/>
    <p:sldId id="264" r:id="rId7"/>
    <p:sldId id="265" r:id="rId8"/>
    <p:sldId id="266" r:id="rId9"/>
    <p:sldId id="267" r:id="rId10"/>
    <p:sldId id="271" r:id="rId11"/>
    <p:sldId id="276" r:id="rId12"/>
    <p:sldId id="273" r:id="rId13"/>
    <p:sldId id="275" r:id="rId14"/>
    <p:sldId id="274" r:id="rId15"/>
    <p:sldId id="270" r:id="rId16"/>
    <p:sldId id="278" r:id="rId17"/>
    <p:sldId id="279" r:id="rId18"/>
    <p:sldId id="284" r:id="rId19"/>
    <p:sldId id="277" r:id="rId20"/>
    <p:sldId id="280" r:id="rId21"/>
    <p:sldId id="283" r:id="rId22"/>
    <p:sldId id="268" r:id="rId23"/>
    <p:sldId id="281" r:id="rId24"/>
    <p:sldId id="282" r:id="rId25"/>
    <p:sldId id="287" r:id="rId26"/>
    <p:sldId id="288" r:id="rId27"/>
    <p:sldId id="285" r:id="rId28"/>
    <p:sldId id="286" r:id="rId29"/>
  </p:sldIdLst>
  <p:sldSz cx="18288000" cy="10287000"/>
  <p:notesSz cx="6858000" cy="9144000"/>
  <p:defaultTextStyle>
    <a:defPPr>
      <a:defRPr lang="fi-FI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itys" id="{A97E9B99-408B-8341-AA8F-9B966F805ABA}">
          <p14:sldIdLst/>
        </p14:section>
        <p14:section name="Ohjeita" id="{DE60F47D-3D7B-D249-9D7D-6B5930D3A7E5}">
          <p14:sldIdLst>
            <p14:sldId id="263"/>
            <p14:sldId id="264"/>
            <p14:sldId id="265"/>
            <p14:sldId id="266"/>
            <p14:sldId id="267"/>
            <p14:sldId id="271"/>
            <p14:sldId id="276"/>
            <p14:sldId id="273"/>
            <p14:sldId id="275"/>
            <p14:sldId id="274"/>
            <p14:sldId id="270"/>
            <p14:sldId id="278"/>
            <p14:sldId id="279"/>
            <p14:sldId id="284"/>
            <p14:sldId id="277"/>
            <p14:sldId id="280"/>
            <p14:sldId id="283"/>
            <p14:sldId id="268"/>
            <p14:sldId id="281"/>
            <p14:sldId id="282"/>
            <p14:sldId id="287"/>
            <p14:sldId id="288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1283" userDrawn="1">
          <p15:clr>
            <a:srgbClr val="A4A3A4"/>
          </p15:clr>
        </p15:guide>
        <p15:guide id="4" pos="1481" userDrawn="1">
          <p15:clr>
            <a:srgbClr val="A4A3A4"/>
          </p15:clr>
        </p15:guide>
        <p15:guide id="5" pos="5864" userDrawn="1">
          <p15:clr>
            <a:srgbClr val="A4A3A4"/>
          </p15:clr>
        </p15:guide>
        <p15:guide id="6" pos="5658" userDrawn="1">
          <p15:clr>
            <a:srgbClr val="A4A3A4"/>
          </p15:clr>
        </p15:guide>
        <p15:guide id="7" pos="11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i Ovaskainen" initials="PO" lastIdx="3" clrIdx="0">
    <p:extLst>
      <p:ext uri="{19B8F6BF-5375-455C-9EA6-DF929625EA0E}">
        <p15:presenceInfo xmlns:p15="http://schemas.microsoft.com/office/powerpoint/2012/main" userId="S::povaskai@univ.yo.oulu.fi::cecde4e8-c554-48c0-9eba-94d8bf2fba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18F"/>
    <a:srgbClr val="01AEF0"/>
    <a:srgbClr val="FFFFFF"/>
    <a:srgbClr val="4BBCAA"/>
    <a:srgbClr val="FF94A7"/>
    <a:srgbClr val="000000"/>
    <a:srgbClr val="FEF200"/>
    <a:srgbClr val="BCBDC0"/>
    <a:srgbClr val="C49A6C"/>
    <a:srgbClr val="652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68412-8947-4FE9-B6F3-5D46FB150D95}" v="12" dt="2022-08-30T19:18:55.021"/>
    <p1510:client id="{F04F71B1-4D01-4091-A8B0-CC5986F0F6B0}" v="75" dt="2022-08-30T19:57:20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240"/>
        <p:guide pos="5760"/>
        <p:guide pos="1283"/>
        <p:guide pos="1481"/>
        <p:guide pos="5864"/>
        <p:guide pos="5658"/>
        <p:guide pos="1119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i Laru" userId="S::jlaru@univ.yo.oulu.fi::fc55d22b-3fa0-4393-8865-314ed91fd7bf" providerId="AD" clId="Web-{D7068412-8947-4FE9-B6F3-5D46FB150D95}"/>
    <pc:docChg chg="modSld">
      <pc:chgData name="Jari Laru" userId="S::jlaru@univ.yo.oulu.fi::fc55d22b-3fa0-4393-8865-314ed91fd7bf" providerId="AD" clId="Web-{D7068412-8947-4FE9-B6F3-5D46FB150D95}" dt="2022-08-30T19:18:55.021" v="11" actId="20577"/>
      <pc:docMkLst>
        <pc:docMk/>
      </pc:docMkLst>
      <pc:sldChg chg="modSp">
        <pc:chgData name="Jari Laru" userId="S::jlaru@univ.yo.oulu.fi::fc55d22b-3fa0-4393-8865-314ed91fd7bf" providerId="AD" clId="Web-{D7068412-8947-4FE9-B6F3-5D46FB150D95}" dt="2022-08-30T19:17:55.583" v="1" actId="20577"/>
        <pc:sldMkLst>
          <pc:docMk/>
          <pc:sldMk cId="2403466985" sldId="263"/>
        </pc:sldMkLst>
        <pc:spChg chg="mod">
          <ac:chgData name="Jari Laru" userId="S::jlaru@univ.yo.oulu.fi::fc55d22b-3fa0-4393-8865-314ed91fd7bf" providerId="AD" clId="Web-{D7068412-8947-4FE9-B6F3-5D46FB150D95}" dt="2022-08-30T19:17:55.583" v="1" actId="20577"/>
          <ac:spMkLst>
            <pc:docMk/>
            <pc:sldMk cId="2403466985" sldId="263"/>
            <ac:spMk id="2" creationId="{B2C0A2E1-565E-C75A-5E64-365ACFB0BD93}"/>
          </ac:spMkLst>
        </pc:spChg>
      </pc:sldChg>
      <pc:sldChg chg="modSp">
        <pc:chgData name="Jari Laru" userId="S::jlaru@univ.yo.oulu.fi::fc55d22b-3fa0-4393-8865-314ed91fd7bf" providerId="AD" clId="Web-{D7068412-8947-4FE9-B6F3-5D46FB150D95}" dt="2022-08-30T19:18:55.021" v="11" actId="20577"/>
        <pc:sldMkLst>
          <pc:docMk/>
          <pc:sldMk cId="55873450" sldId="282"/>
        </pc:sldMkLst>
        <pc:spChg chg="mod">
          <ac:chgData name="Jari Laru" userId="S::jlaru@univ.yo.oulu.fi::fc55d22b-3fa0-4393-8865-314ed91fd7bf" providerId="AD" clId="Web-{D7068412-8947-4FE9-B6F3-5D46FB150D95}" dt="2022-08-30T19:18:55.021" v="11" actId="20577"/>
          <ac:spMkLst>
            <pc:docMk/>
            <pc:sldMk cId="55873450" sldId="282"/>
            <ac:spMk id="2" creationId="{600014B5-86F7-ED89-0276-B05F465D8B7D}"/>
          </ac:spMkLst>
        </pc:spChg>
      </pc:sldChg>
    </pc:docChg>
  </pc:docChgLst>
  <pc:docChgLst>
    <pc:chgData name="Jari Laru" userId="fc55d22b-3fa0-4393-8865-314ed91fd7bf" providerId="ADAL" clId="{F04F71B1-4D01-4091-A8B0-CC5986F0F6B0}"/>
    <pc:docChg chg="undo custSel addSld delSld modSld modSection">
      <pc:chgData name="Jari Laru" userId="fc55d22b-3fa0-4393-8865-314ed91fd7bf" providerId="ADAL" clId="{F04F71B1-4D01-4091-A8B0-CC5986F0F6B0}" dt="2022-08-30T19:57:20.561" v="1678" actId="1076"/>
      <pc:docMkLst>
        <pc:docMk/>
      </pc:docMkLst>
      <pc:sldChg chg="addSp delSp modSp mod">
        <pc:chgData name="Jari Laru" userId="fc55d22b-3fa0-4393-8865-314ed91fd7bf" providerId="ADAL" clId="{F04F71B1-4D01-4091-A8B0-CC5986F0F6B0}" dt="2022-08-30T19:41:55.298" v="1230" actId="20577"/>
        <pc:sldMkLst>
          <pc:docMk/>
          <pc:sldMk cId="1755464746" sldId="270"/>
        </pc:sldMkLst>
        <pc:spChg chg="add mod">
          <ac:chgData name="Jari Laru" userId="fc55d22b-3fa0-4393-8865-314ed91fd7bf" providerId="ADAL" clId="{F04F71B1-4D01-4091-A8B0-CC5986F0F6B0}" dt="2022-08-30T19:41:55.298" v="1230" actId="20577"/>
          <ac:spMkLst>
            <pc:docMk/>
            <pc:sldMk cId="1755464746" sldId="270"/>
            <ac:spMk id="2" creationId="{7B33848E-CB9D-9990-357B-9DFC3222F901}"/>
          </ac:spMkLst>
        </pc:spChg>
        <pc:spChg chg="add del mod">
          <ac:chgData name="Jari Laru" userId="fc55d22b-3fa0-4393-8865-314ed91fd7bf" providerId="ADAL" clId="{F04F71B1-4D01-4091-A8B0-CC5986F0F6B0}" dt="2022-08-30T19:41:37.290" v="1178"/>
          <ac:spMkLst>
            <pc:docMk/>
            <pc:sldMk cId="1755464746" sldId="270"/>
            <ac:spMk id="3" creationId="{919CD7EE-6FDA-0769-7821-F82326C654E2}"/>
          </ac:spMkLst>
        </pc:spChg>
      </pc:sldChg>
      <pc:sldChg chg="addSp delSp modSp mod">
        <pc:chgData name="Jari Laru" userId="fc55d22b-3fa0-4393-8865-314ed91fd7bf" providerId="ADAL" clId="{F04F71B1-4D01-4091-A8B0-CC5986F0F6B0}" dt="2022-08-30T19:39:30.634" v="1107" actId="207"/>
        <pc:sldMkLst>
          <pc:docMk/>
          <pc:sldMk cId="55873450" sldId="282"/>
        </pc:sldMkLst>
        <pc:spChg chg="mod">
          <ac:chgData name="Jari Laru" userId="fc55d22b-3fa0-4393-8865-314ed91fd7bf" providerId="ADAL" clId="{F04F71B1-4D01-4091-A8B0-CC5986F0F6B0}" dt="2022-08-30T19:39:30.634" v="1107" actId="207"/>
          <ac:spMkLst>
            <pc:docMk/>
            <pc:sldMk cId="55873450" sldId="282"/>
            <ac:spMk id="2" creationId="{600014B5-86F7-ED89-0276-B05F465D8B7D}"/>
          </ac:spMkLst>
        </pc:spChg>
        <pc:spChg chg="del">
          <ac:chgData name="Jari Laru" userId="fc55d22b-3fa0-4393-8865-314ed91fd7bf" providerId="ADAL" clId="{F04F71B1-4D01-4091-A8B0-CC5986F0F6B0}" dt="2022-08-30T19:22:04.650" v="31" actId="478"/>
          <ac:spMkLst>
            <pc:docMk/>
            <pc:sldMk cId="55873450" sldId="282"/>
            <ac:spMk id="3" creationId="{815D8FCB-2C63-A97B-B35C-8C210FE6529D}"/>
          </ac:spMkLst>
        </pc:spChg>
        <pc:picChg chg="add mod">
          <ac:chgData name="Jari Laru" userId="fc55d22b-3fa0-4393-8865-314ed91fd7bf" providerId="ADAL" clId="{F04F71B1-4D01-4091-A8B0-CC5986F0F6B0}" dt="2022-08-30T19:22:12.140" v="34" actId="14100"/>
          <ac:picMkLst>
            <pc:docMk/>
            <pc:sldMk cId="55873450" sldId="282"/>
            <ac:picMk id="5" creationId="{F45DCEDB-6BC4-5D16-223D-3EE54757EAC1}"/>
          </ac:picMkLst>
        </pc:picChg>
      </pc:sldChg>
      <pc:sldChg chg="new del">
        <pc:chgData name="Jari Laru" userId="fc55d22b-3fa0-4393-8865-314ed91fd7bf" providerId="ADAL" clId="{F04F71B1-4D01-4091-A8B0-CC5986F0F6B0}" dt="2022-08-30T19:23:33.831" v="39" actId="47"/>
        <pc:sldMkLst>
          <pc:docMk/>
          <pc:sldMk cId="4159406" sldId="283"/>
        </pc:sldMkLst>
      </pc:sldChg>
      <pc:sldChg chg="addSp delSp modSp new mod setBg modClrScheme chgLayout">
        <pc:chgData name="Jari Laru" userId="fc55d22b-3fa0-4393-8865-314ed91fd7bf" providerId="ADAL" clId="{F04F71B1-4D01-4091-A8B0-CC5986F0F6B0}" dt="2022-08-30T19:50:51.878" v="1610"/>
        <pc:sldMkLst>
          <pc:docMk/>
          <pc:sldMk cId="778063179" sldId="283"/>
        </pc:sldMkLst>
        <pc:spChg chg="del">
          <ac:chgData name="Jari Laru" userId="fc55d22b-3fa0-4393-8865-314ed91fd7bf" providerId="ADAL" clId="{F04F71B1-4D01-4091-A8B0-CC5986F0F6B0}" dt="2022-08-30T19:25:42.476" v="43" actId="26606"/>
          <ac:spMkLst>
            <pc:docMk/>
            <pc:sldMk cId="778063179" sldId="283"/>
            <ac:spMk id="2" creationId="{94E12FF2-40E6-887E-CF05-1C514102B79B}"/>
          </ac:spMkLst>
        </pc:spChg>
        <pc:spChg chg="del">
          <ac:chgData name="Jari Laru" userId="fc55d22b-3fa0-4393-8865-314ed91fd7bf" providerId="ADAL" clId="{F04F71B1-4D01-4091-A8B0-CC5986F0F6B0}" dt="2022-08-30T19:25:23.508" v="41" actId="931"/>
          <ac:spMkLst>
            <pc:docMk/>
            <pc:sldMk cId="778063179" sldId="283"/>
            <ac:spMk id="3" creationId="{DE7B47BA-A11B-0634-50D8-EF9489822540}"/>
          </ac:spMkLst>
        </pc:spChg>
        <pc:spChg chg="add mod">
          <ac:chgData name="Jari Laru" userId="fc55d22b-3fa0-4393-8865-314ed91fd7bf" providerId="ADAL" clId="{F04F71B1-4D01-4091-A8B0-CC5986F0F6B0}" dt="2022-08-30T19:39:51.623" v="1109" actId="26606"/>
          <ac:spMkLst>
            <pc:docMk/>
            <pc:sldMk cId="778063179" sldId="283"/>
            <ac:spMk id="10" creationId="{AD92C875-12EA-A87F-C7FD-1036A4AA1978}"/>
          </ac:spMkLst>
        </pc:spChg>
        <pc:picChg chg="add mod">
          <ac:chgData name="Jari Laru" userId="fc55d22b-3fa0-4393-8865-314ed91fd7bf" providerId="ADAL" clId="{F04F71B1-4D01-4091-A8B0-CC5986F0F6B0}" dt="2022-08-30T19:39:51.623" v="1109" actId="26606"/>
          <ac:picMkLst>
            <pc:docMk/>
            <pc:sldMk cId="778063179" sldId="283"/>
            <ac:picMk id="5" creationId="{E2C7DCF8-9E18-48B1-229A-AE071538A5B1}"/>
          </ac:picMkLst>
        </pc:picChg>
      </pc:sldChg>
      <pc:sldChg chg="new del">
        <pc:chgData name="Jari Laru" userId="fc55d22b-3fa0-4393-8865-314ed91fd7bf" providerId="ADAL" clId="{F04F71B1-4D01-4091-A8B0-CC5986F0F6B0}" dt="2022-08-30T19:23:17.050" v="37" actId="47"/>
        <pc:sldMkLst>
          <pc:docMk/>
          <pc:sldMk cId="2456308536" sldId="283"/>
        </pc:sldMkLst>
      </pc:sldChg>
      <pc:sldChg chg="modSp new mod modClrScheme chgLayout">
        <pc:chgData name="Jari Laru" userId="fc55d22b-3fa0-4393-8865-314ed91fd7bf" providerId="ADAL" clId="{F04F71B1-4D01-4091-A8B0-CC5986F0F6B0}" dt="2022-08-30T19:30:44.332" v="248" actId="26606"/>
        <pc:sldMkLst>
          <pc:docMk/>
          <pc:sldMk cId="3956179139" sldId="284"/>
        </pc:sldMkLst>
        <pc:spChg chg="mod">
          <ac:chgData name="Jari Laru" userId="fc55d22b-3fa0-4393-8865-314ed91fd7bf" providerId="ADAL" clId="{F04F71B1-4D01-4091-A8B0-CC5986F0F6B0}" dt="2022-08-30T19:30:44.332" v="248" actId="26606"/>
          <ac:spMkLst>
            <pc:docMk/>
            <pc:sldMk cId="3956179139" sldId="284"/>
            <ac:spMk id="2" creationId="{5DDB56FA-F0B8-83C9-5571-77B2A3481C04}"/>
          </ac:spMkLst>
        </pc:spChg>
        <pc:spChg chg="mod">
          <ac:chgData name="Jari Laru" userId="fc55d22b-3fa0-4393-8865-314ed91fd7bf" providerId="ADAL" clId="{F04F71B1-4D01-4091-A8B0-CC5986F0F6B0}" dt="2022-08-30T19:30:44.332" v="248" actId="26606"/>
          <ac:spMkLst>
            <pc:docMk/>
            <pc:sldMk cId="3956179139" sldId="284"/>
            <ac:spMk id="3" creationId="{31A39444-0775-791B-0CBC-B5A0D38A9CDC}"/>
          </ac:spMkLst>
        </pc:spChg>
      </pc:sldChg>
      <pc:sldChg chg="addSp modSp new mod setBg">
        <pc:chgData name="Jari Laru" userId="fc55d22b-3fa0-4393-8865-314ed91fd7bf" providerId="ADAL" clId="{F04F71B1-4D01-4091-A8B0-CC5986F0F6B0}" dt="2022-08-30T19:57:20.561" v="1678" actId="1076"/>
        <pc:sldMkLst>
          <pc:docMk/>
          <pc:sldMk cId="251521110" sldId="285"/>
        </pc:sldMkLst>
        <pc:spChg chg="mod">
          <ac:chgData name="Jari Laru" userId="fc55d22b-3fa0-4393-8865-314ed91fd7bf" providerId="ADAL" clId="{F04F71B1-4D01-4091-A8B0-CC5986F0F6B0}" dt="2022-08-30T19:38:05.416" v="957" actId="20577"/>
          <ac:spMkLst>
            <pc:docMk/>
            <pc:sldMk cId="251521110" sldId="285"/>
            <ac:spMk id="2" creationId="{015006D3-6076-816E-AA54-696725492A60}"/>
          </ac:spMkLst>
        </pc:spChg>
        <pc:spChg chg="mod">
          <ac:chgData name="Jari Laru" userId="fc55d22b-3fa0-4393-8865-314ed91fd7bf" providerId="ADAL" clId="{F04F71B1-4D01-4091-A8B0-CC5986F0F6B0}" dt="2022-08-30T19:57:20.561" v="1678" actId="1076"/>
          <ac:spMkLst>
            <pc:docMk/>
            <pc:sldMk cId="251521110" sldId="285"/>
            <ac:spMk id="3" creationId="{8AA31549-5A8F-6038-FB4E-38E27A6446A0}"/>
          </ac:spMkLst>
        </pc:spChg>
        <pc:spChg chg="add mod">
          <ac:chgData name="Jari Laru" userId="fc55d22b-3fa0-4393-8865-314ed91fd7bf" providerId="ADAL" clId="{F04F71B1-4D01-4091-A8B0-CC5986F0F6B0}" dt="2022-08-30T19:38:51.508" v="1106" actId="1076"/>
          <ac:spMkLst>
            <pc:docMk/>
            <pc:sldMk cId="251521110" sldId="285"/>
            <ac:spMk id="5" creationId="{5859E438-1D9B-3787-7209-409A1E22EA5C}"/>
          </ac:spMkLst>
        </pc:spChg>
      </pc:sldChg>
      <pc:sldChg chg="new">
        <pc:chgData name="Jari Laru" userId="fc55d22b-3fa0-4393-8865-314ed91fd7bf" providerId="ADAL" clId="{F04F71B1-4D01-4091-A8B0-CC5986F0F6B0}" dt="2022-08-30T19:40:08.834" v="1110" actId="680"/>
        <pc:sldMkLst>
          <pc:docMk/>
          <pc:sldMk cId="502282418" sldId="286"/>
        </pc:sldMkLst>
      </pc:sldChg>
      <pc:sldChg chg="modSp new mod">
        <pc:chgData name="Jari Laru" userId="fc55d22b-3fa0-4393-8865-314ed91fd7bf" providerId="ADAL" clId="{F04F71B1-4D01-4091-A8B0-CC5986F0F6B0}" dt="2022-08-30T19:48:36.282" v="1542" actId="20577"/>
        <pc:sldMkLst>
          <pc:docMk/>
          <pc:sldMk cId="3610504156" sldId="287"/>
        </pc:sldMkLst>
        <pc:spChg chg="mod">
          <ac:chgData name="Jari Laru" userId="fc55d22b-3fa0-4393-8865-314ed91fd7bf" providerId="ADAL" clId="{F04F71B1-4D01-4091-A8B0-CC5986F0F6B0}" dt="2022-08-30T19:47:31.712" v="1254" actId="20577"/>
          <ac:spMkLst>
            <pc:docMk/>
            <pc:sldMk cId="3610504156" sldId="287"/>
            <ac:spMk id="2" creationId="{89EFD529-0C02-F402-154A-F24102487086}"/>
          </ac:spMkLst>
        </pc:spChg>
        <pc:spChg chg="mod">
          <ac:chgData name="Jari Laru" userId="fc55d22b-3fa0-4393-8865-314ed91fd7bf" providerId="ADAL" clId="{F04F71B1-4D01-4091-A8B0-CC5986F0F6B0}" dt="2022-08-30T19:48:36.282" v="1542" actId="20577"/>
          <ac:spMkLst>
            <pc:docMk/>
            <pc:sldMk cId="3610504156" sldId="287"/>
            <ac:spMk id="3" creationId="{6FDA5F0F-E3E6-24B5-120E-006F0222C331}"/>
          </ac:spMkLst>
        </pc:spChg>
      </pc:sldChg>
      <pc:sldChg chg="modSp new mod">
        <pc:chgData name="Jari Laru" userId="fc55d22b-3fa0-4393-8865-314ed91fd7bf" providerId="ADAL" clId="{F04F71B1-4D01-4091-A8B0-CC5986F0F6B0}" dt="2022-08-30T19:49:18.017" v="1607" actId="20577"/>
        <pc:sldMkLst>
          <pc:docMk/>
          <pc:sldMk cId="1287877112" sldId="288"/>
        </pc:sldMkLst>
        <pc:spChg chg="mod">
          <ac:chgData name="Jari Laru" userId="fc55d22b-3fa0-4393-8865-314ed91fd7bf" providerId="ADAL" clId="{F04F71B1-4D01-4091-A8B0-CC5986F0F6B0}" dt="2022-08-30T19:49:06.249" v="1559" actId="20577"/>
          <ac:spMkLst>
            <pc:docMk/>
            <pc:sldMk cId="1287877112" sldId="288"/>
            <ac:spMk id="2" creationId="{4A9A73F2-663F-E503-0F61-B06040990AB6}"/>
          </ac:spMkLst>
        </pc:spChg>
        <pc:spChg chg="mod">
          <ac:chgData name="Jari Laru" userId="fc55d22b-3fa0-4393-8865-314ed91fd7bf" providerId="ADAL" clId="{F04F71B1-4D01-4091-A8B0-CC5986F0F6B0}" dt="2022-08-30T19:49:18.017" v="1607" actId="20577"/>
          <ac:spMkLst>
            <pc:docMk/>
            <pc:sldMk cId="1287877112" sldId="288"/>
            <ac:spMk id="3" creationId="{02A0764A-84FB-0A77-B56B-3A5C9A8EC17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4DF430F-3DCE-B848-9B70-F9C6AF8286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08304F-6EBE-8349-ADA8-FF0EEE4AB5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6FE23-C19A-4C2B-B647-D023ECBFBBFC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30.8.2022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3FAB21-5E0A-6C46-9875-7FD5D179C7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681849-ACA6-6B46-96A1-9D932CAA9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7937-D2A0-7F47-9A5A-D18101150B0C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531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A89E-890C-47BA-A11C-4ACA689A8B17}" type="datetime1">
              <a:rPr lang="fi-FI" smtClean="0"/>
              <a:t>30.8.2022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A9843-4B20-4852-82CF-3B465AE8423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6838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1970" y="3775045"/>
            <a:ext cx="17266443" cy="3951215"/>
          </a:xfrm>
        </p:spPr>
        <p:txBody>
          <a:bodyPr anchor="t" anchorCtr="0">
            <a:noAutofit/>
          </a:bodyPr>
          <a:lstStyle>
            <a:lvl1pPr algn="ctr">
              <a:defRPr sz="11100">
                <a:solidFill>
                  <a:schemeClr val="tx2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970" y="7735788"/>
            <a:ext cx="17266443" cy="1527753"/>
          </a:xfrm>
        </p:spPr>
        <p:txBody>
          <a:bodyPr>
            <a:normAutofit/>
          </a:bodyPr>
          <a:lstStyle>
            <a:lvl1pPr marL="0" indent="0" algn="ctr">
              <a:buNone/>
              <a:defRPr sz="4500" b="0">
                <a:solidFill>
                  <a:schemeClr val="tx2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81333" y="1095773"/>
            <a:ext cx="5692592" cy="2484275"/>
            <a:chOff x="2187936" y="908720"/>
            <a:chExt cx="2146016" cy="936532"/>
          </a:xfrm>
          <a:solidFill>
            <a:schemeClr val="accent4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91694F22-65CC-6C48-8809-DCFD8FC7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ABA-5B09-402C-8CA8-686BF1C2ED70}" type="datetime1">
              <a:rPr lang="fi-FI" smtClean="0"/>
              <a:t>30.8.2022</a:t>
            </a:fld>
            <a:endParaRPr lang="fi-FI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085BFC6C-6D67-4043-AD0B-7767B31B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7B0CB1-AB90-8940-9298-3C95304C08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41165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905C298-B655-764D-9E12-EFBEAEC275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15450" y="876300"/>
            <a:ext cx="8455818" cy="8598288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5E05D7E6-6710-5F4A-8D37-4F863946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518B-ACEC-41EA-A830-FA61B016ED71}" type="datetime1">
              <a:rPr lang="fi-FI" smtClean="0"/>
              <a:t>30.8.2022</a:t>
            </a:fld>
            <a:endParaRPr lang="fi-FI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AC766585-01CE-9445-9523-2B9F0A54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8FEB8BC7-6897-B14F-9FD9-285AD703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027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6136B94-42AC-F44A-BE16-F1F56785C6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15450" y="876300"/>
            <a:ext cx="8455818" cy="8598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1455E-43E4-4E98-B99B-4FA9B5E3021D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852FFC-B20F-0446-BD6A-096292B859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41939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6214901-BF9B-0E4A-9383-D2F64B9F96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15450" y="876300"/>
            <a:ext cx="8455818" cy="8598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E30F2E7B-A0EF-0947-B2CE-BAF73A09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6C5-39B3-415F-942E-82278DE86C1D}" type="datetime1">
              <a:rPr lang="fi-FI" smtClean="0"/>
              <a:t>30.8.2022</a:t>
            </a:fld>
            <a:endParaRPr lang="fi-FI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1A063C4A-4135-7243-A912-B151E426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81584BC7-D357-5046-B15C-542937F9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34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2780849C-806A-CC42-A9A0-463EC3670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5449" y="883502"/>
            <a:ext cx="8455820" cy="1301895"/>
          </a:xfrm>
        </p:spPr>
        <p:txBody>
          <a:bodyPr wrap="square" lIns="0">
            <a:sp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CF89B89-A197-8C47-9A3B-DDAC4A12AD9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315450" y="2316480"/>
            <a:ext cx="8455818" cy="7158108"/>
          </a:xfrm>
        </p:spPr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2350295" y="864395"/>
            <a:ext cx="6631781" cy="85983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grpSp>
        <p:nvGrpSpPr>
          <p:cNvPr id="16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DEF175-8EDD-264E-85D5-C9085A707D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0272AD-592A-4DB6-B7E7-DF0291B5CFC0}" type="datetime1">
              <a:rPr lang="fi-FI" smtClean="0"/>
              <a:t>30.8.2022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17C00-FC64-9A4E-A9D4-B0070A409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E43F4A-F932-6140-A5D5-5E1EC70A2C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186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tsikko 1">
            <a:extLst>
              <a:ext uri="{FF2B5EF4-FFF2-40B4-BE49-F238E27FC236}">
                <a16:creationId xmlns:a16="http://schemas.microsoft.com/office/drawing/2014/main" id="{A48BE2BA-C9CD-9B4E-B828-F30A5AB4C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5449" y="883502"/>
            <a:ext cx="8455820" cy="1301895"/>
          </a:xfrm>
        </p:spPr>
        <p:txBody>
          <a:bodyPr wrap="square" lIns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29CF55A-0C9B-1449-80EC-E0F228B2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448" y="2316480"/>
            <a:ext cx="8455820" cy="71581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2350295" y="864395"/>
            <a:ext cx="6631781" cy="85983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24DDCF-22D3-4A6D-84F1-C13737722C74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21569BF-F5FA-CA41-8F49-5FA850C952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699069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tsikko 1">
            <a:extLst>
              <a:ext uri="{FF2B5EF4-FFF2-40B4-BE49-F238E27FC236}">
                <a16:creationId xmlns:a16="http://schemas.microsoft.com/office/drawing/2014/main" id="{E1EA7783-2E4C-5041-8BE0-E52808FD1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5449" y="883502"/>
            <a:ext cx="8455820" cy="1301895"/>
          </a:xfrm>
        </p:spPr>
        <p:txBody>
          <a:bodyPr wrap="square" lIns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B18977F8-1AA2-474A-8BC7-6026C33B8FA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315450" y="2316480"/>
            <a:ext cx="8455818" cy="71581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2350295" y="864395"/>
            <a:ext cx="6631781" cy="85983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96C2E2-DDD7-4B9A-BE67-DE32E5076690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5FBA58-0BCD-B143-9FD1-31F6775FAA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52071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59DEDA13-5D38-9142-884C-06B5FF485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5448" y="883502"/>
            <a:ext cx="8455823" cy="1301895"/>
          </a:xfrm>
        </p:spPr>
        <p:txBody>
          <a:bodyPr wrap="square" rIns="0">
            <a:spAutoFit/>
          </a:bodyPr>
          <a:lstStyle>
            <a:lvl1pPr>
              <a:defRPr sz="4200" b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5450" y="2316480"/>
            <a:ext cx="8455818" cy="7158108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9F4C992-6B85-7E40-A833-2A30FE4A7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92" r="5517"/>
          <a:stretch/>
        </p:blipFill>
        <p:spPr>
          <a:xfrm>
            <a:off x="0" y="0"/>
            <a:ext cx="9000162" cy="10287000"/>
          </a:xfrm>
          <a:prstGeom prst="rect">
            <a:avLst/>
          </a:prstGeom>
        </p:spPr>
      </p:pic>
      <p:grpSp>
        <p:nvGrpSpPr>
          <p:cNvPr id="2" name="Logo"/>
          <p:cNvGrpSpPr/>
          <p:nvPr userDrawn="1"/>
        </p:nvGrpSpPr>
        <p:grpSpPr>
          <a:xfrm>
            <a:off x="862579" y="794114"/>
            <a:ext cx="670097" cy="951422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157242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B2D0C234-08E8-C548-8B9E-3EB746ABA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5449" y="883502"/>
            <a:ext cx="8455820" cy="1301895"/>
          </a:xfrm>
        </p:spPr>
        <p:txBody>
          <a:bodyPr wrap="square" rIns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667C165F-0CF4-C64B-961B-4486C87E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450" y="2316480"/>
            <a:ext cx="8455818" cy="71581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DE49E02-A198-694D-9AEA-E76AFD24F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78" r="7631"/>
          <a:stretch/>
        </p:blipFill>
        <p:spPr>
          <a:xfrm>
            <a:off x="0" y="0"/>
            <a:ext cx="9000162" cy="10287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white">
          <a:xfrm>
            <a:off x="862579" y="794114"/>
            <a:ext cx="670097" cy="951422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white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white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white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white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1515171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3C3B2CBB-D469-9C4E-B56F-54EA6EB40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5449" y="883502"/>
            <a:ext cx="8455820" cy="1301895"/>
          </a:xfrm>
        </p:spPr>
        <p:txBody>
          <a:bodyPr wrap="square" rIns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290564F-0CCC-DF4A-94B6-7FF54BDB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450" y="2316480"/>
            <a:ext cx="8455818" cy="71581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2005287-43D4-0C45-BD45-AAD58FEA8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45" r="3065"/>
          <a:stretch/>
        </p:blipFill>
        <p:spPr>
          <a:xfrm>
            <a:off x="0" y="0"/>
            <a:ext cx="9000162" cy="10287000"/>
          </a:xfrm>
          <a:prstGeom prst="rect">
            <a:avLst/>
          </a:prstGeom>
        </p:spPr>
      </p:pic>
      <p:grpSp>
        <p:nvGrpSpPr>
          <p:cNvPr id="2" name="Logo"/>
          <p:cNvGrpSpPr/>
          <p:nvPr userDrawn="1"/>
        </p:nvGrpSpPr>
        <p:grpSpPr>
          <a:xfrm>
            <a:off x="862579" y="794114"/>
            <a:ext cx="670097" cy="951422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189190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6726" y="868261"/>
            <a:ext cx="15594542" cy="1069598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BBBA819B-4E73-9149-896D-D531BD5B21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38388" y="2388395"/>
            <a:ext cx="15432882" cy="6426993"/>
          </a:xfrm>
        </p:spPr>
        <p:txBody>
          <a:bodyPr/>
          <a:lstStyle>
            <a:lvl1pPr>
              <a:defRPr sz="4800">
                <a:solidFill>
                  <a:srgbClr val="23418F"/>
                </a:solidFill>
              </a:defRPr>
            </a:lvl1pPr>
            <a:lvl2pPr>
              <a:defRPr sz="4200">
                <a:solidFill>
                  <a:srgbClr val="23418F"/>
                </a:solidFill>
              </a:defRPr>
            </a:lvl2pPr>
            <a:lvl3pPr>
              <a:defRPr sz="3600">
                <a:solidFill>
                  <a:srgbClr val="23418F"/>
                </a:solidFill>
              </a:defRPr>
            </a:lvl3pPr>
            <a:lvl4pPr>
              <a:defRPr sz="3000">
                <a:solidFill>
                  <a:srgbClr val="23418F"/>
                </a:solidFill>
              </a:defRPr>
            </a:lvl4pPr>
            <a:lvl5pPr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EADA54-B9D7-B848-BDC0-3D2065A777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A30487-5386-48A1-BFFB-82ED4F2C3203}" type="datetime1">
              <a:rPr lang="fi-FI" smtClean="0"/>
              <a:t>30.8.2022</a:t>
            </a:fld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C5E76107-D17F-094C-9243-ED00A769A3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5DF103A3-8107-494D-B7CB-E30CD2B5739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869515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5" userDrawn="1">
          <p15:clr>
            <a:srgbClr val="FBAE40"/>
          </p15:clr>
        </p15:guide>
        <p15:guide id="2" orient="horz" pos="55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1970" y="3775045"/>
            <a:ext cx="17266443" cy="3951215"/>
          </a:xfrm>
        </p:spPr>
        <p:txBody>
          <a:bodyPr anchor="t" anchorCtr="0">
            <a:noAutofit/>
          </a:bodyPr>
          <a:lstStyle>
            <a:lvl1pPr algn="ctr">
              <a:defRPr sz="111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970" y="7735788"/>
            <a:ext cx="17266443" cy="1527753"/>
          </a:xfrm>
        </p:spPr>
        <p:txBody>
          <a:bodyPr>
            <a:normAutofit/>
          </a:bodyPr>
          <a:lstStyle>
            <a:lvl1pPr marL="0" indent="0" algn="ctr">
              <a:buNone/>
              <a:defRPr sz="4500" b="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81333" y="1095773"/>
            <a:ext cx="5692592" cy="2484275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397C27-9B86-2F45-A845-77A35D00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2627-C883-49FC-AD1D-15D79F962E7D}" type="datetime1">
              <a:rPr lang="fi-FI" smtClean="0"/>
              <a:t>30.8.2022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BC8F757F-197E-5E42-8AFC-F7CFFA37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44DB4CD-524A-EA49-9910-8BD0940B01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307713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6726" y="868261"/>
            <a:ext cx="15594542" cy="10695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14AAE248-60AD-3D4B-826E-E5F8A337B5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38388" y="2388395"/>
            <a:ext cx="15432882" cy="6426993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  <a:lvl2pPr>
              <a:defRPr sz="4200">
                <a:solidFill>
                  <a:schemeClr val="tx1"/>
                </a:solidFill>
              </a:defRPr>
            </a:lvl2pPr>
            <a:lvl3pPr>
              <a:defRPr sz="36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AF7A71-7831-4713-96E9-FDBFD9651953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04246A-7644-7D40-8694-EDA16E529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383581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6726" y="868261"/>
            <a:ext cx="15594542" cy="10695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DAAF7EA2-DD0A-684A-B602-1948988820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38388" y="2388395"/>
            <a:ext cx="15432882" cy="6426993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  <a:lvl2pPr>
              <a:defRPr sz="4200">
                <a:solidFill>
                  <a:schemeClr val="tx1"/>
                </a:solidFill>
              </a:defRPr>
            </a:lvl2pPr>
            <a:lvl3pPr>
              <a:defRPr sz="36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623FA0-75C5-4D6C-9F6E-0FCF965D44E4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B20213-50D5-3442-8778-DB7CC1B4C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33076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4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6726" y="868261"/>
            <a:ext cx="15594542" cy="10695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DAAF7EA2-DD0A-684A-B602-1948988820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38388" y="2388395"/>
            <a:ext cx="15432882" cy="6426993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  <a:lvl2pPr>
              <a:defRPr sz="4200">
                <a:solidFill>
                  <a:schemeClr val="tx1"/>
                </a:solidFill>
              </a:defRPr>
            </a:lvl2pPr>
            <a:lvl3pPr>
              <a:defRPr sz="36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721B82-2756-48A5-B747-626E4B8652A3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FF67B85-120B-7E44-AE13-E141FF0A3F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399278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86582" y="583659"/>
            <a:ext cx="15423206" cy="199903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2583657"/>
            <a:ext cx="3176588" cy="6637656"/>
          </a:xfrm>
          <a:solidFill>
            <a:srgbClr val="39B54A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5924146"/>
            <a:ext cx="3148013" cy="2757893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147226" y="2583657"/>
            <a:ext cx="3176588" cy="6637656"/>
          </a:xfrm>
          <a:solidFill>
            <a:srgbClr val="00AEE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147226" y="5924146"/>
            <a:ext cx="3148013" cy="2757893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32452" y="2583657"/>
            <a:ext cx="3176588" cy="6637656"/>
          </a:xfrm>
          <a:solidFill>
            <a:srgbClr val="FF94A7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532452" y="5924146"/>
            <a:ext cx="3148013" cy="2757893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0961453" y="2583657"/>
            <a:ext cx="3176588" cy="6637656"/>
          </a:xfrm>
          <a:solidFill>
            <a:srgbClr val="662D91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961453" y="5924146"/>
            <a:ext cx="3148013" cy="2757893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27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4361271" y="2583657"/>
            <a:ext cx="3176588" cy="6637656"/>
          </a:xfrm>
          <a:solidFill>
            <a:srgbClr val="23408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4361271" y="5924146"/>
            <a:ext cx="3148013" cy="2757893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27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grpSp>
        <p:nvGrpSpPr>
          <p:cNvPr id="3" name="Logo"/>
          <p:cNvGrpSpPr/>
          <p:nvPr userDrawn="1"/>
        </p:nvGrpSpPr>
        <p:grpSpPr>
          <a:xfrm>
            <a:off x="862579" y="794114"/>
            <a:ext cx="670097" cy="951422"/>
            <a:chOff x="575052" y="529409"/>
            <a:chExt cx="446731" cy="634281"/>
          </a:xfrm>
        </p:grpSpPr>
        <p:sp>
          <p:nvSpPr>
            <p:cNvPr id="2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7D64013-E967-1E42-BBB7-40206306A856}"/>
              </a:ext>
            </a:extLst>
          </p:cNvPr>
          <p:cNvSpPr>
            <a:spLocks noGrp="1"/>
          </p:cNvSpPr>
          <p:nvPr userDrawn="1">
            <p:ph type="dt" sz="half" idx="23"/>
          </p:nvPr>
        </p:nvSpPr>
        <p:spPr/>
        <p:txBody>
          <a:bodyPr/>
          <a:lstStyle/>
          <a:p>
            <a:fld id="{D8696E56-C0F3-47A8-B025-7425D5889769}" type="datetime1">
              <a:rPr lang="fi-FI" smtClean="0"/>
              <a:t>30.8.2022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603DA4F-FE9B-C842-A1EF-0456D3B7037D}"/>
              </a:ext>
            </a:extLst>
          </p:cNvPr>
          <p:cNvSpPr>
            <a:spLocks noGrp="1"/>
          </p:cNvSpPr>
          <p:nvPr userDrawn="1">
            <p:ph type="sldNum" sz="quarter" idx="25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07E21E84-4456-FA44-A33B-6414DF847E13}"/>
              </a:ext>
            </a:extLst>
          </p:cNvPr>
          <p:cNvSpPr>
            <a:spLocks noGrp="1"/>
          </p:cNvSpPr>
          <p:nvPr userDrawn="1">
            <p:ph type="ftr" sz="quarter" idx="26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338688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kk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2780849C-806A-CC42-A9A0-463EC3670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2" y="883502"/>
            <a:ext cx="8627268" cy="1301895"/>
          </a:xfrm>
        </p:spPr>
        <p:txBody>
          <a:bodyPr rIns="0">
            <a:sp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0603D6F-D404-8440-B774-89DD6C38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2316480"/>
            <a:ext cx="8627268" cy="7158108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D40FC309-8CED-7C49-B3E7-FC7BB52653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97859" y="883502"/>
            <a:ext cx="7327281" cy="8591493"/>
          </a:xfrm>
          <a:noFill/>
        </p:spPr>
        <p:txBody>
          <a:bodyPr/>
          <a:lstStyle/>
          <a:p>
            <a:r>
              <a:rPr lang="fi-FI"/>
              <a:t>Lisää yksikkölogo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DEF175-8EDD-264E-85D5-C9085A707D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74D0D7-89CC-4336-A4BE-BFBB903894EF}" type="datetime1">
              <a:rPr lang="fi-FI" smtClean="0"/>
              <a:t>30.8.2022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17C00-FC64-9A4E-A9D4-B0070A409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E43F4A-F932-6140-A5D5-5E1EC70A2C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910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49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596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Logo" descr="Oulun yliopiston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 bwMode="black">
          <a:xfrm>
            <a:off x="6695782" y="1101962"/>
            <a:ext cx="4865579" cy="7900361"/>
            <a:chOff x="4463854" y="734641"/>
            <a:chExt cx="3243719" cy="5266907"/>
          </a:xfrm>
          <a:solidFill>
            <a:srgbClr val="23408E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5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6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338947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6695782" y="1101962"/>
            <a:ext cx="4865579" cy="7900361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3651943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6695782" y="1101962"/>
            <a:ext cx="4865579" cy="7900361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2426349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1970" y="3775045"/>
            <a:ext cx="17266443" cy="3951215"/>
          </a:xfrm>
        </p:spPr>
        <p:txBody>
          <a:bodyPr anchor="t" anchorCtr="0">
            <a:noAutofit/>
          </a:bodyPr>
          <a:lstStyle>
            <a:lvl1pPr algn="ctr">
              <a:defRPr sz="111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970" y="7735788"/>
            <a:ext cx="17266443" cy="1527753"/>
          </a:xfrm>
        </p:spPr>
        <p:txBody>
          <a:bodyPr>
            <a:norm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81333" y="1095773"/>
            <a:ext cx="5692592" cy="2484275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7CE81F-A924-5244-9E82-D8E239FA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064-EB3F-4A33-9D04-F683B6D80C10}" type="datetime1">
              <a:rPr lang="fi-FI" smtClean="0"/>
              <a:t>30.8.2022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631E5A1-931A-594F-AB5F-B75DAF0A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BE3C3D0-1CFC-DB44-B072-3BCA5293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900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1970" y="3775045"/>
            <a:ext cx="17266443" cy="3951215"/>
          </a:xfrm>
        </p:spPr>
        <p:txBody>
          <a:bodyPr anchor="t" anchorCtr="0">
            <a:noAutofit/>
          </a:bodyPr>
          <a:lstStyle>
            <a:lvl1pPr algn="ctr">
              <a:defRPr sz="111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970" y="7735788"/>
            <a:ext cx="17266443" cy="1527753"/>
          </a:xfrm>
        </p:spPr>
        <p:txBody>
          <a:bodyPr>
            <a:norm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81333" y="1095773"/>
            <a:ext cx="5692592" cy="2484275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A057CE-D9AE-9544-8BB9-A8F54A84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35F-3254-44EA-A3ED-7787D4EB3C46}" type="datetime1">
              <a:rPr lang="fi-FI" smtClean="0"/>
              <a:t>30.8.2022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1A5D250-AE32-A746-9873-D4F5090D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65BFFD0-2AD1-F64F-ADCC-6787A1BA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1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1970" y="3775045"/>
            <a:ext cx="17266443" cy="3951215"/>
          </a:xfrm>
        </p:spPr>
        <p:txBody>
          <a:bodyPr anchor="t" anchorCtr="0">
            <a:noAutofit/>
          </a:bodyPr>
          <a:lstStyle>
            <a:lvl1pPr algn="ctr">
              <a:defRPr sz="111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970" y="7735788"/>
            <a:ext cx="17266443" cy="1527753"/>
          </a:xfrm>
        </p:spPr>
        <p:txBody>
          <a:bodyPr>
            <a:normAutofit/>
          </a:bodyPr>
          <a:lstStyle>
            <a:lvl1pPr marL="0" indent="0" algn="ctr">
              <a:buNone/>
              <a:defRPr sz="4500" b="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81333" y="1095773"/>
            <a:ext cx="5692592" cy="2484275"/>
            <a:chOff x="2187936" y="908720"/>
            <a:chExt cx="2146016" cy="936532"/>
          </a:xfrm>
          <a:solidFill>
            <a:srgbClr val="FFFF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0C9553-AE33-FE4E-B669-30805859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A09D-9EDC-4850-984F-9A48582AB5AB}" type="datetime1">
              <a:rPr lang="fi-FI" smtClean="0"/>
              <a:t>30.8.2022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77156-7272-5B48-B941-4C41AA0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C936234D-37BC-344F-A4F3-3C33957064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436116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191" y="4246124"/>
            <a:ext cx="8643027" cy="3107987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84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191" y="7295742"/>
            <a:ext cx="8643027" cy="1546698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600">
                <a:solidFill>
                  <a:srgbClr val="FFFFFF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5450" y="0"/>
            <a:ext cx="8972550" cy="10287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94511" y="2054462"/>
            <a:ext cx="3540389" cy="1545044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BFE3B94-9027-DF45-B6C8-4D3CE1528E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D9AC4A-6CD3-43D5-BE99-CE704252E569}" type="datetime1">
              <a:rPr lang="fi-FI" smtClean="0"/>
              <a:t>30.8.2022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E09993-8C70-6746-B152-C4FBDE2697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39D7FB-B27A-3B42-957E-510CB2477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3704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191" y="4246124"/>
            <a:ext cx="8643027" cy="3107987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84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191" y="7295742"/>
            <a:ext cx="8643027" cy="1546698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600">
                <a:solidFill>
                  <a:srgbClr val="FFFFFF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5450" y="0"/>
            <a:ext cx="8972550" cy="10287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94511" y="2054462"/>
            <a:ext cx="3540389" cy="1545044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8603BFB-38EA-D545-99D2-2559A304FE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DFA50F-F973-4524-B0DA-3F70AB4FAFDF}" type="datetime1">
              <a:rPr lang="fi-FI" smtClean="0"/>
              <a:t>30.8.2022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5A8AA0-E26A-2845-869F-C8CCE14B1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D4DA19-0641-2A47-A16F-E5BF70152B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094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5450" y="4246124"/>
            <a:ext cx="8643027" cy="3107987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8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5450" y="7295742"/>
            <a:ext cx="8643027" cy="1546698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47" r="6763"/>
          <a:stretch/>
        </p:blipFill>
        <p:spPr>
          <a:xfrm>
            <a:off x="0" y="0"/>
            <a:ext cx="9000162" cy="10287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866771" y="2054462"/>
            <a:ext cx="3540389" cy="1545044"/>
            <a:chOff x="1980609" y="1369641"/>
            <a:chExt cx="2360259" cy="1030029"/>
          </a:xfrm>
          <a:solidFill>
            <a:srgbClr val="4BBCAA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1630704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4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191" y="4246124"/>
            <a:ext cx="8643027" cy="3107987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84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191" y="7295742"/>
            <a:ext cx="8643027" cy="1546698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600">
                <a:solidFill>
                  <a:srgbClr val="FFFFFF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79" r="3632"/>
          <a:stretch/>
        </p:blipFill>
        <p:spPr>
          <a:xfrm>
            <a:off x="9308386" y="0"/>
            <a:ext cx="8979614" cy="10287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94511" y="2054462"/>
            <a:ext cx="3540389" cy="1545044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2D0C-CA12-BC4F-97AA-BE44B6B1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CBB0-AC91-4404-A6FC-223E6669C728}" type="datetime1">
              <a:rPr lang="fi-FI" smtClean="0"/>
              <a:t>30.8.2022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CBE814-9713-1A4F-889A-32EF3ACD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148D92-09BE-034A-A1F1-8136D5D9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130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">
            <a:extLst>
              <a:ext uri="{FF2B5EF4-FFF2-40B4-BE49-F238E27FC236}">
                <a16:creationId xmlns:a16="http://schemas.microsoft.com/office/drawing/2014/main" id="{63AF82F4-893F-7F42-88BD-48B7079E51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970" y="5035488"/>
            <a:ext cx="17266443" cy="1721844"/>
          </a:xfrm>
        </p:spPr>
        <p:txBody>
          <a:bodyPr anchor="t" anchorCtr="0">
            <a:noAutofit/>
          </a:bodyPr>
          <a:lstStyle>
            <a:lvl1pPr algn="ctr">
              <a:defRPr sz="105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4" name="Alaotsikko 2">
            <a:extLst>
              <a:ext uri="{FF2B5EF4-FFF2-40B4-BE49-F238E27FC236}">
                <a16:creationId xmlns:a16="http://schemas.microsoft.com/office/drawing/2014/main" id="{DE21E4A1-87B8-B547-BC73-E2B710E8A5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43200" y="6655669"/>
            <a:ext cx="12801600" cy="1922132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tx1"/>
                </a:solidFill>
              </a:defRPr>
            </a:lvl1pPr>
            <a:lvl2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6404B8-81BE-4969-9DFB-D7410FF2F4C4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D8ADC39-52A2-1D4E-B757-606263C684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grpSp>
        <p:nvGrpSpPr>
          <p:cNvPr id="20" name="Säteet">
            <a:extLst>
              <a:ext uri="{FF2B5EF4-FFF2-40B4-BE49-F238E27FC236}">
                <a16:creationId xmlns:a16="http://schemas.microsoft.com/office/drawing/2014/main" id="{D29C396B-C476-AB4B-9436-AF3E6D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7617" y="1903140"/>
            <a:ext cx="6931586" cy="3024978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677D797-2222-1D4A-A5A3-78796FC7C6C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B8AE7EB-97C4-4648-9930-140F8710B3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6F16594-1226-B541-A580-1BFE443D12E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90246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 1">
            <a:extLst>
              <a:ext uri="{FF2B5EF4-FFF2-40B4-BE49-F238E27FC236}">
                <a16:creationId xmlns:a16="http://schemas.microsoft.com/office/drawing/2014/main" id="{EC82911F-0A5B-C044-B6F8-BE62706B56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970" y="5035488"/>
            <a:ext cx="17266443" cy="1721844"/>
          </a:xfrm>
        </p:spPr>
        <p:txBody>
          <a:bodyPr anchor="t" anchorCtr="0">
            <a:noAutofit/>
          </a:bodyPr>
          <a:lstStyle>
            <a:lvl1pPr algn="ctr">
              <a:defRPr sz="105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5" name="Alaotsikko 2">
            <a:extLst>
              <a:ext uri="{FF2B5EF4-FFF2-40B4-BE49-F238E27FC236}">
                <a16:creationId xmlns:a16="http://schemas.microsoft.com/office/drawing/2014/main" id="{26C601F6-5B92-5946-891D-100AD8984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43200" y="6655669"/>
            <a:ext cx="12801600" cy="1922132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tx1"/>
                </a:solidFill>
              </a:defRPr>
            </a:lvl1pPr>
            <a:lvl2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CEF65-43AB-474C-8956-F5DB010AEC50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 useBgFill="1">
        <p:nvSpPr>
          <p:cNvPr id="11" name="Tekstiruutu 10">
            <a:extLst>
              <a:ext uri="{FF2B5EF4-FFF2-40B4-BE49-F238E27FC236}">
                <a16:creationId xmlns:a16="http://schemas.microsoft.com/office/drawing/2014/main" id="{0CD9A190-8270-754D-834F-CF05750D6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560820" y="9655200"/>
            <a:ext cx="3210449" cy="324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900" b="1">
                <a:solidFill>
                  <a:schemeClr val="bg1"/>
                </a:solidFill>
              </a:rPr>
              <a:t>Oulun yliopisto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3A658C7-2CA7-AE47-801F-A76DB6B800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grpSp>
        <p:nvGrpSpPr>
          <p:cNvPr id="21" name="Säteet">
            <a:extLst>
              <a:ext uri="{FF2B5EF4-FFF2-40B4-BE49-F238E27FC236}">
                <a16:creationId xmlns:a16="http://schemas.microsoft.com/office/drawing/2014/main" id="{71E9F30A-083D-E940-92CD-89A073D5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7617" y="1903140"/>
            <a:ext cx="6931586" cy="3024978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0D0729C-C794-8E44-80A5-ADC3C1B02F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82BAA87D-C426-A549-BBA5-24E6AA69D6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7EF79F2-5F90-CC43-9DE8-ED96DD45315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1795836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7D2CBAD-C437-8045-A251-72840DF93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15450" y="864584"/>
            <a:ext cx="8455818" cy="86100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0CF69-8F03-49A8-BE48-F6F53CFEFA47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5F8D59-86D7-7C4E-ABB6-BD2C4472C7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758247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BF2C4578-2F05-9448-B097-70A27E4297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15450" y="864584"/>
            <a:ext cx="8455818" cy="86100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8E04F-8C89-443C-A42A-837303143CA0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9BA2695B-241B-6346-AE9E-3D47DDC8CB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94416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F050E93-6054-984D-AD52-C7AAF991F9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15450" y="864584"/>
            <a:ext cx="8455818" cy="86100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7A4B70-6377-4544-A24D-3A2CC4D30D34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2579" y="794114"/>
            <a:ext cx="670097" cy="951422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FCBF7B44-4A2B-2444-9756-E8D1AB596B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738323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2FF223D0-D15D-2D42-A35D-CF7458F1D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5449" y="883502"/>
            <a:ext cx="8455820" cy="1301895"/>
          </a:xfrm>
        </p:spPr>
        <p:txBody>
          <a:bodyPr wrap="square" rIns="0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4D665F83-A477-474C-AE78-F193FF7818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315450" y="2282909"/>
            <a:ext cx="8455818" cy="719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659D7-2FE7-42EA-85FA-5451DCFB6155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2350295" y="864395"/>
            <a:ext cx="6631781" cy="85983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10C3643-8108-F948-AE17-D0CC985414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425211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1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191" y="4246124"/>
            <a:ext cx="8643027" cy="3107987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8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191" y="7295742"/>
            <a:ext cx="8643027" cy="1546698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5450" y="0"/>
            <a:ext cx="8972550" cy="10287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94511" y="2054462"/>
            <a:ext cx="3540389" cy="1545044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0566FFFB-DCB0-AE48-AD49-F31415B2CB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278ABB-9B54-4FF3-BC4F-AD49C467BFAF}" type="datetime1">
              <a:rPr lang="fi-FI" smtClean="0"/>
              <a:t>30.8.2022</a:t>
            </a:fld>
            <a:endParaRPr lang="fi-FI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89D33559-35CE-6244-AFEA-34E4263E62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93EB959D-90FD-F444-B54F-CB32040AE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003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1">
            <a:extLst>
              <a:ext uri="{FF2B5EF4-FFF2-40B4-BE49-F238E27FC236}">
                <a16:creationId xmlns:a16="http://schemas.microsoft.com/office/drawing/2014/main" id="{A6E1FE9D-2F77-004E-B5D7-FBB1D1E1B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5449" y="883502"/>
            <a:ext cx="8455820" cy="1301895"/>
          </a:xfrm>
        </p:spPr>
        <p:txBody>
          <a:bodyPr wrap="square" rIns="0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C1CD9C-548F-5E43-AAE8-1F561B07CD5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315450" y="2282909"/>
            <a:ext cx="8455818" cy="719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2350295" y="864395"/>
            <a:ext cx="6631781" cy="85983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12737-D1FC-4258-B91D-4014D5E01A07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DAC6CD9-6834-A44F-87FD-CDC145C316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13920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5A3CF416-1A49-794C-991E-F68E5FE59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5449" y="883502"/>
            <a:ext cx="8455820" cy="1301895"/>
          </a:xfrm>
        </p:spPr>
        <p:txBody>
          <a:bodyPr wrap="square" rIns="0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A33D0261-1C3F-D649-A3C3-57401EAF321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315450" y="2282909"/>
            <a:ext cx="8455818" cy="719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2350295" y="864395"/>
            <a:ext cx="6631781" cy="85983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AC9E1C-9BB3-4FCB-8E76-6074FFBB7D62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D075C51-55D3-2A4B-BC5E-DBFE224669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990860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B652E0D-7C7B-E042-9761-2B89A4169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11" r="1398"/>
          <a:stretch/>
        </p:blipFill>
        <p:spPr>
          <a:xfrm>
            <a:off x="2" y="0"/>
            <a:ext cx="9000162" cy="10287000"/>
          </a:xfrm>
          <a:prstGeom prst="rect">
            <a:avLst/>
          </a:prstGeom>
        </p:spPr>
      </p:pic>
      <p:grpSp>
        <p:nvGrpSpPr>
          <p:cNvPr id="3" name="Logo"/>
          <p:cNvGrpSpPr/>
          <p:nvPr userDrawn="1"/>
        </p:nvGrpSpPr>
        <p:grpSpPr>
          <a:xfrm>
            <a:off x="862579" y="794114"/>
            <a:ext cx="670097" cy="951422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409E61E1-ABDE-AF4F-800B-F36657E54AF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9315450" y="2316480"/>
            <a:ext cx="8455818" cy="7158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1BB40802-560E-6149-BBDE-7C4AA12F8D8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315449" y="883502"/>
            <a:ext cx="8455820" cy="1301895"/>
          </a:xfrm>
        </p:spPr>
        <p:txBody>
          <a:bodyPr wrap="square" rIns="0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728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622970E6-0DB7-1546-A730-947A6B29F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5449" y="883502"/>
            <a:ext cx="8455820" cy="1301895"/>
          </a:xfrm>
        </p:spPr>
        <p:txBody>
          <a:bodyPr wrap="square" rIns="0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59D4F4E7-4FCE-AC4C-A913-CFC29F4A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450" y="2316480"/>
            <a:ext cx="8455818" cy="7158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3BD53FC-23C7-D843-964F-4830C6A72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509"/>
          <a:stretch/>
        </p:blipFill>
        <p:spPr>
          <a:xfrm>
            <a:off x="0" y="0"/>
            <a:ext cx="9000162" cy="10287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2579" y="794114"/>
            <a:ext cx="670097" cy="951422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2377728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3A3598B7-5A5E-574E-B984-576868F9D12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315449" y="883502"/>
            <a:ext cx="8455820" cy="1301895"/>
          </a:xfrm>
        </p:spPr>
        <p:txBody>
          <a:bodyPr wrap="square" rIns="0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57AB2E86-322E-354B-A41B-15F977BE0B2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9315450" y="2316480"/>
            <a:ext cx="8455818" cy="7158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40545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1081088" indent="-54054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609725" indent="-528638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2152650" indent="-5429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39057EF-E037-D747-BBEE-279328526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11" r="1398"/>
          <a:stretch/>
        </p:blipFill>
        <p:spPr>
          <a:xfrm>
            <a:off x="0" y="0"/>
            <a:ext cx="9000162" cy="10287000"/>
          </a:xfrm>
          <a:prstGeom prst="rect">
            <a:avLst/>
          </a:prstGeom>
        </p:spPr>
      </p:pic>
      <p:grpSp>
        <p:nvGrpSpPr>
          <p:cNvPr id="3" name="Logo"/>
          <p:cNvGrpSpPr/>
          <p:nvPr userDrawn="1"/>
        </p:nvGrpSpPr>
        <p:grpSpPr>
          <a:xfrm>
            <a:off x="862579" y="794114"/>
            <a:ext cx="670097" cy="951422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258082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6726" y="868261"/>
            <a:ext cx="15594542" cy="1069598"/>
          </a:xfrm>
        </p:spPr>
        <p:txBody>
          <a:bodyPr/>
          <a:lstStyle>
            <a:lvl1pPr marL="0" marR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51A089C-5C9C-C94C-83B9-3E8D30352B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38388" y="2388395"/>
            <a:ext cx="15432882" cy="6426993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581906-DFA1-4CFF-909D-0157200839EE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5B9579-A41C-8240-92E6-18544EFF9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499455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6726" y="868261"/>
            <a:ext cx="15594542" cy="1069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C51FB890-5D7B-254A-A01A-B895EAB4AA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38388" y="2388395"/>
            <a:ext cx="15432882" cy="6426993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9FA5F-2A59-401A-B9A3-51169DF1A27D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3B4B5C-D42C-2A42-BD9F-9BAEFE14B8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321585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6726" y="868261"/>
            <a:ext cx="15594542" cy="1069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AB9F54A-96BB-2D43-A560-C445DB851D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38388" y="2388395"/>
            <a:ext cx="15432882" cy="6426993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C72FD-FB42-44BD-8A84-09C4E697573A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77F4E2-6610-BF47-A6C9-6A2988FC1A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575308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86582" y="583659"/>
            <a:ext cx="15423206" cy="19990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2583657"/>
            <a:ext cx="3176588" cy="6637656"/>
          </a:xfrm>
          <a:solidFill>
            <a:srgbClr val="00AEEF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147226" y="2583657"/>
            <a:ext cx="3176588" cy="6637656"/>
          </a:xfrm>
          <a:solidFill>
            <a:srgbClr val="39B54A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32452" y="2583657"/>
            <a:ext cx="3176588" cy="6637656"/>
          </a:xfrm>
          <a:solidFill>
            <a:srgbClr val="FF94A7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0961453" y="2583657"/>
            <a:ext cx="3176588" cy="6637656"/>
          </a:xfrm>
          <a:solidFill>
            <a:srgbClr val="C49A6C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4361271" y="2583657"/>
            <a:ext cx="3176588" cy="6637656"/>
          </a:xfrm>
          <a:solidFill>
            <a:srgbClr val="4BBCA9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grpSp>
        <p:nvGrpSpPr>
          <p:cNvPr id="3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862579" y="794114"/>
            <a:ext cx="670097" cy="951422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B4A8B9A-1B81-FF4D-8727-C49840616DD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52B7E1C-357B-4006-AC42-2A8FBF697694}" type="datetime1">
              <a:rPr lang="fi-FI" smtClean="0"/>
              <a:t>30.8.2022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BECC4AB-A35E-0C4B-A9FD-9255DAC855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73C50B28-E3E3-3B43-9DE2-9EF1CC66326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359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6695782" y="1101962"/>
            <a:ext cx="4865579" cy="7900361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85818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2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191" y="4246124"/>
            <a:ext cx="8643027" cy="3107987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8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191" y="7295742"/>
            <a:ext cx="8643027" cy="1546698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5450" y="0"/>
            <a:ext cx="8972550" cy="10287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94511" y="2054462"/>
            <a:ext cx="3540389" cy="1545044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5AC5D3C-37C0-2148-95F3-62ECD45238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377BFF-CAC8-4DA0-A249-FBB72FEE455E}" type="datetime1">
              <a:rPr lang="fi-FI" smtClean="0"/>
              <a:t>30.8.2022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470B67B-A6CB-1846-8D3F-CE5AC61630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16793E01-5E8F-4C41-BCBF-4E99F8C3A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474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6695782" y="1101962"/>
            <a:ext cx="4865579" cy="7900361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3655436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Logo" descr="Oulun yliopiston logo"/>
          <p:cNvGrpSpPr/>
          <p:nvPr userDrawn="1"/>
        </p:nvGrpSpPr>
        <p:grpSpPr bwMode="black">
          <a:xfrm>
            <a:off x="6695782" y="1101962"/>
            <a:ext cx="4865579" cy="7900361"/>
            <a:chOff x="4463854" y="734641"/>
            <a:chExt cx="3243719" cy="5266907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0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31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24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25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27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28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29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31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47782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191" y="4246124"/>
            <a:ext cx="8643027" cy="3107987"/>
          </a:xfrm>
          <a:noFill/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8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191" y="7295742"/>
            <a:ext cx="8643027" cy="1546698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79" r="3632"/>
          <a:stretch/>
        </p:blipFill>
        <p:spPr>
          <a:xfrm>
            <a:off x="9308386" y="0"/>
            <a:ext cx="8979614" cy="10287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94511" y="2054462"/>
            <a:ext cx="3540389" cy="1545044"/>
            <a:chOff x="1980609" y="1369641"/>
            <a:chExt cx="2360259" cy="1030029"/>
          </a:xfrm>
          <a:solidFill>
            <a:srgbClr val="FFFF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06518DD-4A0B-374A-B95A-B2D70E85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B56D-EBC8-47F4-80C1-2DF9EDE543AC}" type="datetime1">
              <a:rPr lang="fi-FI" smtClean="0"/>
              <a:t>30.8.2022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37FD2FCA-366A-6C47-860B-18983629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54512610-0643-F246-8937-6F8D3CA1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81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3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5450" y="4246124"/>
            <a:ext cx="8643027" cy="3107987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8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5450" y="7295742"/>
            <a:ext cx="8643027" cy="1546698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47" r="6763"/>
          <a:stretch/>
        </p:blipFill>
        <p:spPr>
          <a:xfrm>
            <a:off x="0" y="0"/>
            <a:ext cx="9000162" cy="10287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866771" y="2054462"/>
            <a:ext cx="3540389" cy="1545044"/>
            <a:chOff x="1980609" y="1369641"/>
            <a:chExt cx="2360259" cy="1030029"/>
          </a:xfrm>
          <a:solidFill>
            <a:srgbClr val="FFFF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</p:spTree>
    <p:extLst>
      <p:ext uri="{BB962C8B-B14F-4D97-AF65-F5344CB8AC3E}">
        <p14:creationId xmlns:p14="http://schemas.microsoft.com/office/powerpoint/2010/main" val="329552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1970" y="5035488"/>
            <a:ext cx="17266443" cy="1721844"/>
          </a:xfrm>
        </p:spPr>
        <p:txBody>
          <a:bodyPr anchor="t" anchorCtr="0">
            <a:noAutofit/>
          </a:bodyPr>
          <a:lstStyle>
            <a:lvl1pPr algn="ctr">
              <a:defRPr sz="10500">
                <a:solidFill>
                  <a:schemeClr val="tx2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743200" y="6655669"/>
            <a:ext cx="12801600" cy="1922132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tx2"/>
                </a:solidFill>
              </a:defRPr>
            </a:lvl1pPr>
            <a:lvl2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grpSp>
        <p:nvGrpSpPr>
          <p:cNvPr id="4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7617" y="1903140"/>
            <a:ext cx="6931586" cy="3024978"/>
            <a:chOff x="2187936" y="908720"/>
            <a:chExt cx="2146016" cy="936532"/>
          </a:xfrm>
          <a:solidFill>
            <a:srgbClr val="01AEE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4BE703-EF51-7D44-8E0F-8E3FEBB8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C0D2-94CD-45F8-9100-CDC49FE10BC3}" type="datetime1">
              <a:rPr lang="fi-FI" smtClean="0"/>
              <a:t>30.8.2022</a:t>
            </a:fld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BB5D6E17-BABA-9F48-8E39-6238D277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C7832556-8166-254C-A19F-B185822118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03872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1970" y="5035488"/>
            <a:ext cx="17266443" cy="1721844"/>
          </a:xfrm>
        </p:spPr>
        <p:txBody>
          <a:bodyPr anchor="t" anchorCtr="0">
            <a:noAutofit/>
          </a:bodyPr>
          <a:lstStyle>
            <a:lvl1pPr algn="ctr">
              <a:defRPr sz="105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743200" y="6655669"/>
            <a:ext cx="12801600" cy="1922132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tx1"/>
                </a:solidFill>
              </a:defRPr>
            </a:lvl1pPr>
            <a:lvl2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grpSp>
        <p:nvGrpSpPr>
          <p:cNvPr id="4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7617" y="1903140"/>
            <a:ext cx="6931586" cy="3024978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405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BFBCBF-1951-484A-A7D0-B97733E4F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21A-97FB-4B30-862D-09A39EF04472}" type="datetime1">
              <a:rPr lang="fi-FI" smtClean="0"/>
              <a:t>30.8.2022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FF0CB8-88A8-4743-B951-1F3DFAD6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C630A0F-9180-7B48-A5A9-FD157AE23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5687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176727" y="868261"/>
            <a:ext cx="6805350" cy="53479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noProof="0"/>
              <a:t>Otsikko tähän </a:t>
            </a:r>
            <a:br>
              <a:rPr lang="fi-FI" noProof="0"/>
            </a:br>
            <a:r>
              <a:rPr lang="fi-FI" noProof="0"/>
              <a:t>näin lyhyt on</a:t>
            </a:r>
            <a:br>
              <a:rPr lang="fi-FI" noProof="0"/>
            </a:br>
            <a:r>
              <a:rPr lang="fi-FI" noProof="0"/>
              <a:t>aina parempi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315450" y="869400"/>
            <a:ext cx="8455818" cy="8605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0295" y="9655200"/>
            <a:ext cx="991541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1C9BF88-6A35-47DF-BC01-AD183D3DECEA}" type="datetime1">
              <a:rPr lang="fi-FI" smtClean="0"/>
              <a:t>30.8.2022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792" y="9655200"/>
            <a:ext cx="6928148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fi-FI"/>
              <a:t>Testitunniste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970" y="9655200"/>
            <a:ext cx="582794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560820" y="9655200"/>
            <a:ext cx="3210449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900" b="1">
                <a:solidFill>
                  <a:schemeClr val="tx1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40642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1" r:id="rId3"/>
    <p:sldLayoutId id="2147483733" r:id="rId4"/>
    <p:sldLayoutId id="2147483734" r:id="rId5"/>
    <p:sldLayoutId id="2147483805" r:id="rId6"/>
    <p:sldLayoutId id="2147483804" r:id="rId7"/>
    <p:sldLayoutId id="2147483659" r:id="rId8"/>
    <p:sldLayoutId id="2147483684" r:id="rId9"/>
    <p:sldLayoutId id="2147483650" r:id="rId10"/>
    <p:sldLayoutId id="2147483689" r:id="rId11"/>
    <p:sldLayoutId id="2147483690" r:id="rId12"/>
    <p:sldLayoutId id="2147483704" r:id="rId13"/>
    <p:sldLayoutId id="2147483706" r:id="rId14"/>
    <p:sldLayoutId id="2147483707" r:id="rId15"/>
    <p:sldLayoutId id="2147483660" r:id="rId16"/>
    <p:sldLayoutId id="2147483665" r:id="rId17"/>
    <p:sldLayoutId id="2147483666" r:id="rId18"/>
    <p:sldLayoutId id="2147483709" r:id="rId19"/>
    <p:sldLayoutId id="2147483712" r:id="rId20"/>
    <p:sldLayoutId id="2147483713" r:id="rId21"/>
    <p:sldLayoutId id="2147483806" r:id="rId22"/>
    <p:sldLayoutId id="2147483730" r:id="rId23"/>
    <p:sldLayoutId id="2147483809" r:id="rId24"/>
    <p:sldLayoutId id="2147483656" r:id="rId25"/>
    <p:sldLayoutId id="2147483670" r:id="rId26"/>
    <p:sldLayoutId id="2147483671" r:id="rId27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545" indent="-540545" algn="l" defTabSz="13716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Verdana" panose="020B0604030504040204" pitchFamily="34" charset="0"/>
        <a:buChar char="‒"/>
        <a:defRPr sz="4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0545" indent="-540545" algn="l" defTabSz="1371600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Font typeface="Verdana" panose="020B0604030504040204" pitchFamily="34" charset="0"/>
        <a:buChar char="-"/>
        <a:defRPr sz="3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540545" algn="l" defTabSz="13716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9725" indent="-528638" algn="l" defTabSz="13716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7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152650" indent="-542925" algn="l" defTabSz="13716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7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pos="1473" userDrawn="1">
          <p15:clr>
            <a:srgbClr val="F26B43"/>
          </p15:clr>
        </p15:guide>
        <p15:guide id="4" pos="1283" userDrawn="1">
          <p15:clr>
            <a:srgbClr val="F26B43"/>
          </p15:clr>
        </p15:guide>
        <p15:guide id="5" pos="314" userDrawn="1">
          <p15:clr>
            <a:srgbClr val="F26B43"/>
          </p15:clr>
        </p15:guide>
        <p15:guide id="6" pos="5669" userDrawn="1">
          <p15:clr>
            <a:srgbClr val="F26B43"/>
          </p15:clr>
        </p15:guide>
        <p15:guide id="7" pos="5868" userDrawn="1">
          <p15:clr>
            <a:srgbClr val="F26B43"/>
          </p15:clr>
        </p15:guide>
        <p15:guide id="8" pos="11195" userDrawn="1">
          <p15:clr>
            <a:srgbClr val="F26B43"/>
          </p15:clr>
        </p15:guide>
        <p15:guide id="9" orient="horz" pos="552" userDrawn="1">
          <p15:clr>
            <a:srgbClr val="F26B43"/>
          </p15:clr>
        </p15:guide>
        <p15:guide id="10" orient="horz" pos="59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176727" y="868261"/>
            <a:ext cx="6805350" cy="53479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noProof="0"/>
              <a:t>Otsikko tähän </a:t>
            </a:r>
            <a:br>
              <a:rPr lang="fi-FI" noProof="0"/>
            </a:br>
            <a:r>
              <a:rPr lang="fi-FI" noProof="0"/>
              <a:t>näin lyhyt on</a:t>
            </a:r>
            <a:br>
              <a:rPr lang="fi-FI" noProof="0"/>
            </a:br>
            <a:r>
              <a:rPr lang="fi-FI" noProof="0"/>
              <a:t>aina parempi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3999" y="869400"/>
            <a:ext cx="8627270" cy="8605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0295" y="9655200"/>
            <a:ext cx="991541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F20938B-5FD7-49D3-863F-5691D70B304E}" type="datetime1">
              <a:rPr lang="fi-FI" smtClean="0"/>
              <a:t>30.8.2022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792" y="9655200"/>
            <a:ext cx="6928148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fi-FI"/>
              <a:t>Testitunniste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970" y="9655200"/>
            <a:ext cx="582794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560820" y="9655200"/>
            <a:ext cx="3210449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900" b="1">
                <a:solidFill>
                  <a:schemeClr val="tx1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28566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07" r:id="rId2"/>
    <p:sldLayoutId id="2147483746" r:id="rId3"/>
    <p:sldLayoutId id="2147483747" r:id="rId4"/>
    <p:sldLayoutId id="2147483763" r:id="rId5"/>
    <p:sldLayoutId id="2147483764" r:id="rId6"/>
    <p:sldLayoutId id="2147483757" r:id="rId7"/>
    <p:sldLayoutId id="2147483760" r:id="rId8"/>
    <p:sldLayoutId id="2147483767" r:id="rId9"/>
    <p:sldLayoutId id="2147483770" r:id="rId10"/>
    <p:sldLayoutId id="2147483766" r:id="rId11"/>
    <p:sldLayoutId id="2147483774" r:id="rId12"/>
    <p:sldLayoutId id="2147483777" r:id="rId13"/>
    <p:sldLayoutId id="2147483773" r:id="rId14"/>
    <p:sldLayoutId id="2147483780" r:id="rId15"/>
    <p:sldLayoutId id="2147483783" r:id="rId16"/>
    <p:sldLayoutId id="2147483779" r:id="rId17"/>
    <p:sldLayoutId id="2147483786" r:id="rId18"/>
    <p:sldLayoutId id="2147483789" r:id="rId19"/>
    <p:sldLayoutId id="2147483785" r:id="rId20"/>
    <p:sldLayoutId id="2147483808" r:id="rId21"/>
    <p:sldLayoutId id="2147483800" r:id="rId22"/>
    <p:sldLayoutId id="2147483803" r:id="rId23"/>
    <p:sldLayoutId id="2147483799" r:id="rId24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545" indent="-540545" algn="l" defTabSz="13716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Verdana" panose="020B0604030504040204" pitchFamily="34" charset="0"/>
        <a:buChar char="‒"/>
        <a:defRPr sz="42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540545" indent="-540545" algn="l" defTabSz="1371600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Font typeface="Verdana" panose="020B0604030504040204" pitchFamily="34" charset="0"/>
        <a:buChar char="-"/>
        <a:defRPr sz="36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81088" indent="-540545" algn="l" defTabSz="13716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3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9725" indent="-528638" algn="l" defTabSz="13716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7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152650" indent="-542925" algn="l" defTabSz="13716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7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pos="1473" userDrawn="1">
          <p15:clr>
            <a:srgbClr val="F26B43"/>
          </p15:clr>
        </p15:guide>
        <p15:guide id="4" pos="1283" userDrawn="1">
          <p15:clr>
            <a:srgbClr val="F26B43"/>
          </p15:clr>
        </p15:guide>
        <p15:guide id="5" pos="314" userDrawn="1">
          <p15:clr>
            <a:srgbClr val="F26B43"/>
          </p15:clr>
        </p15:guide>
        <p15:guide id="6" pos="5669" userDrawn="1">
          <p15:clr>
            <a:srgbClr val="F26B43"/>
          </p15:clr>
        </p15:guide>
        <p15:guide id="7" pos="5868" userDrawn="1">
          <p15:clr>
            <a:srgbClr val="F26B43"/>
          </p15:clr>
        </p15:guide>
        <p15:guide id="8" pos="111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data.europa.eu/doi/10.2760/15977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TIi1tTZqHvU?list=PLDG0jxUrk8z2oNCSbotS_yNVjtnEALFP0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policies/europes-digital-decad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49157889_Teacher_Digital_Literacy_The_Indisputable_Challenge_after_COVID-1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doi/10.2760/15977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C0A2E1-565E-C75A-5E64-365ACFB0B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Teknologiatuettu oppiminen ja työskentely 4op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02F9BD3-100C-EBAF-BC0B-4D17073DA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78" y="8838197"/>
            <a:ext cx="17266443" cy="972376"/>
          </a:xfrm>
        </p:spPr>
        <p:txBody>
          <a:bodyPr>
            <a:normAutofit fontScale="85000" lnSpcReduction="10000"/>
          </a:bodyPr>
          <a:lstStyle/>
          <a:p>
            <a:r>
              <a:rPr lang="fi-FI" b="1"/>
              <a:t>Jari Laru, KT, yliopistonlehtori, </a:t>
            </a:r>
            <a:r>
              <a:rPr lang="fi-FI" b="1" err="1"/>
              <a:t>teknologiatuettu</a:t>
            </a:r>
            <a:r>
              <a:rPr lang="fi-FI" b="1"/>
              <a:t> oppiminen ja opetus</a:t>
            </a:r>
          </a:p>
        </p:txBody>
      </p:sp>
    </p:spTree>
    <p:extLst>
      <p:ext uri="{BB962C8B-B14F-4D97-AF65-F5344CB8AC3E}">
        <p14:creationId xmlns:p14="http://schemas.microsoft.com/office/powerpoint/2010/main" val="240346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66EB1D-702D-A06C-4455-0764AF46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EU:n digitaitojen etenemismalli</a:t>
            </a:r>
          </a:p>
        </p:txBody>
      </p:sp>
      <p:pic>
        <p:nvPicPr>
          <p:cNvPr id="7170" name="Picture 2" descr="Picture">
            <a:extLst>
              <a:ext uri="{FF2B5EF4-FFF2-40B4-BE49-F238E27FC236}">
                <a16:creationId xmlns:a16="http://schemas.microsoft.com/office/drawing/2014/main" id="{A0880C0F-1DB0-6283-0214-C0AD3812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26" y="2781300"/>
            <a:ext cx="14351672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 descr="Vauva">
            <a:extLst>
              <a:ext uri="{FF2B5EF4-FFF2-40B4-BE49-F238E27FC236}">
                <a16:creationId xmlns:a16="http://schemas.microsoft.com/office/drawing/2014/main" id="{92193149-0C43-58F8-F9B6-039BD449B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060927"/>
            <a:ext cx="2652713" cy="2538207"/>
          </a:xfrm>
          <a:prstGeom prst="rect">
            <a:avLst/>
          </a:prstGeom>
        </p:spPr>
      </p:pic>
      <p:pic>
        <p:nvPicPr>
          <p:cNvPr id="7" name="Kuva 6" descr="Poika päällä Kap">
            <a:extLst>
              <a:ext uri="{FF2B5EF4-FFF2-40B4-BE49-F238E27FC236}">
                <a16:creationId xmlns:a16="http://schemas.microsoft.com/office/drawing/2014/main" id="{D77D628D-4D80-41AF-4FB4-66C628295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36461" y="4644733"/>
            <a:ext cx="1905000" cy="395287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784B6F9-7682-F8A3-8CE5-672A0B00EAF7}"/>
              </a:ext>
            </a:extLst>
          </p:cNvPr>
          <p:cNvSpPr txBox="1"/>
          <p:nvPr/>
        </p:nvSpPr>
        <p:spPr>
          <a:xfrm>
            <a:off x="2652713" y="4562269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>
                <a:highlight>
                  <a:srgbClr val="FFFFFF"/>
                </a:highlight>
              </a:rPr>
              <a:t>Aloittelija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12369B1-889C-4625-4F47-F1E687C17224}"/>
              </a:ext>
            </a:extLst>
          </p:cNvPr>
          <p:cNvSpPr txBox="1"/>
          <p:nvPr/>
        </p:nvSpPr>
        <p:spPr>
          <a:xfrm>
            <a:off x="16111274" y="8551441"/>
            <a:ext cx="20313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Edelläkävijä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D430E79-F360-4885-B94F-823B84D26D9D}"/>
              </a:ext>
            </a:extLst>
          </p:cNvPr>
          <p:cNvSpPr/>
          <p:nvPr/>
        </p:nvSpPr>
        <p:spPr>
          <a:xfrm>
            <a:off x="2247901" y="2524125"/>
            <a:ext cx="4400550" cy="58195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266C74C-F45E-D4B5-17D4-0121CF3B9065}"/>
              </a:ext>
            </a:extLst>
          </p:cNvPr>
          <p:cNvSpPr/>
          <p:nvPr/>
        </p:nvSpPr>
        <p:spPr>
          <a:xfrm>
            <a:off x="6837409" y="2524125"/>
            <a:ext cx="4887865" cy="5819568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F9663E3-35CD-B4EE-A42F-4EC2512CD0AA}"/>
              </a:ext>
            </a:extLst>
          </p:cNvPr>
          <p:cNvSpPr txBox="1"/>
          <p:nvPr/>
        </p:nvSpPr>
        <p:spPr>
          <a:xfrm>
            <a:off x="2652713" y="8356017"/>
            <a:ext cx="220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>
                <a:solidFill>
                  <a:srgbClr val="FF0000"/>
                </a:solidFill>
              </a:rPr>
              <a:t>Tavoite kurssin aikana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5CC59EEA-05F6-D31C-3755-91DBF50E064A}"/>
              </a:ext>
            </a:extLst>
          </p:cNvPr>
          <p:cNvSpPr txBox="1"/>
          <p:nvPr/>
        </p:nvSpPr>
        <p:spPr>
          <a:xfrm>
            <a:off x="7140371" y="8343692"/>
            <a:ext cx="4750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Normaalisti (vasta)työuran aikana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0ED1E7C-23B9-F2A9-C7F3-7E66956DDCFC}"/>
              </a:ext>
            </a:extLst>
          </p:cNvPr>
          <p:cNvSpPr txBox="1"/>
          <p:nvPr/>
        </p:nvSpPr>
        <p:spPr>
          <a:xfrm>
            <a:off x="12028236" y="8343692"/>
            <a:ext cx="376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Jokainen ”ei välttämättä koskaan”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A7478F8-99F3-64F4-4091-180202D9B350}"/>
              </a:ext>
            </a:extLst>
          </p:cNvPr>
          <p:cNvSpPr txBox="1"/>
          <p:nvPr/>
        </p:nvSpPr>
        <p:spPr>
          <a:xfrm>
            <a:off x="5242961" y="4562269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>
                <a:highlight>
                  <a:srgbClr val="FFFFFF"/>
                </a:highlight>
              </a:rPr>
              <a:t>Kokeilija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489F553-1FD2-E0D8-C288-28E20F10E765}"/>
              </a:ext>
            </a:extLst>
          </p:cNvPr>
          <p:cNvSpPr txBox="1"/>
          <p:nvPr/>
        </p:nvSpPr>
        <p:spPr>
          <a:xfrm>
            <a:off x="7493852" y="4562269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>
                <a:highlight>
                  <a:srgbClr val="FFFFFF"/>
                </a:highlight>
              </a:rPr>
              <a:t>Yhdistelijä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FE06D2D-E1B2-A134-57BA-8C7A2A218F6E}"/>
              </a:ext>
            </a:extLst>
          </p:cNvPr>
          <p:cNvSpPr txBox="1"/>
          <p:nvPr/>
        </p:nvSpPr>
        <p:spPr>
          <a:xfrm>
            <a:off x="9973997" y="4562269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>
                <a:highlight>
                  <a:srgbClr val="FFFFFF"/>
                </a:highlight>
              </a:rPr>
              <a:t>Asiantuntija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CB4409F-4130-6160-C7B8-1B9C42627A12}"/>
              </a:ext>
            </a:extLst>
          </p:cNvPr>
          <p:cNvSpPr txBox="1"/>
          <p:nvPr/>
        </p:nvSpPr>
        <p:spPr>
          <a:xfrm>
            <a:off x="12297530" y="4562269"/>
            <a:ext cx="1292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>
                <a:highlight>
                  <a:srgbClr val="FFFFFF"/>
                </a:highlight>
              </a:rPr>
              <a:t>Tiennäyttäjä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94330EF-FCA7-6B90-7539-578F0839005D}"/>
              </a:ext>
            </a:extLst>
          </p:cNvPr>
          <p:cNvSpPr txBox="1"/>
          <p:nvPr/>
        </p:nvSpPr>
        <p:spPr>
          <a:xfrm>
            <a:off x="14836566" y="456226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>
                <a:highlight>
                  <a:srgbClr val="FFFFFF"/>
                </a:highlight>
              </a:rPr>
              <a:t>Edelläkävijä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8F804ADD-BC3F-C27A-C564-54B91D856D2B}"/>
              </a:ext>
            </a:extLst>
          </p:cNvPr>
          <p:cNvSpPr txBox="1"/>
          <p:nvPr/>
        </p:nvSpPr>
        <p:spPr>
          <a:xfrm>
            <a:off x="216576" y="8551441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Aloittelija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CB5AC6E-8687-2D0B-C3B8-D1D5F2199A56}"/>
              </a:ext>
            </a:extLst>
          </p:cNvPr>
          <p:cNvSpPr txBox="1"/>
          <p:nvPr/>
        </p:nvSpPr>
        <p:spPr>
          <a:xfrm>
            <a:off x="73701" y="9634775"/>
            <a:ext cx="15075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666666"/>
                </a:solidFill>
                <a:effectLst/>
                <a:latin typeface="Lucida Grande"/>
              </a:rPr>
              <a:t>European Commission, Joint Research Centre, </a:t>
            </a:r>
            <a:r>
              <a:rPr lang="en-US" sz="1400" b="0" i="0" err="1">
                <a:solidFill>
                  <a:srgbClr val="666666"/>
                </a:solidFill>
                <a:effectLst/>
                <a:latin typeface="Lucida Grande"/>
              </a:rPr>
              <a:t>Redecker</a:t>
            </a:r>
            <a:r>
              <a:rPr lang="en-US" sz="1400" b="0" i="0">
                <a:solidFill>
                  <a:srgbClr val="666666"/>
                </a:solidFill>
                <a:effectLst/>
                <a:latin typeface="Lucida Grande"/>
              </a:rPr>
              <a:t>, C., </a:t>
            </a:r>
            <a:r>
              <a:rPr lang="en-US" sz="1400" b="0" i="1">
                <a:solidFill>
                  <a:srgbClr val="666666"/>
                </a:solidFill>
                <a:effectLst/>
                <a:latin typeface="Lucida Grande"/>
              </a:rPr>
              <a:t>European framework for the digital competence of educators : </a:t>
            </a:r>
            <a:r>
              <a:rPr lang="en-US" sz="1400" b="0" i="1" err="1">
                <a:solidFill>
                  <a:srgbClr val="666666"/>
                </a:solidFill>
                <a:effectLst/>
                <a:latin typeface="Lucida Grande"/>
              </a:rPr>
              <a:t>DigCompEdu</a:t>
            </a:r>
            <a:r>
              <a:rPr lang="en-US" sz="1400" b="0" i="0">
                <a:solidFill>
                  <a:srgbClr val="666666"/>
                </a:solidFill>
                <a:effectLst/>
                <a:latin typeface="Lucida Grande"/>
              </a:rPr>
              <a:t>, Punie, Y.(editor), Publications Office, 2017, </a:t>
            </a:r>
            <a:r>
              <a:rPr lang="en-US" sz="1400" b="1" i="0" u="none" strike="noStrike">
                <a:solidFill>
                  <a:srgbClr val="3366CC"/>
                </a:solidFill>
                <a:effectLst/>
                <a:latin typeface="Lucida Grande"/>
                <a:hlinkClick r:id="rId7"/>
              </a:rPr>
              <a:t>https://data.europa.eu/doi/10.2760/159770</a:t>
            </a: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403356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54B87CE-3B64-D3E1-27DB-182E2D27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9937" y="323850"/>
            <a:ext cx="13539910" cy="954563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B33848E-CB9D-9990-357B-9DFC3222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5" y="3197511"/>
            <a:ext cx="4151974" cy="1069598"/>
          </a:xfrm>
        </p:spPr>
        <p:txBody>
          <a:bodyPr>
            <a:normAutofit fontScale="90000"/>
          </a:bodyPr>
          <a:lstStyle/>
          <a:p>
            <a:r>
              <a:rPr lang="fi-FI"/>
              <a:t>Keskustele</a:t>
            </a:r>
            <a:br>
              <a:rPr lang="fi-FI"/>
            </a:br>
            <a:br>
              <a:rPr lang="fi-FI"/>
            </a:br>
            <a:r>
              <a:rPr lang="fi-FI" sz="4000"/>
              <a:t>Millainen digitaalinen uimari sinä olet? Mitä osaat erittäin hyvin? Missä olet vasta-alkaja?</a:t>
            </a:r>
          </a:p>
        </p:txBody>
      </p:sp>
    </p:spTree>
    <p:extLst>
      <p:ext uri="{BB962C8B-B14F-4D97-AF65-F5344CB8AC3E}">
        <p14:creationId xmlns:p14="http://schemas.microsoft.com/office/powerpoint/2010/main" val="175546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D4D3A8-CB76-9505-5407-986304CB2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Kurssin toteutus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4A12FC0-80FD-0B68-03B8-2BF71B9DB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Järjestys ja sisällöt voivat muuttua.</a:t>
            </a:r>
          </a:p>
        </p:txBody>
      </p:sp>
    </p:spTree>
    <p:extLst>
      <p:ext uri="{BB962C8B-B14F-4D97-AF65-F5344CB8AC3E}">
        <p14:creationId xmlns:p14="http://schemas.microsoft.com/office/powerpoint/2010/main" val="53782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B20030-6A54-D704-B590-32E843DC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448" y="883502"/>
            <a:ext cx="8455823" cy="674031"/>
          </a:xfrm>
        </p:spPr>
        <p:txBody>
          <a:bodyPr/>
          <a:lstStyle/>
          <a:p>
            <a:r>
              <a:rPr lang="fi-FI"/>
              <a:t>Kurssin kontaktikerrat: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F25722-8EA5-9A26-9032-89450A3F6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9600"/>
              <a:t>5x2h luentoja </a:t>
            </a:r>
          </a:p>
          <a:p>
            <a:pPr marL="0" indent="0">
              <a:buNone/>
            </a:pPr>
            <a:r>
              <a:rPr lang="fi-FI" sz="9600"/>
              <a:t>5x4h harjoituksia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BBFB1FB7-D203-0C88-E943-4CAB991AB4DE}"/>
              </a:ext>
            </a:extLst>
          </p:cNvPr>
          <p:cNvSpPr txBox="1">
            <a:spLocks/>
          </p:cNvSpPr>
          <p:nvPr/>
        </p:nvSpPr>
        <p:spPr>
          <a:xfrm>
            <a:off x="9315448" y="7633504"/>
            <a:ext cx="8455823" cy="1255728"/>
          </a:xfrm>
          <a:prstGeom prst="rect">
            <a:avLst/>
          </a:prstGeom>
        </p:spPr>
        <p:txBody>
          <a:bodyPr vert="horz" wrap="square" lIns="91440" tIns="45720" rIns="0" bIns="45720" rtlCol="0" anchor="t" anchorCtr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err="1"/>
              <a:t>Hyväksiluentamenettely</a:t>
            </a:r>
            <a:r>
              <a:rPr lang="fi-FI"/>
              <a:t> normaaliin tapaan.</a:t>
            </a:r>
          </a:p>
        </p:txBody>
      </p:sp>
    </p:spTree>
    <p:extLst>
      <p:ext uri="{BB962C8B-B14F-4D97-AF65-F5344CB8AC3E}">
        <p14:creationId xmlns:p14="http://schemas.microsoft.com/office/powerpoint/2010/main" val="87391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DB56FA-F0B8-83C9-5571-77B2A348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449" y="883502"/>
            <a:ext cx="8455820" cy="1301895"/>
          </a:xfrm>
        </p:spPr>
        <p:txBody>
          <a:bodyPr wrap="square" anchor="t">
            <a:normAutofit/>
          </a:bodyPr>
          <a:lstStyle/>
          <a:p>
            <a:r>
              <a:rPr lang="fi-FI"/>
              <a:t>Aiemman osaamisen </a:t>
            </a:r>
            <a:r>
              <a:rPr lang="fi-FI" err="1"/>
              <a:t>hyväksiluenta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A39444-0775-791B-0CBC-B5A0D38A9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450" y="2316480"/>
            <a:ext cx="8455818" cy="7158108"/>
          </a:xfrm>
        </p:spPr>
        <p:txBody>
          <a:bodyPr>
            <a:normAutofit/>
          </a:bodyPr>
          <a:lstStyle/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300" b="0" i="0" u="none" strike="noStrike">
                <a:effectLst/>
              </a:rPr>
              <a:t>Osa kurssille osallistuvista pyrkii perinteisesti </a:t>
            </a:r>
            <a:r>
              <a:rPr lang="fi-FI" sz="2300" b="0" i="0" u="none" strike="noStrike" err="1">
                <a:effectLst/>
              </a:rPr>
              <a:t>hyväksilukemaan</a:t>
            </a:r>
            <a:r>
              <a:rPr lang="fi-FI" sz="2300" b="0" i="0" u="none" strike="noStrike">
                <a:effectLst/>
              </a:rPr>
              <a:t> aiemmin tehtyjä opintoja saadakseen kurssin joko kokonaan tai osittain </a:t>
            </a:r>
            <a:r>
              <a:rPr lang="fi-FI" sz="2300" b="0" i="0" u="none" strike="noStrike" err="1">
                <a:effectLst/>
              </a:rPr>
              <a:t>hyväksiluetuksi</a:t>
            </a:r>
            <a:r>
              <a:rPr lang="fi-FI" sz="2300" b="0" i="0" u="none" strike="noStrike">
                <a:effectLst/>
              </a:rPr>
              <a:t>. Jotta tämä olisi mahdollista, tarvitsen seuraavat tiedot:</a:t>
            </a:r>
            <a:r>
              <a:rPr lang="en-US" sz="2300" b="0" i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300" b="0" i="0" u="none" strike="noStrike">
                <a:effectLst/>
              </a:rPr>
              <a:t>Henkilön tulee olla minuun yhteydessä sähköpostitse</a:t>
            </a:r>
            <a:r>
              <a:rPr lang="en-US" sz="2300" b="0" i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300" b="0" i="0" u="none" strike="noStrike">
                <a:effectLst/>
              </a:rPr>
              <a:t>Sähköpostin leipätekstissä tulee olla selkeä perustelu aiemman osaamisen </a:t>
            </a:r>
            <a:r>
              <a:rPr lang="fi-FI" sz="2300" b="0" i="0" u="none" strike="noStrike" err="1">
                <a:effectLst/>
              </a:rPr>
              <a:t>hyväksilukemiseksi</a:t>
            </a:r>
            <a:r>
              <a:rPr lang="fi-FI" sz="2300" b="0" i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300" b="0" i="0" u="none" strike="noStrike">
                <a:effectLst/>
              </a:rPr>
              <a:t>Sähköpostin liitteenä tulee olla tarvittavat todistukset ym. </a:t>
            </a:r>
            <a:r>
              <a:rPr lang="en-US" sz="2300" b="0" i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300" b="0" i="0" u="none" strike="noStrike">
                <a:effectLst/>
              </a:rPr>
              <a:t>Koska en ole tutkinto-ohjelmavastaava, en pysty käyttämään suoraan OSAT-palvelun henkilökuntanäkymää. Joudunkin olemaan tästä yhteydessä ko. tutkinto-ohjelman vastuuhenkilöön nähtyäni ensin asiakirjasi. </a:t>
            </a:r>
            <a:r>
              <a:rPr lang="en-US" sz="2300" b="0" i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300" b="0" i="0" u="none" strike="noStrike">
                <a:effectLst/>
              </a:rPr>
              <a:t>Olen yleensä suhtautunut kohtalaisen lämpimästi </a:t>
            </a:r>
            <a:r>
              <a:rPr lang="fi-FI" sz="2300" b="0" i="0" u="none" strike="noStrike" err="1">
                <a:effectLst/>
              </a:rPr>
              <a:t>hyväksiluentaan</a:t>
            </a:r>
            <a:r>
              <a:rPr lang="fi-FI" sz="2300" b="0" i="0" u="none" strike="noStrike">
                <a:effectLst/>
              </a:rPr>
              <a:t>, jos se on perusteltua. </a:t>
            </a:r>
            <a:endParaRPr lang="en-US" sz="2300" b="0" i="0">
              <a:effectLst/>
            </a:endParaRPr>
          </a:p>
          <a:p>
            <a:pPr>
              <a:lnSpc>
                <a:spcPct val="90000"/>
              </a:lnSpc>
            </a:pPr>
            <a:endParaRPr lang="fi-FI" sz="2300"/>
          </a:p>
        </p:txBody>
      </p:sp>
    </p:spTree>
    <p:extLst>
      <p:ext uri="{BB962C8B-B14F-4D97-AF65-F5344CB8AC3E}">
        <p14:creationId xmlns:p14="http://schemas.microsoft.com/office/powerpoint/2010/main" val="395617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A0319-A08C-860A-CECF-7A950B68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Luentoaiheita (5 luentoa, 2h per luento)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971A00-2AA4-E35C-A2B6-846D02E4D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b="1"/>
              <a:t>Johdantoluento </a:t>
            </a:r>
          </a:p>
          <a:p>
            <a:r>
              <a:rPr lang="fi-FI"/>
              <a:t>(olet tässä)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0FA8AE1-9A68-DBE6-5183-124FFF13F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b="1"/>
              <a:t>Lukutaidot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/>
              <a:t>Informaatio..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/>
              <a:t>Media..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 err="1"/>
              <a:t>Moniluluku</a:t>
            </a:r>
            <a:r>
              <a:rPr lang="fi-FI" sz="3200"/>
              <a:t>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/>
              <a:t>Data..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/>
              <a:t>Algoritmi…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200"/>
              <a:t>Tekoäly..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1B5589-A4C8-FBA9-9ACC-271665FF4E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b="1"/>
              <a:t>Teknologiatuettu oppiminen, opetus ja työ – retrospektiivi 100 vuoden ajalta</a:t>
            </a:r>
          </a:p>
          <a:p>
            <a:endParaRPr lang="fi-FI" b="1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BF6989B-F2CD-38F3-9B95-1C964B69DB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b="1"/>
              <a:t>Lainsäädäntö, tekijänoikeudet, tietosuoja, saavutettavuus ym..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2E54563-4A50-28C1-5962-9FD500F391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b="1"/>
              <a:t>Miltä näyttää vuonna 2030?</a:t>
            </a:r>
          </a:p>
          <a:p>
            <a:r>
              <a:rPr lang="fi-FI" b="1"/>
              <a:t>Katsauksia tutkijoiden työpöydälle</a:t>
            </a:r>
          </a:p>
        </p:txBody>
      </p:sp>
    </p:spTree>
    <p:extLst>
      <p:ext uri="{BB962C8B-B14F-4D97-AF65-F5344CB8AC3E}">
        <p14:creationId xmlns:p14="http://schemas.microsoft.com/office/powerpoint/2010/main" val="223452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A0319-A08C-860A-CECF-7A950B68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Harjoitukset 5x4h = 20h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971A00-2AA4-E35C-A2B6-846D02E4D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b="1"/>
              <a:t>Harjoitus 1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0FA8AE1-9A68-DBE6-5183-124FFF13F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b="1"/>
              <a:t>Harjoitus 2</a:t>
            </a:r>
            <a:endParaRPr lang="fi-FI" sz="32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1B5589-A4C8-FBA9-9ACC-271665FF4E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b="1"/>
              <a:t>Harjoitus 3</a:t>
            </a:r>
          </a:p>
          <a:p>
            <a:endParaRPr lang="fi-FI" b="1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BF6989B-F2CD-38F3-9B95-1C964B69DB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b="1"/>
              <a:t>Harjoitus 4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2E54563-4A50-28C1-5962-9FD500F391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b="1"/>
              <a:t>Harjoitus 5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ADEDA09-FF4E-B588-F17D-5F6BAB1222EA}"/>
              </a:ext>
            </a:extLst>
          </p:cNvPr>
          <p:cNvSpPr/>
          <p:nvPr/>
        </p:nvSpPr>
        <p:spPr>
          <a:xfrm rot="510796">
            <a:off x="2386874" y="4940460"/>
            <a:ext cx="13467743" cy="1924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>
                <a:solidFill>
                  <a:schemeClr val="bg2"/>
                </a:solidFill>
              </a:rPr>
              <a:t>Tutkinto-ohjelmittain (jonkin verran) eroavat harjoitusten sisällöt</a:t>
            </a:r>
          </a:p>
        </p:txBody>
      </p:sp>
    </p:spTree>
    <p:extLst>
      <p:ext uri="{BB962C8B-B14F-4D97-AF65-F5344CB8AC3E}">
        <p14:creationId xmlns:p14="http://schemas.microsoft.com/office/powerpoint/2010/main" val="272499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41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D92C875-12EA-A87F-C7FD-1036A4AA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726" y="868261"/>
            <a:ext cx="7759125" cy="5347982"/>
          </a:xfrm>
        </p:spPr>
        <p:txBody>
          <a:bodyPr>
            <a:noAutofit/>
          </a:bodyPr>
          <a:lstStyle/>
          <a:p>
            <a:r>
              <a:rPr lang="en-US" sz="4400"/>
              <a:t>Mitä pitää palauttaa ja kuinka pitää olla läsnä?</a:t>
            </a:r>
            <a:br>
              <a:rPr lang="en-US" sz="4400"/>
            </a:br>
            <a:br>
              <a:rPr lang="en-US" sz="4400"/>
            </a:br>
            <a:r>
              <a:rPr lang="en-US" sz="4400">
                <a:solidFill>
                  <a:srgbClr val="FFFF00"/>
                </a:solidFill>
              </a:rPr>
              <a:t>PALAUTETTAVA:</a:t>
            </a:r>
            <a:r>
              <a:rPr lang="en-US" sz="4400"/>
              <a:t> </a:t>
            </a:r>
            <a:r>
              <a:rPr lang="en-US" sz="3600"/>
              <a:t>kurssiportfolio*</a:t>
            </a:r>
            <a:br>
              <a:rPr lang="en-US" sz="4400"/>
            </a:br>
            <a:br>
              <a:rPr lang="en-US" sz="4400"/>
            </a:br>
            <a:r>
              <a:rPr lang="en-US" sz="4400">
                <a:solidFill>
                  <a:srgbClr val="FFFF00"/>
                </a:solidFill>
              </a:rPr>
              <a:t>LÄSNÄOLO:</a:t>
            </a:r>
            <a:br>
              <a:rPr lang="en-US" sz="4400"/>
            </a:br>
            <a:r>
              <a:rPr lang="en-US" sz="3600"/>
              <a:t>harjoitukset (luennot eivät ole pakolliset, mutta annan luennoilla tehtäviä, joiden täytyy näkyä portfoliossa**)</a:t>
            </a:r>
            <a:br>
              <a:rPr lang="en-US" sz="3600"/>
            </a:br>
            <a:br>
              <a:rPr lang="en-US" sz="3600"/>
            </a:br>
            <a:r>
              <a:rPr lang="en-US" sz="2400"/>
              <a:t>*Portfoliotehtävän kuvaus KE 31.8. luennon jälkeen</a:t>
            </a:r>
            <a:br>
              <a:rPr lang="en-US" sz="2400"/>
            </a:br>
            <a:r>
              <a:rPr lang="en-US" sz="2400"/>
              <a:t>**tehtäviin voi vastata myös kirjallisuuspaketin perusteella </a:t>
            </a:r>
          </a:p>
        </p:txBody>
      </p:sp>
      <p:pic>
        <p:nvPicPr>
          <p:cNvPr id="5" name="Sisällön paikkamerkki 4" descr="Retkeilijä loikkii kivien välissä alppimaisemissa">
            <a:extLst>
              <a:ext uri="{FF2B5EF4-FFF2-40B4-BE49-F238E27FC236}">
                <a16:creationId xmlns:a16="http://schemas.microsoft.com/office/drawing/2014/main" id="{E2C7DCF8-9E18-48B1-229A-AE071538A5B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2"/>
          <a:srcRect l="17270" r="17174" b="-1"/>
          <a:stretch/>
        </p:blipFill>
        <p:spPr>
          <a:xfrm>
            <a:off x="10093760" y="864584"/>
            <a:ext cx="7677508" cy="7817503"/>
          </a:xfrm>
          <a:noFill/>
        </p:spPr>
      </p:pic>
    </p:spTree>
    <p:extLst>
      <p:ext uri="{BB962C8B-B14F-4D97-AF65-F5344CB8AC3E}">
        <p14:creationId xmlns:p14="http://schemas.microsoft.com/office/powerpoint/2010/main" val="778063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19F567-0404-DA5F-E125-D194865B3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Oppimisympäristö</a:t>
            </a:r>
          </a:p>
        </p:txBody>
      </p:sp>
    </p:spTree>
    <p:extLst>
      <p:ext uri="{BB962C8B-B14F-4D97-AF65-F5344CB8AC3E}">
        <p14:creationId xmlns:p14="http://schemas.microsoft.com/office/powerpoint/2010/main" val="323193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itle 1">
            <a:extLst>
              <a:ext uri="{FF2B5EF4-FFF2-40B4-BE49-F238E27FC236}">
                <a16:creationId xmlns:a16="http://schemas.microsoft.com/office/drawing/2014/main" id="{DECC2468-F462-27A6-3E9C-9CCC4A9C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951" y="942975"/>
            <a:ext cx="15787423" cy="5606643"/>
          </a:xfrm>
        </p:spPr>
        <p:txBody>
          <a:bodyPr>
            <a:normAutofit/>
          </a:bodyPr>
          <a:lstStyle/>
          <a:p>
            <a:r>
              <a:rPr lang="en-US" err="1"/>
              <a:t>Harjoitukset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digiluokassa</a:t>
            </a:r>
            <a:r>
              <a:rPr lang="en-US"/>
              <a:t> KTK149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A5E654B0-D2F8-A82C-DAC4-1311399FB40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315576" y="2037794"/>
            <a:ext cx="7855742" cy="7436795"/>
          </a:xfrm>
        </p:spPr>
        <p:txBody>
          <a:bodyPr/>
          <a:lstStyle/>
          <a:p>
            <a:r>
              <a:rPr lang="fi-FI"/>
              <a:t>Uniikki opetuslaboratorio, 2020-luvun ATK-luokka</a:t>
            </a:r>
          </a:p>
          <a:p>
            <a:r>
              <a:rPr lang="fi-FI"/>
              <a:t>Työskentely perustuu pääosin yhteisölliselle ongelmanratkaisulle</a:t>
            </a:r>
          </a:p>
          <a:p>
            <a:r>
              <a:rPr lang="fi-FI"/>
              <a:t>Tilassa on hyvin pitkälle viety etä- ja hybridiopetusvarustelu sekä hyvät valmiudet tehdä erilaisia mediatuotoksia</a:t>
            </a:r>
          </a:p>
          <a:p>
            <a:r>
              <a:rPr lang="fi-FI"/>
              <a:t>Digiluokka 2.0 valmistuu syyslukukauden aikana</a:t>
            </a:r>
          </a:p>
        </p:txBody>
      </p:sp>
      <p:pic>
        <p:nvPicPr>
          <p:cNvPr id="5" name="Kuva 4" descr="Kuva, joka sisältää kohteen teksti, sisä, lattia, tuoli&#10;&#10;Kuvaus luotu automaattisesti">
            <a:extLst>
              <a:ext uri="{FF2B5EF4-FFF2-40B4-BE49-F238E27FC236}">
                <a16:creationId xmlns:a16="http://schemas.microsoft.com/office/drawing/2014/main" id="{BC41B078-A131-02BB-7B5E-2204D37F8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1" y="4933394"/>
            <a:ext cx="9755823" cy="4877911"/>
          </a:xfrm>
          <a:prstGeom prst="rect">
            <a:avLst/>
          </a:prstGeom>
        </p:spPr>
      </p:pic>
      <p:pic>
        <p:nvPicPr>
          <p:cNvPr id="9" name="Kuva 8" descr="Kuva, joka sisältää kohteen sisä, seinä, toimisto, sotkuinen&#10;&#10;Kuvaus luotu automaattisesti">
            <a:extLst>
              <a:ext uri="{FF2B5EF4-FFF2-40B4-BE49-F238E27FC236}">
                <a16:creationId xmlns:a16="http://schemas.microsoft.com/office/drawing/2014/main" id="{FC02C432-BAAA-4E89-0358-9BB7C5AC5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0" y="2037794"/>
            <a:ext cx="9755823" cy="48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6F588F4-3D74-5599-1B2F-56E04EC95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191" y="4246124"/>
            <a:ext cx="8643027" cy="310798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Teknologia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tuettu</a:t>
            </a:r>
            <a:r>
              <a:rPr lang="en-US"/>
              <a:t>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oppiminen</a:t>
            </a:r>
            <a:r>
              <a:rPr lang="en-US"/>
              <a:t> ja </a:t>
            </a:r>
            <a:r>
              <a:rPr lang="en-US" err="1"/>
              <a:t>työskentely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BB863F-71CB-3BEA-9B39-3110FBCDB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91" y="7663211"/>
            <a:ext cx="8643027" cy="1546698"/>
          </a:xfrm>
        </p:spPr>
        <p:txBody>
          <a:bodyPr/>
          <a:lstStyle/>
          <a:p>
            <a:r>
              <a:rPr lang="en-US" err="1"/>
              <a:t>Kaikkialla</a:t>
            </a:r>
            <a:r>
              <a:rPr lang="en-US"/>
              <a:t> </a:t>
            </a:r>
            <a:r>
              <a:rPr lang="en-US" err="1"/>
              <a:t>läsnä</a:t>
            </a:r>
            <a:r>
              <a:rPr lang="en-US"/>
              <a:t> </a:t>
            </a:r>
            <a:r>
              <a:rPr lang="en-US" err="1"/>
              <a:t>oleva</a:t>
            </a:r>
            <a:r>
              <a:rPr lang="en-US"/>
              <a:t> ja </a:t>
            </a:r>
            <a:r>
              <a:rPr lang="en-US" err="1"/>
              <a:t>jokapaikkaan</a:t>
            </a:r>
            <a:r>
              <a:rPr lang="en-US"/>
              <a:t> </a:t>
            </a:r>
            <a:r>
              <a:rPr lang="en-US" err="1"/>
              <a:t>levinnyt</a:t>
            </a:r>
            <a:r>
              <a:rPr lang="en-US"/>
              <a:t> </a:t>
            </a:r>
            <a:r>
              <a:rPr lang="en-US" err="1"/>
              <a:t>teknologia</a:t>
            </a:r>
            <a:r>
              <a:rPr lang="en-US"/>
              <a:t> – “</a:t>
            </a:r>
            <a:r>
              <a:rPr lang="en-US" err="1"/>
              <a:t>algoritmien</a:t>
            </a:r>
            <a:r>
              <a:rPr lang="en-US"/>
              <a:t> </a:t>
            </a:r>
            <a:r>
              <a:rPr lang="en-US" err="1"/>
              <a:t>aika</a:t>
            </a:r>
            <a:r>
              <a:rPr lang="en-US"/>
              <a:t>”</a:t>
            </a:r>
          </a:p>
        </p:txBody>
      </p:sp>
      <p:pic>
        <p:nvPicPr>
          <p:cNvPr id="5" name="Sisällön paikkamerkki 4" descr="Emolevy">
            <a:extLst>
              <a:ext uri="{FF2B5EF4-FFF2-40B4-BE49-F238E27FC236}">
                <a16:creationId xmlns:a16="http://schemas.microsoft.com/office/drawing/2014/main" id="{E9A3CB65-97D8-EF09-7DA8-E132B796B4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8916" r="22863"/>
          <a:stretch/>
        </p:blipFill>
        <p:spPr>
          <a:xfrm>
            <a:off x="9315450" y="10"/>
            <a:ext cx="8972550" cy="10286990"/>
          </a:xfrm>
          <a:noFill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EC63D35-D44F-EC59-696C-D66EA4EA051F}"/>
              </a:ext>
            </a:extLst>
          </p:cNvPr>
          <p:cNvSpPr txBox="1"/>
          <p:nvPr/>
        </p:nvSpPr>
        <p:spPr>
          <a:xfrm>
            <a:off x="3352372" y="3949746"/>
            <a:ext cx="4154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4217BDF-5D19-4446-7194-8EE6F7C2FB51}"/>
              </a:ext>
            </a:extLst>
          </p:cNvPr>
          <p:cNvSpPr txBox="1"/>
          <p:nvPr/>
        </p:nvSpPr>
        <p:spPr>
          <a:xfrm>
            <a:off x="6877050" y="3937023"/>
            <a:ext cx="4154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9BB4A70-665F-9F0B-00CA-7131AC50ED64}"/>
              </a:ext>
            </a:extLst>
          </p:cNvPr>
          <p:cNvSpPr txBox="1"/>
          <p:nvPr/>
        </p:nvSpPr>
        <p:spPr>
          <a:xfrm>
            <a:off x="2867025" y="5263588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B3C1F57-2048-5778-BB57-4A853D8D0722}"/>
              </a:ext>
            </a:extLst>
          </p:cNvPr>
          <p:cNvSpPr txBox="1"/>
          <p:nvPr/>
        </p:nvSpPr>
        <p:spPr>
          <a:xfrm>
            <a:off x="4972050" y="6397063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51736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0014B5-86F7-ED89-0276-B05F465D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90" y="839385"/>
            <a:ext cx="6805350" cy="5347982"/>
          </a:xfrm>
        </p:spPr>
        <p:txBody>
          <a:bodyPr>
            <a:normAutofit fontScale="90000"/>
          </a:bodyPr>
          <a:lstStyle/>
          <a:p>
            <a:r>
              <a:rPr lang="fi-FI"/>
              <a:t>Digitaalinen oppimisympäristö on O365 </a:t>
            </a:r>
            <a:r>
              <a:rPr lang="fi-FI" err="1"/>
              <a:t>teams</a:t>
            </a:r>
            <a:br>
              <a:rPr lang="fi-FI"/>
            </a:br>
            <a:br>
              <a:rPr lang="fi-FI"/>
            </a:br>
            <a:r>
              <a:rPr lang="fi-FI">
                <a:cs typeface="Arial"/>
              </a:rPr>
              <a:t>LIITY koodilla: </a:t>
            </a:r>
            <a:r>
              <a:rPr lang="fi-FI">
                <a:solidFill>
                  <a:srgbClr val="FFFF00"/>
                </a:solidFill>
                <a:cs typeface="Arial"/>
              </a:rPr>
              <a:t>0xyudgq</a:t>
            </a:r>
            <a:br>
              <a:rPr lang="fi-FI">
                <a:cs typeface="Arial"/>
              </a:rPr>
            </a:b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45DCEDB-6BC4-5D16-223D-3EE54757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476" y="250257"/>
            <a:ext cx="9238901" cy="99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3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EFD529-0C02-F402-154A-F2410248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KTK149 </a:t>
            </a:r>
            <a:r>
              <a:rPr lang="fi-FI" err="1"/>
              <a:t>Whatsapp</a:t>
            </a:r>
            <a:r>
              <a:rPr lang="fi-FI"/>
              <a:t> 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DA5F0F-E3E6-24B5-120E-006F0222C33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i-FI"/>
              <a:t>Kurssin O365 </a:t>
            </a:r>
            <a:r>
              <a:rPr lang="fi-FI" err="1"/>
              <a:t>teamsin</a:t>
            </a:r>
            <a:r>
              <a:rPr lang="fi-FI"/>
              <a:t> aloitussivulla on linkki, jolla pääsee liittymään ryhmään</a:t>
            </a:r>
          </a:p>
          <a:p>
            <a:r>
              <a:rPr lang="fi-FI"/>
              <a:t>Kyseessä on vapaaehtoinen ryhmä, jossa voi kysyä tarvittaessa apua erilaisiin KTK149 käyttöön </a:t>
            </a:r>
            <a:r>
              <a:rPr lang="fi-FI" err="1"/>
              <a:t>liiittyviin</a:t>
            </a:r>
            <a:r>
              <a:rPr lang="fi-FI"/>
              <a:t> kysymyksiin tai muihin digijuttuihin liittyen ;)</a:t>
            </a:r>
          </a:p>
          <a:p>
            <a:r>
              <a:rPr lang="fi-FI"/>
              <a:t>Kuka tahansa voi/saa vastata halutessaan</a:t>
            </a:r>
          </a:p>
        </p:txBody>
      </p:sp>
    </p:spTree>
    <p:extLst>
      <p:ext uri="{BB962C8B-B14F-4D97-AF65-F5344CB8AC3E}">
        <p14:creationId xmlns:p14="http://schemas.microsoft.com/office/powerpoint/2010/main" val="3610504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A73F2-663F-E503-0F61-B06040990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Luentotehtävä 1.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2A0764A-84FB-0A77-B56B-3A5C9A8EC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Digitaaliset kompetenssit ja tulevan suunnittelu</a:t>
            </a:r>
          </a:p>
        </p:txBody>
      </p:sp>
    </p:spTree>
    <p:extLst>
      <p:ext uri="{BB962C8B-B14F-4D97-AF65-F5344CB8AC3E}">
        <p14:creationId xmlns:p14="http://schemas.microsoft.com/office/powerpoint/2010/main" val="1287877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41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006D3-6076-816E-AA54-69672549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LUENTOTEHTÄVÄ*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A31549-5A8F-6038-FB4E-38E27A644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98524" y="868261"/>
            <a:ext cx="8455818" cy="8610005"/>
          </a:xfrm>
        </p:spPr>
        <p:txBody>
          <a:bodyPr/>
          <a:lstStyle/>
          <a:p>
            <a:r>
              <a:rPr lang="fi-FI"/>
              <a:t>Palaa takaisin EU:n digitaalista osaamista käsitteleviin dioihin</a:t>
            </a:r>
          </a:p>
          <a:p>
            <a:r>
              <a:rPr lang="fi-FI"/>
              <a:t>Onko joitakin osa-alueita, joissa olet mielestäsi vasta-alkaja? Missä olet jo vähän </a:t>
            </a:r>
            <a:r>
              <a:rPr lang="fi-FI" err="1"/>
              <a:t>kokeneempì</a:t>
            </a:r>
            <a:r>
              <a:rPr lang="fi-FI"/>
              <a:t>?</a:t>
            </a:r>
          </a:p>
          <a:p>
            <a:r>
              <a:rPr lang="fi-FI"/>
              <a:t>Mitä digitaalisia kompetensseja sinun tulisi oppia kurssin ja opintojesi aikana? Työelämän aikana?</a:t>
            </a:r>
          </a:p>
          <a:p>
            <a:r>
              <a:rPr lang="fi-FI"/>
              <a:t>Suunnittele alustavasti mitä haluat oppia kurssilla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859E438-1D9B-3787-7209-409A1E22EA5C}"/>
              </a:ext>
            </a:extLst>
          </p:cNvPr>
          <p:cNvSpPr txBox="1"/>
          <p:nvPr/>
        </p:nvSpPr>
        <p:spPr>
          <a:xfrm>
            <a:off x="254524" y="9102188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*Raportoidaan osana kurssiportfoliota. Portfoliotehtävän kuvaus tulee 31.8. luennon jälkeen</a:t>
            </a:r>
          </a:p>
        </p:txBody>
      </p:sp>
    </p:spTree>
    <p:extLst>
      <p:ext uri="{BB962C8B-B14F-4D97-AF65-F5344CB8AC3E}">
        <p14:creationId xmlns:p14="http://schemas.microsoft.com/office/powerpoint/2010/main" val="251521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28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DD86BB-C88D-0F50-B214-9F52B981C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191" y="4246124"/>
            <a:ext cx="8643027" cy="3107987"/>
          </a:xfrm>
        </p:spPr>
        <p:txBody>
          <a:bodyPr>
            <a:normAutofit/>
          </a:bodyPr>
          <a:lstStyle/>
          <a:p>
            <a:r>
              <a:rPr lang="en-US" err="1"/>
              <a:t>Älypuhelin</a:t>
            </a:r>
            <a:br>
              <a:rPr lang="en-US"/>
            </a:br>
            <a:r>
              <a:rPr lang="en-US"/>
              <a:t>=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AF3655F-3E77-AD2D-7803-D7C3399F1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524" y="6381341"/>
            <a:ext cx="8643027" cy="3362733"/>
          </a:xfrm>
        </p:spPr>
        <p:txBody>
          <a:bodyPr>
            <a:normAutofit fontScale="77500" lnSpcReduction="20000"/>
          </a:bodyPr>
          <a:lstStyle/>
          <a:p>
            <a:r>
              <a:rPr lang="en-US" b="1" err="1"/>
              <a:t>Kaikkialla</a:t>
            </a:r>
            <a:r>
              <a:rPr lang="en-US" b="1"/>
              <a:t> ja </a:t>
            </a:r>
            <a:r>
              <a:rPr lang="en-US" b="1" err="1"/>
              <a:t>jokapaikassa</a:t>
            </a:r>
            <a:r>
              <a:rPr lang="en-US" b="1"/>
              <a:t> </a:t>
            </a:r>
            <a:r>
              <a:rPr lang="en-US" b="1" err="1"/>
              <a:t>läsnä</a:t>
            </a:r>
            <a:r>
              <a:rPr lang="en-US" b="1"/>
              <a:t> </a:t>
            </a:r>
            <a:r>
              <a:rPr lang="en-US" b="1" err="1"/>
              <a:t>oleva</a:t>
            </a:r>
            <a:r>
              <a:rPr lang="en-US" b="1"/>
              <a:t> </a:t>
            </a:r>
            <a:r>
              <a:rPr lang="en-US" b="1" err="1"/>
              <a:t>kognitiivinen</a:t>
            </a:r>
            <a:r>
              <a:rPr lang="en-US" b="1"/>
              <a:t> </a:t>
            </a:r>
            <a:r>
              <a:rPr lang="en-US" b="1" err="1"/>
              <a:t>työkalu</a:t>
            </a:r>
            <a:r>
              <a:rPr lang="en-US" b="1"/>
              <a:t> (Ubiquitous and pervasive cognitive tool)</a:t>
            </a:r>
          </a:p>
          <a:p>
            <a:r>
              <a:rPr lang="en-US" err="1"/>
              <a:t>väittelin</a:t>
            </a:r>
            <a:r>
              <a:rPr lang="en-US"/>
              <a:t> </a:t>
            </a:r>
            <a:r>
              <a:rPr lang="en-US" err="1"/>
              <a:t>tästä</a:t>
            </a:r>
            <a:r>
              <a:rPr lang="en-US"/>
              <a:t> </a:t>
            </a:r>
            <a:r>
              <a:rPr lang="en-US" err="1"/>
              <a:t>aihepiiristä</a:t>
            </a:r>
            <a:r>
              <a:rPr lang="en-US"/>
              <a:t> </a:t>
            </a:r>
            <a:r>
              <a:rPr lang="en-US" err="1"/>
              <a:t>vuonna</a:t>
            </a:r>
            <a:r>
              <a:rPr lang="en-US"/>
              <a:t> 2012. </a:t>
            </a:r>
            <a:r>
              <a:rPr lang="en-US" err="1"/>
              <a:t>Oikealla</a:t>
            </a:r>
            <a:r>
              <a:rPr lang="en-US"/>
              <a:t> on </a:t>
            </a:r>
            <a:r>
              <a:rPr lang="en-US" err="1"/>
              <a:t>katsottavissa</a:t>
            </a:r>
            <a:r>
              <a:rPr lang="en-US"/>
              <a:t> </a:t>
            </a:r>
            <a:r>
              <a:rPr lang="en-US" err="1"/>
              <a:t>suomenkielinen</a:t>
            </a:r>
            <a:r>
              <a:rPr lang="en-US"/>
              <a:t> l</a:t>
            </a:r>
            <a:r>
              <a:rPr lang="fi-FI" err="1"/>
              <a:t>ectio</a:t>
            </a:r>
            <a:r>
              <a:rPr lang="fi-FI"/>
              <a:t> </a:t>
            </a:r>
            <a:r>
              <a:rPr lang="fi-FI" err="1"/>
              <a:t>precursoria</a:t>
            </a:r>
            <a:r>
              <a:rPr lang="fi-FI"/>
              <a:t>: Opiskelun tukeminen yhteisöllisten skriptien ja mobiililaitteiden avulla</a:t>
            </a:r>
            <a:endParaRPr lang="en-US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D8CF780D-36E6-84A8-7EA1-F1BDD92B84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5911" r="1" b="13262"/>
          <a:stretch/>
        </p:blipFill>
        <p:spPr>
          <a:xfrm>
            <a:off x="9315450" y="0"/>
            <a:ext cx="8972550" cy="10286990"/>
          </a:xfrm>
          <a:noFill/>
        </p:spPr>
      </p:pic>
      <p:pic>
        <p:nvPicPr>
          <p:cNvPr id="7" name="Online-media 6" title="Lectio precursoria: Opiskelun tukeminen yhteisöllisten skriptien ja mobiililaitteiden avulla">
            <a:hlinkClick r:id="" action="ppaction://media"/>
            <a:extLst>
              <a:ext uri="{FF2B5EF4-FFF2-40B4-BE49-F238E27FC236}">
                <a16:creationId xmlns:a16="http://schemas.microsoft.com/office/drawing/2014/main" id="{1047E1CA-04B1-3DD7-0D77-0CEACEB914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69475" y="6096000"/>
            <a:ext cx="6243230" cy="35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60B55F-A306-368B-122F-FEA4E04784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EU 2030 Digital </a:t>
            </a:r>
            <a:r>
              <a:rPr lang="fi-FI" err="1"/>
              <a:t>Decade</a:t>
            </a:r>
            <a:r>
              <a:rPr lang="fi-FI"/>
              <a:t> &amp; Digital </a:t>
            </a:r>
            <a:r>
              <a:rPr lang="fi-FI" err="1"/>
              <a:t>competences</a:t>
            </a:r>
            <a:br>
              <a:rPr lang="fi-FI"/>
            </a:br>
            <a:r>
              <a:rPr lang="fi-FI"/>
              <a:t>= pohja kurssille</a:t>
            </a:r>
          </a:p>
        </p:txBody>
      </p:sp>
    </p:spTree>
    <p:extLst>
      <p:ext uri="{BB962C8B-B14F-4D97-AF65-F5344CB8AC3E}">
        <p14:creationId xmlns:p14="http://schemas.microsoft.com/office/powerpoint/2010/main" val="257258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yramid showing connection of digital decade policies and initiatives">
            <a:extLst>
              <a:ext uri="{FF2B5EF4-FFF2-40B4-BE49-F238E27FC236}">
                <a16:creationId xmlns:a16="http://schemas.microsoft.com/office/drawing/2014/main" id="{6CBCF4DF-786F-ACA3-E75A-BB388245B01F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5171"/>
          <a:stretch/>
        </p:blipFill>
        <p:spPr bwMode="auto">
          <a:xfrm>
            <a:off x="20" y="10"/>
            <a:ext cx="18287980" cy="10286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4DC1D5F-B079-1E97-1908-AA8757C3E8A2}"/>
              </a:ext>
            </a:extLst>
          </p:cNvPr>
          <p:cNvSpPr txBox="1"/>
          <p:nvPr/>
        </p:nvSpPr>
        <p:spPr>
          <a:xfrm>
            <a:off x="7400925" y="9711035"/>
            <a:ext cx="1130617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3"/>
              </a:rPr>
              <a:t>https://digital-strategy.ec.europa.eu/en/policies/europes-digital-decade</a:t>
            </a:r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45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80C5A5-6C39-8184-2090-7513E77B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726" y="340398"/>
            <a:ext cx="15594542" cy="1069598"/>
          </a:xfrm>
        </p:spPr>
        <p:txBody>
          <a:bodyPr>
            <a:normAutofit/>
          </a:bodyPr>
          <a:lstStyle/>
          <a:p>
            <a:r>
              <a:rPr lang="fi-FI" err="1"/>
              <a:t>Digcomp</a:t>
            </a:r>
            <a:r>
              <a:rPr lang="fi-FI"/>
              <a:t> 2.0 – digitaaliset taidot (EU)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57327A-A9C5-EEA9-B8B0-ADCFD174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26" y="1664119"/>
            <a:ext cx="13240844" cy="739267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FC87C33-3881-87CF-5AC8-065B3D502437}"/>
              </a:ext>
            </a:extLst>
          </p:cNvPr>
          <p:cNvSpPr txBox="1"/>
          <p:nvPr/>
        </p:nvSpPr>
        <p:spPr>
          <a:xfrm>
            <a:off x="123824" y="9581287"/>
            <a:ext cx="15821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err="1"/>
              <a:t>Sánchez</a:t>
            </a:r>
            <a:r>
              <a:rPr lang="fi-FI" sz="1600"/>
              <a:t> </a:t>
            </a:r>
            <a:r>
              <a:rPr lang="fi-FI" sz="1600" err="1"/>
              <a:t>Cruzado</a:t>
            </a:r>
            <a:r>
              <a:rPr lang="fi-FI" sz="1600"/>
              <a:t>, Cristina &amp; </a:t>
            </a:r>
            <a:r>
              <a:rPr lang="fi-FI" sz="1600" err="1"/>
              <a:t>Campión</a:t>
            </a:r>
            <a:r>
              <a:rPr lang="fi-FI" sz="1600"/>
              <a:t>, Raúl &amp; </a:t>
            </a:r>
            <a:r>
              <a:rPr lang="fi-FI" sz="1600" err="1"/>
              <a:t>Compaña</a:t>
            </a:r>
            <a:r>
              <a:rPr lang="fi-FI" sz="1600"/>
              <a:t>, </a:t>
            </a:r>
            <a:r>
              <a:rPr lang="fi-FI" sz="1600" err="1"/>
              <a:t>María</a:t>
            </a:r>
            <a:r>
              <a:rPr lang="fi-FI" sz="1600"/>
              <a:t>. (2021). </a:t>
            </a:r>
            <a:r>
              <a:rPr lang="fi-FI" sz="1600" err="1"/>
              <a:t>Teacher</a:t>
            </a:r>
            <a:r>
              <a:rPr lang="fi-FI" sz="1600"/>
              <a:t> Digital </a:t>
            </a:r>
            <a:r>
              <a:rPr lang="fi-FI" sz="1600" err="1"/>
              <a:t>Literacy</a:t>
            </a:r>
            <a:r>
              <a:rPr lang="fi-FI" sz="1600"/>
              <a:t>: </a:t>
            </a:r>
            <a:r>
              <a:rPr lang="fi-FI" sz="1600" err="1"/>
              <a:t>The</a:t>
            </a:r>
            <a:r>
              <a:rPr lang="fi-FI" sz="1600"/>
              <a:t> </a:t>
            </a:r>
            <a:r>
              <a:rPr lang="fi-FI" sz="1600" err="1"/>
              <a:t>Indisputable</a:t>
            </a:r>
            <a:r>
              <a:rPr lang="fi-FI" sz="1600"/>
              <a:t> Challenge </a:t>
            </a:r>
            <a:r>
              <a:rPr lang="fi-FI" sz="1600" err="1"/>
              <a:t>after</a:t>
            </a:r>
            <a:r>
              <a:rPr lang="fi-FI" sz="1600"/>
              <a:t> COVID-19. </a:t>
            </a:r>
            <a:r>
              <a:rPr lang="fi-FI" sz="1600" err="1"/>
              <a:t>Sustainability</a:t>
            </a:r>
            <a:r>
              <a:rPr lang="fi-FI" sz="1600"/>
              <a:t>. 13. 1858. 10.3390/su13041858. </a:t>
            </a:r>
            <a:r>
              <a:rPr lang="fi-FI" sz="1600">
                <a:hlinkClick r:id="rId3"/>
              </a:rPr>
              <a:t>https://www.researchgate.net/publication/349157889_Teacher_Digital_Literacy_The_Indisputable_Challenge_after_COVID-19</a:t>
            </a:r>
            <a:r>
              <a:rPr lang="fi-FI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85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B69A85-1849-3D40-1EBD-33513435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Digcomp</a:t>
            </a:r>
            <a:r>
              <a:rPr lang="fi-FI"/>
              <a:t> 2.2 uudet digitaaliset taidot (EU)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E69CCF6-BF01-4696-A041-9221C556B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06" y="2067229"/>
            <a:ext cx="9130419" cy="795368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3D727C0-6C96-82D4-FD9E-A4F0E5432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788" y="2067229"/>
            <a:ext cx="6747805" cy="79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8A56A9-0684-71D9-2A0B-680AADA0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934936"/>
            <a:ext cx="16954500" cy="1069598"/>
          </a:xfrm>
        </p:spPr>
        <p:txBody>
          <a:bodyPr>
            <a:normAutofit/>
          </a:bodyPr>
          <a:lstStyle/>
          <a:p>
            <a:r>
              <a:rPr lang="fi-FI" sz="5400"/>
              <a:t>Digitaaliset taidot opetuksessa (</a:t>
            </a:r>
            <a:r>
              <a:rPr lang="fi-FI" sz="5400" err="1"/>
              <a:t>DigCompEDU</a:t>
            </a:r>
            <a:r>
              <a:rPr lang="fi-FI" sz="5400"/>
              <a:t>)</a:t>
            </a:r>
          </a:p>
        </p:txBody>
      </p:sp>
      <p:pic>
        <p:nvPicPr>
          <p:cNvPr id="6146" name="Picture 2" descr="Picture">
            <a:extLst>
              <a:ext uri="{FF2B5EF4-FFF2-40B4-BE49-F238E27FC236}">
                <a16:creationId xmlns:a16="http://schemas.microsoft.com/office/drawing/2014/main" id="{1A374482-FDBD-0503-6CC3-E7ED311D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26" y="2319338"/>
            <a:ext cx="14287500" cy="741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4149F96-C98F-4762-1BC2-2E4FE5A49A0C}"/>
              </a:ext>
            </a:extLst>
          </p:cNvPr>
          <p:cNvSpPr txBox="1"/>
          <p:nvPr/>
        </p:nvSpPr>
        <p:spPr>
          <a:xfrm>
            <a:off x="73701" y="9634775"/>
            <a:ext cx="15075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666666"/>
                </a:solidFill>
                <a:effectLst/>
                <a:latin typeface="Lucida Grande"/>
              </a:rPr>
              <a:t>European Commission, Joint Research Centre, </a:t>
            </a:r>
            <a:r>
              <a:rPr lang="en-US" sz="1400" b="0" i="0" err="1">
                <a:solidFill>
                  <a:srgbClr val="666666"/>
                </a:solidFill>
                <a:effectLst/>
                <a:latin typeface="Lucida Grande"/>
              </a:rPr>
              <a:t>Redecker</a:t>
            </a:r>
            <a:r>
              <a:rPr lang="en-US" sz="1400" b="0" i="0">
                <a:solidFill>
                  <a:srgbClr val="666666"/>
                </a:solidFill>
                <a:effectLst/>
                <a:latin typeface="Lucida Grande"/>
              </a:rPr>
              <a:t>, C., </a:t>
            </a:r>
            <a:r>
              <a:rPr lang="en-US" sz="1400" b="0" i="1">
                <a:solidFill>
                  <a:srgbClr val="666666"/>
                </a:solidFill>
                <a:effectLst/>
                <a:latin typeface="Lucida Grande"/>
              </a:rPr>
              <a:t>European framework for the digital competence of educators : </a:t>
            </a:r>
            <a:r>
              <a:rPr lang="en-US" sz="1400" b="0" i="1" err="1">
                <a:solidFill>
                  <a:srgbClr val="666666"/>
                </a:solidFill>
                <a:effectLst/>
                <a:latin typeface="Lucida Grande"/>
              </a:rPr>
              <a:t>DigCompEdu</a:t>
            </a:r>
            <a:r>
              <a:rPr lang="en-US" sz="1400" b="0" i="0">
                <a:solidFill>
                  <a:srgbClr val="666666"/>
                </a:solidFill>
                <a:effectLst/>
                <a:latin typeface="Lucida Grande"/>
              </a:rPr>
              <a:t>, Punie, Y.(editor), Publications Office, 2017, </a:t>
            </a:r>
            <a:r>
              <a:rPr lang="en-US" sz="1400" b="1" i="0" u="none" strike="noStrike">
                <a:solidFill>
                  <a:srgbClr val="3366CC"/>
                </a:solidFill>
                <a:effectLst/>
                <a:latin typeface="Lucida Grande"/>
                <a:hlinkClick r:id="rId3"/>
              </a:rPr>
              <a:t>https://data.europa.eu/doi/10.2760/159770</a:t>
            </a: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288229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B743E7-8EA7-B2BB-3719-4F50F0DF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nämä taidot ovat käytännössä?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834445-AB82-BE98-97BD-17D588AE6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680377"/>
            <a:ext cx="15325725" cy="86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07102"/>
      </p:ext>
    </p:extLst>
  </p:cSld>
  <p:clrMapOvr>
    <a:masterClrMapping/>
  </p:clrMapOvr>
</p:sld>
</file>

<file path=ppt/theme/theme1.xml><?xml version="1.0" encoding="utf-8"?>
<a:theme xmlns:a="http://schemas.openxmlformats.org/drawingml/2006/main" name="Vaalea tausta">
  <a:themeElements>
    <a:clrScheme name="Vaalea tausta">
      <a:dk1>
        <a:srgbClr val="000000"/>
      </a:dk1>
      <a:lt1>
        <a:srgbClr val="FFFFFF"/>
      </a:lt1>
      <a:dk2>
        <a:srgbClr val="23408F"/>
      </a:dk2>
      <a:lt2>
        <a:srgbClr val="BCBDC0"/>
      </a:lt2>
      <a:accent1>
        <a:srgbClr val="23408F"/>
      </a:accent1>
      <a:accent2>
        <a:srgbClr val="67686A"/>
      </a:accent2>
      <a:accent3>
        <a:srgbClr val="662D91"/>
      </a:accent3>
      <a:accent4>
        <a:srgbClr val="00AEEF"/>
      </a:accent4>
      <a:accent5>
        <a:srgbClr val="EB008C"/>
      </a:accent5>
      <a:accent6>
        <a:srgbClr val="39B54A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Esityspohja_FIN_2020_HD.pptx" id="{7D3A8C00-3502-9C4F-94D0-A93DC6CD7A91}" vid="{A722A3CB-5527-0047-AC17-21C6DECD969F}"/>
    </a:ext>
  </a:extLst>
</a:theme>
</file>

<file path=ppt/theme/theme2.xml><?xml version="1.0" encoding="utf-8"?>
<a:theme xmlns:a="http://schemas.openxmlformats.org/drawingml/2006/main" name="Tumma tausta">
  <a:themeElements>
    <a:clrScheme name="Tumma tausta">
      <a:dk1>
        <a:srgbClr val="FFFFFF"/>
      </a:dk1>
      <a:lt1>
        <a:srgbClr val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FF94A7"/>
      </a:accent3>
      <a:accent4>
        <a:srgbClr val="00AEEF"/>
      </a:accent4>
      <a:accent5>
        <a:srgbClr val="BCBDC0"/>
      </a:accent5>
      <a:accent6>
        <a:srgbClr val="4BBCA9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Esityspohja_FIN_2020_HD.pptx" id="{7D3A8C00-3502-9C4F-94D0-A93DC6CD7A91}" vid="{C1426993-700D-2741-ADE5-90DA72ECCA45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3B16AB763974F8533C96834AEDE2A" ma:contentTypeVersion="2" ma:contentTypeDescription="Create a new document." ma:contentTypeScope="" ma:versionID="30abe602e929fa76e28c58ab6048143c">
  <xsd:schema xmlns:xsd="http://www.w3.org/2001/XMLSchema" xmlns:xs="http://www.w3.org/2001/XMLSchema" xmlns:p="http://schemas.microsoft.com/office/2006/metadata/properties" xmlns:ns2="d09d6143-7896-4a76-95c5-dc11eef6a83f" targetNamespace="http://schemas.microsoft.com/office/2006/metadata/properties" ma:root="true" ma:fieldsID="2939bde071eee2597f82b9ae9b9cef94" ns2:_="">
    <xsd:import namespace="d09d6143-7896-4a76-95c5-dc11eef6a8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d6143-7896-4a76-95c5-dc11eef6a8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FD2F04-389F-454C-981E-51F0AC6AEDBB}">
  <ds:schemaRefs>
    <ds:schemaRef ds:uri="d09d6143-7896-4a76-95c5-dc11eef6a8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4648D2-9BDE-4417-8260-ABE6730FD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4369EF-C76E-4238-9660-4D57403F939C}">
  <ds:schemaRefs>
    <ds:schemaRef ds:uri="d09d6143-7896-4a76-95c5-dc11eef6a8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UniOulu_Esityspohja_FIN_2020_HD</Template>
  <Application>Microsoft Office PowerPoint</Application>
  <PresentationFormat>Custom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Vaalea tausta</vt:lpstr>
      <vt:lpstr>Tumma tausta</vt:lpstr>
      <vt:lpstr>Teknologiatuettu oppiminen ja työskentely 4op</vt:lpstr>
      <vt:lpstr>Teknologiatuettu oppiminen ja työskentely</vt:lpstr>
      <vt:lpstr>Älypuhelin =</vt:lpstr>
      <vt:lpstr>EU 2030 Digital Decade &amp; Digital competences = pohja kurssille</vt:lpstr>
      <vt:lpstr>PowerPoint Presentation</vt:lpstr>
      <vt:lpstr>Digcomp 2.0 – digitaaliset taidot (EU)</vt:lpstr>
      <vt:lpstr>Digcomp 2.2 uudet digitaaliset taidot (EU)</vt:lpstr>
      <vt:lpstr>Digitaaliset taidot opetuksessa (DigCompEDU)</vt:lpstr>
      <vt:lpstr>Mitä nämä taidot ovat käytännössä?</vt:lpstr>
      <vt:lpstr>EU:n digitaitojen etenemismalli</vt:lpstr>
      <vt:lpstr>Keskustele  Millainen digitaalinen uimari sinä olet? Mitä osaat erittäin hyvin? Missä olet vasta-alkaja?</vt:lpstr>
      <vt:lpstr>Kurssin toteutus</vt:lpstr>
      <vt:lpstr>Kurssin kontaktikerrat:</vt:lpstr>
      <vt:lpstr>Aiemman osaamisen hyväksiluenta</vt:lpstr>
      <vt:lpstr>Luentoaiheita (5 luentoa, 2h per luento)</vt:lpstr>
      <vt:lpstr>Harjoitukset 5x4h = 20h</vt:lpstr>
      <vt:lpstr>Mitä pitää palauttaa ja kuinka pitää olla läsnä?  PALAUTETTAVA: kurssiportfolio*  LÄSNÄOLO: harjoitukset (luennot eivät ole pakolliset, mutta annan luennoilla tehtäviä, joiden täytyy näkyä portfoliossa**)  *Portfoliotehtävän kuvaus KE 31.8. luennon jälkeen **tehtäviin voi vastata myös kirjallisuuspaketin perusteella </vt:lpstr>
      <vt:lpstr>Oppimisympäristö</vt:lpstr>
      <vt:lpstr>Harjoitukset ovat digiluokassa KTK149</vt:lpstr>
      <vt:lpstr>Digitaalinen oppimisympäristö on O365 teams  LIITY koodilla: 0xyudgq </vt:lpstr>
      <vt:lpstr>KTK149 Whatsapp ryhmä</vt:lpstr>
      <vt:lpstr>Luentotehtävä 1.</vt:lpstr>
      <vt:lpstr>LUENTOTEHTÄVÄ*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Teknologiatuettu oppiminen ja työskentely 5op</dc:title>
  <dc:subject/>
  <dc:creator>Jari Laru</dc:creator>
  <cp:keywords/>
  <dc:description/>
  <cp:revision>1</cp:revision>
  <cp:lastPrinted>2020-06-17T11:52:35Z</cp:lastPrinted>
  <dcterms:created xsi:type="dcterms:W3CDTF">2022-08-30T16:02:20Z</dcterms:created>
  <dcterms:modified xsi:type="dcterms:W3CDTF">2022-08-30T19:57:25Z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0x0101007F63B16AB763974F8533C96834AEDE2A</vt:lpwstr>
  </property>
  <property fmtid="{D5CDD505-2E9C-101B-9397-08002B2CF9AE}" pid="3" name="oy_department">
    <vt:lpwstr>492;#240927 Viestintä, markkinointi ja yhteiskuntasuhteet|8bd4d200-c4c0-4210-84f2-6f07028d2c73</vt:lpwstr>
  </property>
  <property fmtid="{D5CDD505-2E9C-101B-9397-08002B2CF9AE}" pid="4" name="oy_typeTaxonomy">
    <vt:lpwstr>627;#Ohje|62bdb1e9-6a4e-41b7-9f23-a2dfe98f3035</vt:lpwstr>
  </property>
  <property fmtid="{D5CDD505-2E9C-101B-9397-08002B2CF9AE}" pid="5" name="oy_keywords">
    <vt:lpwstr>360;#Dokumenttipohjat|778455bb-615e-47d7-8dbd-5c9cab4aadc7</vt:lpwstr>
  </property>
  <property fmtid="{D5CDD505-2E9C-101B-9397-08002B2CF9AE}" pid="6" name="oy_subject">
    <vt:lpwstr/>
  </property>
</Properties>
</file>