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media/image19.jpg" ContentType="image/png"/>
  <Override PartName="/ppt/notesSlides/notesSlide1.xml" ContentType="application/vnd.openxmlformats-officedocument.presentationml.notesSlide+xml"/>
  <Override PartName="/ppt/media/image20.jpg" ContentType="image/png"/>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99" r:id="rId5"/>
    <p:sldId id="287" r:id="rId6"/>
    <p:sldId id="310" r:id="rId7"/>
    <p:sldId id="320" r:id="rId8"/>
    <p:sldId id="311" r:id="rId9"/>
    <p:sldId id="306" r:id="rId10"/>
    <p:sldId id="312" r:id="rId11"/>
    <p:sldId id="313" r:id="rId12"/>
    <p:sldId id="309" r:id="rId13"/>
    <p:sldId id="307" r:id="rId14"/>
    <p:sldId id="314" r:id="rId15"/>
    <p:sldId id="316" r:id="rId16"/>
    <p:sldId id="315" r:id="rId17"/>
    <p:sldId id="317" r:id="rId18"/>
    <p:sldId id="318" r:id="rId19"/>
    <p:sldId id="319" r:id="rId20"/>
    <p:sldId id="308" r:id="rId21"/>
    <p:sldId id="300" r:id="rId22"/>
    <p:sldId id="296"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470E84-63D9-67DC-75F6-833E5C051041}" name="Anna-Stina Kuula" initials="ASK" userId="Anna-Stina Kuul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8764FA5-4944-866B-72E9-7B79F49A9CFD}" v="1" dt="2024-09-24T09:59:51.8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403" autoAdjust="0"/>
  </p:normalViewPr>
  <p:slideViewPr>
    <p:cSldViewPr snapToGrid="0">
      <p:cViewPr varScale="1">
        <p:scale>
          <a:sx n="60" d="100"/>
          <a:sy n="60" d="100"/>
        </p:scale>
        <p:origin x="72" y="379"/>
      </p:cViewPr>
      <p:guideLst/>
    </p:cSldViewPr>
  </p:slideViewPr>
  <p:outlineViewPr>
    <p:cViewPr>
      <p:scale>
        <a:sx n="33" d="100"/>
        <a:sy n="33" d="100"/>
      </p:scale>
      <p:origin x="0" y="-503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ula Anna-Stina" userId="7268a26c-074a-4576-8e9c-a5e8d29952c7" providerId="ADAL" clId="{35423ADF-B84D-4FEB-A0F5-6606FB398FD7}"/>
    <pc:docChg chg="undo custSel modSld">
      <pc:chgData name="Kuula Anna-Stina" userId="7268a26c-074a-4576-8e9c-a5e8d29952c7" providerId="ADAL" clId="{35423ADF-B84D-4FEB-A0F5-6606FB398FD7}" dt="2024-08-05T09:48:32.910" v="343" actId="20577"/>
      <pc:docMkLst>
        <pc:docMk/>
      </pc:docMkLst>
      <pc:sldChg chg="addSp modSp mod">
        <pc:chgData name="Kuula Anna-Stina" userId="7268a26c-074a-4576-8e9c-a5e8d29952c7" providerId="ADAL" clId="{35423ADF-B84D-4FEB-A0F5-6606FB398FD7}" dt="2024-08-05T09:45:35.315" v="303" actId="20577"/>
        <pc:sldMkLst>
          <pc:docMk/>
          <pc:sldMk cId="1775296195" sldId="296"/>
        </pc:sldMkLst>
        <pc:spChg chg="add mod">
          <ac:chgData name="Kuula Anna-Stina" userId="7268a26c-074a-4576-8e9c-a5e8d29952c7" providerId="ADAL" clId="{35423ADF-B84D-4FEB-A0F5-6606FB398FD7}" dt="2024-08-05T09:45:35.315" v="303" actId="20577"/>
          <ac:spMkLst>
            <pc:docMk/>
            <pc:sldMk cId="1775296195" sldId="296"/>
            <ac:spMk id="2" creationId="{2B2C2DD8-3C66-A5FC-BF02-A64F69042274}"/>
          </ac:spMkLst>
        </pc:spChg>
      </pc:sldChg>
      <pc:sldChg chg="addSp delSp modSp mod chgLayout">
        <pc:chgData name="Kuula Anna-Stina" userId="7268a26c-074a-4576-8e9c-a5e8d29952c7" providerId="ADAL" clId="{35423ADF-B84D-4FEB-A0F5-6606FB398FD7}" dt="2024-08-05T09:30:46.895" v="0" actId="6264"/>
        <pc:sldMkLst>
          <pc:docMk/>
          <pc:sldMk cId="1321143066" sldId="299"/>
        </pc:sldMkLst>
        <pc:spChg chg="mod ord">
          <ac:chgData name="Kuula Anna-Stina" userId="7268a26c-074a-4576-8e9c-a5e8d29952c7" providerId="ADAL" clId="{35423ADF-B84D-4FEB-A0F5-6606FB398FD7}" dt="2024-08-05T09:30:46.895" v="0" actId="6264"/>
          <ac:spMkLst>
            <pc:docMk/>
            <pc:sldMk cId="1321143066" sldId="299"/>
            <ac:spMk id="2" creationId="{B96E23E9-DE3F-A7C1-6A2B-65B651E3CB80}"/>
          </ac:spMkLst>
        </pc:spChg>
        <pc:spChg chg="mod ord">
          <ac:chgData name="Kuula Anna-Stina" userId="7268a26c-074a-4576-8e9c-a5e8d29952c7" providerId="ADAL" clId="{35423ADF-B84D-4FEB-A0F5-6606FB398FD7}" dt="2024-08-05T09:30:46.895" v="0" actId="6264"/>
          <ac:spMkLst>
            <pc:docMk/>
            <pc:sldMk cId="1321143066" sldId="299"/>
            <ac:spMk id="3" creationId="{9200C9ED-0003-D80A-DEA0-65C56DE26490}"/>
          </ac:spMkLst>
        </pc:spChg>
        <pc:spChg chg="add del mod">
          <ac:chgData name="Kuula Anna-Stina" userId="7268a26c-074a-4576-8e9c-a5e8d29952c7" providerId="ADAL" clId="{35423ADF-B84D-4FEB-A0F5-6606FB398FD7}" dt="2024-08-05T09:30:46.895" v="0" actId="6264"/>
          <ac:spMkLst>
            <pc:docMk/>
            <pc:sldMk cId="1321143066" sldId="299"/>
            <ac:spMk id="4" creationId="{77BD0D4E-55C6-5536-17A4-80BBC4C4435D}"/>
          </ac:spMkLst>
        </pc:spChg>
        <pc:spChg chg="add del mod">
          <ac:chgData name="Kuula Anna-Stina" userId="7268a26c-074a-4576-8e9c-a5e8d29952c7" providerId="ADAL" clId="{35423ADF-B84D-4FEB-A0F5-6606FB398FD7}" dt="2024-08-05T09:30:46.895" v="0" actId="6264"/>
          <ac:spMkLst>
            <pc:docMk/>
            <pc:sldMk cId="1321143066" sldId="299"/>
            <ac:spMk id="5" creationId="{3EED26FE-6A3F-7DE3-13D2-CC790C4D0B27}"/>
          </ac:spMkLst>
        </pc:spChg>
      </pc:sldChg>
      <pc:sldChg chg="addSp delSp modSp">
        <pc:chgData name="Kuula Anna-Stina" userId="7268a26c-074a-4576-8e9c-a5e8d29952c7" providerId="ADAL" clId="{35423ADF-B84D-4FEB-A0F5-6606FB398FD7}" dt="2024-08-05T09:45:20.897" v="278" actId="20577"/>
        <pc:sldMkLst>
          <pc:docMk/>
          <pc:sldMk cId="2556390598" sldId="300"/>
        </pc:sldMkLst>
        <pc:spChg chg="add del mod">
          <ac:chgData name="Kuula Anna-Stina" userId="7268a26c-074a-4576-8e9c-a5e8d29952c7" providerId="ADAL" clId="{35423ADF-B84D-4FEB-A0F5-6606FB398FD7}" dt="2024-08-05T09:45:20.897" v="278" actId="20577"/>
          <ac:spMkLst>
            <pc:docMk/>
            <pc:sldMk cId="2556390598" sldId="300"/>
            <ac:spMk id="2" creationId="{5F8BEC45-8DE4-B9A8-815F-3592AC87DC89}"/>
          </ac:spMkLst>
        </pc:spChg>
      </pc:sldChg>
      <pc:sldChg chg="addSp delSp modSp mod chgLayout">
        <pc:chgData name="Kuula Anna-Stina" userId="7268a26c-074a-4576-8e9c-a5e8d29952c7" providerId="ADAL" clId="{35423ADF-B84D-4FEB-A0F5-6606FB398FD7}" dt="2024-08-05T09:48:19.700" v="339" actId="20577"/>
        <pc:sldMkLst>
          <pc:docMk/>
          <pc:sldMk cId="4034050138" sldId="306"/>
        </pc:sldMkLst>
        <pc:spChg chg="mod ord">
          <ac:chgData name="Kuula Anna-Stina" userId="7268a26c-074a-4576-8e9c-a5e8d29952c7" providerId="ADAL" clId="{35423ADF-B84D-4FEB-A0F5-6606FB398FD7}" dt="2024-08-05T09:48:19.700" v="339" actId="20577"/>
          <ac:spMkLst>
            <pc:docMk/>
            <pc:sldMk cId="4034050138" sldId="306"/>
            <ac:spMk id="2" creationId="{0AD8E757-0C93-DECC-FC28-59AB9DBF8E32}"/>
          </ac:spMkLst>
        </pc:spChg>
        <pc:spChg chg="mod ord">
          <ac:chgData name="Kuula Anna-Stina" userId="7268a26c-074a-4576-8e9c-a5e8d29952c7" providerId="ADAL" clId="{35423ADF-B84D-4FEB-A0F5-6606FB398FD7}" dt="2024-08-05T09:32:40.797" v="31" actId="6264"/>
          <ac:spMkLst>
            <pc:docMk/>
            <pc:sldMk cId="4034050138" sldId="306"/>
            <ac:spMk id="3" creationId="{860612EE-238F-D991-11A9-F2276BD3348E}"/>
          </ac:spMkLst>
        </pc:spChg>
        <pc:spChg chg="mod ord">
          <ac:chgData name="Kuula Anna-Stina" userId="7268a26c-074a-4576-8e9c-a5e8d29952c7" providerId="ADAL" clId="{35423ADF-B84D-4FEB-A0F5-6606FB398FD7}" dt="2024-08-05T09:32:40.797" v="31" actId="6264"/>
          <ac:spMkLst>
            <pc:docMk/>
            <pc:sldMk cId="4034050138" sldId="306"/>
            <ac:spMk id="4" creationId="{F036E713-B563-9594-9875-7947DCC1B1AB}"/>
          </ac:spMkLst>
        </pc:spChg>
        <pc:spChg chg="mod ord">
          <ac:chgData name="Kuula Anna-Stina" userId="7268a26c-074a-4576-8e9c-a5e8d29952c7" providerId="ADAL" clId="{35423ADF-B84D-4FEB-A0F5-6606FB398FD7}" dt="2024-08-05T09:33:28.608" v="33" actId="947"/>
          <ac:spMkLst>
            <pc:docMk/>
            <pc:sldMk cId="4034050138" sldId="306"/>
            <ac:spMk id="5" creationId="{E3526722-74DC-2B36-4CA4-D29FB94ECBB2}"/>
          </ac:spMkLst>
        </pc:spChg>
        <pc:spChg chg="add del mod">
          <ac:chgData name="Kuula Anna-Stina" userId="7268a26c-074a-4576-8e9c-a5e8d29952c7" providerId="ADAL" clId="{35423ADF-B84D-4FEB-A0F5-6606FB398FD7}" dt="2024-08-05T09:32:40.797" v="31" actId="6264"/>
          <ac:spMkLst>
            <pc:docMk/>
            <pc:sldMk cId="4034050138" sldId="306"/>
            <ac:spMk id="6" creationId="{E162C441-13CD-A80B-7E2C-6CAFBA51A210}"/>
          </ac:spMkLst>
        </pc:spChg>
        <pc:spChg chg="add del mod">
          <ac:chgData name="Kuula Anna-Stina" userId="7268a26c-074a-4576-8e9c-a5e8d29952c7" providerId="ADAL" clId="{35423ADF-B84D-4FEB-A0F5-6606FB398FD7}" dt="2024-08-05T09:32:40.797" v="31" actId="6264"/>
          <ac:spMkLst>
            <pc:docMk/>
            <pc:sldMk cId="4034050138" sldId="306"/>
            <ac:spMk id="7" creationId="{147AE9E6-FCEF-1CBB-6D2E-E78BED7E494C}"/>
          </ac:spMkLst>
        </pc:spChg>
        <pc:spChg chg="add del mod">
          <ac:chgData name="Kuula Anna-Stina" userId="7268a26c-074a-4576-8e9c-a5e8d29952c7" providerId="ADAL" clId="{35423ADF-B84D-4FEB-A0F5-6606FB398FD7}" dt="2024-08-05T09:32:40.797" v="31" actId="6264"/>
          <ac:spMkLst>
            <pc:docMk/>
            <pc:sldMk cId="4034050138" sldId="306"/>
            <ac:spMk id="8" creationId="{1C87D871-D0ED-6B21-B23B-31A606D12B81}"/>
          </ac:spMkLst>
        </pc:spChg>
        <pc:spChg chg="add del mod">
          <ac:chgData name="Kuula Anna-Stina" userId="7268a26c-074a-4576-8e9c-a5e8d29952c7" providerId="ADAL" clId="{35423ADF-B84D-4FEB-A0F5-6606FB398FD7}" dt="2024-08-05T09:32:40.797" v="31" actId="6264"/>
          <ac:spMkLst>
            <pc:docMk/>
            <pc:sldMk cId="4034050138" sldId="306"/>
            <ac:spMk id="9" creationId="{8CB9F913-9FF1-13DC-59D1-4EE5F89E7BA0}"/>
          </ac:spMkLst>
        </pc:spChg>
      </pc:sldChg>
      <pc:sldChg chg="addSp delSp modSp mod chgLayout">
        <pc:chgData name="Kuula Anna-Stina" userId="7268a26c-074a-4576-8e9c-a5e8d29952c7" providerId="ADAL" clId="{35423ADF-B84D-4FEB-A0F5-6606FB398FD7}" dt="2024-08-05T09:48:32.910" v="343" actId="20577"/>
        <pc:sldMkLst>
          <pc:docMk/>
          <pc:sldMk cId="3150108845" sldId="307"/>
        </pc:sldMkLst>
        <pc:spChg chg="mod ord">
          <ac:chgData name="Kuula Anna-Stina" userId="7268a26c-074a-4576-8e9c-a5e8d29952c7" providerId="ADAL" clId="{35423ADF-B84D-4FEB-A0F5-6606FB398FD7}" dt="2024-08-05T09:48:32.910" v="343" actId="20577"/>
          <ac:spMkLst>
            <pc:docMk/>
            <pc:sldMk cId="3150108845" sldId="307"/>
            <ac:spMk id="2" creationId="{0AD8E757-0C93-DECC-FC28-59AB9DBF8E32}"/>
          </ac:spMkLst>
        </pc:spChg>
        <pc:spChg chg="mod ord">
          <ac:chgData name="Kuula Anna-Stina" userId="7268a26c-074a-4576-8e9c-a5e8d29952c7" providerId="ADAL" clId="{35423ADF-B84D-4FEB-A0F5-6606FB398FD7}" dt="2024-08-05T09:35:15.243" v="44" actId="6264"/>
          <ac:spMkLst>
            <pc:docMk/>
            <pc:sldMk cId="3150108845" sldId="307"/>
            <ac:spMk id="3" creationId="{860612EE-238F-D991-11A9-F2276BD3348E}"/>
          </ac:spMkLst>
        </pc:spChg>
        <pc:spChg chg="mod ord">
          <ac:chgData name="Kuula Anna-Stina" userId="7268a26c-074a-4576-8e9c-a5e8d29952c7" providerId="ADAL" clId="{35423ADF-B84D-4FEB-A0F5-6606FB398FD7}" dt="2024-08-05T09:35:15.243" v="44" actId="6264"/>
          <ac:spMkLst>
            <pc:docMk/>
            <pc:sldMk cId="3150108845" sldId="307"/>
            <ac:spMk id="4" creationId="{F036E713-B563-9594-9875-7947DCC1B1AB}"/>
          </ac:spMkLst>
        </pc:spChg>
        <pc:spChg chg="mod ord">
          <ac:chgData name="Kuula Anna-Stina" userId="7268a26c-074a-4576-8e9c-a5e8d29952c7" providerId="ADAL" clId="{35423ADF-B84D-4FEB-A0F5-6606FB398FD7}" dt="2024-08-05T09:35:15.243" v="44" actId="6264"/>
          <ac:spMkLst>
            <pc:docMk/>
            <pc:sldMk cId="3150108845" sldId="307"/>
            <ac:spMk id="5" creationId="{E3526722-74DC-2B36-4CA4-D29FB94ECBB2}"/>
          </ac:spMkLst>
        </pc:spChg>
        <pc:spChg chg="add del mod">
          <ac:chgData name="Kuula Anna-Stina" userId="7268a26c-074a-4576-8e9c-a5e8d29952c7" providerId="ADAL" clId="{35423ADF-B84D-4FEB-A0F5-6606FB398FD7}" dt="2024-08-05T09:35:15.243" v="44" actId="6264"/>
          <ac:spMkLst>
            <pc:docMk/>
            <pc:sldMk cId="3150108845" sldId="307"/>
            <ac:spMk id="6" creationId="{ACDC6936-E9E8-54B3-BB58-84DE27E528F9}"/>
          </ac:spMkLst>
        </pc:spChg>
        <pc:spChg chg="add del mod">
          <ac:chgData name="Kuula Anna-Stina" userId="7268a26c-074a-4576-8e9c-a5e8d29952c7" providerId="ADAL" clId="{35423ADF-B84D-4FEB-A0F5-6606FB398FD7}" dt="2024-08-05T09:35:15.243" v="44" actId="6264"/>
          <ac:spMkLst>
            <pc:docMk/>
            <pc:sldMk cId="3150108845" sldId="307"/>
            <ac:spMk id="7" creationId="{940F01FC-3B8D-072B-74FB-7D6232166FAB}"/>
          </ac:spMkLst>
        </pc:spChg>
        <pc:spChg chg="add del mod">
          <ac:chgData name="Kuula Anna-Stina" userId="7268a26c-074a-4576-8e9c-a5e8d29952c7" providerId="ADAL" clId="{35423ADF-B84D-4FEB-A0F5-6606FB398FD7}" dt="2024-08-05T09:35:15.243" v="44" actId="6264"/>
          <ac:spMkLst>
            <pc:docMk/>
            <pc:sldMk cId="3150108845" sldId="307"/>
            <ac:spMk id="8" creationId="{80D0CBE4-3924-A518-43AA-C7D3B3B5CA8C}"/>
          </ac:spMkLst>
        </pc:spChg>
        <pc:spChg chg="add del mod">
          <ac:chgData name="Kuula Anna-Stina" userId="7268a26c-074a-4576-8e9c-a5e8d29952c7" providerId="ADAL" clId="{35423ADF-B84D-4FEB-A0F5-6606FB398FD7}" dt="2024-08-05T09:35:15.243" v="44" actId="6264"/>
          <ac:spMkLst>
            <pc:docMk/>
            <pc:sldMk cId="3150108845" sldId="307"/>
            <ac:spMk id="9" creationId="{B6D5ECD2-A360-9E48-D30C-CFD14815438F}"/>
          </ac:spMkLst>
        </pc:spChg>
      </pc:sldChg>
      <pc:sldChg chg="modSp mod">
        <pc:chgData name="Kuula Anna-Stina" userId="7268a26c-074a-4576-8e9c-a5e8d29952c7" providerId="ADAL" clId="{35423ADF-B84D-4FEB-A0F5-6606FB398FD7}" dt="2024-08-05T09:41:56.058" v="120" actId="20577"/>
        <pc:sldMkLst>
          <pc:docMk/>
          <pc:sldMk cId="1970351604" sldId="308"/>
        </pc:sldMkLst>
        <pc:spChg chg="mod">
          <ac:chgData name="Kuula Anna-Stina" userId="7268a26c-074a-4576-8e9c-a5e8d29952c7" providerId="ADAL" clId="{35423ADF-B84D-4FEB-A0F5-6606FB398FD7}" dt="2024-08-05T09:41:56.058" v="120" actId="20577"/>
          <ac:spMkLst>
            <pc:docMk/>
            <pc:sldMk cId="1970351604" sldId="308"/>
            <ac:spMk id="5" creationId="{E3526722-74DC-2B36-4CA4-D29FB94ECBB2}"/>
          </ac:spMkLst>
        </pc:spChg>
      </pc:sldChg>
      <pc:sldChg chg="addSp delSp modSp mod chgLayout">
        <pc:chgData name="Kuula Anna-Stina" userId="7268a26c-074a-4576-8e9c-a5e8d29952c7" providerId="ADAL" clId="{35423ADF-B84D-4FEB-A0F5-6606FB398FD7}" dt="2024-08-05T09:48:29.391" v="341" actId="20577"/>
        <pc:sldMkLst>
          <pc:docMk/>
          <pc:sldMk cId="328497991" sldId="309"/>
        </pc:sldMkLst>
        <pc:spChg chg="mod ord">
          <ac:chgData name="Kuula Anna-Stina" userId="7268a26c-074a-4576-8e9c-a5e8d29952c7" providerId="ADAL" clId="{35423ADF-B84D-4FEB-A0F5-6606FB398FD7}" dt="2024-08-05T09:48:29.391" v="341" actId="20577"/>
          <ac:spMkLst>
            <pc:docMk/>
            <pc:sldMk cId="328497991" sldId="309"/>
            <ac:spMk id="2" creationId="{0AD8E757-0C93-DECC-FC28-59AB9DBF8E32}"/>
          </ac:spMkLst>
        </pc:spChg>
        <pc:spChg chg="mod ord">
          <ac:chgData name="Kuula Anna-Stina" userId="7268a26c-074a-4576-8e9c-a5e8d29952c7" providerId="ADAL" clId="{35423ADF-B84D-4FEB-A0F5-6606FB398FD7}" dt="2024-08-05T09:34:56.359" v="43" actId="6264"/>
          <ac:spMkLst>
            <pc:docMk/>
            <pc:sldMk cId="328497991" sldId="309"/>
            <ac:spMk id="3" creationId="{860612EE-238F-D991-11A9-F2276BD3348E}"/>
          </ac:spMkLst>
        </pc:spChg>
        <pc:spChg chg="mod ord">
          <ac:chgData name="Kuula Anna-Stina" userId="7268a26c-074a-4576-8e9c-a5e8d29952c7" providerId="ADAL" clId="{35423ADF-B84D-4FEB-A0F5-6606FB398FD7}" dt="2024-08-05T09:34:56.359" v="43" actId="6264"/>
          <ac:spMkLst>
            <pc:docMk/>
            <pc:sldMk cId="328497991" sldId="309"/>
            <ac:spMk id="4" creationId="{F036E713-B563-9594-9875-7947DCC1B1AB}"/>
          </ac:spMkLst>
        </pc:spChg>
        <pc:spChg chg="mod ord">
          <ac:chgData name="Kuula Anna-Stina" userId="7268a26c-074a-4576-8e9c-a5e8d29952c7" providerId="ADAL" clId="{35423ADF-B84D-4FEB-A0F5-6606FB398FD7}" dt="2024-08-05T09:34:56.359" v="43" actId="6264"/>
          <ac:spMkLst>
            <pc:docMk/>
            <pc:sldMk cId="328497991" sldId="309"/>
            <ac:spMk id="5" creationId="{E3526722-74DC-2B36-4CA4-D29FB94ECBB2}"/>
          </ac:spMkLst>
        </pc:spChg>
        <pc:spChg chg="add del mod">
          <ac:chgData name="Kuula Anna-Stina" userId="7268a26c-074a-4576-8e9c-a5e8d29952c7" providerId="ADAL" clId="{35423ADF-B84D-4FEB-A0F5-6606FB398FD7}" dt="2024-08-05T09:34:56.359" v="43" actId="6264"/>
          <ac:spMkLst>
            <pc:docMk/>
            <pc:sldMk cId="328497991" sldId="309"/>
            <ac:spMk id="6" creationId="{4BA99AE8-C7C4-6B9D-01C4-EFE2D6D1F6D0}"/>
          </ac:spMkLst>
        </pc:spChg>
        <pc:spChg chg="add del mod">
          <ac:chgData name="Kuula Anna-Stina" userId="7268a26c-074a-4576-8e9c-a5e8d29952c7" providerId="ADAL" clId="{35423ADF-B84D-4FEB-A0F5-6606FB398FD7}" dt="2024-08-05T09:34:56.359" v="43" actId="6264"/>
          <ac:spMkLst>
            <pc:docMk/>
            <pc:sldMk cId="328497991" sldId="309"/>
            <ac:spMk id="7" creationId="{5069B8A5-D080-EA06-D8A8-CDF526D0BA53}"/>
          </ac:spMkLst>
        </pc:spChg>
        <pc:spChg chg="add del mod">
          <ac:chgData name="Kuula Anna-Stina" userId="7268a26c-074a-4576-8e9c-a5e8d29952c7" providerId="ADAL" clId="{35423ADF-B84D-4FEB-A0F5-6606FB398FD7}" dt="2024-08-05T09:34:56.359" v="43" actId="6264"/>
          <ac:spMkLst>
            <pc:docMk/>
            <pc:sldMk cId="328497991" sldId="309"/>
            <ac:spMk id="8" creationId="{2D52E661-0D49-7186-430E-2A6E152B39FE}"/>
          </ac:spMkLst>
        </pc:spChg>
        <pc:spChg chg="add del mod">
          <ac:chgData name="Kuula Anna-Stina" userId="7268a26c-074a-4576-8e9c-a5e8d29952c7" providerId="ADAL" clId="{35423ADF-B84D-4FEB-A0F5-6606FB398FD7}" dt="2024-08-05T09:34:56.359" v="43" actId="6264"/>
          <ac:spMkLst>
            <pc:docMk/>
            <pc:sldMk cId="328497991" sldId="309"/>
            <ac:spMk id="9" creationId="{644E68E1-F84D-1D8F-736D-AB544B87ABB6}"/>
          </ac:spMkLst>
        </pc:spChg>
      </pc:sldChg>
      <pc:sldChg chg="addSp delSp modSp mod chgLayout">
        <pc:chgData name="Kuula Anna-Stina" userId="7268a26c-074a-4576-8e9c-a5e8d29952c7" providerId="ADAL" clId="{35423ADF-B84D-4FEB-A0F5-6606FB398FD7}" dt="2024-08-05T09:46:44.601" v="310" actId="962"/>
        <pc:sldMkLst>
          <pc:docMk/>
          <pc:sldMk cId="2087956034" sldId="310"/>
        </pc:sldMkLst>
        <pc:spChg chg="mod ord">
          <ac:chgData name="Kuula Anna-Stina" userId="7268a26c-074a-4576-8e9c-a5e8d29952c7" providerId="ADAL" clId="{35423ADF-B84D-4FEB-A0F5-6606FB398FD7}" dt="2024-08-05T09:30:51.330" v="1" actId="6264"/>
          <ac:spMkLst>
            <pc:docMk/>
            <pc:sldMk cId="2087956034" sldId="310"/>
            <ac:spMk id="2" creationId="{0AD8E757-0C93-DECC-FC28-59AB9DBF8E32}"/>
          </ac:spMkLst>
        </pc:spChg>
        <pc:spChg chg="mod ord">
          <ac:chgData name="Kuula Anna-Stina" userId="7268a26c-074a-4576-8e9c-a5e8d29952c7" providerId="ADAL" clId="{35423ADF-B84D-4FEB-A0F5-6606FB398FD7}" dt="2024-08-05T09:45:51.752" v="304" actId="962"/>
          <ac:spMkLst>
            <pc:docMk/>
            <pc:sldMk cId="2087956034" sldId="310"/>
            <ac:spMk id="3" creationId="{860612EE-238F-D991-11A9-F2276BD3348E}"/>
          </ac:spMkLst>
        </pc:spChg>
        <pc:spChg chg="mod ord">
          <ac:chgData name="Kuula Anna-Stina" userId="7268a26c-074a-4576-8e9c-a5e8d29952c7" providerId="ADAL" clId="{35423ADF-B84D-4FEB-A0F5-6606FB398FD7}" dt="2024-08-05T09:45:53.388" v="305" actId="962"/>
          <ac:spMkLst>
            <pc:docMk/>
            <pc:sldMk cId="2087956034" sldId="310"/>
            <ac:spMk id="4" creationId="{F036E713-B563-9594-9875-7947DCC1B1AB}"/>
          </ac:spMkLst>
        </pc:spChg>
        <pc:spChg chg="mod ord">
          <ac:chgData name="Kuula Anna-Stina" userId="7268a26c-074a-4576-8e9c-a5e8d29952c7" providerId="ADAL" clId="{35423ADF-B84D-4FEB-A0F5-6606FB398FD7}" dt="2024-08-05T09:45:58.844" v="308" actId="962"/>
          <ac:spMkLst>
            <pc:docMk/>
            <pc:sldMk cId="2087956034" sldId="310"/>
            <ac:spMk id="5" creationId="{E3526722-74DC-2B36-4CA4-D29FB94ECBB2}"/>
          </ac:spMkLst>
        </pc:spChg>
        <pc:spChg chg="add del mod">
          <ac:chgData name="Kuula Anna-Stina" userId="7268a26c-074a-4576-8e9c-a5e8d29952c7" providerId="ADAL" clId="{35423ADF-B84D-4FEB-A0F5-6606FB398FD7}" dt="2024-08-05T09:30:51.330" v="1" actId="6264"/>
          <ac:spMkLst>
            <pc:docMk/>
            <pc:sldMk cId="2087956034" sldId="310"/>
            <ac:spMk id="6" creationId="{D1566A61-E29B-2B54-42F3-4CEA041943E7}"/>
          </ac:spMkLst>
        </pc:spChg>
        <pc:spChg chg="mod">
          <ac:chgData name="Kuula Anna-Stina" userId="7268a26c-074a-4576-8e9c-a5e8d29952c7" providerId="ADAL" clId="{35423ADF-B84D-4FEB-A0F5-6606FB398FD7}" dt="2024-08-05T09:31:50.549" v="24" actId="1076"/>
          <ac:spMkLst>
            <pc:docMk/>
            <pc:sldMk cId="2087956034" sldId="310"/>
            <ac:spMk id="8" creationId="{1BE35390-342F-B993-E42A-2F32C2C0BC54}"/>
          </ac:spMkLst>
        </pc:spChg>
        <pc:spChg chg="add del mod">
          <ac:chgData name="Kuula Anna-Stina" userId="7268a26c-074a-4576-8e9c-a5e8d29952c7" providerId="ADAL" clId="{35423ADF-B84D-4FEB-A0F5-6606FB398FD7}" dt="2024-08-05T09:30:51.330" v="1" actId="6264"/>
          <ac:spMkLst>
            <pc:docMk/>
            <pc:sldMk cId="2087956034" sldId="310"/>
            <ac:spMk id="9" creationId="{E98076CC-F16A-DC29-34C9-10178BB0C013}"/>
          </ac:spMkLst>
        </pc:spChg>
        <pc:spChg chg="add del mod">
          <ac:chgData name="Kuula Anna-Stina" userId="7268a26c-074a-4576-8e9c-a5e8d29952c7" providerId="ADAL" clId="{35423ADF-B84D-4FEB-A0F5-6606FB398FD7}" dt="2024-08-05T09:30:51.330" v="1" actId="6264"/>
          <ac:spMkLst>
            <pc:docMk/>
            <pc:sldMk cId="2087956034" sldId="310"/>
            <ac:spMk id="10" creationId="{A482660A-FE8F-7990-4C5F-6BB1C34F2ED9}"/>
          </ac:spMkLst>
        </pc:spChg>
        <pc:spChg chg="add del mod">
          <ac:chgData name="Kuula Anna-Stina" userId="7268a26c-074a-4576-8e9c-a5e8d29952c7" providerId="ADAL" clId="{35423ADF-B84D-4FEB-A0F5-6606FB398FD7}" dt="2024-08-05T09:30:51.330" v="1" actId="6264"/>
          <ac:spMkLst>
            <pc:docMk/>
            <pc:sldMk cId="2087956034" sldId="310"/>
            <ac:spMk id="11" creationId="{D8E853E7-8722-4A27-D2C6-CF9D091FA5CE}"/>
          </ac:spMkLst>
        </pc:spChg>
        <pc:picChg chg="mod">
          <ac:chgData name="Kuula Anna-Stina" userId="7268a26c-074a-4576-8e9c-a5e8d29952c7" providerId="ADAL" clId="{35423ADF-B84D-4FEB-A0F5-6606FB398FD7}" dt="2024-08-05T09:46:44.601" v="310" actId="962"/>
          <ac:picMkLst>
            <pc:docMk/>
            <pc:sldMk cId="2087956034" sldId="310"/>
            <ac:picMk id="7" creationId="{B0E19A3B-F838-1A65-3429-187FA3A9246D}"/>
          </ac:picMkLst>
        </pc:picChg>
      </pc:sldChg>
      <pc:sldChg chg="addSp delSp modSp mod chgLayout">
        <pc:chgData name="Kuula Anna-Stina" userId="7268a26c-074a-4576-8e9c-a5e8d29952c7" providerId="ADAL" clId="{35423ADF-B84D-4FEB-A0F5-6606FB398FD7}" dt="2024-08-05T09:46:59.784" v="313" actId="13244"/>
        <pc:sldMkLst>
          <pc:docMk/>
          <pc:sldMk cId="4092464404" sldId="311"/>
        </pc:sldMkLst>
        <pc:spChg chg="add del mod">
          <ac:chgData name="Kuula Anna-Stina" userId="7268a26c-074a-4576-8e9c-a5e8d29952c7" providerId="ADAL" clId="{35423ADF-B84D-4FEB-A0F5-6606FB398FD7}" dt="2024-08-05T09:32:20.578" v="28" actId="6264"/>
          <ac:spMkLst>
            <pc:docMk/>
            <pc:sldMk cId="4092464404" sldId="311"/>
            <ac:spMk id="2" creationId="{A10ACABA-5988-7406-0701-EFEF603B7EB9}"/>
          </ac:spMkLst>
        </pc:spChg>
        <pc:spChg chg="mod ord">
          <ac:chgData name="Kuula Anna-Stina" userId="7268a26c-074a-4576-8e9c-a5e8d29952c7" providerId="ADAL" clId="{35423ADF-B84D-4FEB-A0F5-6606FB398FD7}" dt="2024-08-05T09:46:56.312" v="311" actId="962"/>
          <ac:spMkLst>
            <pc:docMk/>
            <pc:sldMk cId="4092464404" sldId="311"/>
            <ac:spMk id="3" creationId="{860612EE-238F-D991-11A9-F2276BD3348E}"/>
          </ac:spMkLst>
        </pc:spChg>
        <pc:spChg chg="mod ord">
          <ac:chgData name="Kuula Anna-Stina" userId="7268a26c-074a-4576-8e9c-a5e8d29952c7" providerId="ADAL" clId="{35423ADF-B84D-4FEB-A0F5-6606FB398FD7}" dt="2024-08-05T09:46:57.512" v="312" actId="962"/>
          <ac:spMkLst>
            <pc:docMk/>
            <pc:sldMk cId="4092464404" sldId="311"/>
            <ac:spMk id="4" creationId="{F036E713-B563-9594-9875-7947DCC1B1AB}"/>
          </ac:spMkLst>
        </pc:spChg>
        <pc:spChg chg="add del mod">
          <ac:chgData name="Kuula Anna-Stina" userId="7268a26c-074a-4576-8e9c-a5e8d29952c7" providerId="ADAL" clId="{35423ADF-B84D-4FEB-A0F5-6606FB398FD7}" dt="2024-08-05T09:32:20.578" v="28" actId="6264"/>
          <ac:spMkLst>
            <pc:docMk/>
            <pc:sldMk cId="4092464404" sldId="311"/>
            <ac:spMk id="5" creationId="{00E62CC8-47A5-264C-F9F9-9416432603C7}"/>
          </ac:spMkLst>
        </pc:spChg>
        <pc:spChg chg="add del mod ord">
          <ac:chgData name="Kuula Anna-Stina" userId="7268a26c-074a-4576-8e9c-a5e8d29952c7" providerId="ADAL" clId="{35423ADF-B84D-4FEB-A0F5-6606FB398FD7}" dt="2024-08-05T09:32:20.578" v="28" actId="6264"/>
          <ac:spMkLst>
            <pc:docMk/>
            <pc:sldMk cId="4092464404" sldId="311"/>
            <ac:spMk id="6" creationId="{E7BCCB3F-0941-FE21-0B28-26440D08A9A1}"/>
          </ac:spMkLst>
        </pc:spChg>
        <pc:spChg chg="add del mod ord">
          <ac:chgData name="Kuula Anna-Stina" userId="7268a26c-074a-4576-8e9c-a5e8d29952c7" providerId="ADAL" clId="{35423ADF-B84D-4FEB-A0F5-6606FB398FD7}" dt="2024-08-05T09:32:20.578" v="28" actId="6264"/>
          <ac:spMkLst>
            <pc:docMk/>
            <pc:sldMk cId="4092464404" sldId="311"/>
            <ac:spMk id="7" creationId="{1113A647-D70E-4808-E598-774E5D1FE994}"/>
          </ac:spMkLst>
        </pc:spChg>
        <pc:spChg chg="add del mod">
          <ac:chgData name="Kuula Anna-Stina" userId="7268a26c-074a-4576-8e9c-a5e8d29952c7" providerId="ADAL" clId="{35423ADF-B84D-4FEB-A0F5-6606FB398FD7}" dt="2024-08-05T09:32:33.228" v="30" actId="6264"/>
          <ac:spMkLst>
            <pc:docMk/>
            <pc:sldMk cId="4092464404" sldId="311"/>
            <ac:spMk id="8" creationId="{3A49316B-BB60-D75B-782E-6B88F493191A}"/>
          </ac:spMkLst>
        </pc:spChg>
        <pc:spChg chg="add del mod">
          <ac:chgData name="Kuula Anna-Stina" userId="7268a26c-074a-4576-8e9c-a5e8d29952c7" providerId="ADAL" clId="{35423ADF-B84D-4FEB-A0F5-6606FB398FD7}" dt="2024-08-05T09:32:33.228" v="30" actId="6264"/>
          <ac:spMkLst>
            <pc:docMk/>
            <pc:sldMk cId="4092464404" sldId="311"/>
            <ac:spMk id="11" creationId="{0C5B6993-18BA-09A8-1538-3537A8793310}"/>
          </ac:spMkLst>
        </pc:spChg>
        <pc:spChg chg="add del mod ord">
          <ac:chgData name="Kuula Anna-Stina" userId="7268a26c-074a-4576-8e9c-a5e8d29952c7" providerId="ADAL" clId="{35423ADF-B84D-4FEB-A0F5-6606FB398FD7}" dt="2024-08-05T09:32:33.228" v="30" actId="6264"/>
          <ac:spMkLst>
            <pc:docMk/>
            <pc:sldMk cId="4092464404" sldId="311"/>
            <ac:spMk id="12" creationId="{639AA67C-3536-6EC6-C6FE-926E20F3C646}"/>
          </ac:spMkLst>
        </pc:spChg>
        <pc:spChg chg="add del mod ord">
          <ac:chgData name="Kuula Anna-Stina" userId="7268a26c-074a-4576-8e9c-a5e8d29952c7" providerId="ADAL" clId="{35423ADF-B84D-4FEB-A0F5-6606FB398FD7}" dt="2024-08-05T09:32:33.228" v="30" actId="6264"/>
          <ac:spMkLst>
            <pc:docMk/>
            <pc:sldMk cId="4092464404" sldId="311"/>
            <ac:spMk id="13" creationId="{AC458F89-6C0F-6FD9-3624-863AF7B0AC76}"/>
          </ac:spMkLst>
        </pc:spChg>
        <pc:spChg chg="add mod">
          <ac:chgData name="Kuula Anna-Stina" userId="7268a26c-074a-4576-8e9c-a5e8d29952c7" providerId="ADAL" clId="{35423ADF-B84D-4FEB-A0F5-6606FB398FD7}" dt="2024-08-05T09:46:59.784" v="313" actId="13244"/>
          <ac:spMkLst>
            <pc:docMk/>
            <pc:sldMk cId="4092464404" sldId="311"/>
            <ac:spMk id="14" creationId="{2DB868B7-218F-F1ED-8F3F-77F54A1E608E}"/>
          </ac:spMkLst>
        </pc:spChg>
      </pc:sldChg>
      <pc:sldChg chg="addSp delSp modSp mod chgLayout">
        <pc:chgData name="Kuula Anna-Stina" userId="7268a26c-074a-4576-8e9c-a5e8d29952c7" providerId="ADAL" clId="{35423ADF-B84D-4FEB-A0F5-6606FB398FD7}" dt="2024-08-05T09:34:02.949" v="39" actId="20577"/>
        <pc:sldMkLst>
          <pc:docMk/>
          <pc:sldMk cId="589511510" sldId="312"/>
        </pc:sldMkLst>
        <pc:spChg chg="mod ord">
          <ac:chgData name="Kuula Anna-Stina" userId="7268a26c-074a-4576-8e9c-a5e8d29952c7" providerId="ADAL" clId="{35423ADF-B84D-4FEB-A0F5-6606FB398FD7}" dt="2024-08-05T09:33:43.003" v="34" actId="6264"/>
          <ac:spMkLst>
            <pc:docMk/>
            <pc:sldMk cId="589511510" sldId="312"/>
            <ac:spMk id="2" creationId="{0AD8E757-0C93-DECC-FC28-59AB9DBF8E32}"/>
          </ac:spMkLst>
        </pc:spChg>
        <pc:spChg chg="mod ord">
          <ac:chgData name="Kuula Anna-Stina" userId="7268a26c-074a-4576-8e9c-a5e8d29952c7" providerId="ADAL" clId="{35423ADF-B84D-4FEB-A0F5-6606FB398FD7}" dt="2024-08-05T09:33:43.003" v="34" actId="6264"/>
          <ac:spMkLst>
            <pc:docMk/>
            <pc:sldMk cId="589511510" sldId="312"/>
            <ac:spMk id="3" creationId="{860612EE-238F-D991-11A9-F2276BD3348E}"/>
          </ac:spMkLst>
        </pc:spChg>
        <pc:spChg chg="mod ord">
          <ac:chgData name="Kuula Anna-Stina" userId="7268a26c-074a-4576-8e9c-a5e8d29952c7" providerId="ADAL" clId="{35423ADF-B84D-4FEB-A0F5-6606FB398FD7}" dt="2024-08-05T09:33:43.003" v="34" actId="6264"/>
          <ac:spMkLst>
            <pc:docMk/>
            <pc:sldMk cId="589511510" sldId="312"/>
            <ac:spMk id="4" creationId="{F036E713-B563-9594-9875-7947DCC1B1AB}"/>
          </ac:spMkLst>
        </pc:spChg>
        <pc:spChg chg="mod ord">
          <ac:chgData name="Kuula Anna-Stina" userId="7268a26c-074a-4576-8e9c-a5e8d29952c7" providerId="ADAL" clId="{35423ADF-B84D-4FEB-A0F5-6606FB398FD7}" dt="2024-08-05T09:34:02.949" v="39" actId="20577"/>
          <ac:spMkLst>
            <pc:docMk/>
            <pc:sldMk cId="589511510" sldId="312"/>
            <ac:spMk id="5" creationId="{E3526722-74DC-2B36-4CA4-D29FB94ECBB2}"/>
          </ac:spMkLst>
        </pc:spChg>
        <pc:spChg chg="add del mod">
          <ac:chgData name="Kuula Anna-Stina" userId="7268a26c-074a-4576-8e9c-a5e8d29952c7" providerId="ADAL" clId="{35423ADF-B84D-4FEB-A0F5-6606FB398FD7}" dt="2024-08-05T09:33:43.003" v="34" actId="6264"/>
          <ac:spMkLst>
            <pc:docMk/>
            <pc:sldMk cId="589511510" sldId="312"/>
            <ac:spMk id="6" creationId="{165C286B-3CA2-0926-F393-5DF72F21EE1B}"/>
          </ac:spMkLst>
        </pc:spChg>
        <pc:spChg chg="add del mod">
          <ac:chgData name="Kuula Anna-Stina" userId="7268a26c-074a-4576-8e9c-a5e8d29952c7" providerId="ADAL" clId="{35423ADF-B84D-4FEB-A0F5-6606FB398FD7}" dt="2024-08-05T09:33:43.003" v="34" actId="6264"/>
          <ac:spMkLst>
            <pc:docMk/>
            <pc:sldMk cId="589511510" sldId="312"/>
            <ac:spMk id="7" creationId="{E6A93794-CDCD-463A-1875-F7A1A8245F38}"/>
          </ac:spMkLst>
        </pc:spChg>
        <pc:spChg chg="add del mod">
          <ac:chgData name="Kuula Anna-Stina" userId="7268a26c-074a-4576-8e9c-a5e8d29952c7" providerId="ADAL" clId="{35423ADF-B84D-4FEB-A0F5-6606FB398FD7}" dt="2024-08-05T09:33:43.003" v="34" actId="6264"/>
          <ac:spMkLst>
            <pc:docMk/>
            <pc:sldMk cId="589511510" sldId="312"/>
            <ac:spMk id="8" creationId="{F9C191F5-CFB5-3429-7F15-9484CC36E27A}"/>
          </ac:spMkLst>
        </pc:spChg>
        <pc:spChg chg="add del mod">
          <ac:chgData name="Kuula Anna-Stina" userId="7268a26c-074a-4576-8e9c-a5e8d29952c7" providerId="ADAL" clId="{35423ADF-B84D-4FEB-A0F5-6606FB398FD7}" dt="2024-08-05T09:33:43.003" v="34" actId="6264"/>
          <ac:spMkLst>
            <pc:docMk/>
            <pc:sldMk cId="589511510" sldId="312"/>
            <ac:spMk id="9" creationId="{8F4B30A9-E0AD-CC8E-1D7F-87BC78C6B862}"/>
          </ac:spMkLst>
        </pc:spChg>
      </pc:sldChg>
      <pc:sldChg chg="addSp delSp modSp mod chgLayout">
        <pc:chgData name="Kuula Anna-Stina" userId="7268a26c-074a-4576-8e9c-a5e8d29952c7" providerId="ADAL" clId="{35423ADF-B84D-4FEB-A0F5-6606FB398FD7}" dt="2024-08-05T09:34:34.436" v="42" actId="20577"/>
        <pc:sldMkLst>
          <pc:docMk/>
          <pc:sldMk cId="1590379751" sldId="313"/>
        </pc:sldMkLst>
        <pc:spChg chg="mod ord">
          <ac:chgData name="Kuula Anna-Stina" userId="7268a26c-074a-4576-8e9c-a5e8d29952c7" providerId="ADAL" clId="{35423ADF-B84D-4FEB-A0F5-6606FB398FD7}" dt="2024-08-05T09:34:22.165" v="40" actId="6264"/>
          <ac:spMkLst>
            <pc:docMk/>
            <pc:sldMk cId="1590379751" sldId="313"/>
            <ac:spMk id="2" creationId="{0AD8E757-0C93-DECC-FC28-59AB9DBF8E32}"/>
          </ac:spMkLst>
        </pc:spChg>
        <pc:spChg chg="mod ord">
          <ac:chgData name="Kuula Anna-Stina" userId="7268a26c-074a-4576-8e9c-a5e8d29952c7" providerId="ADAL" clId="{35423ADF-B84D-4FEB-A0F5-6606FB398FD7}" dt="2024-08-05T09:34:22.165" v="40" actId="6264"/>
          <ac:spMkLst>
            <pc:docMk/>
            <pc:sldMk cId="1590379751" sldId="313"/>
            <ac:spMk id="3" creationId="{860612EE-238F-D991-11A9-F2276BD3348E}"/>
          </ac:spMkLst>
        </pc:spChg>
        <pc:spChg chg="mod ord">
          <ac:chgData name="Kuula Anna-Stina" userId="7268a26c-074a-4576-8e9c-a5e8d29952c7" providerId="ADAL" clId="{35423ADF-B84D-4FEB-A0F5-6606FB398FD7}" dt="2024-08-05T09:34:22.165" v="40" actId="6264"/>
          <ac:spMkLst>
            <pc:docMk/>
            <pc:sldMk cId="1590379751" sldId="313"/>
            <ac:spMk id="4" creationId="{F036E713-B563-9594-9875-7947DCC1B1AB}"/>
          </ac:spMkLst>
        </pc:spChg>
        <pc:spChg chg="mod ord">
          <ac:chgData name="Kuula Anna-Stina" userId="7268a26c-074a-4576-8e9c-a5e8d29952c7" providerId="ADAL" clId="{35423ADF-B84D-4FEB-A0F5-6606FB398FD7}" dt="2024-08-05T09:34:34.436" v="42" actId="20577"/>
          <ac:spMkLst>
            <pc:docMk/>
            <pc:sldMk cId="1590379751" sldId="313"/>
            <ac:spMk id="5" creationId="{E3526722-74DC-2B36-4CA4-D29FB94ECBB2}"/>
          </ac:spMkLst>
        </pc:spChg>
        <pc:spChg chg="add del mod">
          <ac:chgData name="Kuula Anna-Stina" userId="7268a26c-074a-4576-8e9c-a5e8d29952c7" providerId="ADAL" clId="{35423ADF-B84D-4FEB-A0F5-6606FB398FD7}" dt="2024-08-05T09:34:22.165" v="40" actId="6264"/>
          <ac:spMkLst>
            <pc:docMk/>
            <pc:sldMk cId="1590379751" sldId="313"/>
            <ac:spMk id="6" creationId="{D01F7031-03C9-FAF9-B315-B5D0451F8C0D}"/>
          </ac:spMkLst>
        </pc:spChg>
        <pc:spChg chg="add del mod">
          <ac:chgData name="Kuula Anna-Stina" userId="7268a26c-074a-4576-8e9c-a5e8d29952c7" providerId="ADAL" clId="{35423ADF-B84D-4FEB-A0F5-6606FB398FD7}" dt="2024-08-05T09:34:22.165" v="40" actId="6264"/>
          <ac:spMkLst>
            <pc:docMk/>
            <pc:sldMk cId="1590379751" sldId="313"/>
            <ac:spMk id="7" creationId="{6C584114-AA5A-2AC2-F495-CDDADCB4D672}"/>
          </ac:spMkLst>
        </pc:spChg>
        <pc:spChg chg="add del mod">
          <ac:chgData name="Kuula Anna-Stina" userId="7268a26c-074a-4576-8e9c-a5e8d29952c7" providerId="ADAL" clId="{35423ADF-B84D-4FEB-A0F5-6606FB398FD7}" dt="2024-08-05T09:34:22.165" v="40" actId="6264"/>
          <ac:spMkLst>
            <pc:docMk/>
            <pc:sldMk cId="1590379751" sldId="313"/>
            <ac:spMk id="8" creationId="{CB45334D-DCCC-8822-1A81-5162318B5BB7}"/>
          </ac:spMkLst>
        </pc:spChg>
        <pc:spChg chg="add del mod">
          <ac:chgData name="Kuula Anna-Stina" userId="7268a26c-074a-4576-8e9c-a5e8d29952c7" providerId="ADAL" clId="{35423ADF-B84D-4FEB-A0F5-6606FB398FD7}" dt="2024-08-05T09:34:22.165" v="40" actId="6264"/>
          <ac:spMkLst>
            <pc:docMk/>
            <pc:sldMk cId="1590379751" sldId="313"/>
            <ac:spMk id="9" creationId="{E7975C23-4DA3-A197-714E-20CECEC5A6E1}"/>
          </ac:spMkLst>
        </pc:spChg>
      </pc:sldChg>
      <pc:sldChg chg="addSp delSp modSp mod chgLayout">
        <pc:chgData name="Kuula Anna-Stina" userId="7268a26c-074a-4576-8e9c-a5e8d29952c7" providerId="ADAL" clId="{35423ADF-B84D-4FEB-A0F5-6606FB398FD7}" dt="2024-08-05T09:36:29.516" v="49" actId="20577"/>
        <pc:sldMkLst>
          <pc:docMk/>
          <pc:sldMk cId="4169033312" sldId="314"/>
        </pc:sldMkLst>
        <pc:spChg chg="mod ord">
          <ac:chgData name="Kuula Anna-Stina" userId="7268a26c-074a-4576-8e9c-a5e8d29952c7" providerId="ADAL" clId="{35423ADF-B84D-4FEB-A0F5-6606FB398FD7}" dt="2024-08-05T09:36:29.516" v="49" actId="20577"/>
          <ac:spMkLst>
            <pc:docMk/>
            <pc:sldMk cId="4169033312" sldId="314"/>
            <ac:spMk id="2" creationId="{0AD8E757-0C93-DECC-FC28-59AB9DBF8E32}"/>
          </ac:spMkLst>
        </pc:spChg>
        <pc:spChg chg="mod ord">
          <ac:chgData name="Kuula Anna-Stina" userId="7268a26c-074a-4576-8e9c-a5e8d29952c7" providerId="ADAL" clId="{35423ADF-B84D-4FEB-A0F5-6606FB398FD7}" dt="2024-08-05T09:35:41.724" v="47" actId="6264"/>
          <ac:spMkLst>
            <pc:docMk/>
            <pc:sldMk cId="4169033312" sldId="314"/>
            <ac:spMk id="3" creationId="{860612EE-238F-D991-11A9-F2276BD3348E}"/>
          </ac:spMkLst>
        </pc:spChg>
        <pc:spChg chg="mod ord">
          <ac:chgData name="Kuula Anna-Stina" userId="7268a26c-074a-4576-8e9c-a5e8d29952c7" providerId="ADAL" clId="{35423ADF-B84D-4FEB-A0F5-6606FB398FD7}" dt="2024-08-05T09:35:41.724" v="47" actId="6264"/>
          <ac:spMkLst>
            <pc:docMk/>
            <pc:sldMk cId="4169033312" sldId="314"/>
            <ac:spMk id="4" creationId="{F036E713-B563-9594-9875-7947DCC1B1AB}"/>
          </ac:spMkLst>
        </pc:spChg>
        <pc:spChg chg="mod ord">
          <ac:chgData name="Kuula Anna-Stina" userId="7268a26c-074a-4576-8e9c-a5e8d29952c7" providerId="ADAL" clId="{35423ADF-B84D-4FEB-A0F5-6606FB398FD7}" dt="2024-08-05T09:35:41.724" v="47" actId="6264"/>
          <ac:spMkLst>
            <pc:docMk/>
            <pc:sldMk cId="4169033312" sldId="314"/>
            <ac:spMk id="5" creationId="{E3526722-74DC-2B36-4CA4-D29FB94ECBB2}"/>
          </ac:spMkLst>
        </pc:spChg>
        <pc:spChg chg="add del mod">
          <ac:chgData name="Kuula Anna-Stina" userId="7268a26c-074a-4576-8e9c-a5e8d29952c7" providerId="ADAL" clId="{35423ADF-B84D-4FEB-A0F5-6606FB398FD7}" dt="2024-08-05T09:35:39.420" v="45" actId="6264"/>
          <ac:spMkLst>
            <pc:docMk/>
            <pc:sldMk cId="4169033312" sldId="314"/>
            <ac:spMk id="6" creationId="{52C2E8D9-9820-6F7B-2D9C-46EA1AA3F169}"/>
          </ac:spMkLst>
        </pc:spChg>
        <pc:spChg chg="add del mod">
          <ac:chgData name="Kuula Anna-Stina" userId="7268a26c-074a-4576-8e9c-a5e8d29952c7" providerId="ADAL" clId="{35423ADF-B84D-4FEB-A0F5-6606FB398FD7}" dt="2024-08-05T09:35:39.420" v="45" actId="6264"/>
          <ac:spMkLst>
            <pc:docMk/>
            <pc:sldMk cId="4169033312" sldId="314"/>
            <ac:spMk id="7" creationId="{38027E06-6355-0F73-0951-920ADB9128C7}"/>
          </ac:spMkLst>
        </pc:spChg>
        <pc:spChg chg="add del mod">
          <ac:chgData name="Kuula Anna-Stina" userId="7268a26c-074a-4576-8e9c-a5e8d29952c7" providerId="ADAL" clId="{35423ADF-B84D-4FEB-A0F5-6606FB398FD7}" dt="2024-08-05T09:35:39.420" v="45" actId="6264"/>
          <ac:spMkLst>
            <pc:docMk/>
            <pc:sldMk cId="4169033312" sldId="314"/>
            <ac:spMk id="8" creationId="{62D2EE7A-5A34-EC4D-F4DB-42B1BB9BCC19}"/>
          </ac:spMkLst>
        </pc:spChg>
        <pc:spChg chg="add del mod">
          <ac:chgData name="Kuula Anna-Stina" userId="7268a26c-074a-4576-8e9c-a5e8d29952c7" providerId="ADAL" clId="{35423ADF-B84D-4FEB-A0F5-6606FB398FD7}" dt="2024-08-05T09:35:39.420" v="45" actId="6264"/>
          <ac:spMkLst>
            <pc:docMk/>
            <pc:sldMk cId="4169033312" sldId="314"/>
            <ac:spMk id="9" creationId="{AFE91A2C-F7D8-C8A8-3FAB-B17FE876185A}"/>
          </ac:spMkLst>
        </pc:spChg>
        <pc:spChg chg="add del mod">
          <ac:chgData name="Kuula Anna-Stina" userId="7268a26c-074a-4576-8e9c-a5e8d29952c7" providerId="ADAL" clId="{35423ADF-B84D-4FEB-A0F5-6606FB398FD7}" dt="2024-08-05T09:35:41.724" v="47" actId="6264"/>
          <ac:spMkLst>
            <pc:docMk/>
            <pc:sldMk cId="4169033312" sldId="314"/>
            <ac:spMk id="10" creationId="{A2A310EA-4C46-7B87-DE53-6B24C6825D88}"/>
          </ac:spMkLst>
        </pc:spChg>
        <pc:spChg chg="add del mod">
          <ac:chgData name="Kuula Anna-Stina" userId="7268a26c-074a-4576-8e9c-a5e8d29952c7" providerId="ADAL" clId="{35423ADF-B84D-4FEB-A0F5-6606FB398FD7}" dt="2024-08-05T09:35:41.724" v="47" actId="6264"/>
          <ac:spMkLst>
            <pc:docMk/>
            <pc:sldMk cId="4169033312" sldId="314"/>
            <ac:spMk id="11" creationId="{64CAB8FA-D743-C997-58C7-3E24FD147E39}"/>
          </ac:spMkLst>
        </pc:spChg>
        <pc:spChg chg="add del mod">
          <ac:chgData name="Kuula Anna-Stina" userId="7268a26c-074a-4576-8e9c-a5e8d29952c7" providerId="ADAL" clId="{35423ADF-B84D-4FEB-A0F5-6606FB398FD7}" dt="2024-08-05T09:35:41.724" v="47" actId="6264"/>
          <ac:spMkLst>
            <pc:docMk/>
            <pc:sldMk cId="4169033312" sldId="314"/>
            <ac:spMk id="12" creationId="{C6B2AE42-6FC2-2662-AE4E-72EE933E00E3}"/>
          </ac:spMkLst>
        </pc:spChg>
        <pc:spChg chg="add del mod">
          <ac:chgData name="Kuula Anna-Stina" userId="7268a26c-074a-4576-8e9c-a5e8d29952c7" providerId="ADAL" clId="{35423ADF-B84D-4FEB-A0F5-6606FB398FD7}" dt="2024-08-05T09:35:41.724" v="47" actId="6264"/>
          <ac:spMkLst>
            <pc:docMk/>
            <pc:sldMk cId="4169033312" sldId="314"/>
            <ac:spMk id="13" creationId="{E4C9F5A8-91DD-B714-A1D2-F639BE61DFAC}"/>
          </ac:spMkLst>
        </pc:spChg>
      </pc:sldChg>
      <pc:sldChg chg="addSp modSp mod">
        <pc:chgData name="Kuula Anna-Stina" userId="7268a26c-074a-4576-8e9c-a5e8d29952c7" providerId="ADAL" clId="{35423ADF-B84D-4FEB-A0F5-6606FB398FD7}" dt="2024-08-05T09:47:58.203" v="335" actId="20577"/>
        <pc:sldMkLst>
          <pc:docMk/>
          <pc:sldMk cId="2620637170" sldId="315"/>
        </pc:sldMkLst>
        <pc:spChg chg="add mod">
          <ac:chgData name="Kuula Anna-Stina" userId="7268a26c-074a-4576-8e9c-a5e8d29952c7" providerId="ADAL" clId="{35423ADF-B84D-4FEB-A0F5-6606FB398FD7}" dt="2024-08-05T09:47:58.203" v="335" actId="20577"/>
          <ac:spMkLst>
            <pc:docMk/>
            <pc:sldMk cId="2620637170" sldId="315"/>
            <ac:spMk id="2" creationId="{569618B5-ADC1-B2B8-17E9-A0AE72A4FD8B}"/>
          </ac:spMkLst>
        </pc:spChg>
        <pc:spChg chg="mod">
          <ac:chgData name="Kuula Anna-Stina" userId="7268a26c-074a-4576-8e9c-a5e8d29952c7" providerId="ADAL" clId="{35423ADF-B84D-4FEB-A0F5-6606FB398FD7}" dt="2024-08-05T09:47:13.270" v="314" actId="962"/>
          <ac:spMkLst>
            <pc:docMk/>
            <pc:sldMk cId="2620637170" sldId="315"/>
            <ac:spMk id="4" creationId="{F036E713-B563-9594-9875-7947DCC1B1AB}"/>
          </ac:spMkLst>
        </pc:spChg>
        <pc:picChg chg="mod">
          <ac:chgData name="Kuula Anna-Stina" userId="7268a26c-074a-4576-8e9c-a5e8d29952c7" providerId="ADAL" clId="{35423ADF-B84D-4FEB-A0F5-6606FB398FD7}" dt="2024-08-05T09:47:55.544" v="316" actId="962"/>
          <ac:picMkLst>
            <pc:docMk/>
            <pc:sldMk cId="2620637170" sldId="315"/>
            <ac:picMk id="11" creationId="{87B8A065-BA34-1365-EE2E-D0053104931D}"/>
          </ac:picMkLst>
        </pc:picChg>
      </pc:sldChg>
      <pc:sldChg chg="addSp delSp modSp mod chgLayout">
        <pc:chgData name="Kuula Anna-Stina" userId="7268a26c-074a-4576-8e9c-a5e8d29952c7" providerId="ADAL" clId="{35423ADF-B84D-4FEB-A0F5-6606FB398FD7}" dt="2024-08-05T09:36:42.697" v="56" actId="20577"/>
        <pc:sldMkLst>
          <pc:docMk/>
          <pc:sldMk cId="1829972237" sldId="316"/>
        </pc:sldMkLst>
        <pc:spChg chg="mod ord">
          <ac:chgData name="Kuula Anna-Stina" userId="7268a26c-074a-4576-8e9c-a5e8d29952c7" providerId="ADAL" clId="{35423ADF-B84D-4FEB-A0F5-6606FB398FD7}" dt="2024-08-05T09:36:39.959" v="52" actId="6264"/>
          <ac:spMkLst>
            <pc:docMk/>
            <pc:sldMk cId="1829972237" sldId="316"/>
            <ac:spMk id="2" creationId="{0AD8E757-0C93-DECC-FC28-59AB9DBF8E32}"/>
          </ac:spMkLst>
        </pc:spChg>
        <pc:spChg chg="mod ord">
          <ac:chgData name="Kuula Anna-Stina" userId="7268a26c-074a-4576-8e9c-a5e8d29952c7" providerId="ADAL" clId="{35423ADF-B84D-4FEB-A0F5-6606FB398FD7}" dt="2024-08-05T09:36:39.959" v="52" actId="6264"/>
          <ac:spMkLst>
            <pc:docMk/>
            <pc:sldMk cId="1829972237" sldId="316"/>
            <ac:spMk id="3" creationId="{860612EE-238F-D991-11A9-F2276BD3348E}"/>
          </ac:spMkLst>
        </pc:spChg>
        <pc:spChg chg="mod ord">
          <ac:chgData name="Kuula Anna-Stina" userId="7268a26c-074a-4576-8e9c-a5e8d29952c7" providerId="ADAL" clId="{35423ADF-B84D-4FEB-A0F5-6606FB398FD7}" dt="2024-08-05T09:36:39.959" v="52" actId="6264"/>
          <ac:spMkLst>
            <pc:docMk/>
            <pc:sldMk cId="1829972237" sldId="316"/>
            <ac:spMk id="4" creationId="{F036E713-B563-9594-9875-7947DCC1B1AB}"/>
          </ac:spMkLst>
        </pc:spChg>
        <pc:spChg chg="mod ord">
          <ac:chgData name="Kuula Anna-Stina" userId="7268a26c-074a-4576-8e9c-a5e8d29952c7" providerId="ADAL" clId="{35423ADF-B84D-4FEB-A0F5-6606FB398FD7}" dt="2024-08-05T09:36:42.697" v="56" actId="20577"/>
          <ac:spMkLst>
            <pc:docMk/>
            <pc:sldMk cId="1829972237" sldId="316"/>
            <ac:spMk id="5" creationId="{E3526722-74DC-2B36-4CA4-D29FB94ECBB2}"/>
          </ac:spMkLst>
        </pc:spChg>
        <pc:spChg chg="add del mod">
          <ac:chgData name="Kuula Anna-Stina" userId="7268a26c-074a-4576-8e9c-a5e8d29952c7" providerId="ADAL" clId="{35423ADF-B84D-4FEB-A0F5-6606FB398FD7}" dt="2024-08-05T09:36:39.959" v="52" actId="6264"/>
          <ac:spMkLst>
            <pc:docMk/>
            <pc:sldMk cId="1829972237" sldId="316"/>
            <ac:spMk id="6" creationId="{A3F4001D-142C-7691-7CE3-258248401A6B}"/>
          </ac:spMkLst>
        </pc:spChg>
        <pc:spChg chg="add del mod">
          <ac:chgData name="Kuula Anna-Stina" userId="7268a26c-074a-4576-8e9c-a5e8d29952c7" providerId="ADAL" clId="{35423ADF-B84D-4FEB-A0F5-6606FB398FD7}" dt="2024-08-05T09:36:39.959" v="52" actId="6264"/>
          <ac:spMkLst>
            <pc:docMk/>
            <pc:sldMk cId="1829972237" sldId="316"/>
            <ac:spMk id="7" creationId="{01E52780-F451-5573-F3A1-06BC71B0D65C}"/>
          </ac:spMkLst>
        </pc:spChg>
        <pc:spChg chg="add del mod">
          <ac:chgData name="Kuula Anna-Stina" userId="7268a26c-074a-4576-8e9c-a5e8d29952c7" providerId="ADAL" clId="{35423ADF-B84D-4FEB-A0F5-6606FB398FD7}" dt="2024-08-05T09:36:39.959" v="52" actId="6264"/>
          <ac:spMkLst>
            <pc:docMk/>
            <pc:sldMk cId="1829972237" sldId="316"/>
            <ac:spMk id="8" creationId="{0D463AD6-C7A4-5D45-170A-E36991ADE8AE}"/>
          </ac:spMkLst>
        </pc:spChg>
        <pc:spChg chg="add del mod">
          <ac:chgData name="Kuula Anna-Stina" userId="7268a26c-074a-4576-8e9c-a5e8d29952c7" providerId="ADAL" clId="{35423ADF-B84D-4FEB-A0F5-6606FB398FD7}" dt="2024-08-05T09:36:39.959" v="52" actId="6264"/>
          <ac:spMkLst>
            <pc:docMk/>
            <pc:sldMk cId="1829972237" sldId="316"/>
            <ac:spMk id="9" creationId="{5DAF0A23-33C8-5AF5-9231-86C7F5C4FEC2}"/>
          </ac:spMkLst>
        </pc:spChg>
      </pc:sldChg>
      <pc:sldChg chg="addSp delSp modSp mod chgLayout">
        <pc:chgData name="Kuula Anna-Stina" userId="7268a26c-074a-4576-8e9c-a5e8d29952c7" providerId="ADAL" clId="{35423ADF-B84D-4FEB-A0F5-6606FB398FD7}" dt="2024-08-05T09:39:37.996" v="89" actId="20577"/>
        <pc:sldMkLst>
          <pc:docMk/>
          <pc:sldMk cId="2974476640" sldId="317"/>
        </pc:sldMkLst>
        <pc:spChg chg="mod ord">
          <ac:chgData name="Kuula Anna-Stina" userId="7268a26c-074a-4576-8e9c-a5e8d29952c7" providerId="ADAL" clId="{35423ADF-B84D-4FEB-A0F5-6606FB398FD7}" dt="2024-08-05T09:39:37.996" v="89" actId="20577"/>
          <ac:spMkLst>
            <pc:docMk/>
            <pc:sldMk cId="2974476640" sldId="317"/>
            <ac:spMk id="2" creationId="{0AD8E757-0C93-DECC-FC28-59AB9DBF8E32}"/>
          </ac:spMkLst>
        </pc:spChg>
        <pc:spChg chg="mod ord">
          <ac:chgData name="Kuula Anna-Stina" userId="7268a26c-074a-4576-8e9c-a5e8d29952c7" providerId="ADAL" clId="{35423ADF-B84D-4FEB-A0F5-6606FB398FD7}" dt="2024-08-05T09:37:50.792" v="62" actId="6264"/>
          <ac:spMkLst>
            <pc:docMk/>
            <pc:sldMk cId="2974476640" sldId="317"/>
            <ac:spMk id="3" creationId="{860612EE-238F-D991-11A9-F2276BD3348E}"/>
          </ac:spMkLst>
        </pc:spChg>
        <pc:spChg chg="mod ord">
          <ac:chgData name="Kuula Anna-Stina" userId="7268a26c-074a-4576-8e9c-a5e8d29952c7" providerId="ADAL" clId="{35423ADF-B84D-4FEB-A0F5-6606FB398FD7}" dt="2024-08-05T09:37:50.792" v="62" actId="6264"/>
          <ac:spMkLst>
            <pc:docMk/>
            <pc:sldMk cId="2974476640" sldId="317"/>
            <ac:spMk id="4" creationId="{F036E713-B563-9594-9875-7947DCC1B1AB}"/>
          </ac:spMkLst>
        </pc:spChg>
        <pc:spChg chg="mod ord">
          <ac:chgData name="Kuula Anna-Stina" userId="7268a26c-074a-4576-8e9c-a5e8d29952c7" providerId="ADAL" clId="{35423ADF-B84D-4FEB-A0F5-6606FB398FD7}" dt="2024-08-05T09:38:26.132" v="78" actId="27636"/>
          <ac:spMkLst>
            <pc:docMk/>
            <pc:sldMk cId="2974476640" sldId="317"/>
            <ac:spMk id="5" creationId="{E3526722-74DC-2B36-4CA4-D29FB94ECBB2}"/>
          </ac:spMkLst>
        </pc:spChg>
        <pc:spChg chg="add del mod">
          <ac:chgData name="Kuula Anna-Stina" userId="7268a26c-074a-4576-8e9c-a5e8d29952c7" providerId="ADAL" clId="{35423ADF-B84D-4FEB-A0F5-6606FB398FD7}" dt="2024-08-05T09:37:44.193" v="61" actId="6264"/>
          <ac:spMkLst>
            <pc:docMk/>
            <pc:sldMk cId="2974476640" sldId="317"/>
            <ac:spMk id="6" creationId="{F09C8359-1E30-2298-E1F7-3AE0F04FB4B6}"/>
          </ac:spMkLst>
        </pc:spChg>
        <pc:spChg chg="add del mod">
          <ac:chgData name="Kuula Anna-Stina" userId="7268a26c-074a-4576-8e9c-a5e8d29952c7" providerId="ADAL" clId="{35423ADF-B84D-4FEB-A0F5-6606FB398FD7}" dt="2024-08-05T09:37:44.193" v="61" actId="6264"/>
          <ac:spMkLst>
            <pc:docMk/>
            <pc:sldMk cId="2974476640" sldId="317"/>
            <ac:spMk id="7" creationId="{5DAB6928-C153-4CF1-170F-3CCA49D751EE}"/>
          </ac:spMkLst>
        </pc:spChg>
        <pc:spChg chg="add del mod">
          <ac:chgData name="Kuula Anna-Stina" userId="7268a26c-074a-4576-8e9c-a5e8d29952c7" providerId="ADAL" clId="{35423ADF-B84D-4FEB-A0F5-6606FB398FD7}" dt="2024-08-05T09:37:44.193" v="61" actId="6264"/>
          <ac:spMkLst>
            <pc:docMk/>
            <pc:sldMk cId="2974476640" sldId="317"/>
            <ac:spMk id="8" creationId="{71E483F0-6952-0A93-2C23-490B10F4133C}"/>
          </ac:spMkLst>
        </pc:spChg>
        <pc:spChg chg="add del mod">
          <ac:chgData name="Kuula Anna-Stina" userId="7268a26c-074a-4576-8e9c-a5e8d29952c7" providerId="ADAL" clId="{35423ADF-B84D-4FEB-A0F5-6606FB398FD7}" dt="2024-08-05T09:37:44.193" v="61" actId="6264"/>
          <ac:spMkLst>
            <pc:docMk/>
            <pc:sldMk cId="2974476640" sldId="317"/>
            <ac:spMk id="9" creationId="{AA42C9FB-CF80-1F5B-06DA-ED4E41FB8196}"/>
          </ac:spMkLst>
        </pc:spChg>
        <pc:spChg chg="add del mod">
          <ac:chgData name="Kuula Anna-Stina" userId="7268a26c-074a-4576-8e9c-a5e8d29952c7" providerId="ADAL" clId="{35423ADF-B84D-4FEB-A0F5-6606FB398FD7}" dt="2024-08-05T09:37:50.792" v="62" actId="6264"/>
          <ac:spMkLst>
            <pc:docMk/>
            <pc:sldMk cId="2974476640" sldId="317"/>
            <ac:spMk id="10" creationId="{AB2257C7-FED1-41C1-901A-2A11030FA6BA}"/>
          </ac:spMkLst>
        </pc:spChg>
        <pc:spChg chg="add del mod">
          <ac:chgData name="Kuula Anna-Stina" userId="7268a26c-074a-4576-8e9c-a5e8d29952c7" providerId="ADAL" clId="{35423ADF-B84D-4FEB-A0F5-6606FB398FD7}" dt="2024-08-05T09:37:50.792" v="62" actId="6264"/>
          <ac:spMkLst>
            <pc:docMk/>
            <pc:sldMk cId="2974476640" sldId="317"/>
            <ac:spMk id="11" creationId="{2AD0EE7C-248C-8621-594A-70CC77BCDC35}"/>
          </ac:spMkLst>
        </pc:spChg>
        <pc:spChg chg="add del mod">
          <ac:chgData name="Kuula Anna-Stina" userId="7268a26c-074a-4576-8e9c-a5e8d29952c7" providerId="ADAL" clId="{35423ADF-B84D-4FEB-A0F5-6606FB398FD7}" dt="2024-08-05T09:37:50.792" v="62" actId="6264"/>
          <ac:spMkLst>
            <pc:docMk/>
            <pc:sldMk cId="2974476640" sldId="317"/>
            <ac:spMk id="12" creationId="{10A76F43-24A2-D8E1-FA2F-D1E1E9879809}"/>
          </ac:spMkLst>
        </pc:spChg>
        <pc:spChg chg="add del mod">
          <ac:chgData name="Kuula Anna-Stina" userId="7268a26c-074a-4576-8e9c-a5e8d29952c7" providerId="ADAL" clId="{35423ADF-B84D-4FEB-A0F5-6606FB398FD7}" dt="2024-08-05T09:37:50.792" v="62" actId="6264"/>
          <ac:spMkLst>
            <pc:docMk/>
            <pc:sldMk cId="2974476640" sldId="317"/>
            <ac:spMk id="13" creationId="{6F7C3EAB-4BC9-10B8-70C6-B8F5758DE638}"/>
          </ac:spMkLst>
        </pc:spChg>
      </pc:sldChg>
      <pc:sldChg chg="addSp delSp modSp mod chgLayout">
        <pc:chgData name="Kuula Anna-Stina" userId="7268a26c-074a-4576-8e9c-a5e8d29952c7" providerId="ADAL" clId="{35423ADF-B84D-4FEB-A0F5-6606FB398FD7}" dt="2024-08-05T09:39:42.813" v="91" actId="20577"/>
        <pc:sldMkLst>
          <pc:docMk/>
          <pc:sldMk cId="4273109109" sldId="318"/>
        </pc:sldMkLst>
        <pc:spChg chg="mod ord">
          <ac:chgData name="Kuula Anna-Stina" userId="7268a26c-074a-4576-8e9c-a5e8d29952c7" providerId="ADAL" clId="{35423ADF-B84D-4FEB-A0F5-6606FB398FD7}" dt="2024-08-05T09:39:42.813" v="91" actId="20577"/>
          <ac:spMkLst>
            <pc:docMk/>
            <pc:sldMk cId="4273109109" sldId="318"/>
            <ac:spMk id="2" creationId="{0AD8E757-0C93-DECC-FC28-59AB9DBF8E32}"/>
          </ac:spMkLst>
        </pc:spChg>
        <pc:spChg chg="mod ord">
          <ac:chgData name="Kuula Anna-Stina" userId="7268a26c-074a-4576-8e9c-a5e8d29952c7" providerId="ADAL" clId="{35423ADF-B84D-4FEB-A0F5-6606FB398FD7}" dt="2024-08-05T09:39:06.776" v="79" actId="6264"/>
          <ac:spMkLst>
            <pc:docMk/>
            <pc:sldMk cId="4273109109" sldId="318"/>
            <ac:spMk id="3" creationId="{860612EE-238F-D991-11A9-F2276BD3348E}"/>
          </ac:spMkLst>
        </pc:spChg>
        <pc:spChg chg="mod ord">
          <ac:chgData name="Kuula Anna-Stina" userId="7268a26c-074a-4576-8e9c-a5e8d29952c7" providerId="ADAL" clId="{35423ADF-B84D-4FEB-A0F5-6606FB398FD7}" dt="2024-08-05T09:39:06.776" v="79" actId="6264"/>
          <ac:spMkLst>
            <pc:docMk/>
            <pc:sldMk cId="4273109109" sldId="318"/>
            <ac:spMk id="4" creationId="{F036E713-B563-9594-9875-7947DCC1B1AB}"/>
          </ac:spMkLst>
        </pc:spChg>
        <pc:spChg chg="mod ord">
          <ac:chgData name="Kuula Anna-Stina" userId="7268a26c-074a-4576-8e9c-a5e8d29952c7" providerId="ADAL" clId="{35423ADF-B84D-4FEB-A0F5-6606FB398FD7}" dt="2024-08-05T09:39:23.345" v="87" actId="20577"/>
          <ac:spMkLst>
            <pc:docMk/>
            <pc:sldMk cId="4273109109" sldId="318"/>
            <ac:spMk id="5" creationId="{E3526722-74DC-2B36-4CA4-D29FB94ECBB2}"/>
          </ac:spMkLst>
        </pc:spChg>
        <pc:spChg chg="add del mod">
          <ac:chgData name="Kuula Anna-Stina" userId="7268a26c-074a-4576-8e9c-a5e8d29952c7" providerId="ADAL" clId="{35423ADF-B84D-4FEB-A0F5-6606FB398FD7}" dt="2024-08-05T09:39:06.776" v="79" actId="6264"/>
          <ac:spMkLst>
            <pc:docMk/>
            <pc:sldMk cId="4273109109" sldId="318"/>
            <ac:spMk id="6" creationId="{1FA21920-B73F-BF54-3CF0-1438DD25F515}"/>
          </ac:spMkLst>
        </pc:spChg>
        <pc:spChg chg="add del mod">
          <ac:chgData name="Kuula Anna-Stina" userId="7268a26c-074a-4576-8e9c-a5e8d29952c7" providerId="ADAL" clId="{35423ADF-B84D-4FEB-A0F5-6606FB398FD7}" dt="2024-08-05T09:39:06.776" v="79" actId="6264"/>
          <ac:spMkLst>
            <pc:docMk/>
            <pc:sldMk cId="4273109109" sldId="318"/>
            <ac:spMk id="7" creationId="{169345D1-AA7C-E71E-E4BA-35081764CCBC}"/>
          </ac:spMkLst>
        </pc:spChg>
        <pc:spChg chg="add del mod">
          <ac:chgData name="Kuula Anna-Stina" userId="7268a26c-074a-4576-8e9c-a5e8d29952c7" providerId="ADAL" clId="{35423ADF-B84D-4FEB-A0F5-6606FB398FD7}" dt="2024-08-05T09:39:06.776" v="79" actId="6264"/>
          <ac:spMkLst>
            <pc:docMk/>
            <pc:sldMk cId="4273109109" sldId="318"/>
            <ac:spMk id="8" creationId="{3619DFC9-0E6F-548D-5E24-AD05822BF6B0}"/>
          </ac:spMkLst>
        </pc:spChg>
        <pc:spChg chg="add del mod">
          <ac:chgData name="Kuula Anna-Stina" userId="7268a26c-074a-4576-8e9c-a5e8d29952c7" providerId="ADAL" clId="{35423ADF-B84D-4FEB-A0F5-6606FB398FD7}" dt="2024-08-05T09:39:06.776" v="79" actId="6264"/>
          <ac:spMkLst>
            <pc:docMk/>
            <pc:sldMk cId="4273109109" sldId="318"/>
            <ac:spMk id="9" creationId="{C07AE872-B369-7136-EA8B-30C5FFB8ADE1}"/>
          </ac:spMkLst>
        </pc:spChg>
      </pc:sldChg>
      <pc:sldChg chg="addSp delSp modSp mod chgLayout">
        <pc:chgData name="Kuula Anna-Stina" userId="7268a26c-074a-4576-8e9c-a5e8d29952c7" providerId="ADAL" clId="{35423ADF-B84D-4FEB-A0F5-6606FB398FD7}" dt="2024-08-05T09:41:26.846" v="111" actId="20577"/>
        <pc:sldMkLst>
          <pc:docMk/>
          <pc:sldMk cId="1531203364" sldId="319"/>
        </pc:sldMkLst>
        <pc:spChg chg="mod ord">
          <ac:chgData name="Kuula Anna-Stina" userId="7268a26c-074a-4576-8e9c-a5e8d29952c7" providerId="ADAL" clId="{35423ADF-B84D-4FEB-A0F5-6606FB398FD7}" dt="2024-08-05T09:41:21.368" v="106" actId="20577"/>
          <ac:spMkLst>
            <pc:docMk/>
            <pc:sldMk cId="1531203364" sldId="319"/>
            <ac:spMk id="2" creationId="{0AD8E757-0C93-DECC-FC28-59AB9DBF8E32}"/>
          </ac:spMkLst>
        </pc:spChg>
        <pc:spChg chg="mod ord">
          <ac:chgData name="Kuula Anna-Stina" userId="7268a26c-074a-4576-8e9c-a5e8d29952c7" providerId="ADAL" clId="{35423ADF-B84D-4FEB-A0F5-6606FB398FD7}" dt="2024-08-05T09:40:15.708" v="92" actId="6264"/>
          <ac:spMkLst>
            <pc:docMk/>
            <pc:sldMk cId="1531203364" sldId="319"/>
            <ac:spMk id="3" creationId="{860612EE-238F-D991-11A9-F2276BD3348E}"/>
          </ac:spMkLst>
        </pc:spChg>
        <pc:spChg chg="mod ord">
          <ac:chgData name="Kuula Anna-Stina" userId="7268a26c-074a-4576-8e9c-a5e8d29952c7" providerId="ADAL" clId="{35423ADF-B84D-4FEB-A0F5-6606FB398FD7}" dt="2024-08-05T09:40:15.708" v="92" actId="6264"/>
          <ac:spMkLst>
            <pc:docMk/>
            <pc:sldMk cId="1531203364" sldId="319"/>
            <ac:spMk id="4" creationId="{F036E713-B563-9594-9875-7947DCC1B1AB}"/>
          </ac:spMkLst>
        </pc:spChg>
        <pc:spChg chg="mod ord">
          <ac:chgData name="Kuula Anna-Stina" userId="7268a26c-074a-4576-8e9c-a5e8d29952c7" providerId="ADAL" clId="{35423ADF-B84D-4FEB-A0F5-6606FB398FD7}" dt="2024-08-05T09:41:26.846" v="111" actId="20577"/>
          <ac:spMkLst>
            <pc:docMk/>
            <pc:sldMk cId="1531203364" sldId="319"/>
            <ac:spMk id="5" creationId="{E3526722-74DC-2B36-4CA4-D29FB94ECBB2}"/>
          </ac:spMkLst>
        </pc:spChg>
        <pc:spChg chg="add del mod">
          <ac:chgData name="Kuula Anna-Stina" userId="7268a26c-074a-4576-8e9c-a5e8d29952c7" providerId="ADAL" clId="{35423ADF-B84D-4FEB-A0F5-6606FB398FD7}" dt="2024-08-05T09:40:15.708" v="92" actId="6264"/>
          <ac:spMkLst>
            <pc:docMk/>
            <pc:sldMk cId="1531203364" sldId="319"/>
            <ac:spMk id="6" creationId="{E2AF82A9-7242-D2ED-E242-A7F717705407}"/>
          </ac:spMkLst>
        </pc:spChg>
        <pc:spChg chg="add del mod">
          <ac:chgData name="Kuula Anna-Stina" userId="7268a26c-074a-4576-8e9c-a5e8d29952c7" providerId="ADAL" clId="{35423ADF-B84D-4FEB-A0F5-6606FB398FD7}" dt="2024-08-05T09:40:15.708" v="92" actId="6264"/>
          <ac:spMkLst>
            <pc:docMk/>
            <pc:sldMk cId="1531203364" sldId="319"/>
            <ac:spMk id="7" creationId="{0DF12214-75B9-520B-9327-A616D1189E60}"/>
          </ac:spMkLst>
        </pc:spChg>
        <pc:spChg chg="add del mod">
          <ac:chgData name="Kuula Anna-Stina" userId="7268a26c-074a-4576-8e9c-a5e8d29952c7" providerId="ADAL" clId="{35423ADF-B84D-4FEB-A0F5-6606FB398FD7}" dt="2024-08-05T09:40:15.708" v="92" actId="6264"/>
          <ac:spMkLst>
            <pc:docMk/>
            <pc:sldMk cId="1531203364" sldId="319"/>
            <ac:spMk id="8" creationId="{FB141094-8F90-3941-5F1C-1F71A78F1DD8}"/>
          </ac:spMkLst>
        </pc:spChg>
        <pc:spChg chg="add del mod">
          <ac:chgData name="Kuula Anna-Stina" userId="7268a26c-074a-4576-8e9c-a5e8d29952c7" providerId="ADAL" clId="{35423ADF-B84D-4FEB-A0F5-6606FB398FD7}" dt="2024-08-05T09:40:15.708" v="92" actId="6264"/>
          <ac:spMkLst>
            <pc:docMk/>
            <pc:sldMk cId="1531203364" sldId="319"/>
            <ac:spMk id="9" creationId="{F82524E4-068C-2570-94B5-68FE4317468D}"/>
          </ac:spMkLst>
        </pc:spChg>
      </pc:sldChg>
      <pc:sldChg chg="addSp delSp modSp mod chgLayout">
        <pc:chgData name="Kuula Anna-Stina" userId="7268a26c-074a-4576-8e9c-a5e8d29952c7" providerId="ADAL" clId="{35423ADF-B84D-4FEB-A0F5-6606FB398FD7}" dt="2024-08-05T09:48:16.895" v="337" actId="20577"/>
        <pc:sldMkLst>
          <pc:docMk/>
          <pc:sldMk cId="3486255240" sldId="320"/>
        </pc:sldMkLst>
        <pc:spChg chg="mod ord">
          <ac:chgData name="Kuula Anna-Stina" userId="7268a26c-074a-4576-8e9c-a5e8d29952c7" providerId="ADAL" clId="{35423ADF-B84D-4FEB-A0F5-6606FB398FD7}" dt="2024-08-05T09:48:16.895" v="337" actId="20577"/>
          <ac:spMkLst>
            <pc:docMk/>
            <pc:sldMk cId="3486255240" sldId="320"/>
            <ac:spMk id="2" creationId="{0AD8E757-0C93-DECC-FC28-59AB9DBF8E32}"/>
          </ac:spMkLst>
        </pc:spChg>
        <pc:spChg chg="mod ord">
          <ac:chgData name="Kuula Anna-Stina" userId="7268a26c-074a-4576-8e9c-a5e8d29952c7" providerId="ADAL" clId="{35423ADF-B84D-4FEB-A0F5-6606FB398FD7}" dt="2024-08-05T09:31:57.180" v="25" actId="6264"/>
          <ac:spMkLst>
            <pc:docMk/>
            <pc:sldMk cId="3486255240" sldId="320"/>
            <ac:spMk id="3" creationId="{860612EE-238F-D991-11A9-F2276BD3348E}"/>
          </ac:spMkLst>
        </pc:spChg>
        <pc:spChg chg="mod ord">
          <ac:chgData name="Kuula Anna-Stina" userId="7268a26c-074a-4576-8e9c-a5e8d29952c7" providerId="ADAL" clId="{35423ADF-B84D-4FEB-A0F5-6606FB398FD7}" dt="2024-08-05T09:31:57.180" v="25" actId="6264"/>
          <ac:spMkLst>
            <pc:docMk/>
            <pc:sldMk cId="3486255240" sldId="320"/>
            <ac:spMk id="4" creationId="{F036E713-B563-9594-9875-7947DCC1B1AB}"/>
          </ac:spMkLst>
        </pc:spChg>
        <pc:spChg chg="mod ord">
          <ac:chgData name="Kuula Anna-Stina" userId="7268a26c-074a-4576-8e9c-a5e8d29952c7" providerId="ADAL" clId="{35423ADF-B84D-4FEB-A0F5-6606FB398FD7}" dt="2024-08-05T09:31:57.190" v="26" actId="27636"/>
          <ac:spMkLst>
            <pc:docMk/>
            <pc:sldMk cId="3486255240" sldId="320"/>
            <ac:spMk id="5" creationId="{E3526722-74DC-2B36-4CA4-D29FB94ECBB2}"/>
          </ac:spMkLst>
        </pc:spChg>
        <pc:spChg chg="add del mod">
          <ac:chgData name="Kuula Anna-Stina" userId="7268a26c-074a-4576-8e9c-a5e8d29952c7" providerId="ADAL" clId="{35423ADF-B84D-4FEB-A0F5-6606FB398FD7}" dt="2024-08-05T09:31:57.180" v="25" actId="6264"/>
          <ac:spMkLst>
            <pc:docMk/>
            <pc:sldMk cId="3486255240" sldId="320"/>
            <ac:spMk id="6" creationId="{D575B24A-C19F-0FF2-BDED-17FAD3B85216}"/>
          </ac:spMkLst>
        </pc:spChg>
        <pc:spChg chg="add del mod">
          <ac:chgData name="Kuula Anna-Stina" userId="7268a26c-074a-4576-8e9c-a5e8d29952c7" providerId="ADAL" clId="{35423ADF-B84D-4FEB-A0F5-6606FB398FD7}" dt="2024-08-05T09:31:57.180" v="25" actId="6264"/>
          <ac:spMkLst>
            <pc:docMk/>
            <pc:sldMk cId="3486255240" sldId="320"/>
            <ac:spMk id="7" creationId="{5B2BF5D1-2107-6090-045C-B1B9C755209E}"/>
          </ac:spMkLst>
        </pc:spChg>
        <pc:spChg chg="add del mod">
          <ac:chgData name="Kuula Anna-Stina" userId="7268a26c-074a-4576-8e9c-a5e8d29952c7" providerId="ADAL" clId="{35423ADF-B84D-4FEB-A0F5-6606FB398FD7}" dt="2024-08-05T09:31:57.180" v="25" actId="6264"/>
          <ac:spMkLst>
            <pc:docMk/>
            <pc:sldMk cId="3486255240" sldId="320"/>
            <ac:spMk id="8" creationId="{20380265-5239-D735-23C5-410DADD2033A}"/>
          </ac:spMkLst>
        </pc:spChg>
        <pc:spChg chg="add del mod">
          <ac:chgData name="Kuula Anna-Stina" userId="7268a26c-074a-4576-8e9c-a5e8d29952c7" providerId="ADAL" clId="{35423ADF-B84D-4FEB-A0F5-6606FB398FD7}" dt="2024-08-05T09:31:57.180" v="25" actId="6264"/>
          <ac:spMkLst>
            <pc:docMk/>
            <pc:sldMk cId="3486255240" sldId="320"/>
            <ac:spMk id="9" creationId="{7F0AD207-574B-3BD2-36E6-E1E90B089105}"/>
          </ac:spMkLst>
        </pc:spChg>
      </pc:sldChg>
    </pc:docChg>
  </pc:docChgLst>
  <pc:docChgLst>
    <pc:chgData name="Stenman Tarja" userId="385a9938-ba44-41fd-b253-73f9371b6dfd" providerId="ADAL" clId="{642C8D46-4BF1-4102-9444-9EA53C35D49E}"/>
    <pc:docChg chg="custSel modSld">
      <pc:chgData name="Stenman Tarja" userId="385a9938-ba44-41fd-b253-73f9371b6dfd" providerId="ADAL" clId="{642C8D46-4BF1-4102-9444-9EA53C35D49E}" dt="2024-06-06T09:45:09.515" v="58" actId="27636"/>
      <pc:docMkLst>
        <pc:docMk/>
      </pc:docMkLst>
      <pc:sldChg chg="modSp mod">
        <pc:chgData name="Stenman Tarja" userId="385a9938-ba44-41fd-b253-73f9371b6dfd" providerId="ADAL" clId="{642C8D46-4BF1-4102-9444-9EA53C35D49E}" dt="2024-06-06T09:45:09.515" v="58" actId="27636"/>
        <pc:sldMkLst>
          <pc:docMk/>
          <pc:sldMk cId="1970351604" sldId="308"/>
        </pc:sldMkLst>
        <pc:spChg chg="mod">
          <ac:chgData name="Stenman Tarja" userId="385a9938-ba44-41fd-b253-73f9371b6dfd" providerId="ADAL" clId="{642C8D46-4BF1-4102-9444-9EA53C35D49E}" dt="2024-06-06T09:45:09.515" v="58" actId="27636"/>
          <ac:spMkLst>
            <pc:docMk/>
            <pc:sldMk cId="1970351604" sldId="308"/>
            <ac:spMk id="5" creationId="{E3526722-74DC-2B36-4CA4-D29FB94ECBB2}"/>
          </ac:spMkLst>
        </pc:spChg>
      </pc:sldChg>
    </pc:docChg>
  </pc:docChgLst>
  <pc:docChgLst>
    <pc:chgData name="Stenman Tarja" userId="S::tarja.stenman@jamk.fi::385a9938-ba44-41fd-b253-73f9371b6dfd" providerId="AD" clId="Web-{084C67E0-91D8-4CBD-84E2-A310E2A50996}"/>
    <pc:docChg chg="modSld">
      <pc:chgData name="Stenman Tarja" userId="S::tarja.stenman@jamk.fi::385a9938-ba44-41fd-b253-73f9371b6dfd" providerId="AD" clId="Web-{084C67E0-91D8-4CBD-84E2-A310E2A50996}" dt="2024-06-06T08:13:29.709" v="43" actId="20577"/>
      <pc:docMkLst>
        <pc:docMk/>
      </pc:docMkLst>
      <pc:sldChg chg="modSp">
        <pc:chgData name="Stenman Tarja" userId="S::tarja.stenman@jamk.fi::385a9938-ba44-41fd-b253-73f9371b6dfd" providerId="AD" clId="Web-{084C67E0-91D8-4CBD-84E2-A310E2A50996}" dt="2024-06-06T08:13:29.709" v="43" actId="20577"/>
        <pc:sldMkLst>
          <pc:docMk/>
          <pc:sldMk cId="1970351604" sldId="308"/>
        </pc:sldMkLst>
        <pc:spChg chg="mod">
          <ac:chgData name="Stenman Tarja" userId="S::tarja.stenman@jamk.fi::385a9938-ba44-41fd-b253-73f9371b6dfd" providerId="AD" clId="Web-{084C67E0-91D8-4CBD-84E2-A310E2A50996}" dt="2024-06-06T08:13:29.709" v="43" actId="20577"/>
          <ac:spMkLst>
            <pc:docMk/>
            <pc:sldMk cId="1970351604" sldId="308"/>
            <ac:spMk id="5" creationId="{E3526722-74DC-2B36-4CA4-D29FB94ECBB2}"/>
          </ac:spMkLst>
        </pc:spChg>
      </pc:sldChg>
    </pc:docChg>
  </pc:docChgLst>
  <pc:docChgLst>
    <pc:chgData name="Kuula Anna-Stina" userId="S::anna-stina.kuula@jamk.fi::7268a26c-074a-4576-8e9c-a5e8d29952c7" providerId="AD" clId="Web-{F8764FA5-4944-866B-72E9-7B79F49A9CFD}"/>
    <pc:docChg chg="addSld">
      <pc:chgData name="Kuula Anna-Stina" userId="S::anna-stina.kuula@jamk.fi::7268a26c-074a-4576-8e9c-a5e8d29952c7" providerId="AD" clId="Web-{F8764FA5-4944-866B-72E9-7B79F49A9CFD}" dt="2024-09-24T09:59:51.842" v="0"/>
      <pc:docMkLst>
        <pc:docMk/>
      </pc:docMkLst>
      <pc:sldChg chg="add">
        <pc:chgData name="Kuula Anna-Stina" userId="S::anna-stina.kuula@jamk.fi::7268a26c-074a-4576-8e9c-a5e8d29952c7" providerId="AD" clId="Web-{F8764FA5-4944-866B-72E9-7B79F49A9CFD}" dt="2024-09-24T09:59:51.842" v="0"/>
        <pc:sldMkLst>
          <pc:docMk/>
          <pc:sldMk cId="3375944598" sldId="287"/>
        </pc:sldMkLst>
      </pc:sldChg>
      <pc:sldMasterChg chg="addSldLayout">
        <pc:chgData name="Kuula Anna-Stina" userId="S::anna-stina.kuula@jamk.fi::7268a26c-074a-4576-8e9c-a5e8d29952c7" providerId="AD" clId="Web-{F8764FA5-4944-866B-72E9-7B79F49A9CFD}" dt="2024-09-24T09:59:51.842" v="0"/>
        <pc:sldMasterMkLst>
          <pc:docMk/>
          <pc:sldMasterMk cId="1923229604" sldId="2147483648"/>
        </pc:sldMasterMkLst>
        <pc:sldLayoutChg chg="add">
          <pc:chgData name="Kuula Anna-Stina" userId="S::anna-stina.kuula@jamk.fi::7268a26c-074a-4576-8e9c-a5e8d29952c7" providerId="AD" clId="Web-{F8764FA5-4944-866B-72E9-7B79F49A9CFD}" dt="2024-09-24T09:59:51.842" v="0"/>
          <pc:sldLayoutMkLst>
            <pc:docMk/>
            <pc:sldMasterMk cId="1923229604" sldId="2147483648"/>
            <pc:sldLayoutMk cId="4233045235" sldId="214748369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7E4D1A-04BD-C641-9499-3D8E00A015E9}" type="datetimeFigureOut">
              <a:rPr lang="fi-FI" smtClean="0"/>
              <a:t>24.9.2024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7DA67C-5201-BB44-9041-FA521B0921E3}" type="slidenum">
              <a:rPr lang="fi-FI" smtClean="0"/>
              <a:t>‹#›</a:t>
            </a:fld>
            <a:endParaRPr lang="fi-FI"/>
          </a:p>
        </p:txBody>
      </p:sp>
    </p:spTree>
    <p:extLst>
      <p:ext uri="{BB962C8B-B14F-4D97-AF65-F5344CB8AC3E}">
        <p14:creationId xmlns:p14="http://schemas.microsoft.com/office/powerpoint/2010/main" val="42977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117DA67C-5201-BB44-9041-FA521B0921E3}" type="slidenum">
              <a:rPr lang="fi-FI" smtClean="0"/>
              <a:t>12</a:t>
            </a:fld>
            <a:endParaRPr lang="fi-FI"/>
          </a:p>
        </p:txBody>
      </p:sp>
    </p:spTree>
    <p:extLst>
      <p:ext uri="{BB962C8B-B14F-4D97-AF65-F5344CB8AC3E}">
        <p14:creationId xmlns:p14="http://schemas.microsoft.com/office/powerpoint/2010/main" val="3476381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mmm.fi/maankayttosektorin-ilmastosuunnitelma" TargetMode="Externa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7202"/>
            <a:ext cx="9520686" cy="1325563"/>
          </a:xfrm>
          <a:prstGeom prst="rect">
            <a:avLst/>
          </a:prstGeom>
        </p:spPr>
        <p:txBody>
          <a:bodyPr/>
          <a:lstStyle>
            <a:lvl1pPr algn="ctr">
              <a:defRPr sz="7400" b="1" i="0" baseline="0">
                <a:solidFill>
                  <a:schemeClr val="tx1"/>
                </a:solidFill>
              </a:defRPr>
            </a:lvl1pPr>
          </a:lstStyle>
          <a:p>
            <a:r>
              <a:rPr lang="en-US" dirty="0"/>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4301"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597091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pic>
        <p:nvPicPr>
          <p:cNvPr id="8" name="Picture 7" descr="A close up of a sign&#10;&#10;Description automatically generated">
            <a:extLst>
              <a:ext uri="{FF2B5EF4-FFF2-40B4-BE49-F238E27FC236}">
                <a16:creationId xmlns:a16="http://schemas.microsoft.com/office/drawing/2014/main" id="{A713033C-B1CA-7A21-AF73-7F47C49B053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29763" y="4988045"/>
            <a:ext cx="3132473" cy="606285"/>
          </a:xfrm>
          <a:prstGeom prst="rect">
            <a:avLst/>
          </a:prstGeom>
        </p:spPr>
      </p:pic>
    </p:spTree>
    <p:extLst>
      <p:ext uri="{BB962C8B-B14F-4D97-AF65-F5344CB8AC3E}">
        <p14:creationId xmlns:p14="http://schemas.microsoft.com/office/powerpoint/2010/main" val="3798200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dia 2, ei alaotsikkoa">
    <p:spTree>
      <p:nvGrpSpPr>
        <p:cNvPr id="1" name=""/>
        <p:cNvGrpSpPr/>
        <p:nvPr/>
      </p:nvGrpSpPr>
      <p:grpSpPr>
        <a:xfrm>
          <a:off x="0" y="0"/>
          <a:ext cx="0" cy="0"/>
          <a:chOff x="0" y="0"/>
          <a:chExt cx="0" cy="0"/>
        </a:xfrm>
      </p:grpSpPr>
      <p:sp>
        <p:nvSpPr>
          <p:cNvPr id="6" name="Tekstin paikkamerkki 2"/>
          <p:cNvSpPr>
            <a:spLocks noGrp="1"/>
          </p:cNvSpPr>
          <p:nvPr>
            <p:ph type="body" idx="10"/>
          </p:nvPr>
        </p:nvSpPr>
        <p:spPr>
          <a:xfrm>
            <a:off x="803054" y="1819469"/>
            <a:ext cx="10525346" cy="3937000"/>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5" name="Otsikko 1"/>
          <p:cNvSpPr>
            <a:spLocks noGrp="1"/>
          </p:cNvSpPr>
          <p:nvPr>
            <p:ph type="ctrTitle"/>
          </p:nvPr>
        </p:nvSpPr>
        <p:spPr>
          <a:xfrm>
            <a:off x="803055" y="757022"/>
            <a:ext cx="10525316" cy="792088"/>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9" name="Päivämäärän paikkamerkki 3">
            <a:extLst>
              <a:ext uri="{FF2B5EF4-FFF2-40B4-BE49-F238E27FC236}">
                <a16:creationId xmlns:a16="http://schemas.microsoft.com/office/drawing/2014/main" id="{E24697D7-EBCE-E441-8DE0-59AA8587FD36}"/>
              </a:ext>
            </a:extLst>
          </p:cNvPr>
          <p:cNvSpPr>
            <a:spLocks noGrp="1"/>
          </p:cNvSpPr>
          <p:nvPr>
            <p:ph type="dt" sz="half" idx="2"/>
          </p:nvPr>
        </p:nvSpPr>
        <p:spPr>
          <a:xfrm>
            <a:off x="803054"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FED51ED3-01E7-4C6F-870B-DF896D344459}" type="datetime1">
              <a:rPr lang="fi-FI" smtClean="0"/>
              <a:t>24.9.2024</a:t>
            </a:fld>
            <a:endParaRPr lang="fi-FI" dirty="0"/>
          </a:p>
        </p:txBody>
      </p:sp>
      <p:sp>
        <p:nvSpPr>
          <p:cNvPr id="10" name="Alatunnisteen paikkamerkki 4">
            <a:extLst>
              <a:ext uri="{FF2B5EF4-FFF2-40B4-BE49-F238E27FC236}">
                <a16:creationId xmlns:a16="http://schemas.microsoft.com/office/drawing/2014/main" id="{DBFCED60-2B25-614B-8139-3642749E49BC}"/>
              </a:ext>
            </a:extLst>
          </p:cNvPr>
          <p:cNvSpPr>
            <a:spLocks noGrp="1"/>
          </p:cNvSpPr>
          <p:nvPr>
            <p:ph type="ftr" sz="quarter" idx="3"/>
          </p:nvPr>
        </p:nvSpPr>
        <p:spPr>
          <a:xfrm>
            <a:off x="2329014"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endParaRPr lang="fi-FI" dirty="0"/>
          </a:p>
        </p:txBody>
      </p:sp>
      <p:pic>
        <p:nvPicPr>
          <p:cNvPr id="3" name="Picture 2" descr="A blue and green text on a black background&#10;&#10;Description automatically generated">
            <a:extLst>
              <a:ext uri="{FF2B5EF4-FFF2-40B4-BE49-F238E27FC236}">
                <a16:creationId xmlns:a16="http://schemas.microsoft.com/office/drawing/2014/main" id="{D69881B7-1C4E-FBEB-6FCC-41D24FCCF7B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FD8D29C7-C1A8-71FA-87BD-E1EA153B47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905789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ja bullet-lista">
    <p:spTree>
      <p:nvGrpSpPr>
        <p:cNvPr id="1" name=""/>
        <p:cNvGrpSpPr/>
        <p:nvPr/>
      </p:nvGrpSpPr>
      <p:grpSpPr>
        <a:xfrm>
          <a:off x="0" y="0"/>
          <a:ext cx="0" cy="0"/>
          <a:chOff x="0" y="0"/>
          <a:chExt cx="0" cy="0"/>
        </a:xfrm>
      </p:grpSpPr>
      <p:sp>
        <p:nvSpPr>
          <p:cNvPr id="8" name="Tekstin paikkamerkki 2"/>
          <p:cNvSpPr>
            <a:spLocks noGrp="1"/>
          </p:cNvSpPr>
          <p:nvPr>
            <p:ph idx="1"/>
          </p:nvPr>
        </p:nvSpPr>
        <p:spPr bwMode="auto">
          <a:xfrm>
            <a:off x="803054" y="1819469"/>
            <a:ext cx="10512646" cy="3861565"/>
          </a:xfrm>
          <a:prstGeom prst="rect">
            <a:avLst/>
          </a:prstGeom>
          <a:noFill/>
          <a:ln>
            <a:noFill/>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buNone/>
              <a:defRPr sz="2200">
                <a:solidFill>
                  <a:schemeClr val="tx2"/>
                </a:solidFill>
              </a:defRPr>
            </a:lvl1pPr>
            <a:lvl2pPr>
              <a:defRPr sz="2000">
                <a:solidFill>
                  <a:schemeClr val="tx2"/>
                </a:solidFill>
              </a:defRPr>
            </a:lvl2pPr>
            <a:lvl3pPr marL="12001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a:defRPr sz="1400">
                <a:solidFill>
                  <a:schemeClr val="tx2"/>
                </a:solidFill>
              </a:defRPr>
            </a:lvl5pPr>
          </a:lstStyle>
          <a:p>
            <a:pPr lvl="0"/>
            <a:endParaRPr lang="fi-FI" dirty="0"/>
          </a:p>
        </p:txBody>
      </p:sp>
      <p:sp>
        <p:nvSpPr>
          <p:cNvPr id="13" name="Otsikko 1">
            <a:extLst>
              <a:ext uri="{FF2B5EF4-FFF2-40B4-BE49-F238E27FC236}">
                <a16:creationId xmlns:a16="http://schemas.microsoft.com/office/drawing/2014/main" id="{A816A9B5-5722-4444-8409-AD6530953DB1}"/>
              </a:ext>
            </a:extLst>
          </p:cNvPr>
          <p:cNvSpPr>
            <a:spLocks noGrp="1"/>
          </p:cNvSpPr>
          <p:nvPr>
            <p:ph type="ctrTitle"/>
          </p:nvPr>
        </p:nvSpPr>
        <p:spPr>
          <a:xfrm>
            <a:off x="803055" y="759921"/>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4" name="Päivämäärän paikkamerkki 3">
            <a:extLst>
              <a:ext uri="{FF2B5EF4-FFF2-40B4-BE49-F238E27FC236}">
                <a16:creationId xmlns:a16="http://schemas.microsoft.com/office/drawing/2014/main" id="{AB9D5E66-12AA-D144-A1C7-B039E5725D99}"/>
              </a:ext>
            </a:extLst>
          </p:cNvPr>
          <p:cNvSpPr>
            <a:spLocks noGrp="1"/>
          </p:cNvSpPr>
          <p:nvPr>
            <p:ph type="dt" sz="half" idx="2"/>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0E957D18-B427-4263-B39D-66641B6B14D0}" type="datetime1">
              <a:rPr lang="fi-FI" smtClean="0"/>
              <a:t>24.9.2024</a:t>
            </a:fld>
            <a:endParaRPr lang="fi-FI" dirty="0"/>
          </a:p>
        </p:txBody>
      </p:sp>
      <p:sp>
        <p:nvSpPr>
          <p:cNvPr id="15" name="Alatunnisteen paikkamerkki 4">
            <a:extLst>
              <a:ext uri="{FF2B5EF4-FFF2-40B4-BE49-F238E27FC236}">
                <a16:creationId xmlns:a16="http://schemas.microsoft.com/office/drawing/2014/main" id="{B5915956-69E9-1F44-94B4-13F0249DAE00}"/>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endParaRPr lang="fi-FI" dirty="0"/>
          </a:p>
        </p:txBody>
      </p:sp>
      <p:pic>
        <p:nvPicPr>
          <p:cNvPr id="3" name="Picture 2" descr="A blue and green text on a black background&#10;&#10;Description automatically generated">
            <a:extLst>
              <a:ext uri="{FF2B5EF4-FFF2-40B4-BE49-F238E27FC236}">
                <a16:creationId xmlns:a16="http://schemas.microsoft.com/office/drawing/2014/main" id="{9DA8E244-1A35-AEE5-3878-D914F9D9995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9E132E4C-79D9-96D1-8BF1-76415B47B48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878553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6179410" y="1810139"/>
            <a:ext cx="5123590" cy="4098024"/>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Sisällön paikkamerkki 2"/>
          <p:cNvSpPr>
            <a:spLocks noGrp="1"/>
          </p:cNvSpPr>
          <p:nvPr>
            <p:ph sz="half" idx="1"/>
          </p:nvPr>
        </p:nvSpPr>
        <p:spPr>
          <a:xfrm>
            <a:off x="803055" y="1810139"/>
            <a:ext cx="5092659" cy="4098024"/>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dirty="0"/>
              <a:t>Click to edit Master title style</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03BD9A35-33AC-4743-985D-038B11BA57C2}" type="datetime1">
              <a:rPr lang="fi-FI" smtClean="0"/>
              <a:t>24.9.2024</a:t>
            </a:fld>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endParaRPr lang="fi-FI" dirty="0"/>
          </a:p>
        </p:txBody>
      </p:sp>
      <p:pic>
        <p:nvPicPr>
          <p:cNvPr id="3" name="Picture 2" descr="A blue and green text on a black background&#10;&#10;Description automatically generated">
            <a:extLst>
              <a:ext uri="{FF2B5EF4-FFF2-40B4-BE49-F238E27FC236}">
                <a16:creationId xmlns:a16="http://schemas.microsoft.com/office/drawing/2014/main" id="{F74C833A-2CE6-7476-1894-5222DC5956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A49BBB29-B930-C3E6-D1BA-5158880ABD0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3827232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Kolme sisältökohdetta">
    <p:spTree>
      <p:nvGrpSpPr>
        <p:cNvPr id="1" name=""/>
        <p:cNvGrpSpPr/>
        <p:nvPr/>
      </p:nvGrpSpPr>
      <p:grpSpPr>
        <a:xfrm>
          <a:off x="0" y="0"/>
          <a:ext cx="0" cy="0"/>
          <a:chOff x="0" y="0"/>
          <a:chExt cx="0" cy="0"/>
        </a:xfrm>
      </p:grpSpPr>
      <p:sp>
        <p:nvSpPr>
          <p:cNvPr id="8" name="Sisällön paikkamerkki 3"/>
          <p:cNvSpPr>
            <a:spLocks noGrp="1"/>
          </p:cNvSpPr>
          <p:nvPr>
            <p:ph sz="half" idx="2"/>
          </p:nvPr>
        </p:nvSpPr>
        <p:spPr>
          <a:xfrm>
            <a:off x="4354624"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7" name="Sisällön paikkamerkki 2"/>
          <p:cNvSpPr>
            <a:spLocks noGrp="1"/>
          </p:cNvSpPr>
          <p:nvPr>
            <p:ph sz="half" idx="1"/>
          </p:nvPr>
        </p:nvSpPr>
        <p:spPr>
          <a:xfrm>
            <a:off x="80305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marL="1200150" indent="-285750">
              <a:buFont typeface="Arial" panose="020B0604020202020204" pitchFamily="34" charset="0"/>
              <a:buChar cha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Alaotsikko 2">
            <a:extLst>
              <a:ext uri="{FF2B5EF4-FFF2-40B4-BE49-F238E27FC236}">
                <a16:creationId xmlns:a16="http://schemas.microsoft.com/office/drawing/2014/main" id="{D3B85546-B3F2-7241-A601-16265374137C}"/>
              </a:ext>
            </a:extLst>
          </p:cNvPr>
          <p:cNvSpPr>
            <a:spLocks noGrp="1"/>
          </p:cNvSpPr>
          <p:nvPr>
            <p:ph type="subTitle" idx="13"/>
          </p:nvPr>
        </p:nvSpPr>
        <p:spPr>
          <a:xfrm>
            <a:off x="803055" y="1558495"/>
            <a:ext cx="104999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14" name="Otsikko 1">
            <a:extLst>
              <a:ext uri="{FF2B5EF4-FFF2-40B4-BE49-F238E27FC236}">
                <a16:creationId xmlns:a16="http://schemas.microsoft.com/office/drawing/2014/main" id="{50BF326E-66F7-3748-B519-45FEFCD2DEF0}"/>
              </a:ext>
            </a:extLst>
          </p:cNvPr>
          <p:cNvSpPr>
            <a:spLocks noGrp="1"/>
          </p:cNvSpPr>
          <p:nvPr>
            <p:ph type="ctrTitle"/>
          </p:nvPr>
        </p:nvSpPr>
        <p:spPr>
          <a:xfrm>
            <a:off x="803055" y="759921"/>
            <a:ext cx="10499945" cy="792090"/>
          </a:xfrm>
          <a:prstGeom prst="rect">
            <a:avLst/>
          </a:prstGeom>
        </p:spPr>
        <p:txBody>
          <a:bodyPr>
            <a:normAutofit/>
          </a:bodyPr>
          <a:lstStyle>
            <a:lvl1pPr>
              <a:defRPr sz="5000" b="1">
                <a:solidFill>
                  <a:schemeClr val="tx2"/>
                </a:solidFill>
                <a:latin typeface="+mn-lt"/>
              </a:defRPr>
            </a:lvl1pPr>
          </a:lstStyle>
          <a:p>
            <a:r>
              <a:rPr lang="en-US" dirty="0"/>
              <a:t>Click to edit Master title style</a:t>
            </a:r>
            <a:endParaRPr lang="fi-FI" dirty="0"/>
          </a:p>
        </p:txBody>
      </p:sp>
      <p:sp>
        <p:nvSpPr>
          <p:cNvPr id="17" name="Päivämäärän paikkamerkki 3">
            <a:extLst>
              <a:ext uri="{FF2B5EF4-FFF2-40B4-BE49-F238E27FC236}">
                <a16:creationId xmlns:a16="http://schemas.microsoft.com/office/drawing/2014/main" id="{E0F015C5-516E-6B40-9FBA-B8C6F1D6D585}"/>
              </a:ext>
            </a:extLst>
          </p:cNvPr>
          <p:cNvSpPr>
            <a:spLocks noGrp="1"/>
          </p:cNvSpPr>
          <p:nvPr>
            <p:ph type="dt" sz="half" idx="14"/>
          </p:nvPr>
        </p:nvSpPr>
        <p:spPr>
          <a:xfrm>
            <a:off x="8030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5F348815-D21E-4605-B3F8-5129191FFD4D}" type="datetime1">
              <a:rPr lang="fi-FI" smtClean="0"/>
              <a:t>24.9.2024</a:t>
            </a:fld>
            <a:endParaRPr lang="fi-FI" dirty="0"/>
          </a:p>
        </p:txBody>
      </p:sp>
      <p:sp>
        <p:nvSpPr>
          <p:cNvPr id="18" name="Alatunnisteen paikkamerkki 4">
            <a:extLst>
              <a:ext uri="{FF2B5EF4-FFF2-40B4-BE49-F238E27FC236}">
                <a16:creationId xmlns:a16="http://schemas.microsoft.com/office/drawing/2014/main" id="{4F144793-6417-3A42-AEF0-3E329877F92D}"/>
              </a:ext>
            </a:extLst>
          </p:cNvPr>
          <p:cNvSpPr>
            <a:spLocks noGrp="1"/>
          </p:cNvSpPr>
          <p:nvPr>
            <p:ph type="ftr" sz="quarter" idx="3"/>
          </p:nvPr>
        </p:nvSpPr>
        <p:spPr>
          <a:xfrm>
            <a:off x="23290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endParaRPr lang="fi-FI" dirty="0"/>
          </a:p>
        </p:txBody>
      </p:sp>
      <p:sp>
        <p:nvSpPr>
          <p:cNvPr id="3" name="Sisällön paikkamerkki 3">
            <a:extLst>
              <a:ext uri="{FF2B5EF4-FFF2-40B4-BE49-F238E27FC236}">
                <a16:creationId xmlns:a16="http://schemas.microsoft.com/office/drawing/2014/main" id="{F0A1FFA9-830A-57BB-C77A-E0E559B5A003}"/>
              </a:ext>
            </a:extLst>
          </p:cNvPr>
          <p:cNvSpPr>
            <a:spLocks noGrp="1"/>
          </p:cNvSpPr>
          <p:nvPr>
            <p:ph sz="half" idx="15"/>
          </p:nvPr>
        </p:nvSpPr>
        <p:spPr>
          <a:xfrm>
            <a:off x="7906195" y="2448703"/>
            <a:ext cx="3396805" cy="3459460"/>
          </a:xfrm>
          <a:prstGeom prst="rect">
            <a:avLst/>
          </a:prstGeom>
        </p:spPr>
        <p:txBody>
          <a:bodyPr>
            <a:normAutofit/>
          </a:bodyPr>
          <a:lstStyle>
            <a:lvl1pPr>
              <a:defRPr sz="2200">
                <a:solidFill>
                  <a:schemeClr val="tx2"/>
                </a:solidFill>
              </a:defRPr>
            </a:lvl1pPr>
            <a:lvl2pPr>
              <a:defRPr sz="2000">
                <a:solidFill>
                  <a:schemeClr val="tx2"/>
                </a:solidFill>
              </a:defRPr>
            </a:lvl2pPr>
            <a:lvl3pPr>
              <a:defRPr sz="1800">
                <a:solidFill>
                  <a:schemeClr val="tx2"/>
                </a:solidFill>
              </a:defRPr>
            </a:lvl3pPr>
            <a:lvl4pPr>
              <a:defRPr sz="1600">
                <a:solidFill>
                  <a:schemeClr val="tx2"/>
                </a:solidFill>
              </a:defRPr>
            </a:lvl4pPr>
            <a:lvl5pPr>
              <a:defRPr sz="1400">
                <a:solidFill>
                  <a:schemeClr val="tx2"/>
                </a:solidFill>
              </a:defRPr>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pic>
        <p:nvPicPr>
          <p:cNvPr id="4" name="Picture 3" descr="A blue and green text on a black background&#10;&#10;Description automatically generated">
            <a:extLst>
              <a:ext uri="{FF2B5EF4-FFF2-40B4-BE49-F238E27FC236}">
                <a16:creationId xmlns:a16="http://schemas.microsoft.com/office/drawing/2014/main" id="{22399582-2886-85C3-C7CA-14B213F6B63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5" name="Picture 4" descr="A close up of a sign&#10;&#10;Description automatically generated">
            <a:extLst>
              <a:ext uri="{FF2B5EF4-FFF2-40B4-BE49-F238E27FC236}">
                <a16:creationId xmlns:a16="http://schemas.microsoft.com/office/drawing/2014/main" id="{5B2B3067-460B-8237-273C-8FD46EE815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571795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Nostot sininen-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11" name="Footer Placeholder 2">
            <a:extLst>
              <a:ext uri="{FF2B5EF4-FFF2-40B4-BE49-F238E27FC236}">
                <a16:creationId xmlns:a16="http://schemas.microsoft.com/office/drawing/2014/main" id="{9B7FBCDA-5D86-F3E3-5B97-70D4098A5508}"/>
              </a:ext>
            </a:extLst>
          </p:cNvPr>
          <p:cNvSpPr>
            <a:spLocks noGrp="1"/>
          </p:cNvSpPr>
          <p:nvPr>
            <p:ph type="ftr" sz="quarter" idx="10"/>
          </p:nvPr>
        </p:nvSpPr>
        <p:spPr>
          <a:xfrm>
            <a:off x="2339016" y="6237312"/>
            <a:ext cx="5570240" cy="404664"/>
          </a:xfrm>
        </p:spPr>
        <p:txBody>
          <a:bodyPr/>
          <a:lstStyle>
            <a:lvl1pPr>
              <a:defRPr>
                <a:solidFill>
                  <a:schemeClr val="bg1"/>
                </a:solidFill>
              </a:defRPr>
            </a:lvl1pPr>
          </a:lstStyle>
          <a:p>
            <a:r>
              <a:rPr lang="fi-FI"/>
              <a:t>Tarja Stenman</a:t>
            </a:r>
            <a:endParaRPr lang="fi-FI" dirty="0"/>
          </a:p>
        </p:txBody>
      </p:sp>
      <p:sp>
        <p:nvSpPr>
          <p:cNvPr id="12" name="Date Placeholder 3">
            <a:extLst>
              <a:ext uri="{FF2B5EF4-FFF2-40B4-BE49-F238E27FC236}">
                <a16:creationId xmlns:a16="http://schemas.microsoft.com/office/drawing/2014/main" id="{3FD83205-B868-8714-3181-6772150C1D40}"/>
              </a:ext>
            </a:extLst>
          </p:cNvPr>
          <p:cNvSpPr>
            <a:spLocks noGrp="1"/>
          </p:cNvSpPr>
          <p:nvPr>
            <p:ph type="dt" sz="half" idx="11"/>
          </p:nvPr>
        </p:nvSpPr>
        <p:spPr>
          <a:xfrm>
            <a:off x="793958" y="6237312"/>
            <a:ext cx="1453952" cy="404664"/>
          </a:xfrm>
        </p:spPr>
        <p:txBody>
          <a:bodyPr/>
          <a:lstStyle/>
          <a:p>
            <a:fld id="{9BB4D040-0079-4982-9404-795601C41CAC}" type="datetime1">
              <a:rPr lang="fi-FI" smtClean="0"/>
              <a:t>24.9.2024</a:t>
            </a:fld>
            <a:endParaRPr lang="fi-FI" dirty="0"/>
          </a:p>
        </p:txBody>
      </p:sp>
      <p:pic>
        <p:nvPicPr>
          <p:cNvPr id="25" name="Picture 24" descr="A black and white sign with white text&#10;&#10;Description automatically generated">
            <a:extLst>
              <a:ext uri="{FF2B5EF4-FFF2-40B4-BE49-F238E27FC236}">
                <a16:creationId xmlns:a16="http://schemas.microsoft.com/office/drawing/2014/main" id="{625267AD-6364-3708-F8B7-21D109A3FD7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14440" y="5857587"/>
            <a:ext cx="1418929" cy="759450"/>
          </a:xfrm>
          <a:prstGeom prst="rect">
            <a:avLst/>
          </a:prstGeom>
        </p:spPr>
      </p:pic>
      <p:sp>
        <p:nvSpPr>
          <p:cNvPr id="26" name="Text Placeholder 5">
            <a:extLst>
              <a:ext uri="{FF2B5EF4-FFF2-40B4-BE49-F238E27FC236}">
                <a16:creationId xmlns:a16="http://schemas.microsoft.com/office/drawing/2014/main" id="{0D89D5F2-A025-6BA2-3C94-7C70288CFA18}"/>
              </a:ext>
            </a:extLst>
          </p:cNvPr>
          <p:cNvSpPr>
            <a:spLocks noGrp="1"/>
          </p:cNvSpPr>
          <p:nvPr>
            <p:ph type="body" sz="quarter" idx="12"/>
          </p:nvPr>
        </p:nvSpPr>
        <p:spPr>
          <a:xfrm>
            <a:off x="803055"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7" name="Text Placeholder 5">
            <a:extLst>
              <a:ext uri="{FF2B5EF4-FFF2-40B4-BE49-F238E27FC236}">
                <a16:creationId xmlns:a16="http://schemas.microsoft.com/office/drawing/2014/main" id="{62A66A20-2C67-2B52-C606-1D0F3DE64589}"/>
              </a:ext>
            </a:extLst>
          </p:cNvPr>
          <p:cNvSpPr>
            <a:spLocks noGrp="1"/>
          </p:cNvSpPr>
          <p:nvPr>
            <p:ph type="body" sz="quarter" idx="13"/>
          </p:nvPr>
        </p:nvSpPr>
        <p:spPr>
          <a:xfrm>
            <a:off x="3705232" y="250124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8" name="Text Placeholder 5">
            <a:extLst>
              <a:ext uri="{FF2B5EF4-FFF2-40B4-BE49-F238E27FC236}">
                <a16:creationId xmlns:a16="http://schemas.microsoft.com/office/drawing/2014/main" id="{D0C5F1F8-BCE7-D6CE-877B-61381F0466FF}"/>
              </a:ext>
            </a:extLst>
          </p:cNvPr>
          <p:cNvSpPr>
            <a:spLocks noGrp="1"/>
          </p:cNvSpPr>
          <p:nvPr>
            <p:ph type="body" sz="quarter" idx="14"/>
          </p:nvPr>
        </p:nvSpPr>
        <p:spPr>
          <a:xfrm>
            <a:off x="6607409" y="2511011"/>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29" name="Text Placeholder 5">
            <a:extLst>
              <a:ext uri="{FF2B5EF4-FFF2-40B4-BE49-F238E27FC236}">
                <a16:creationId xmlns:a16="http://schemas.microsoft.com/office/drawing/2014/main" id="{93F369DA-03D5-07A3-846A-A4906E307076}"/>
              </a:ext>
            </a:extLst>
          </p:cNvPr>
          <p:cNvSpPr>
            <a:spLocks noGrp="1"/>
          </p:cNvSpPr>
          <p:nvPr>
            <p:ph type="body" sz="quarter" idx="15"/>
          </p:nvPr>
        </p:nvSpPr>
        <p:spPr>
          <a:xfrm>
            <a:off x="803055" y="426295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0" name="Text Placeholder 5">
            <a:extLst>
              <a:ext uri="{FF2B5EF4-FFF2-40B4-BE49-F238E27FC236}">
                <a16:creationId xmlns:a16="http://schemas.microsoft.com/office/drawing/2014/main" id="{99F4F6A4-5B0A-D8D5-99DC-5E0DC6A5DA39}"/>
              </a:ext>
            </a:extLst>
          </p:cNvPr>
          <p:cNvSpPr>
            <a:spLocks noGrp="1"/>
          </p:cNvSpPr>
          <p:nvPr>
            <p:ph type="body" sz="quarter" idx="16"/>
          </p:nvPr>
        </p:nvSpPr>
        <p:spPr>
          <a:xfrm>
            <a:off x="3705232" y="4288383"/>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1" name="Text Placeholder 5">
            <a:extLst>
              <a:ext uri="{FF2B5EF4-FFF2-40B4-BE49-F238E27FC236}">
                <a16:creationId xmlns:a16="http://schemas.microsoft.com/office/drawing/2014/main" id="{F3FB4BF1-96D4-2036-096B-B8EFE5C18B51}"/>
              </a:ext>
            </a:extLst>
          </p:cNvPr>
          <p:cNvSpPr>
            <a:spLocks noGrp="1"/>
          </p:cNvSpPr>
          <p:nvPr>
            <p:ph type="body" sz="quarter" idx="17"/>
          </p:nvPr>
        </p:nvSpPr>
        <p:spPr>
          <a:xfrm>
            <a:off x="6607409" y="4290652"/>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2" name="Text Placeholder 5">
            <a:extLst>
              <a:ext uri="{FF2B5EF4-FFF2-40B4-BE49-F238E27FC236}">
                <a16:creationId xmlns:a16="http://schemas.microsoft.com/office/drawing/2014/main" id="{9DF7A5E3-7CA4-85C8-FB75-FFBF5202099D}"/>
              </a:ext>
            </a:extLst>
          </p:cNvPr>
          <p:cNvSpPr>
            <a:spLocks noGrp="1"/>
          </p:cNvSpPr>
          <p:nvPr>
            <p:ph type="body" sz="quarter" idx="18"/>
          </p:nvPr>
        </p:nvSpPr>
        <p:spPr>
          <a:xfrm>
            <a:off x="9306384" y="252426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3" name="Text Placeholder 5">
            <a:extLst>
              <a:ext uri="{FF2B5EF4-FFF2-40B4-BE49-F238E27FC236}">
                <a16:creationId xmlns:a16="http://schemas.microsoft.com/office/drawing/2014/main" id="{5C4AE856-8B75-3CDE-75E8-7F6B4AD5250D}"/>
              </a:ext>
            </a:extLst>
          </p:cNvPr>
          <p:cNvSpPr>
            <a:spLocks noGrp="1"/>
          </p:cNvSpPr>
          <p:nvPr>
            <p:ph type="body" sz="quarter" idx="19"/>
          </p:nvPr>
        </p:nvSpPr>
        <p:spPr>
          <a:xfrm>
            <a:off x="9306384" y="4216084"/>
            <a:ext cx="2069883" cy="914400"/>
          </a:xfrm>
          <a:prstGeom prst="rect">
            <a:avLst/>
          </a:prstGeom>
        </p:spPr>
        <p:txBody>
          <a:bodyPr/>
          <a:lstStyle>
            <a:lvl1pPr marL="0" indent="0">
              <a:buNone/>
              <a:defRPr sz="2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p:txBody>
      </p:sp>
      <p:sp>
        <p:nvSpPr>
          <p:cNvPr id="34" name="Alaotsikko 2">
            <a:extLst>
              <a:ext uri="{FF2B5EF4-FFF2-40B4-BE49-F238E27FC236}">
                <a16:creationId xmlns:a16="http://schemas.microsoft.com/office/drawing/2014/main" id="{C1167AAD-FC70-86B0-8974-66F767AA0447}"/>
              </a:ext>
            </a:extLst>
          </p:cNvPr>
          <p:cNvSpPr txBox="1">
            <a:spLocks/>
          </p:cNvSpPr>
          <p:nvPr userDrawn="1"/>
        </p:nvSpPr>
        <p:spPr>
          <a:xfrm>
            <a:off x="803055" y="1538424"/>
            <a:ext cx="10512645" cy="648072"/>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US" dirty="0">
                <a:solidFill>
                  <a:schemeClr val="bg1"/>
                </a:solidFill>
              </a:rPr>
              <a:t>Click to edit Master subtitle style</a:t>
            </a:r>
            <a:endParaRPr lang="fi-FI" dirty="0">
              <a:solidFill>
                <a:schemeClr val="bg1"/>
              </a:solidFill>
            </a:endParaRPr>
          </a:p>
        </p:txBody>
      </p:sp>
      <p:sp>
        <p:nvSpPr>
          <p:cNvPr id="35" name="Otsikko 1">
            <a:extLst>
              <a:ext uri="{FF2B5EF4-FFF2-40B4-BE49-F238E27FC236}">
                <a16:creationId xmlns:a16="http://schemas.microsoft.com/office/drawing/2014/main" id="{A0A0D6BF-C85A-266E-61E4-08162383A30F}"/>
              </a:ext>
            </a:extLst>
          </p:cNvPr>
          <p:cNvSpPr txBox="1">
            <a:spLocks/>
          </p:cNvSpPr>
          <p:nvPr userDrawn="1"/>
        </p:nvSpPr>
        <p:spPr>
          <a:xfrm>
            <a:off x="803055" y="759921"/>
            <a:ext cx="10512645" cy="792090"/>
          </a:xfrm>
          <a:prstGeom prst="rect">
            <a:avLst/>
          </a:prstGeom>
        </p:spPr>
        <p:txBody>
          <a:bodyPr>
            <a:normAutofit/>
          </a:bodyPr>
          <a:lstStyle>
            <a:lvl1pPr algn="l" defTabSz="914400" rtl="0" eaLnBrk="1" latinLnBrk="0" hangingPunct="1">
              <a:lnSpc>
                <a:spcPct val="90000"/>
              </a:lnSpc>
              <a:spcBef>
                <a:spcPct val="0"/>
              </a:spcBef>
              <a:buNone/>
              <a:defRPr sz="5000" b="1" kern="1200">
                <a:solidFill>
                  <a:schemeClr val="tx2"/>
                </a:solidFill>
                <a:latin typeface="+mn-lt"/>
                <a:ea typeface="+mj-ea"/>
                <a:cs typeface="+mj-cs"/>
              </a:defRPr>
            </a:lvl1pPr>
          </a:lstStyle>
          <a:p>
            <a:r>
              <a:rPr lang="en-US" dirty="0">
                <a:solidFill>
                  <a:schemeClr val="bg1"/>
                </a:solidFill>
              </a:rPr>
              <a:t>Click to edit Master title style</a:t>
            </a:r>
            <a:endParaRPr lang="fi-FI" dirty="0">
              <a:solidFill>
                <a:schemeClr val="bg1"/>
              </a:solidFill>
            </a:endParaRPr>
          </a:p>
        </p:txBody>
      </p:sp>
    </p:spTree>
    <p:extLst>
      <p:ext uri="{BB962C8B-B14F-4D97-AF65-F5344CB8AC3E}">
        <p14:creationId xmlns:p14="http://schemas.microsoft.com/office/powerpoint/2010/main" val="2185512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uva/kaaviodia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295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petusdia valkoinen">
    <p:spTree>
      <p:nvGrpSpPr>
        <p:cNvPr id="1" name=""/>
        <p:cNvGrpSpPr/>
        <p:nvPr/>
      </p:nvGrpSpPr>
      <p:grpSpPr>
        <a:xfrm>
          <a:off x="0" y="0"/>
          <a:ext cx="0" cy="0"/>
          <a:chOff x="0" y="0"/>
          <a:chExt cx="0" cy="0"/>
        </a:xfrm>
      </p:grpSpPr>
      <p:pic>
        <p:nvPicPr>
          <p:cNvPr id="3" name="Picture 1" descr="Jyväskylän ammattikorkeakoulu, JAMK University of Applied Sciences logo">
            <a:extLst>
              <a:ext uri="{FF2B5EF4-FFF2-40B4-BE49-F238E27FC236}">
                <a16:creationId xmlns:a16="http://schemas.microsoft.com/office/drawing/2014/main" id="{10948E7E-E4CB-E34E-8863-0DD568F778E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193" y="5630731"/>
            <a:ext cx="5391520" cy="683967"/>
          </a:xfrm>
          <a:prstGeom prst="rect">
            <a:avLst/>
          </a:prstGeom>
        </p:spPr>
      </p:pic>
      <p:pic>
        <p:nvPicPr>
          <p:cNvPr id="2" name="Picture 1" descr="A blue and green text on a black background&#10;&#10;Description automatically generated">
            <a:extLst>
              <a:ext uri="{FF2B5EF4-FFF2-40B4-BE49-F238E27FC236}">
                <a16:creationId xmlns:a16="http://schemas.microsoft.com/office/drawing/2014/main" id="{3148F614-26D5-D10C-3CED-4A44AC3E1B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00239" y="1586108"/>
            <a:ext cx="5391519" cy="288568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E407DBF6-52FD-6CE4-6380-2749C00FB60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9708" t="32553" r="12122" b="34073"/>
          <a:stretch/>
        </p:blipFill>
        <p:spPr>
          <a:xfrm>
            <a:off x="7568992" y="5558950"/>
            <a:ext cx="3445765" cy="827528"/>
          </a:xfrm>
          <a:prstGeom prst="rect">
            <a:avLst/>
          </a:prstGeom>
        </p:spPr>
      </p:pic>
    </p:spTree>
    <p:extLst>
      <p:ext uri="{BB962C8B-B14F-4D97-AF65-F5344CB8AC3E}">
        <p14:creationId xmlns:p14="http://schemas.microsoft.com/office/powerpoint/2010/main" val="4079737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1_Otsikkodia valkoine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4" y="1348535"/>
            <a:ext cx="9520686" cy="1325563"/>
          </a:xfrm>
          <a:prstGeom prst="rect">
            <a:avLst/>
          </a:prstGeom>
        </p:spPr>
        <p:txBody>
          <a:bodyPr/>
          <a:lstStyle>
            <a:lvl1pPr algn="ctr">
              <a:defRPr sz="7400" b="1" i="0" baseline="0">
                <a:solidFill>
                  <a:schemeClr val="tx1"/>
                </a:solidFill>
              </a:defRPr>
            </a:lvl1pPr>
          </a:lstStyle>
          <a:p>
            <a:r>
              <a:rPr lang="en-US"/>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4" y="3693707"/>
            <a:ext cx="9520686" cy="648072"/>
          </a:xfrm>
          <a:prstGeom prst="rect">
            <a:avLst/>
          </a:prstGeom>
        </p:spPr>
        <p:txBody>
          <a:bodyPr>
            <a:normAutofit/>
          </a:bodyPr>
          <a:lstStyle>
            <a:lvl1pPr marL="0" indent="0" algn="ctr">
              <a:buNone/>
              <a:defRPr sz="36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24" name="Tekstin paikkamerkki 2">
            <a:extLst>
              <a:ext uri="{FF2B5EF4-FFF2-40B4-BE49-F238E27FC236}">
                <a16:creationId xmlns:a16="http://schemas.microsoft.com/office/drawing/2014/main" id="{F90B7C52-D3D4-3342-BC45-8BF2A7CB7BF8}"/>
              </a:ext>
            </a:extLst>
          </p:cNvPr>
          <p:cNvSpPr>
            <a:spLocks noGrp="1"/>
          </p:cNvSpPr>
          <p:nvPr>
            <p:ph type="body" idx="10"/>
          </p:nvPr>
        </p:nvSpPr>
        <p:spPr>
          <a:xfrm>
            <a:off x="1210574" y="4847399"/>
            <a:ext cx="9520686" cy="854580"/>
          </a:xfrm>
          <a:prstGeom prst="rect">
            <a:avLst/>
          </a:prstGeom>
        </p:spPr>
        <p:txBody>
          <a:bodyPr anchor="t">
            <a:normAutofit/>
          </a:bodyPr>
          <a:lstStyle>
            <a:lvl1pPr marL="0" indent="0" algn="ctr">
              <a:buFont typeface="Arial"/>
              <a:buNone/>
              <a:defRPr sz="1800">
                <a:solidFill>
                  <a:schemeClr val="tx1"/>
                </a:solidFill>
              </a:defRPr>
            </a:lvl1pPr>
            <a:lvl2pPr marL="457200" indent="0" algn="ctr">
              <a:buFont typeface="Arial" panose="020B0604020202020204" pitchFamily="34" charset="0"/>
              <a:buNone/>
              <a:defRPr sz="1600">
                <a:solidFill>
                  <a:schemeClr val="bg1"/>
                </a:solidFill>
              </a:defRPr>
            </a:lvl2pPr>
            <a:lvl3pPr marL="914400" indent="0" algn="ctr">
              <a:buFont typeface="Arial" panose="020B0604020202020204" pitchFamily="34" charset="0"/>
              <a:buNone/>
              <a:defRPr sz="1400">
                <a:solidFill>
                  <a:schemeClr val="bg1"/>
                </a:solidFill>
              </a:defRPr>
            </a:lvl3pPr>
            <a:lvl4pPr marL="1371600" marR="0" indent="0" algn="ctr" defTabSz="914400" rtl="0" eaLnBrk="1" fontAlgn="auto" latinLnBrk="0" hangingPunct="1">
              <a:lnSpc>
                <a:spcPct val="90000"/>
              </a:lnSpc>
              <a:spcBef>
                <a:spcPts val="500"/>
              </a:spcBef>
              <a:spcAft>
                <a:spcPts val="0"/>
              </a:spcAft>
              <a:buClrTx/>
              <a:buSzTx/>
              <a:buFont typeface="Arial" panose="020B0604020202020204" pitchFamily="34" charset="0"/>
              <a:buNone/>
              <a:tabLst/>
              <a:defRPr sz="1400">
                <a:solidFill>
                  <a:schemeClr val="bg1"/>
                </a:solidFill>
              </a:defRPr>
            </a:lvl4pPr>
            <a:lvl5pPr marL="1828800" indent="0" algn="ctr">
              <a:buFont typeface="Arial" panose="020B0604020202020204" pitchFamily="34" charset="0"/>
              <a:buNone/>
              <a:defRPr sz="1400">
                <a:solidFill>
                  <a:schemeClr val="bg1"/>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3" name="Picture 3" descr="JAMK logo">
            <a:extLst>
              <a:ext uri="{FF2B5EF4-FFF2-40B4-BE49-F238E27FC236}">
                <a16:creationId xmlns:a16="http://schemas.microsoft.com/office/drawing/2014/main" id="{9E60AEF3-0D94-80B7-6B25-0B549B3E67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0574" y="6020962"/>
            <a:ext cx="1273047" cy="636524"/>
          </a:xfrm>
          <a:prstGeom prst="rect">
            <a:avLst/>
          </a:prstGeom>
        </p:spPr>
      </p:pic>
      <p:pic>
        <p:nvPicPr>
          <p:cNvPr id="4" name="Picture 3" descr="A blue and red text on a black background&#10;&#10;Description automatically generated">
            <a:extLst>
              <a:ext uri="{FF2B5EF4-FFF2-40B4-BE49-F238E27FC236}">
                <a16:creationId xmlns:a16="http://schemas.microsoft.com/office/drawing/2014/main" id="{DCB8F7F3-299D-A483-D5F7-04AFB37684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708" t="32553" r="12122" b="34073"/>
          <a:stretch/>
        </p:blipFill>
        <p:spPr>
          <a:xfrm>
            <a:off x="2869967" y="6092965"/>
            <a:ext cx="2050811" cy="492518"/>
          </a:xfrm>
          <a:prstGeom prst="rect">
            <a:avLst/>
          </a:prstGeom>
        </p:spPr>
      </p:pic>
      <p:pic>
        <p:nvPicPr>
          <p:cNvPr id="7" name="Picture 6" descr="A blue and green text on a black background&#10;&#10;Description automatically generated">
            <a:extLst>
              <a:ext uri="{FF2B5EF4-FFF2-40B4-BE49-F238E27FC236}">
                <a16:creationId xmlns:a16="http://schemas.microsoft.com/office/drawing/2014/main" id="{439CB582-87D0-FE21-0F29-C1BAE77116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45400" y="440105"/>
            <a:ext cx="2202603" cy="1178893"/>
          </a:xfrm>
          <a:prstGeom prst="rect">
            <a:avLst/>
          </a:prstGeom>
        </p:spPr>
      </p:pic>
    </p:spTree>
    <p:extLst>
      <p:ext uri="{BB962C8B-B14F-4D97-AF65-F5344CB8AC3E}">
        <p14:creationId xmlns:p14="http://schemas.microsoft.com/office/powerpoint/2010/main" val="4233045235"/>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tsikkodia hankkeelle sinivihreä">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7" name="Suorakulmio 9">
            <a:extLst>
              <a:ext uri="{FF2B5EF4-FFF2-40B4-BE49-F238E27FC236}">
                <a16:creationId xmlns:a16="http://schemas.microsoft.com/office/drawing/2014/main" id="{929867C7-70E4-524F-8F04-75E75A71768C}"/>
              </a:ext>
              <a:ext uri="{C183D7F6-B498-43B3-948B-1728B52AA6E4}">
                <adec:decorative xmlns:adec="http://schemas.microsoft.com/office/drawing/2017/decorative" val="1"/>
              </a:ext>
            </a:extLst>
          </p:cNvPr>
          <p:cNvSpPr/>
          <p:nvPr userDrawn="1"/>
        </p:nvSpPr>
        <p:spPr>
          <a:xfrm>
            <a:off x="0" y="5532437"/>
            <a:ext cx="12192000" cy="13255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1210575" y="1029227"/>
            <a:ext cx="6160610" cy="1325563"/>
          </a:xfrm>
          <a:prstGeom prst="rect">
            <a:avLst/>
          </a:prstGeom>
        </p:spPr>
        <p:txBody>
          <a:bodyPr/>
          <a:lstStyle>
            <a:lvl1pPr algn="ctr">
              <a:defRPr sz="5400" b="1" i="0" baseline="0">
                <a:solidFill>
                  <a:schemeClr val="bg1"/>
                </a:solidFill>
              </a:defRPr>
            </a:lvl1pPr>
          </a:lstStyle>
          <a:p>
            <a:r>
              <a:rPr lang="en-US" dirty="0"/>
              <a:t>Click to edit Master title style</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1210575" y="3374399"/>
            <a:ext cx="6160610" cy="648072"/>
          </a:xfrm>
          <a:prstGeom prst="rect">
            <a:avLst/>
          </a:prstGeom>
        </p:spPr>
        <p:txBody>
          <a:bodyPr>
            <a:normAutofit/>
          </a:bodyPr>
          <a:lstStyle>
            <a:lvl1pPr marL="0" indent="0" algn="ctr">
              <a:buNone/>
              <a:defRPr sz="3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pic>
        <p:nvPicPr>
          <p:cNvPr id="9" name="Picture 3" descr="JAMK logo">
            <a:extLst>
              <a:ext uri="{FF2B5EF4-FFF2-40B4-BE49-F238E27FC236}">
                <a16:creationId xmlns:a16="http://schemas.microsoft.com/office/drawing/2014/main" id="{C1E15A88-7779-0C4E-9684-E5AA42180C8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45500" y="5876956"/>
            <a:ext cx="1273047" cy="636524"/>
          </a:xfrm>
          <a:prstGeom prst="rect">
            <a:avLst/>
          </a:prstGeom>
        </p:spPr>
      </p:pic>
      <p:pic>
        <p:nvPicPr>
          <p:cNvPr id="3" name="Picture 2" descr="A blue and red text on a black background&#10;&#10;Description automatically generated">
            <a:extLst>
              <a:ext uri="{FF2B5EF4-FFF2-40B4-BE49-F238E27FC236}">
                <a16:creationId xmlns:a16="http://schemas.microsoft.com/office/drawing/2014/main" id="{B666B141-B6DC-8625-8ACB-8B54602E08BD}"/>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9801336" y="5948959"/>
            <a:ext cx="2050811" cy="492518"/>
          </a:xfrm>
          <a:prstGeom prst="rect">
            <a:avLst/>
          </a:prstGeom>
        </p:spPr>
      </p:pic>
      <p:pic>
        <p:nvPicPr>
          <p:cNvPr id="5" name="Picture 4" descr="A black and white sign with white text&#10;&#10;Description automatically generated">
            <a:extLst>
              <a:ext uri="{FF2B5EF4-FFF2-40B4-BE49-F238E27FC236}">
                <a16:creationId xmlns:a16="http://schemas.microsoft.com/office/drawing/2014/main" id="{B7BBFD35-E1EE-FF83-6B66-216C6415A80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987011" y="3672243"/>
            <a:ext cx="2865136" cy="1533499"/>
          </a:xfrm>
          <a:prstGeom prst="rect">
            <a:avLst/>
          </a:prstGeom>
        </p:spPr>
      </p:pic>
      <p:pic>
        <p:nvPicPr>
          <p:cNvPr id="4" name="Picture 3" descr="A close up of a sign&#10;&#10;Description automatically generated">
            <a:extLst>
              <a:ext uri="{FF2B5EF4-FFF2-40B4-BE49-F238E27FC236}">
                <a16:creationId xmlns:a16="http://schemas.microsoft.com/office/drawing/2014/main" id="{A7EE175A-E81F-2E7F-4DCB-1D78EAFE8B70}"/>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14028" y="5946975"/>
            <a:ext cx="3132473" cy="606285"/>
          </a:xfrm>
          <a:prstGeom prst="rect">
            <a:avLst/>
          </a:prstGeom>
        </p:spPr>
      </p:pic>
    </p:spTree>
    <p:extLst>
      <p:ext uri="{BB962C8B-B14F-4D97-AF65-F5344CB8AC3E}">
        <p14:creationId xmlns:p14="http://schemas.microsoft.com/office/powerpoint/2010/main" val="965561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p:bg>
      <p:bgPr>
        <a:solidFill>
          <a:schemeClr val="tx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9" y="1097081"/>
            <a:ext cx="5841152" cy="1325563"/>
          </a:xfrm>
          <a:prstGeom prst="rect">
            <a:avLst/>
          </a:prstGeom>
        </p:spPr>
        <p:txBody>
          <a:bodyPr/>
          <a:lstStyle>
            <a:lvl1pPr algn="l">
              <a:defRPr sz="5800" b="1" i="0" baseline="0">
                <a:solidFill>
                  <a:schemeClr val="bg1"/>
                </a:solidFill>
              </a:defRPr>
            </a:lvl1pPr>
          </a:lstStyle>
          <a:p>
            <a:r>
              <a:rPr lang="en-US"/>
              <a:t>Click to edit Master title style</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5841152" cy="648072"/>
          </a:xfrm>
          <a:prstGeom prst="rect">
            <a:avLst/>
          </a:prstGeom>
        </p:spPr>
        <p:txBody>
          <a:bodyPr>
            <a:normAutofit/>
          </a:bodyPr>
          <a:lstStyle>
            <a:lvl1pPr marL="0" indent="0" algn="l">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9" y="6025261"/>
            <a:ext cx="3544951" cy="449712"/>
          </a:xfrm>
          <a:prstGeom prst="rect">
            <a:avLst/>
          </a:prstGeom>
        </p:spPr>
      </p:pic>
      <p:sp>
        <p:nvSpPr>
          <p:cNvPr id="7" name="Rectangle 6">
            <a:extLst>
              <a:ext uri="{FF2B5EF4-FFF2-40B4-BE49-F238E27FC236}">
                <a16:creationId xmlns:a16="http://schemas.microsoft.com/office/drawing/2014/main" id="{5C3FF2D0-0927-3B7D-2B18-5E4769B4A9B5}"/>
              </a:ext>
            </a:extLst>
          </p:cNvPr>
          <p:cNvSpPr/>
          <p:nvPr userDrawn="1"/>
        </p:nvSpPr>
        <p:spPr>
          <a:xfrm>
            <a:off x="7559748" y="1"/>
            <a:ext cx="4632251"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3397" y="2757106"/>
            <a:ext cx="3544951" cy="1897354"/>
          </a:xfrm>
          <a:prstGeom prst="rect">
            <a:avLst/>
          </a:prstGeom>
        </p:spPr>
      </p:pic>
      <p:pic>
        <p:nvPicPr>
          <p:cNvPr id="4" name="Picture 3" descr="A white and orange logo with black background&#10;&#10;Description automatically generated">
            <a:extLst>
              <a:ext uri="{FF2B5EF4-FFF2-40B4-BE49-F238E27FC236}">
                <a16:creationId xmlns:a16="http://schemas.microsoft.com/office/drawing/2014/main" id="{83E48698-B2F6-A9D0-35E7-B58A75413E6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322076" y="5441981"/>
            <a:ext cx="1336547" cy="1339221"/>
          </a:xfrm>
          <a:prstGeom prst="rect">
            <a:avLst/>
          </a:prstGeom>
        </p:spPr>
      </p:pic>
      <p:pic>
        <p:nvPicPr>
          <p:cNvPr id="2" name="Picture 1" descr="A close up of a sign&#10;&#10;Description automatically generated">
            <a:extLst>
              <a:ext uri="{FF2B5EF4-FFF2-40B4-BE49-F238E27FC236}">
                <a16:creationId xmlns:a16="http://schemas.microsoft.com/office/drawing/2014/main" id="{8E0064FA-AA78-5F88-9169-48EA4D9C11D7}"/>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38547" y="5946975"/>
            <a:ext cx="3132473" cy="606285"/>
          </a:xfrm>
          <a:prstGeom prst="rect">
            <a:avLst/>
          </a:prstGeom>
        </p:spPr>
      </p:pic>
    </p:spTree>
    <p:extLst>
      <p:ext uri="{BB962C8B-B14F-4D97-AF65-F5344CB8AC3E}">
        <p14:creationId xmlns:p14="http://schemas.microsoft.com/office/powerpoint/2010/main" val="3257325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vihreät elementit vaaka">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C3FF2D0-0927-3B7D-2B18-5E4769B4A9B5}"/>
              </a:ext>
            </a:extLst>
          </p:cNvPr>
          <p:cNvSpPr/>
          <p:nvPr userDrawn="1"/>
        </p:nvSpPr>
        <p:spPr>
          <a:xfrm>
            <a:off x="0" y="0"/>
            <a:ext cx="12191999" cy="516742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2" name="Title 1">
            <a:extLst>
              <a:ext uri="{FF2B5EF4-FFF2-40B4-BE49-F238E27FC236}">
                <a16:creationId xmlns:a16="http://schemas.microsoft.com/office/drawing/2014/main" id="{792E7A09-25E3-ED44-823F-AB6958F7A070}"/>
              </a:ext>
            </a:extLst>
          </p:cNvPr>
          <p:cNvSpPr>
            <a:spLocks noGrp="1"/>
          </p:cNvSpPr>
          <p:nvPr>
            <p:ph type="title"/>
          </p:nvPr>
        </p:nvSpPr>
        <p:spPr>
          <a:xfrm>
            <a:off x="877148" y="1097081"/>
            <a:ext cx="6825229" cy="1325563"/>
          </a:xfrm>
          <a:prstGeom prst="rect">
            <a:avLst/>
          </a:prstGeom>
        </p:spPr>
        <p:txBody>
          <a:bodyPr/>
          <a:lstStyle>
            <a:lvl1pPr algn="l">
              <a:defRPr sz="5800" b="1" i="0" baseline="0">
                <a:solidFill>
                  <a:schemeClr val="tx1"/>
                </a:solidFill>
              </a:defRPr>
            </a:lvl1pPr>
          </a:lstStyle>
          <a:p>
            <a:r>
              <a:rPr lang="en-US" dirty="0"/>
              <a:t>Click to edit Master title style</a:t>
            </a:r>
            <a:endParaRPr lang="fi-FI" dirty="0"/>
          </a:p>
        </p:txBody>
      </p:sp>
      <p:sp>
        <p:nvSpPr>
          <p:cNvPr id="13" name="Alaotsikko 2">
            <a:extLst>
              <a:ext uri="{FF2B5EF4-FFF2-40B4-BE49-F238E27FC236}">
                <a16:creationId xmlns:a16="http://schemas.microsoft.com/office/drawing/2014/main" id="{E74052FB-1624-FE48-98E7-FEFB00A6C8BB}"/>
              </a:ext>
            </a:extLst>
          </p:cNvPr>
          <p:cNvSpPr>
            <a:spLocks noGrp="1"/>
          </p:cNvSpPr>
          <p:nvPr>
            <p:ph type="subTitle" idx="1"/>
          </p:nvPr>
        </p:nvSpPr>
        <p:spPr>
          <a:xfrm>
            <a:off x="877149" y="2921553"/>
            <a:ext cx="6825228" cy="648072"/>
          </a:xfrm>
          <a:prstGeom prst="rect">
            <a:avLst/>
          </a:prstGeom>
        </p:spPr>
        <p:txBody>
          <a:bodyPr>
            <a:normAutofit/>
          </a:bodyPr>
          <a:lstStyle>
            <a:lvl1pPr marL="0" indent="0" algn="l">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pic>
        <p:nvPicPr>
          <p:cNvPr id="15" name="Picture 14" descr="Jyväskylän ammattikorkeakoulu, JAMK University of Applied Sciences logo">
            <a:extLst>
              <a:ext uri="{FF2B5EF4-FFF2-40B4-BE49-F238E27FC236}">
                <a16:creationId xmlns:a16="http://schemas.microsoft.com/office/drawing/2014/main" id="{EFE23272-400E-5F44-AF29-8062EEE4190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77148" y="5789374"/>
            <a:ext cx="3544951" cy="449712"/>
          </a:xfrm>
          <a:prstGeom prst="rect">
            <a:avLst/>
          </a:prstGeom>
        </p:spPr>
      </p:pic>
      <p:pic>
        <p:nvPicPr>
          <p:cNvPr id="6" name="Picture 5" descr="A blue and green text on a black background&#10;&#10;Description automatically generated">
            <a:extLst>
              <a:ext uri="{FF2B5EF4-FFF2-40B4-BE49-F238E27FC236}">
                <a16:creationId xmlns:a16="http://schemas.microsoft.com/office/drawing/2014/main" id="{8898A4C9-8A54-93BD-7831-E246BF61E0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00760" y="525290"/>
            <a:ext cx="3544951" cy="1897354"/>
          </a:xfrm>
          <a:prstGeom prst="rect">
            <a:avLst/>
          </a:prstGeom>
        </p:spPr>
      </p:pic>
      <p:pic>
        <p:nvPicPr>
          <p:cNvPr id="2" name="Picture 1" descr="A white and orange logo with black background&#10;&#10;Description automatically generated">
            <a:extLst>
              <a:ext uri="{FF2B5EF4-FFF2-40B4-BE49-F238E27FC236}">
                <a16:creationId xmlns:a16="http://schemas.microsoft.com/office/drawing/2014/main" id="{657288B0-A40D-84D8-A720-D7E0487692F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5457" y="5344619"/>
            <a:ext cx="1336547" cy="1339221"/>
          </a:xfrm>
          <a:prstGeom prst="rect">
            <a:avLst/>
          </a:prstGeom>
        </p:spPr>
      </p:pic>
      <p:pic>
        <p:nvPicPr>
          <p:cNvPr id="3" name="Picture 2" descr="A close up of a sign&#10;&#10;Description automatically generated">
            <a:extLst>
              <a:ext uri="{FF2B5EF4-FFF2-40B4-BE49-F238E27FC236}">
                <a16:creationId xmlns:a16="http://schemas.microsoft.com/office/drawing/2014/main" id="{1995E065-4F8F-789D-8001-5C38A1682EF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7148" y="4507449"/>
            <a:ext cx="3132473" cy="606285"/>
          </a:xfrm>
          <a:prstGeom prst="rect">
            <a:avLst/>
          </a:prstGeom>
        </p:spPr>
      </p:pic>
    </p:spTree>
    <p:extLst>
      <p:ext uri="{BB962C8B-B14F-4D97-AF65-F5344CB8AC3E}">
        <p14:creationId xmlns:p14="http://schemas.microsoft.com/office/powerpoint/2010/main" val="2713449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oteuttajat ja kumppanit">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EE14A13-5EB7-0947-9E1C-749F46F792FF}"/>
              </a:ext>
            </a:extLst>
          </p:cNvPr>
          <p:cNvSpPr>
            <a:spLocks noGrp="1"/>
          </p:cNvSpPr>
          <p:nvPr>
            <p:ph type="title" hasCustomPrompt="1"/>
          </p:nvPr>
        </p:nvSpPr>
        <p:spPr>
          <a:xfrm>
            <a:off x="877148" y="1097082"/>
            <a:ext cx="10375569" cy="657074"/>
          </a:xfrm>
          <a:prstGeom prst="rect">
            <a:avLst/>
          </a:prstGeom>
          <a:noFill/>
          <a:ln>
            <a:solidFill>
              <a:schemeClr val="accent3"/>
            </a:solidFill>
          </a:ln>
        </p:spPr>
        <p:txBody>
          <a:bodyPr/>
          <a:lstStyle>
            <a:lvl1pPr algn="ctr">
              <a:defRPr sz="4000" b="1" i="0" baseline="0">
                <a:solidFill>
                  <a:schemeClr val="tx1"/>
                </a:solidFill>
              </a:defRPr>
            </a:lvl1pPr>
          </a:lstStyle>
          <a:p>
            <a:r>
              <a:rPr lang="fi-FI" noProof="0" dirty="0"/>
              <a:t>Toteuttajat</a:t>
            </a:r>
          </a:p>
        </p:txBody>
      </p:sp>
      <p:sp>
        <p:nvSpPr>
          <p:cNvPr id="2" name="Title 1">
            <a:extLst>
              <a:ext uri="{FF2B5EF4-FFF2-40B4-BE49-F238E27FC236}">
                <a16:creationId xmlns:a16="http://schemas.microsoft.com/office/drawing/2014/main" id="{2EE9DB52-9574-D34D-118E-FAA45DCD0611}"/>
              </a:ext>
            </a:extLst>
          </p:cNvPr>
          <p:cNvSpPr txBox="1">
            <a:spLocks/>
          </p:cNvSpPr>
          <p:nvPr userDrawn="1"/>
        </p:nvSpPr>
        <p:spPr>
          <a:xfrm>
            <a:off x="908215" y="3292886"/>
            <a:ext cx="10375569" cy="657074"/>
          </a:xfrm>
          <a:prstGeom prst="rect">
            <a:avLst/>
          </a:prstGeom>
          <a:noFill/>
          <a:ln>
            <a:solidFill>
              <a:schemeClr val="accent3"/>
            </a:solidFill>
          </a:ln>
        </p:spPr>
        <p:txBody>
          <a:bodyPr/>
          <a:lstStyle>
            <a:lvl1pPr algn="ctr" defTabSz="914400" rtl="0" eaLnBrk="1" latinLnBrk="0" hangingPunct="1">
              <a:lnSpc>
                <a:spcPct val="90000"/>
              </a:lnSpc>
              <a:spcBef>
                <a:spcPct val="0"/>
              </a:spcBef>
              <a:buNone/>
              <a:defRPr sz="4000" b="1" i="0" kern="1200" baseline="0">
                <a:solidFill>
                  <a:schemeClr val="tx1"/>
                </a:solidFill>
                <a:latin typeface="+mj-lt"/>
                <a:ea typeface="+mj-ea"/>
                <a:cs typeface="+mj-cs"/>
              </a:defRPr>
            </a:lvl1pPr>
          </a:lstStyle>
          <a:p>
            <a:r>
              <a:rPr lang="fi-FI" b="1" noProof="0" dirty="0">
                <a:solidFill>
                  <a:schemeClr val="tx1"/>
                </a:solidFill>
              </a:rPr>
              <a:t>Yhteistyössä</a:t>
            </a:r>
          </a:p>
        </p:txBody>
      </p:sp>
      <p:pic>
        <p:nvPicPr>
          <p:cNvPr id="3" name="Picture 3" descr="JAMK logo">
            <a:extLst>
              <a:ext uri="{FF2B5EF4-FFF2-40B4-BE49-F238E27FC236}">
                <a16:creationId xmlns:a16="http://schemas.microsoft.com/office/drawing/2014/main" id="{2BC18D1A-1481-EF0C-C2FF-69C446F7F5D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28406" y="1936885"/>
            <a:ext cx="1273047" cy="636524"/>
          </a:xfrm>
          <a:prstGeom prst="rect">
            <a:avLst/>
          </a:prstGeom>
        </p:spPr>
      </p:pic>
      <p:pic>
        <p:nvPicPr>
          <p:cNvPr id="5" name="Picture 4" descr="A blue and red text on a black background&#10;&#10;Description automatically generated">
            <a:extLst>
              <a:ext uri="{FF2B5EF4-FFF2-40B4-BE49-F238E27FC236}">
                <a16:creationId xmlns:a16="http://schemas.microsoft.com/office/drawing/2014/main" id="{09AB791C-3587-7CB6-FACE-FB19AE22A4F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9708" t="32553" r="12122" b="34073"/>
          <a:stretch/>
        </p:blipFill>
        <p:spPr>
          <a:xfrm>
            <a:off x="4935237" y="2573409"/>
            <a:ext cx="2321525" cy="557532"/>
          </a:xfrm>
          <a:prstGeom prst="rect">
            <a:avLst/>
          </a:prstGeom>
        </p:spPr>
      </p:pic>
      <p:pic>
        <p:nvPicPr>
          <p:cNvPr id="10" name="Picture 9" descr="A red text on a black background&#10;&#10;Description automatically generated">
            <a:extLst>
              <a:ext uri="{FF2B5EF4-FFF2-40B4-BE49-F238E27FC236}">
                <a16:creationId xmlns:a16="http://schemas.microsoft.com/office/drawing/2014/main" id="{164DC014-B340-05E1-6275-8C0165F3A75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273904" y="4446770"/>
            <a:ext cx="1322666" cy="657074"/>
          </a:xfrm>
          <a:prstGeom prst="rect">
            <a:avLst/>
          </a:prstGeom>
        </p:spPr>
      </p:pic>
      <p:pic>
        <p:nvPicPr>
          <p:cNvPr id="12" name="Picture 11" descr="A close up of a logo&#10;&#10;Description automatically generated">
            <a:extLst>
              <a:ext uri="{FF2B5EF4-FFF2-40B4-BE49-F238E27FC236}">
                <a16:creationId xmlns:a16="http://schemas.microsoft.com/office/drawing/2014/main" id="{7AB4E180-D8C6-F54B-AF87-DCA7E224AF0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917474" y="4469726"/>
            <a:ext cx="2114939" cy="618578"/>
          </a:xfrm>
          <a:prstGeom prst="rect">
            <a:avLst/>
          </a:prstGeom>
        </p:spPr>
      </p:pic>
      <p:sp>
        <p:nvSpPr>
          <p:cNvPr id="7" name="TextBox 6">
            <a:extLst>
              <a:ext uri="{FF2B5EF4-FFF2-40B4-BE49-F238E27FC236}">
                <a16:creationId xmlns:a16="http://schemas.microsoft.com/office/drawing/2014/main" id="{E078EB17-5E6D-060F-0E24-842CD45BB244}"/>
              </a:ext>
            </a:extLst>
          </p:cNvPr>
          <p:cNvSpPr txBox="1"/>
          <p:nvPr userDrawn="1"/>
        </p:nvSpPr>
        <p:spPr>
          <a:xfrm>
            <a:off x="454151" y="5425441"/>
            <a:ext cx="11283696" cy="11695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i-FI" sz="1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Hanke on osa maa- ja metsätalousministeriön keväällä 2020 käynnistämää maankäyttösektorin Hiilestä kiinni  toimenpidekokonaisuutta. Toimenpiteillä pyritään vähentämään maa- ja metsätalouden ja muun maankäytön kasvihuonekaasupäästöjä ja vahvistamaan hiilinieluja ja -varastoja. Tutustu </a:t>
            </a:r>
            <a:r>
              <a:rPr lang="fi-FI" sz="1400" i="0"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toimenpidekokonaisuuteen.</a:t>
            </a:r>
            <a:r>
              <a:rPr lang="fi-FI" sz="140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Maankäyttösektorin ilmastotoimenpidekokonaisuuden tavoitteena on tukea maataloustuottajia, metsänomistajia ja muita maankäytöstä päättäviä tahoja uusien ilmastokestävien toimintatapojen kehittämisessä ja käyttöönotossa. Tärkeässä roolissa tässä on uuden tiedon tuottaminen ja parhaiden käytäntöjen jalkauttaminen käytännön työhön. </a:t>
            </a:r>
            <a:endParaRPr lang="fi-FI" sz="1400" i="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descr="A close up of a sign&#10;&#10;Description automatically generated">
            <a:extLst>
              <a:ext uri="{FF2B5EF4-FFF2-40B4-BE49-F238E27FC236}">
                <a16:creationId xmlns:a16="http://schemas.microsoft.com/office/drawing/2014/main" id="{89C6A956-082B-0854-8E03-7ACA1C5A5F55}"/>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529762" y="297129"/>
            <a:ext cx="3132473" cy="606285"/>
          </a:xfrm>
          <a:prstGeom prst="rect">
            <a:avLst/>
          </a:prstGeom>
        </p:spPr>
      </p:pic>
    </p:spTree>
    <p:extLst>
      <p:ext uri="{BB962C8B-B14F-4D97-AF65-F5344CB8AC3E}">
        <p14:creationId xmlns:p14="http://schemas.microsoft.com/office/powerpoint/2010/main" val="1786898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isältödia 1 vihreä, alaotsikko">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fld id="{37FDA54A-F82C-4B16-A6CA-34EDA7DF840B}" type="datetime1">
              <a:rPr lang="fi-FI" smtClean="0"/>
              <a:t>24.9.2024</a:t>
            </a:fld>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4580"/>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7" name="Picture 6" descr="A blue and green text on a black background&#10;&#10;Description automatically generated">
            <a:extLst>
              <a:ext uri="{FF2B5EF4-FFF2-40B4-BE49-F238E27FC236}">
                <a16:creationId xmlns:a16="http://schemas.microsoft.com/office/drawing/2014/main" id="{9133F40F-DAF8-9785-7A4E-4D4B6401B1B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E48EEB1-252C-B896-9ED7-58624418B0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410257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isältödia 2 vihreä, alaotsikk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fld id="{1417D3CB-2C58-4300-9630-255C41988D40}" type="datetime1">
              <a:rPr lang="fi-FI" smtClean="0"/>
              <a:t>24.9.2024</a:t>
            </a:fld>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6" name="Alaotsikko 2">
            <a:extLst>
              <a:ext uri="{FF2B5EF4-FFF2-40B4-BE49-F238E27FC236}">
                <a16:creationId xmlns:a16="http://schemas.microsoft.com/office/drawing/2014/main" id="{0C7BE6FE-2453-E740-86C2-E764F5EA2BD3}"/>
              </a:ext>
            </a:extLst>
          </p:cNvPr>
          <p:cNvSpPr>
            <a:spLocks noGrp="1"/>
          </p:cNvSpPr>
          <p:nvPr>
            <p:ph type="subTitle" idx="1"/>
          </p:nvPr>
        </p:nvSpPr>
        <p:spPr>
          <a:xfrm>
            <a:off x="772065" y="1738262"/>
            <a:ext cx="10511286" cy="648072"/>
          </a:xfrm>
          <a:prstGeom prst="rect">
            <a:avLst/>
          </a:prstGeom>
        </p:spPr>
        <p:txBody>
          <a:bodyPr>
            <a:normAutofit/>
          </a:bodyPr>
          <a:lstStyle>
            <a:lvl1pPr marL="0" indent="0" algn="l">
              <a:buNone/>
              <a:defRPr sz="3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2602513"/>
            <a:ext cx="10514802" cy="2803128"/>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9" name="Picture 8" descr="A blue and green text on a black background&#10;&#10;Description automatically generated">
            <a:extLst>
              <a:ext uri="{FF2B5EF4-FFF2-40B4-BE49-F238E27FC236}">
                <a16:creationId xmlns:a16="http://schemas.microsoft.com/office/drawing/2014/main" id="{3E141682-8365-1D61-D772-B361E6F5B51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11" name="Picture 10" descr="A close up of a sign&#10;&#10;Description automatically generated">
            <a:extLst>
              <a:ext uri="{FF2B5EF4-FFF2-40B4-BE49-F238E27FC236}">
                <a16:creationId xmlns:a16="http://schemas.microsoft.com/office/drawing/2014/main" id="{210DE243-9F98-71E0-0487-1C1245D8678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20848159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ältödia 3, alaotsikko">
    <p:spTree>
      <p:nvGrpSpPr>
        <p:cNvPr id="1" name=""/>
        <p:cNvGrpSpPr/>
        <p:nvPr/>
      </p:nvGrpSpPr>
      <p:grpSpPr>
        <a:xfrm>
          <a:off x="0" y="0"/>
          <a:ext cx="0" cy="0"/>
          <a:chOff x="0" y="0"/>
          <a:chExt cx="0" cy="0"/>
        </a:xfrm>
      </p:grpSpPr>
      <p:sp>
        <p:nvSpPr>
          <p:cNvPr id="11" name="Tekstin paikkamerkki 2"/>
          <p:cNvSpPr>
            <a:spLocks noGrp="1"/>
          </p:cNvSpPr>
          <p:nvPr>
            <p:ph type="body" idx="10"/>
          </p:nvPr>
        </p:nvSpPr>
        <p:spPr>
          <a:xfrm>
            <a:off x="803055" y="2471099"/>
            <a:ext cx="10512645" cy="3294701"/>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10" name="Alaotsikko 2"/>
          <p:cNvSpPr>
            <a:spLocks noGrp="1"/>
          </p:cNvSpPr>
          <p:nvPr>
            <p:ph type="subTitle" idx="1"/>
          </p:nvPr>
        </p:nvSpPr>
        <p:spPr>
          <a:xfrm>
            <a:off x="803055" y="1564994"/>
            <a:ext cx="10512645" cy="648072"/>
          </a:xfrm>
          <a:prstGeom prst="rect">
            <a:avLst/>
          </a:prstGeom>
        </p:spPr>
        <p:txBody>
          <a:bodyPr>
            <a:normAutofit/>
          </a:bodyPr>
          <a:lstStyle>
            <a:lvl1pPr marL="0" indent="0" algn="l">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i-FI" dirty="0"/>
          </a:p>
        </p:txBody>
      </p:sp>
      <p:sp>
        <p:nvSpPr>
          <p:cNvPr id="9" name="Otsikko 1"/>
          <p:cNvSpPr>
            <a:spLocks noGrp="1"/>
          </p:cNvSpPr>
          <p:nvPr>
            <p:ph type="ctrTitle"/>
          </p:nvPr>
        </p:nvSpPr>
        <p:spPr>
          <a:xfrm>
            <a:off x="803055" y="766420"/>
            <a:ext cx="10512645" cy="792090"/>
          </a:xfrm>
          <a:prstGeom prst="rect">
            <a:avLst/>
          </a:prstGeom>
        </p:spPr>
        <p:txBody>
          <a:bodyPr>
            <a:normAutofit/>
          </a:bodyPr>
          <a:lstStyle>
            <a:lvl1pPr>
              <a:defRPr sz="5000" b="1">
                <a:solidFill>
                  <a:schemeClr val="tx2"/>
                </a:solidFill>
                <a:latin typeface="+mn-lt"/>
              </a:defRPr>
            </a:lvl1pPr>
          </a:lstStyle>
          <a:p>
            <a:r>
              <a:rPr lang="en-US"/>
              <a:t>Click to edit Master title style</a:t>
            </a:r>
            <a:endParaRPr lang="fi-FI" dirty="0"/>
          </a:p>
        </p:txBody>
      </p:sp>
      <p:sp>
        <p:nvSpPr>
          <p:cNvPr id="12" name="Päivämäärän paikkamerkki 3">
            <a:extLst>
              <a:ext uri="{FF2B5EF4-FFF2-40B4-BE49-F238E27FC236}">
                <a16:creationId xmlns:a16="http://schemas.microsoft.com/office/drawing/2014/main" id="{283D7883-CE26-A84C-8BC9-C8CCFC3F0ADB}"/>
              </a:ext>
            </a:extLst>
          </p:cNvPr>
          <p:cNvSpPr>
            <a:spLocks noGrp="1"/>
          </p:cNvSpPr>
          <p:nvPr>
            <p:ph type="dt" sz="half" idx="2"/>
          </p:nvPr>
        </p:nvSpPr>
        <p:spPr>
          <a:xfrm>
            <a:off x="790355"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0F098DFE-A741-4FED-9353-106EA43DCBF9}" type="datetime1">
              <a:rPr lang="fi-FI" smtClean="0"/>
              <a:t>24.9.2024</a:t>
            </a:fld>
            <a:endParaRPr lang="fi-FI" dirty="0"/>
          </a:p>
        </p:txBody>
      </p:sp>
      <p:sp>
        <p:nvSpPr>
          <p:cNvPr id="13" name="Alatunnisteen paikkamerkki 4">
            <a:extLst>
              <a:ext uri="{FF2B5EF4-FFF2-40B4-BE49-F238E27FC236}">
                <a16:creationId xmlns:a16="http://schemas.microsoft.com/office/drawing/2014/main" id="{CA4EC108-BA92-6442-8755-E117D714B597}"/>
              </a:ext>
            </a:extLst>
          </p:cNvPr>
          <p:cNvSpPr>
            <a:spLocks noGrp="1"/>
          </p:cNvSpPr>
          <p:nvPr>
            <p:ph type="ftr" sz="quarter" idx="3"/>
          </p:nvPr>
        </p:nvSpPr>
        <p:spPr>
          <a:xfrm>
            <a:off x="2316315"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endParaRPr lang="fi-FI" dirty="0"/>
          </a:p>
        </p:txBody>
      </p:sp>
      <p:pic>
        <p:nvPicPr>
          <p:cNvPr id="3" name="Picture 2" descr="A blue and green text on a black background&#10;&#10;Description automatically generated">
            <a:extLst>
              <a:ext uri="{FF2B5EF4-FFF2-40B4-BE49-F238E27FC236}">
                <a16:creationId xmlns:a16="http://schemas.microsoft.com/office/drawing/2014/main" id="{6ABE8B4E-F9A3-A67E-E46D-3CD265568CF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42700" y="6028607"/>
            <a:ext cx="1145999" cy="613369"/>
          </a:xfrm>
          <a:prstGeom prst="rect">
            <a:avLst/>
          </a:prstGeom>
        </p:spPr>
      </p:pic>
      <p:pic>
        <p:nvPicPr>
          <p:cNvPr id="4" name="Picture 3" descr="A close up of a sign&#10;&#10;Description automatically generated">
            <a:extLst>
              <a:ext uri="{FF2B5EF4-FFF2-40B4-BE49-F238E27FC236}">
                <a16:creationId xmlns:a16="http://schemas.microsoft.com/office/drawing/2014/main" id="{B78CA788-3034-3F8F-B461-F82C4E562DF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29643" y="6144649"/>
            <a:ext cx="1969969" cy="381284"/>
          </a:xfrm>
          <a:prstGeom prst="rect">
            <a:avLst/>
          </a:prstGeom>
        </p:spPr>
      </p:pic>
    </p:spTree>
    <p:extLst>
      <p:ext uri="{BB962C8B-B14F-4D97-AF65-F5344CB8AC3E}">
        <p14:creationId xmlns:p14="http://schemas.microsoft.com/office/powerpoint/2010/main" val="274616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iisältödia 1 vihreä, ei alaotsikkot">
    <p:bg>
      <p:bgPr>
        <a:gradFill>
          <a:gsLst>
            <a:gs pos="0">
              <a:schemeClr val="tx1"/>
            </a:gs>
            <a:gs pos="41000">
              <a:schemeClr val="tx1"/>
            </a:gs>
            <a:gs pos="83000">
              <a:schemeClr val="accent3"/>
            </a:gs>
            <a:gs pos="99000">
              <a:schemeClr val="accent3"/>
            </a:gs>
          </a:gsLst>
          <a:lin ang="2700000" scaled="1"/>
        </a:gradFill>
        <a:effectLst/>
      </p:bgPr>
    </p:bg>
    <p:spTree>
      <p:nvGrpSpPr>
        <p:cNvPr id="1" name=""/>
        <p:cNvGrpSpPr/>
        <p:nvPr/>
      </p:nvGrpSpPr>
      <p:grpSpPr>
        <a:xfrm>
          <a:off x="0" y="0"/>
          <a:ext cx="0" cy="0"/>
          <a:chOff x="0" y="0"/>
          <a:chExt cx="0" cy="0"/>
        </a:xfrm>
      </p:grpSpPr>
      <p:sp>
        <p:nvSpPr>
          <p:cNvPr id="5" name="Suorakulmio 9">
            <a:extLst>
              <a:ext uri="{FF2B5EF4-FFF2-40B4-BE49-F238E27FC236}">
                <a16:creationId xmlns:a16="http://schemas.microsoft.com/office/drawing/2014/main" id="{F5C230DF-81C0-7B4D-818E-B322AA1F2AD4}"/>
              </a:ext>
              <a:ext uri="{C183D7F6-B498-43B3-948B-1728B52AA6E4}">
                <adec:decorative xmlns:adec="http://schemas.microsoft.com/office/drawing/2017/decorative" val="1"/>
              </a:ext>
            </a:extLst>
          </p:cNvPr>
          <p:cNvSpPr/>
          <p:nvPr userDrawn="1"/>
        </p:nvSpPr>
        <p:spPr>
          <a:xfrm>
            <a:off x="345057" y="414067"/>
            <a:ext cx="11455879" cy="60902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2" name="Title 1">
            <a:extLst>
              <a:ext uri="{FF2B5EF4-FFF2-40B4-BE49-F238E27FC236}">
                <a16:creationId xmlns:a16="http://schemas.microsoft.com/office/drawing/2014/main" id="{A09FE349-2197-8C4D-B828-C36B5DFA1D40}"/>
              </a:ext>
            </a:extLst>
          </p:cNvPr>
          <p:cNvSpPr>
            <a:spLocks noGrp="1"/>
          </p:cNvSpPr>
          <p:nvPr>
            <p:ph type="title"/>
          </p:nvPr>
        </p:nvSpPr>
        <p:spPr>
          <a:xfrm>
            <a:off x="772065" y="906356"/>
            <a:ext cx="10511286" cy="818927"/>
          </a:xfrm>
          <a:prstGeom prst="rect">
            <a:avLst/>
          </a:prstGeom>
        </p:spPr>
        <p:txBody>
          <a:bodyPr/>
          <a:lstStyle>
            <a:lvl1pPr>
              <a:defRPr sz="5000" b="1" i="0" baseline="0"/>
            </a:lvl1pPr>
          </a:lstStyle>
          <a:p>
            <a:r>
              <a:rPr lang="en-US" dirty="0"/>
              <a:t>Click to edit Master title style</a:t>
            </a:r>
            <a:endParaRPr lang="fi-FI" dirty="0"/>
          </a:p>
        </p:txBody>
      </p:sp>
      <p:sp>
        <p:nvSpPr>
          <p:cNvPr id="3" name="Date Placeholder 2">
            <a:extLst>
              <a:ext uri="{FF2B5EF4-FFF2-40B4-BE49-F238E27FC236}">
                <a16:creationId xmlns:a16="http://schemas.microsoft.com/office/drawing/2014/main" id="{A8E1C406-DC64-DB46-A3A3-7FF978685CD7}"/>
              </a:ext>
            </a:extLst>
          </p:cNvPr>
          <p:cNvSpPr>
            <a:spLocks noGrp="1"/>
          </p:cNvSpPr>
          <p:nvPr>
            <p:ph type="dt" sz="half" idx="10"/>
          </p:nvPr>
        </p:nvSpPr>
        <p:spPr>
          <a:xfrm>
            <a:off x="766101" y="5926762"/>
            <a:ext cx="1453952" cy="404664"/>
          </a:xfrm>
        </p:spPr>
        <p:txBody>
          <a:bodyPr/>
          <a:lstStyle/>
          <a:p>
            <a:fld id="{FA7E59A1-DE44-4CD6-A6DA-0E568ECDCB40}" type="datetime1">
              <a:rPr lang="fi-FI" smtClean="0"/>
              <a:t>24.9.2024</a:t>
            </a:fld>
            <a:endParaRPr lang="fi-FI" dirty="0"/>
          </a:p>
        </p:txBody>
      </p:sp>
      <p:sp>
        <p:nvSpPr>
          <p:cNvPr id="4" name="Footer Placeholder 3">
            <a:extLst>
              <a:ext uri="{FF2B5EF4-FFF2-40B4-BE49-F238E27FC236}">
                <a16:creationId xmlns:a16="http://schemas.microsoft.com/office/drawing/2014/main" id="{E34A3D7A-E702-484C-AE34-D3F55E782311}"/>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8" name="Tekstin paikkamerkki 2">
            <a:extLst>
              <a:ext uri="{FF2B5EF4-FFF2-40B4-BE49-F238E27FC236}">
                <a16:creationId xmlns:a16="http://schemas.microsoft.com/office/drawing/2014/main" id="{9F37ACCC-1AD2-894A-B6CB-EDDCA4516775}"/>
              </a:ext>
            </a:extLst>
          </p:cNvPr>
          <p:cNvSpPr>
            <a:spLocks noGrp="1"/>
          </p:cNvSpPr>
          <p:nvPr>
            <p:ph type="body" idx="12"/>
          </p:nvPr>
        </p:nvSpPr>
        <p:spPr>
          <a:xfrm>
            <a:off x="768550" y="1959429"/>
            <a:ext cx="10514802" cy="3448279"/>
          </a:xfrm>
          <a:prstGeom prst="rect">
            <a:avLst/>
          </a:prstGeom>
        </p:spPr>
        <p:txBody>
          <a:bodyPr anchor="t">
            <a:normAutofit/>
          </a:bodyPr>
          <a:lstStyle>
            <a:lvl1pPr marL="285750" indent="-285750">
              <a:buFont typeface="Arial"/>
              <a:buChar char="•"/>
              <a:defRPr sz="2200">
                <a:solidFill>
                  <a:schemeClr val="tx2"/>
                </a:solidFill>
              </a:defRPr>
            </a:lvl1pPr>
            <a:lvl2pPr marL="742950" indent="-285750">
              <a:buFont typeface="Arial" panose="020B0604020202020204" pitchFamily="34" charset="0"/>
              <a:buChar char="•"/>
              <a:defRPr sz="2000">
                <a:solidFill>
                  <a:schemeClr val="tx2"/>
                </a:solidFill>
              </a:defRPr>
            </a:lvl2pPr>
            <a:lvl3pPr marL="1200150" indent="-285750">
              <a:buFont typeface="Arial" panose="020B0604020202020204" pitchFamily="34" charset="0"/>
              <a:buChar char="•"/>
              <a:defRPr sz="1800">
                <a:solidFill>
                  <a:schemeClr val="tx2"/>
                </a:solidFill>
              </a:defRPr>
            </a:lvl3pPr>
            <a:lvl4pPr marL="1657350" marR="0" indent="-28575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a:solidFill>
                  <a:schemeClr val="tx2"/>
                </a:solidFill>
              </a:defRPr>
            </a:lvl4pPr>
            <a:lvl5pPr marL="2114550" indent="-285750">
              <a:buFont typeface="Arial" panose="020B0604020202020204" pitchFamily="34" charset="0"/>
              <a:buChar char="•"/>
              <a:defRPr sz="1400">
                <a:solidFill>
                  <a:schemeClr val="tx2"/>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pic>
        <p:nvPicPr>
          <p:cNvPr id="6" name="Picture 5" descr="A blue and green text on a black background&#10;&#10;Description automatically generated">
            <a:extLst>
              <a:ext uri="{FF2B5EF4-FFF2-40B4-BE49-F238E27FC236}">
                <a16:creationId xmlns:a16="http://schemas.microsoft.com/office/drawing/2014/main" id="{7DCB3B48-5B43-ACB8-EB25-00B88C2EB83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279900" y="5653576"/>
            <a:ext cx="1145999" cy="613369"/>
          </a:xfrm>
          <a:prstGeom prst="rect">
            <a:avLst/>
          </a:prstGeom>
        </p:spPr>
      </p:pic>
      <p:pic>
        <p:nvPicPr>
          <p:cNvPr id="9" name="Picture 8" descr="A close up of a sign&#10;&#10;Description automatically generated">
            <a:extLst>
              <a:ext uri="{FF2B5EF4-FFF2-40B4-BE49-F238E27FC236}">
                <a16:creationId xmlns:a16="http://schemas.microsoft.com/office/drawing/2014/main" id="{57DD6C05-0E72-AB44-3E39-295FCBF3568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86116" y="5769618"/>
            <a:ext cx="1969969" cy="381284"/>
          </a:xfrm>
          <a:prstGeom prst="rect">
            <a:avLst/>
          </a:prstGeom>
        </p:spPr>
      </p:pic>
    </p:spTree>
    <p:extLst>
      <p:ext uri="{BB962C8B-B14F-4D97-AF65-F5344CB8AC3E}">
        <p14:creationId xmlns:p14="http://schemas.microsoft.com/office/powerpoint/2010/main" val="1335917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Päivämäärän paikkamerkki 3"/>
          <p:cNvSpPr>
            <a:spLocks noGrp="1"/>
          </p:cNvSpPr>
          <p:nvPr>
            <p:ph type="dt" sz="half" idx="2"/>
          </p:nvPr>
        </p:nvSpPr>
        <p:spPr>
          <a:xfrm>
            <a:off x="816901" y="6237312"/>
            <a:ext cx="1453952" cy="404664"/>
          </a:xfrm>
          <a:prstGeom prst="rect">
            <a:avLst/>
          </a:prstGeom>
        </p:spPr>
        <p:txBody>
          <a:bodyPr vert="horz" lIns="91440" tIns="45720" rIns="91440" bIns="45720" rtlCol="0" anchor="ctr"/>
          <a:lstStyle>
            <a:lvl1pPr algn="l">
              <a:defRPr sz="1200">
                <a:solidFill>
                  <a:schemeClr val="tx1">
                    <a:tint val="75000"/>
                  </a:schemeClr>
                </a:solidFill>
              </a:defRPr>
            </a:lvl1pPr>
          </a:lstStyle>
          <a:p>
            <a:fld id="{B7B6B6B6-0AF3-42A0-B44C-681ABA6ACB20}" type="datetime1">
              <a:rPr lang="fi-FI" smtClean="0"/>
              <a:t>24.9.2024</a:t>
            </a:fld>
            <a:endParaRPr lang="fi-FI" dirty="0"/>
          </a:p>
        </p:txBody>
      </p:sp>
      <p:sp>
        <p:nvSpPr>
          <p:cNvPr id="10" name="Alatunnisteen paikkamerkki 4"/>
          <p:cNvSpPr>
            <a:spLocks noGrp="1"/>
          </p:cNvSpPr>
          <p:nvPr>
            <p:ph type="ftr" sz="quarter" idx="3"/>
          </p:nvPr>
        </p:nvSpPr>
        <p:spPr>
          <a:xfrm>
            <a:off x="2342861" y="6237312"/>
            <a:ext cx="5570240" cy="404664"/>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i-FI"/>
              <a:t>Tarja Stenman</a:t>
            </a:r>
            <a:endParaRPr lang="fi-FI" dirty="0"/>
          </a:p>
        </p:txBody>
      </p:sp>
    </p:spTree>
    <p:extLst>
      <p:ext uri="{BB962C8B-B14F-4D97-AF65-F5344CB8AC3E}">
        <p14:creationId xmlns:p14="http://schemas.microsoft.com/office/powerpoint/2010/main" val="1923229604"/>
      </p:ext>
    </p:extLst>
  </p:cSld>
  <p:clrMap bg1="lt1" tx1="dk1" bg2="lt2" tx2="dk2" accent1="accent1" accent2="accent2" accent3="accent3" accent4="accent4" accent5="accent5" accent6="accent6" hlink="hlink" folHlink="folHlink"/>
  <p:sldLayoutIdLst>
    <p:sldLayoutId id="2147483675" r:id="rId1"/>
    <p:sldLayoutId id="2147483680" r:id="rId2"/>
    <p:sldLayoutId id="2147483679" r:id="rId3"/>
    <p:sldLayoutId id="2147483689" r:id="rId4"/>
    <p:sldLayoutId id="2147483668" r:id="rId5"/>
    <p:sldLayoutId id="2147483673" r:id="rId6"/>
    <p:sldLayoutId id="2147483677" r:id="rId7"/>
    <p:sldLayoutId id="2147483650" r:id="rId8"/>
    <p:sldLayoutId id="2147483691" r:id="rId9"/>
    <p:sldLayoutId id="2147483655" r:id="rId10"/>
    <p:sldLayoutId id="2147483656" r:id="rId11"/>
    <p:sldLayoutId id="2147483658" r:id="rId12"/>
    <p:sldLayoutId id="2147483690" r:id="rId13"/>
    <p:sldLayoutId id="2147483688" r:id="rId14"/>
    <p:sldLayoutId id="2147483664" r:id="rId15"/>
    <p:sldLayoutId id="2147483663" r:id="rId16"/>
    <p:sldLayoutId id="2147483692" r:id="rId17"/>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hyperlink" Target="https://doi.org/10.14214/ma.22001" TargetMode="External"/><Relationship Id="rId3" Type="http://schemas.openxmlformats.org/officeDocument/2006/relationships/hyperlink" Target="http://urn.fi/URN:ISBN:978-952-366-186-8" TargetMode="External"/><Relationship Id="rId7" Type="http://schemas.openxmlformats.org/officeDocument/2006/relationships/hyperlink" Target="http://urn.fi/URN:ISBN:978-952-380-885-0" TargetMode="External"/><Relationship Id="rId2" Type="http://schemas.openxmlformats.org/officeDocument/2006/relationships/hyperlink" Target="http://urn.fi/URN:ISBN:978-952-287-826-7" TargetMode="External"/><Relationship Id="rId1" Type="http://schemas.openxmlformats.org/officeDocument/2006/relationships/slideLayout" Target="../slideLayouts/slideLayout9.xml"/><Relationship Id="rId6" Type="http://schemas.openxmlformats.org/officeDocument/2006/relationships/hyperlink" Target="https://www.luke.fi/fi/uutiset/suometsien-vesiensuojelutoimet-usein-tehottomia" TargetMode="External"/><Relationship Id="rId11" Type="http://schemas.openxmlformats.org/officeDocument/2006/relationships/hyperlink" Target="https://yle.fi/a/3-11157959" TargetMode="External"/><Relationship Id="rId5" Type="http://schemas.openxmlformats.org/officeDocument/2006/relationships/hyperlink" Target="https://podcasters.spotify.com/pod/show/keskisuomalainen/episodes/Podcast-Suometst-ja-niiden-kestv-hoito--ohjelmasarjan-kolmannessa-jaksossa-keskustellaan-vesiensuojelusta-e2idrdh/a-ab6n98v" TargetMode="External"/><Relationship Id="rId10" Type="http://schemas.openxmlformats.org/officeDocument/2006/relationships/hyperlink" Target="https://metsanhoidonsuositukset.fi/fi/vesien-ja-vesielinymparistojen-turvaaminen" TargetMode="External"/><Relationship Id="rId4" Type="http://schemas.openxmlformats.org/officeDocument/2006/relationships/hyperlink" Target="https://www.ipcc.ch/srccl/" TargetMode="External"/><Relationship Id="rId9" Type="http://schemas.openxmlformats.org/officeDocument/2006/relationships/hyperlink" Target="https://www.suoseura.fi/ojitettujen-soiden-kestava-kaytto/soiden-kaytto-suomessa/"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E23E9-DE3F-A7C1-6A2B-65B651E3CB80}"/>
              </a:ext>
            </a:extLst>
          </p:cNvPr>
          <p:cNvSpPr>
            <a:spLocks noGrp="1"/>
          </p:cNvSpPr>
          <p:nvPr>
            <p:ph type="title"/>
          </p:nvPr>
        </p:nvSpPr>
        <p:spPr>
          <a:xfrm>
            <a:off x="1210574" y="1347202"/>
            <a:ext cx="9520686" cy="1325563"/>
          </a:xfrm>
        </p:spPr>
        <p:txBody>
          <a:bodyPr/>
          <a:lstStyle/>
          <a:p>
            <a:r>
              <a:rPr lang="fi-FI" dirty="0"/>
              <a:t>Metsistä ja soilta tuleva vesistökuormitus</a:t>
            </a:r>
            <a:br>
              <a:rPr lang="fi-FI" dirty="0"/>
            </a:br>
            <a:endParaRPr lang="fi-FI" dirty="0"/>
          </a:p>
        </p:txBody>
      </p:sp>
      <p:sp>
        <p:nvSpPr>
          <p:cNvPr id="3" name="Subtitle 2">
            <a:extLst>
              <a:ext uri="{FF2B5EF4-FFF2-40B4-BE49-F238E27FC236}">
                <a16:creationId xmlns:a16="http://schemas.microsoft.com/office/drawing/2014/main" id="{9200C9ED-0003-D80A-DEA0-65C56DE26490}"/>
              </a:ext>
            </a:extLst>
          </p:cNvPr>
          <p:cNvSpPr>
            <a:spLocks noGrp="1"/>
          </p:cNvSpPr>
          <p:nvPr>
            <p:ph type="subTitle" idx="1"/>
          </p:nvPr>
        </p:nvSpPr>
        <p:spPr>
          <a:xfrm>
            <a:off x="1210574" y="3693707"/>
            <a:ext cx="9520686" cy="648072"/>
          </a:xfrm>
        </p:spPr>
        <p:txBody>
          <a:bodyPr>
            <a:normAutofit/>
          </a:bodyPr>
          <a:lstStyle/>
          <a:p>
            <a:r>
              <a:rPr lang="fi-FI" dirty="0"/>
              <a:t>Tarja Stenman, FM, lehtori, JAMK</a:t>
            </a:r>
          </a:p>
        </p:txBody>
      </p:sp>
    </p:spTree>
    <p:extLst>
      <p:ext uri="{BB962C8B-B14F-4D97-AF65-F5344CB8AC3E}">
        <p14:creationId xmlns:p14="http://schemas.microsoft.com/office/powerpoint/2010/main" val="1321143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Vesistökuormituksesta 2</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550" y="1959429"/>
            <a:ext cx="10514802" cy="3448279"/>
          </a:xfrm>
        </p:spPr>
        <p:txBody>
          <a:bodyPr>
            <a:normAutofit/>
          </a:bodyPr>
          <a:lstStyle/>
          <a:p>
            <a:r>
              <a:rPr lang="fi-FI" dirty="0"/>
              <a:t>Orgaanisen hiilen kuormitus on lisääntynyt johtuen ilmaston lämpenemisestä.</a:t>
            </a:r>
          </a:p>
          <a:p>
            <a:r>
              <a:rPr lang="fi-FI" dirty="0"/>
              <a:t>Myös typen kuormituksen on havaittu lisääntyvän ilmaston muutoksen myötä.</a:t>
            </a:r>
          </a:p>
          <a:p>
            <a:r>
              <a:rPr lang="fi-FI" dirty="0"/>
              <a:t>Typen ja orgaanisen hiilen kuormituksen hallintaan onkin tarpeen kehittää uusia menetelmiä erityisesti turvemaille.</a:t>
            </a:r>
          </a:p>
          <a:p>
            <a:r>
              <a:rPr lang="fi-FI" dirty="0"/>
              <a:t>Kohdekohtaista paikkatietoa tulee hyödyntää ojitusten suunnittelussa eroosiohaittojen vähentämiseksi.</a:t>
            </a:r>
          </a:p>
          <a:p>
            <a:r>
              <a:rPr lang="fi-FI" dirty="0"/>
              <a:t>Kiintoainekuormituksen vähentäminen on edelleen tärkein tavoite  metsätalouden vesiensuojelussa.</a:t>
            </a:r>
          </a:p>
          <a:p>
            <a:endParaRPr lang="fi-FI" dirty="0"/>
          </a:p>
        </p:txBody>
      </p:sp>
    </p:spTree>
    <p:extLst>
      <p:ext uri="{BB962C8B-B14F-4D97-AF65-F5344CB8AC3E}">
        <p14:creationId xmlns:p14="http://schemas.microsoft.com/office/powerpoint/2010/main" val="315010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Ilmastomuutoksen vaikutukset 1</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dirty="0"/>
              <a:t>Tarja Stenman</a:t>
            </a:r>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550" y="1959429"/>
            <a:ext cx="10514802" cy="3448279"/>
          </a:xfrm>
        </p:spPr>
        <p:txBody>
          <a:bodyPr>
            <a:normAutofit/>
          </a:bodyPr>
          <a:lstStyle/>
          <a:p>
            <a:r>
              <a:rPr lang="fi-FI" dirty="0"/>
              <a:t>Ilmastonmuutos vaikuttaa laajasti maankäyttöön.</a:t>
            </a:r>
          </a:p>
          <a:p>
            <a:r>
              <a:rPr lang="fi-FI" dirty="0"/>
              <a:t>Muutokset lämpötilassa, kasvukauden pituudessa ja ilman hiilidioksidipitoisuudessa vaikuttavat puuston kasvuun sekä maaperässä tapahtuviin prosesseihin. </a:t>
            </a:r>
          </a:p>
          <a:p>
            <a:r>
              <a:rPr lang="fi-FI" dirty="0"/>
              <a:t>Kasvien hiilensidontakyvyn on ennustettu kasvavan ilmakehän hiilidioksidipitoisuuden kasvun sekä pidemmän kasvukauden myötä.</a:t>
            </a:r>
          </a:p>
          <a:p>
            <a:r>
              <a:rPr lang="fi-FI" dirty="0"/>
              <a:t>Lämpötilan nousun on myös ennustettu kiihdyttävän orgaanisen aineen hajotusta maassa, mikä heikentää tai poistaa kokonaan ilmastonmuutoksen aiheuttaman hiilensidonnan lisäyksen maa- ja metsätaloudessa. </a:t>
            </a:r>
          </a:p>
          <a:p>
            <a:r>
              <a:rPr lang="fi-FI" dirty="0"/>
              <a:t>Ilmastonmuutoksen ennustetut vaikutukset ovat siis osittain ristiriitaisia.</a:t>
            </a:r>
          </a:p>
          <a:p>
            <a:endParaRPr lang="fi-FI" dirty="0"/>
          </a:p>
        </p:txBody>
      </p:sp>
    </p:spTree>
    <p:extLst>
      <p:ext uri="{BB962C8B-B14F-4D97-AF65-F5344CB8AC3E}">
        <p14:creationId xmlns:p14="http://schemas.microsoft.com/office/powerpoint/2010/main" val="4169033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Ilmastomuutoksen vaikutukset 2</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dirty="0"/>
              <a:t>Tarja Stenman</a:t>
            </a:r>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550" y="1959429"/>
            <a:ext cx="10514802" cy="3448279"/>
          </a:xfrm>
        </p:spPr>
        <p:txBody>
          <a:bodyPr>
            <a:normAutofit/>
          </a:bodyPr>
          <a:lstStyle/>
          <a:p>
            <a:r>
              <a:rPr lang="fi-FI" dirty="0"/>
              <a:t>Ilmaston lämpeneminen lisää talviaikaisen valunnan määrää, joka huuhtoo lumettomasta ja roudattomasta maasta yhä enemmän ravinteita ja kiintoainesta.</a:t>
            </a:r>
          </a:p>
          <a:p>
            <a:r>
              <a:rPr lang="fi-FI" dirty="0"/>
              <a:t>Lisääntyvä valumavesien määrä saattaa vaikeuttaa vesiensuojelurakenteiden toimivuutta.</a:t>
            </a:r>
          </a:p>
        </p:txBody>
      </p:sp>
    </p:spTree>
    <p:extLst>
      <p:ext uri="{BB962C8B-B14F-4D97-AF65-F5344CB8AC3E}">
        <p14:creationId xmlns:p14="http://schemas.microsoft.com/office/powerpoint/2010/main" val="18299722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F036E713-B563-9594-9875-7947DCC1B1AB}"/>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dirty="0"/>
              <a:t>Tarja Stenman</a:t>
            </a:r>
          </a:p>
        </p:txBody>
      </p:sp>
      <p:sp>
        <p:nvSpPr>
          <p:cNvPr id="2" name="Otsikko 1">
            <a:extLst>
              <a:ext uri="{FF2B5EF4-FFF2-40B4-BE49-F238E27FC236}">
                <a16:creationId xmlns:a16="http://schemas.microsoft.com/office/drawing/2014/main" id="{569618B5-ADC1-B2B8-17E9-A0AE72A4FD8B}"/>
              </a:ext>
            </a:extLst>
          </p:cNvPr>
          <p:cNvSpPr>
            <a:spLocks noGrp="1"/>
          </p:cNvSpPr>
          <p:nvPr>
            <p:ph type="title"/>
          </p:nvPr>
        </p:nvSpPr>
        <p:spPr>
          <a:xfrm>
            <a:off x="772065" y="-818927"/>
            <a:ext cx="10511286" cy="818927"/>
          </a:xfrm>
        </p:spPr>
        <p:txBody>
          <a:bodyPr anchor="b"/>
          <a:lstStyle/>
          <a:p>
            <a:r>
              <a:rPr lang="fi-FI" dirty="0"/>
              <a:t>Graafeja</a:t>
            </a:r>
          </a:p>
        </p:txBody>
      </p:sp>
      <p:pic>
        <p:nvPicPr>
          <p:cNvPr id="11" name="Kuva 10" descr="Talviaikaisen valunnan ennustettu muutos v. 2040-2069. Ojitettujen turvemaiden osuus maa-alasta. Maatalousmaan osuus maa-alasta. Pintavesien ekologinen tila.">
            <a:extLst>
              <a:ext uri="{FF2B5EF4-FFF2-40B4-BE49-F238E27FC236}">
                <a16:creationId xmlns:a16="http://schemas.microsoft.com/office/drawing/2014/main" id="{87B8A065-BA34-1365-EE2E-D005310493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307" y="410979"/>
            <a:ext cx="9110583" cy="6088794"/>
          </a:xfrm>
          <a:prstGeom prst="rect">
            <a:avLst/>
          </a:prstGeom>
        </p:spPr>
      </p:pic>
      <p:sp>
        <p:nvSpPr>
          <p:cNvPr id="12" name="Tekstiruutu 11">
            <a:extLst>
              <a:ext uri="{FF2B5EF4-FFF2-40B4-BE49-F238E27FC236}">
                <a16:creationId xmlns:a16="http://schemas.microsoft.com/office/drawing/2014/main" id="{12604606-9B08-C2CB-F4C7-C795BEE1E2C5}"/>
              </a:ext>
            </a:extLst>
          </p:cNvPr>
          <p:cNvSpPr txBox="1"/>
          <p:nvPr/>
        </p:nvSpPr>
        <p:spPr>
          <a:xfrm>
            <a:off x="9007813" y="4134255"/>
            <a:ext cx="2889115" cy="1200329"/>
          </a:xfrm>
          <a:prstGeom prst="rect">
            <a:avLst/>
          </a:prstGeom>
          <a:noFill/>
        </p:spPr>
        <p:txBody>
          <a:bodyPr wrap="square" rtlCol="0">
            <a:spAutoFit/>
          </a:bodyPr>
          <a:lstStyle/>
          <a:p>
            <a:r>
              <a:rPr lang="fi-FI" dirty="0"/>
              <a:t>Kuva: </a:t>
            </a:r>
            <a:r>
              <a:rPr lang="fi-FI" i="1" dirty="0"/>
              <a:t>Maa- ja metsätalouden vesitalouden suuntaviivat muuttuvassa ympäristössä, 2020.</a:t>
            </a:r>
          </a:p>
        </p:txBody>
      </p:sp>
    </p:spTree>
    <p:extLst>
      <p:ext uri="{BB962C8B-B14F-4D97-AF65-F5344CB8AC3E}">
        <p14:creationId xmlns:p14="http://schemas.microsoft.com/office/powerpoint/2010/main" val="262063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Kestävän vesitalouden tavoitteet 1</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350" y="1958975"/>
            <a:ext cx="10515600" cy="3773610"/>
          </a:xfrm>
        </p:spPr>
        <p:txBody>
          <a:bodyPr>
            <a:normAutofit/>
          </a:bodyPr>
          <a:lstStyle/>
          <a:p>
            <a:pPr marL="0" indent="0">
              <a:buNone/>
            </a:pPr>
            <a:r>
              <a:rPr lang="fi-FI" dirty="0"/>
              <a:t>Maa- ja metsätalouden vesitaloussektorille on muodostettu seuraavat tavoitteet yhteiskunnallisten odotusten pohjalta.</a:t>
            </a:r>
          </a:p>
          <a:p>
            <a:pPr marL="0" indent="0">
              <a:buNone/>
            </a:pPr>
            <a:r>
              <a:rPr lang="fi-FI" b="1" dirty="0"/>
              <a:t>1. Metsän kasvun edistäminen</a:t>
            </a:r>
          </a:p>
          <a:p>
            <a:pPr lvl="1"/>
            <a:r>
              <a:rPr lang="fi-FI" dirty="0"/>
              <a:t>Aktiivinen ja kestävä metsänhoito, jotta metsät säilyvät hiilinieluina ja puulla voidaan korvata fossiilisia raaka-aineita sekä luoda kestävää työtä ja talouskasvua Suomeen.</a:t>
            </a:r>
          </a:p>
          <a:p>
            <a:pPr lvl="1"/>
            <a:r>
              <a:rPr lang="fi-FI" dirty="0"/>
              <a:t>Kuivatus turvemailla on tärkeää puuston kasvulle, koska se parantaa maan happitaloutta ja lisää ravinteiden vapautumista puuston käytettäväksi.</a:t>
            </a:r>
          </a:p>
          <a:p>
            <a:pPr lvl="1"/>
            <a:r>
              <a:rPr lang="fi-FI" dirty="0"/>
              <a:t>Suometsien kuivatuksessa tulee jatkossa tehostaa vesiensuojelua sekä pyrkiä säilyttämään hiiltä maaperässä puuston hiilensidonnan ohella. </a:t>
            </a:r>
          </a:p>
          <a:p>
            <a:pPr lvl="1"/>
            <a:r>
              <a:rPr lang="fi-FI" dirty="0"/>
              <a:t>Metsätaloudessa tulee pyrkiä vähentämään eroosiota ja maa-aineksen huuhtoutumista uomien liettymisen ja umpeenkasvun estämiseksi sekä perkaustarpeen vähentämiseksi.</a:t>
            </a:r>
          </a:p>
        </p:txBody>
      </p:sp>
    </p:spTree>
    <p:extLst>
      <p:ext uri="{BB962C8B-B14F-4D97-AF65-F5344CB8AC3E}">
        <p14:creationId xmlns:p14="http://schemas.microsoft.com/office/powerpoint/2010/main" val="2974476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Kestävän vesitalouden tavoitteet 2</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dirty="0"/>
              <a:t>Tarja Stenman</a:t>
            </a:r>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550" y="1959429"/>
            <a:ext cx="10514802" cy="3448279"/>
          </a:xfrm>
        </p:spPr>
        <p:txBody>
          <a:bodyPr>
            <a:normAutofit/>
          </a:bodyPr>
          <a:lstStyle/>
          <a:p>
            <a:pPr marL="0" indent="0">
              <a:buNone/>
            </a:pPr>
            <a:r>
              <a:rPr lang="fi-FI" b="1" dirty="0"/>
              <a:t>2. Vesistökuormituksen vähentäminen</a:t>
            </a:r>
          </a:p>
          <a:p>
            <a:pPr lvl="1"/>
            <a:r>
              <a:rPr lang="fi-FI" dirty="0"/>
              <a:t>Nykyisiä vesiensuojelumenetelmiä tulee jatkossa pystyä kohdentamaan entistä tarkemmin.</a:t>
            </a:r>
          </a:p>
          <a:p>
            <a:pPr lvl="1"/>
            <a:r>
              <a:rPr lang="fi-FI" dirty="0"/>
              <a:t>Myös uusia toimenpiteitä kuormitusriskin vähentämiseksi tulee löytää.</a:t>
            </a:r>
          </a:p>
          <a:p>
            <a:pPr lvl="1"/>
            <a:r>
              <a:rPr lang="fi-FI" dirty="0"/>
              <a:t>Vesistökuormituksen vähentäminen edistää monien eliölajien elinympäristön säilymistä. </a:t>
            </a:r>
          </a:p>
          <a:p>
            <a:pPr lvl="1"/>
            <a:r>
              <a:rPr lang="fi-FI" dirty="0"/>
              <a:t>Vesistökunnostuksilla voidaan joissain tapauksissa parantaa vesien tilaa, mutta ensisijaisen tärkeää on vähentää vesistön ulkoista kuormitusta, muutoin kunnostuksesta ei ole pitkäaikaista hyötyä.</a:t>
            </a:r>
          </a:p>
        </p:txBody>
      </p:sp>
    </p:spTree>
    <p:extLst>
      <p:ext uri="{BB962C8B-B14F-4D97-AF65-F5344CB8AC3E}">
        <p14:creationId xmlns:p14="http://schemas.microsoft.com/office/powerpoint/2010/main" val="427310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Kestävän vesitalouden tavoitteet 3</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dirty="0"/>
              <a:t>Tarja Stenman</a:t>
            </a:r>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350" y="1958974"/>
            <a:ext cx="10515600" cy="3861533"/>
          </a:xfrm>
        </p:spPr>
        <p:txBody>
          <a:bodyPr>
            <a:normAutofit/>
          </a:bodyPr>
          <a:lstStyle/>
          <a:p>
            <a:pPr marL="0" indent="0">
              <a:buNone/>
            </a:pPr>
            <a:r>
              <a:rPr lang="fi-FI" b="1" dirty="0"/>
              <a:t>3. Luonnonmukaisuuden asettaminen vesirakentamisen lähtökohdaksi</a:t>
            </a:r>
          </a:p>
          <a:p>
            <a:pPr lvl="1"/>
            <a:r>
              <a:rPr lang="fi-FI" dirty="0"/>
              <a:t>Kuivatusuomien perkaukset voidaan toteuttaa luonnonmukaisten periaatteiden mukaisesti sekä huomioiden myös valuma-aluekokonaisuus.</a:t>
            </a:r>
          </a:p>
          <a:p>
            <a:pPr lvl="1"/>
            <a:r>
              <a:rPr lang="fi-FI" dirty="0"/>
              <a:t>Luonnonmukaisia vesirakentamismenetelmiä ovat: </a:t>
            </a:r>
          </a:p>
          <a:p>
            <a:pPr lvl="2"/>
            <a:r>
              <a:rPr lang="fi-FI" dirty="0"/>
              <a:t>tulvan pidättäminen valuma-alueella mm. pohjapatojen ja kosteikkojen avulla </a:t>
            </a:r>
          </a:p>
          <a:p>
            <a:pPr lvl="2"/>
            <a:r>
              <a:rPr lang="fi-FI" dirty="0"/>
              <a:t>kasvillisuuden avulla toteutetut eroosiosuojaukset ja tulvatasanteet</a:t>
            </a:r>
          </a:p>
          <a:p>
            <a:pPr lvl="2"/>
            <a:r>
              <a:rPr lang="fi-FI" dirty="0"/>
              <a:t>perattujen jokivesistöjen palauttaminen luonnontilaan sekä </a:t>
            </a:r>
          </a:p>
          <a:p>
            <a:pPr lvl="2"/>
            <a:r>
              <a:rPr lang="fi-FI" dirty="0"/>
              <a:t>vesieliöstön kulku- ja lisääntymismahdollisuuksien parantaminen</a:t>
            </a:r>
          </a:p>
          <a:p>
            <a:pPr marL="0" indent="0">
              <a:buNone/>
            </a:pPr>
            <a:r>
              <a:rPr lang="fi-FI" b="1" dirty="0"/>
              <a:t>4. Vesienhallinnan sopeuttaminen muuttuvaan ilmastoon</a:t>
            </a:r>
          </a:p>
          <a:p>
            <a:pPr lvl="1"/>
            <a:r>
              <a:rPr lang="fi-FI" dirty="0"/>
              <a:t>Ilmastonmuutoksen ennakoidaan vaikuttavan merkittävästi maa- ja metsätalouden vesitalouteen.</a:t>
            </a:r>
          </a:p>
        </p:txBody>
      </p:sp>
    </p:spTree>
    <p:extLst>
      <p:ext uri="{BB962C8B-B14F-4D97-AF65-F5344CB8AC3E}">
        <p14:creationId xmlns:p14="http://schemas.microsoft.com/office/powerpoint/2010/main" val="1531203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p:txBody>
          <a:bodyPr/>
          <a:lstStyle/>
          <a:p>
            <a:r>
              <a:rPr lang="fi-FI" dirty="0"/>
              <a:t>Lähteet ja lisälukemista</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p:txBody>
          <a:bodyPr/>
          <a:lstStyle/>
          <a:p>
            <a:fld id="{13E74AB0-268D-4628-BC4E-C78ED5DB314E}" type="datetime1">
              <a:rPr lang="fi-FI" smtClean="0"/>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p:txBody>
          <a:bodyPr/>
          <a:lstStyle/>
          <a:p>
            <a:r>
              <a:rPr lang="fi-FI"/>
              <a:t>Tarja Stenman</a:t>
            </a:r>
            <a:endParaRPr lang="fi-FI" dirty="0"/>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550" y="1959429"/>
            <a:ext cx="10514802" cy="4124848"/>
          </a:xfrm>
        </p:spPr>
        <p:txBody>
          <a:bodyPr lIns="91440" tIns="45720" rIns="91440" bIns="45720" anchor="t">
            <a:normAutofit fontScale="85000" lnSpcReduction="20000"/>
          </a:bodyPr>
          <a:lstStyle/>
          <a:p>
            <a:r>
              <a:rPr lang="fi-FI" sz="1400" dirty="0" err="1">
                <a:latin typeface="Sofia pro"/>
              </a:rPr>
              <a:t>Finér</a:t>
            </a:r>
            <a:r>
              <a:rPr lang="fi-FI" sz="1400" dirty="0">
                <a:latin typeface="Sofia pro"/>
              </a:rPr>
              <a:t>, Leena; Lepistö, Ahti; Karlsson, Kristian; Räike, Antti; Tattari, Sirkka; Huttunen, Markus; Härkönen, Laura; Joensuu, Samuli; Kortelainen, Pirkko; Mattsson, Tuija; Piirainen, Sirpa; </a:t>
            </a:r>
            <a:r>
              <a:rPr lang="fi-FI" sz="1400" dirty="0" err="1">
                <a:latin typeface="Sofia pro"/>
              </a:rPr>
              <a:t>Sarkkola</a:t>
            </a:r>
            <a:r>
              <a:rPr lang="fi-FI" sz="1400" dirty="0">
                <a:latin typeface="Sofia pro"/>
              </a:rPr>
              <a:t>, Sakari; </a:t>
            </a:r>
            <a:r>
              <a:rPr lang="fi-FI" sz="1400" dirty="0" err="1">
                <a:latin typeface="Sofia pro"/>
              </a:rPr>
              <a:t>Sallantaus</a:t>
            </a:r>
            <a:r>
              <a:rPr lang="fi-FI" sz="1400" dirty="0">
                <a:latin typeface="Sofia pro"/>
              </a:rPr>
              <a:t>, Tapani; Ukonmaanaho, Liisa (2020-01-31): Metsistä ja soilta tuleva vesistökuormitus 2020. </a:t>
            </a:r>
            <a:r>
              <a:rPr lang="fi-FI" sz="1400" dirty="0" err="1"/>
              <a:t>MetsäVesi</a:t>
            </a:r>
            <a:r>
              <a:rPr lang="fi-FI" sz="1400" dirty="0"/>
              <a:t>-hankkeen loppuraportti. </a:t>
            </a:r>
            <a:r>
              <a:rPr lang="fi-FI" sz="1400" dirty="0">
                <a:latin typeface="Sofia pro"/>
                <a:hlinkClick r:id="rId2"/>
              </a:rPr>
              <a:t>http://urn.fi/URN:ISBN:978-952-287-826-7</a:t>
            </a:r>
            <a:endParaRPr lang="fi-FI" sz="1400" dirty="0">
              <a:latin typeface="Sofia pro"/>
            </a:endParaRPr>
          </a:p>
          <a:p>
            <a:r>
              <a:rPr lang="fi-FI" sz="1400" dirty="0"/>
              <a:t>Häggblom, Olle; Härkönen, Laura; Joensuu, Samuli; Keskisarja, Ville; </a:t>
            </a:r>
            <a:r>
              <a:rPr lang="fi-FI" sz="1400" dirty="0" err="1"/>
              <a:t>Äijö</a:t>
            </a:r>
            <a:r>
              <a:rPr lang="fi-FI" sz="1400" dirty="0"/>
              <a:t>, Helena (2020-05-04). Maa- ja metsätalouden vesitalouden suuntaviivat muuttuvassa ympäristössä. MAA- JA METSÄTALOUSMINISTERIÖN JULKAISUJA  2020:6. </a:t>
            </a:r>
            <a:r>
              <a:rPr lang="fi-FI" sz="1400" dirty="0">
                <a:hlinkClick r:id="rId3"/>
              </a:rPr>
              <a:t>http://urn.fi/URN:ISBN:978-952-366-186-8</a:t>
            </a:r>
            <a:r>
              <a:rPr lang="fi-FI" sz="1400" dirty="0"/>
              <a:t>.</a:t>
            </a:r>
            <a:endParaRPr lang="fi-FI" sz="1400" dirty="0">
              <a:cs typeface="Calibri"/>
            </a:endParaRPr>
          </a:p>
          <a:p>
            <a:r>
              <a:rPr lang="fi-FI" sz="1400" dirty="0"/>
              <a:t>IPCC, 2019: </a:t>
            </a:r>
            <a:r>
              <a:rPr lang="fi-FI" sz="1400" dirty="0" err="1"/>
              <a:t>Climate</a:t>
            </a:r>
            <a:r>
              <a:rPr lang="fi-FI" sz="1400" dirty="0"/>
              <a:t> </a:t>
            </a:r>
            <a:r>
              <a:rPr lang="fi-FI" sz="1400" dirty="0" err="1"/>
              <a:t>Change</a:t>
            </a:r>
            <a:r>
              <a:rPr lang="fi-FI" sz="1400" dirty="0"/>
              <a:t> and </a:t>
            </a:r>
            <a:r>
              <a:rPr lang="fi-FI" sz="1400" dirty="0" err="1"/>
              <a:t>Land</a:t>
            </a:r>
            <a:r>
              <a:rPr lang="fi-FI" sz="1400" dirty="0"/>
              <a:t> – An IPCC </a:t>
            </a:r>
            <a:r>
              <a:rPr lang="fi-FI" sz="1400" dirty="0" err="1"/>
              <a:t>special</a:t>
            </a:r>
            <a:r>
              <a:rPr lang="fi-FI" sz="1400" dirty="0"/>
              <a:t> </a:t>
            </a:r>
            <a:r>
              <a:rPr lang="fi-FI" sz="1400" dirty="0" err="1"/>
              <a:t>report</a:t>
            </a:r>
            <a:r>
              <a:rPr lang="fi-FI" sz="1400" dirty="0"/>
              <a:t> on </a:t>
            </a:r>
            <a:r>
              <a:rPr lang="fi-FI" sz="1400" dirty="0" err="1"/>
              <a:t>climate</a:t>
            </a:r>
            <a:r>
              <a:rPr lang="fi-FI" sz="1400" dirty="0"/>
              <a:t> </a:t>
            </a:r>
            <a:r>
              <a:rPr lang="fi-FI" sz="1400" dirty="0" err="1"/>
              <a:t>change</a:t>
            </a:r>
            <a:r>
              <a:rPr lang="fi-FI" sz="1400" dirty="0"/>
              <a:t>, </a:t>
            </a:r>
            <a:r>
              <a:rPr lang="fi-FI" sz="1400" dirty="0" err="1"/>
              <a:t>desertification</a:t>
            </a:r>
            <a:r>
              <a:rPr lang="fi-FI" sz="1400" dirty="0"/>
              <a:t>, </a:t>
            </a:r>
            <a:r>
              <a:rPr lang="fi-FI" sz="1400" dirty="0" err="1"/>
              <a:t>land</a:t>
            </a:r>
            <a:r>
              <a:rPr lang="fi-FI" sz="1400" dirty="0"/>
              <a:t> </a:t>
            </a:r>
            <a:r>
              <a:rPr lang="fi-FI" sz="1400" dirty="0" err="1"/>
              <a:t>degradation</a:t>
            </a:r>
            <a:r>
              <a:rPr lang="fi-FI" sz="1400" dirty="0"/>
              <a:t>, </a:t>
            </a:r>
            <a:r>
              <a:rPr lang="fi-FI" sz="1400" dirty="0" err="1"/>
              <a:t>sustainable</a:t>
            </a:r>
            <a:r>
              <a:rPr lang="fi-FI" sz="1400" dirty="0"/>
              <a:t> </a:t>
            </a:r>
            <a:r>
              <a:rPr lang="fi-FI" sz="1400" dirty="0" err="1"/>
              <a:t>land</a:t>
            </a:r>
            <a:r>
              <a:rPr lang="fi-FI" sz="1400" dirty="0"/>
              <a:t> management, food </a:t>
            </a:r>
            <a:r>
              <a:rPr lang="fi-FI" sz="1400" dirty="0" err="1"/>
              <a:t>security</a:t>
            </a:r>
            <a:r>
              <a:rPr lang="fi-FI" sz="1400" dirty="0"/>
              <a:t>, and </a:t>
            </a:r>
            <a:r>
              <a:rPr lang="fi-FI" sz="1400" dirty="0" err="1"/>
              <a:t>greenhouse</a:t>
            </a:r>
            <a:r>
              <a:rPr lang="fi-FI" sz="1400" dirty="0"/>
              <a:t> </a:t>
            </a:r>
            <a:r>
              <a:rPr lang="fi-FI" sz="1400" dirty="0" err="1"/>
              <a:t>gas</a:t>
            </a:r>
            <a:r>
              <a:rPr lang="fi-FI" sz="1400" dirty="0"/>
              <a:t> </a:t>
            </a:r>
            <a:r>
              <a:rPr lang="fi-FI" sz="1400" dirty="0" err="1"/>
              <a:t>fluxes</a:t>
            </a:r>
            <a:r>
              <a:rPr lang="fi-FI" sz="1400" dirty="0"/>
              <a:t> </a:t>
            </a:r>
            <a:r>
              <a:rPr lang="fi-FI" sz="1400" dirty="0" err="1"/>
              <a:t>terrestrial</a:t>
            </a:r>
            <a:r>
              <a:rPr lang="fi-FI" sz="1400" dirty="0"/>
              <a:t> </a:t>
            </a:r>
            <a:r>
              <a:rPr lang="fi-FI" sz="1400" dirty="0" err="1"/>
              <a:t>ecosystems</a:t>
            </a:r>
            <a:r>
              <a:rPr lang="fi-FI" sz="1400" dirty="0"/>
              <a:t>. </a:t>
            </a:r>
            <a:r>
              <a:rPr lang="fi-FI" sz="1400" dirty="0" err="1"/>
              <a:t>Summary</a:t>
            </a:r>
            <a:r>
              <a:rPr lang="fi-FI" sz="1400" dirty="0"/>
              <a:t> for </a:t>
            </a:r>
            <a:r>
              <a:rPr lang="fi-FI" sz="1400" dirty="0" err="1"/>
              <a:t>Policymakers</a:t>
            </a:r>
            <a:r>
              <a:rPr lang="fi-FI" sz="1400" dirty="0"/>
              <a:t>. </a:t>
            </a:r>
            <a:r>
              <a:rPr lang="fi-FI" sz="1400" dirty="0">
                <a:hlinkClick r:id="rId4"/>
              </a:rPr>
              <a:t>https://www.ipcc.ch/srccl/</a:t>
            </a:r>
            <a:r>
              <a:rPr lang="fi-FI" sz="1400" dirty="0"/>
              <a:t>.</a:t>
            </a:r>
          </a:p>
          <a:p>
            <a:r>
              <a:rPr lang="fi-FI" sz="1400" dirty="0">
                <a:latin typeface="Sofia pro"/>
              </a:rPr>
              <a:t>Keskisuomalainen. Podcast: Suometsät ja niiden kestävä hoito. </a:t>
            </a:r>
            <a:r>
              <a:rPr lang="fi-FI" sz="1400" dirty="0">
                <a:latin typeface="Sofia pro"/>
                <a:hlinkClick r:id="rId5"/>
              </a:rPr>
              <a:t>https://podcasters.spotify.com/pod/show/keskisuomalainen/episodes/Podcast-Suometst-ja-niiden-kestv-hoito--ohjelmasarjan-kolmannessa-jaksossa-keskustellaan-vesiensuojelusta-e2idrdh/a-ab6n98v</a:t>
            </a:r>
            <a:endParaRPr lang="fi-FI" sz="1400" dirty="0">
              <a:latin typeface="Sofia pro"/>
            </a:endParaRPr>
          </a:p>
          <a:p>
            <a:r>
              <a:rPr lang="fi-FI" sz="1400" dirty="0">
                <a:latin typeface="Sofia pro"/>
              </a:rPr>
              <a:t>Luonnonvarakeskus 2023. Suometsien vesiensuojelutoimet usein tehottomia. Uutinen. </a:t>
            </a:r>
            <a:r>
              <a:rPr lang="fi-FI" sz="1400" dirty="0">
                <a:latin typeface="Sofia pro"/>
                <a:hlinkClick r:id="rId6"/>
              </a:rPr>
              <a:t>https://www.luke.fi/fi/uutiset/suometsien-vesiensuojelutoimet-usein-tehottomia</a:t>
            </a:r>
            <a:endParaRPr lang="fi-FI" sz="1400" dirty="0">
              <a:latin typeface="Sofia pro"/>
            </a:endParaRPr>
          </a:p>
          <a:p>
            <a:r>
              <a:rPr lang="fi-FI" sz="1400" dirty="0">
                <a:latin typeface="Sofia pro"/>
              </a:rPr>
              <a:t>Luonnonvarakeskus 2024. Metsätalouden vesistöjä ilmastopäästöjä voidaan hillitä välttämällä avohakkuita ja niihin liittyviä ojitustoimia. </a:t>
            </a:r>
            <a:r>
              <a:rPr lang="fi-FI" sz="1400" dirty="0" err="1">
                <a:latin typeface="Sofia pro"/>
              </a:rPr>
              <a:t>Policy</a:t>
            </a:r>
            <a:r>
              <a:rPr lang="fi-FI" sz="1400" dirty="0">
                <a:latin typeface="Sofia pro"/>
              </a:rPr>
              <a:t> </a:t>
            </a:r>
            <a:r>
              <a:rPr lang="fi-FI" sz="1400" dirty="0" err="1">
                <a:latin typeface="Sofia pro"/>
              </a:rPr>
              <a:t>Brief</a:t>
            </a:r>
            <a:r>
              <a:rPr lang="fi-FI" sz="1400" dirty="0">
                <a:latin typeface="Sofia pro"/>
              </a:rPr>
              <a:t>. </a:t>
            </a:r>
            <a:r>
              <a:rPr lang="fi-FI" sz="1400" dirty="0">
                <a:latin typeface="Sofia pro"/>
                <a:hlinkClick r:id="rId7"/>
              </a:rPr>
              <a:t>http://urn.fi/URN:ISBN:978-952-380-885-0</a:t>
            </a:r>
            <a:endParaRPr lang="fi-FI" sz="1400" dirty="0">
              <a:latin typeface="Sofia pro"/>
            </a:endParaRPr>
          </a:p>
          <a:p>
            <a:r>
              <a:rPr lang="fi-FI" sz="1400" dirty="0">
                <a:latin typeface="Sofia pro"/>
              </a:rPr>
              <a:t>Nieminen M., </a:t>
            </a:r>
            <a:r>
              <a:rPr lang="fi-FI" sz="1400" dirty="0" err="1">
                <a:latin typeface="Sofia pro"/>
              </a:rPr>
              <a:t>Pukkala</a:t>
            </a:r>
            <a:r>
              <a:rPr lang="fi-FI" sz="1400" dirty="0">
                <a:latin typeface="Sofia pro"/>
              </a:rPr>
              <a:t> T., Stenberg L., </a:t>
            </a:r>
            <a:r>
              <a:rPr lang="fi-FI" sz="1400" dirty="0" err="1">
                <a:latin typeface="Sofia pro"/>
              </a:rPr>
              <a:t>Sarkkola</a:t>
            </a:r>
            <a:r>
              <a:rPr lang="fi-FI" sz="1400" dirty="0">
                <a:latin typeface="Sofia pro"/>
              </a:rPr>
              <a:t> S., Vihonen A., Valkeapää A. 2023. Jatkuvan kasvatuksen ja tasaikäisen metsätalouden vaikutus metsäisten valuma-alueiden vesistökuormitukseen Suomessa. Metsätieteen aikakauskirja. </a:t>
            </a:r>
            <a:r>
              <a:rPr lang="fi-FI" sz="1400" dirty="0">
                <a:latin typeface="Sofia pro"/>
                <a:hlinkClick r:id="rId8"/>
              </a:rPr>
              <a:t>https://doi.org/10.14214/ma.22001</a:t>
            </a:r>
            <a:endParaRPr lang="fi-FI" sz="1400" dirty="0">
              <a:latin typeface="Sofia pro"/>
            </a:endParaRPr>
          </a:p>
          <a:p>
            <a:r>
              <a:rPr lang="fi-FI" sz="1400" dirty="0"/>
              <a:t>Paavo Ojanen, Kaisu </a:t>
            </a:r>
            <a:r>
              <a:rPr lang="fi-FI" sz="1400" dirty="0" err="1"/>
              <a:t>Aapala</a:t>
            </a:r>
            <a:r>
              <a:rPr lang="fi-FI" sz="1400" dirty="0"/>
              <a:t>, Juha-Pekka </a:t>
            </a:r>
            <a:r>
              <a:rPr lang="fi-FI" sz="1400" dirty="0" err="1"/>
              <a:t>Hotanen</a:t>
            </a:r>
            <a:r>
              <a:rPr lang="fi-FI" sz="1400" dirty="0"/>
              <a:t>, Hannu </a:t>
            </a:r>
            <a:r>
              <a:rPr lang="fi-FI" sz="1400" dirty="0" err="1"/>
              <a:t>Hökkä</a:t>
            </a:r>
            <a:r>
              <a:rPr lang="fi-FI" sz="1400" dirty="0"/>
              <a:t>, Aira Kokko, Kari Minkkinen, Merja </a:t>
            </a:r>
            <a:r>
              <a:rPr lang="fi-FI" sz="1400" dirty="0" err="1"/>
              <a:t>Myllys</a:t>
            </a:r>
            <a:r>
              <a:rPr lang="fi-FI" sz="1400" dirty="0"/>
              <a:t>, Pekka </a:t>
            </a:r>
            <a:r>
              <a:rPr lang="fi-FI" sz="1400" dirty="0" err="1"/>
              <a:t>Punttila</a:t>
            </a:r>
            <a:r>
              <a:rPr lang="fi-FI" sz="1400" dirty="0"/>
              <a:t>, Juhani Päivänen, Sakari </a:t>
            </a:r>
            <a:r>
              <a:rPr lang="fi-FI" sz="1400" dirty="0" err="1"/>
              <a:t>Rehell</a:t>
            </a:r>
            <a:r>
              <a:rPr lang="fi-FI" sz="1400" dirty="0"/>
              <a:t>, Jukka Turunen, Samu </a:t>
            </a:r>
            <a:r>
              <a:rPr lang="fi-FI" sz="1400" dirty="0" err="1"/>
              <a:t>Valpola</a:t>
            </a:r>
            <a:r>
              <a:rPr lang="fi-FI" sz="1400" dirty="0"/>
              <a:t> ja Tuija Vähäkuopus. Soiden käyttö Suomessa. </a:t>
            </a:r>
            <a:r>
              <a:rPr lang="fi-FI" sz="1400" dirty="0">
                <a:hlinkClick r:id="rId9"/>
              </a:rPr>
              <a:t>https://www.suoseura.fi/ojitettujen-soiden-kestava-kaytto/soiden-kaytto-suomessa/</a:t>
            </a:r>
            <a:endParaRPr lang="fi-FI" sz="1400" dirty="0"/>
          </a:p>
          <a:p>
            <a:r>
              <a:rPr lang="fi-FI" sz="1400" dirty="0">
                <a:ea typeface="Calibri"/>
                <a:cs typeface="Calibri"/>
              </a:rPr>
              <a:t>Vesien ja vesielinympäristöjen turvaaminen. </a:t>
            </a:r>
            <a:r>
              <a:rPr lang="fi-FI" sz="1400" dirty="0">
                <a:ea typeface="Calibri"/>
                <a:cs typeface="Calibri"/>
                <a:hlinkClick r:id="rId10"/>
              </a:rPr>
              <a:t>https://metsanhoidonsuositukset.fi/fi/vesien-ja-vesielinymparistojen-turvaaminen</a:t>
            </a:r>
            <a:endParaRPr lang="fi-FI" sz="1400" dirty="0">
              <a:ea typeface="+mn-lt"/>
              <a:cs typeface="+mn-lt"/>
            </a:endParaRPr>
          </a:p>
          <a:p>
            <a:r>
              <a:rPr lang="fi-FI" sz="1400" dirty="0"/>
              <a:t>YLE, 2020: Suomessa luotiin valtava ongelma, jonka korjaamiseen menee vuosisatoja: soista tehtiin metsää vuosia, koska sen ilmastovaikutuksia ei tajuttu. </a:t>
            </a:r>
            <a:r>
              <a:rPr lang="fi-FI" sz="1400" dirty="0">
                <a:hlinkClick r:id="rId11"/>
              </a:rPr>
              <a:t>https://yle.fi/a/3-11157959</a:t>
            </a:r>
            <a:endParaRPr lang="fi-FI" sz="1400" dirty="0">
              <a:cs typeface="Calibri"/>
            </a:endParaRPr>
          </a:p>
        </p:txBody>
      </p:sp>
    </p:spTree>
    <p:extLst>
      <p:ext uri="{BB962C8B-B14F-4D97-AF65-F5344CB8AC3E}">
        <p14:creationId xmlns:p14="http://schemas.microsoft.com/office/powerpoint/2010/main" val="1970351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BEC45-8DE4-B9A8-815F-3592AC87DC89}"/>
              </a:ext>
            </a:extLst>
          </p:cNvPr>
          <p:cNvSpPr>
            <a:spLocks noGrp="1"/>
          </p:cNvSpPr>
          <p:nvPr>
            <p:ph type="title"/>
          </p:nvPr>
        </p:nvSpPr>
        <p:spPr/>
        <p:txBody>
          <a:bodyPr/>
          <a:lstStyle/>
          <a:p>
            <a:r>
              <a:rPr lang="fi-FI" dirty="0"/>
              <a:t>Toteuttajat</a:t>
            </a:r>
          </a:p>
        </p:txBody>
      </p:sp>
    </p:spTree>
    <p:extLst>
      <p:ext uri="{BB962C8B-B14F-4D97-AF65-F5344CB8AC3E}">
        <p14:creationId xmlns:p14="http://schemas.microsoft.com/office/powerpoint/2010/main" val="2556390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2C2DD8-3C66-A5FC-BF02-A64F69042274}"/>
              </a:ext>
            </a:extLst>
          </p:cNvPr>
          <p:cNvSpPr>
            <a:spLocks noGrp="1"/>
          </p:cNvSpPr>
          <p:nvPr>
            <p:ph type="title" idx="4294967295"/>
          </p:nvPr>
        </p:nvSpPr>
        <p:spPr>
          <a:xfrm>
            <a:off x="838200" y="-1325563"/>
            <a:ext cx="10515600" cy="1325563"/>
          </a:xfrm>
          <a:prstGeom prst="rect">
            <a:avLst/>
          </a:prstGeom>
        </p:spPr>
        <p:txBody>
          <a:bodyPr anchor="b"/>
          <a:lstStyle/>
          <a:p>
            <a:r>
              <a:rPr lang="fi-FI" dirty="0"/>
              <a:t>Nappaa hiilestä kiinni</a:t>
            </a:r>
          </a:p>
        </p:txBody>
      </p:sp>
    </p:spTree>
    <p:extLst>
      <p:ext uri="{BB962C8B-B14F-4D97-AF65-F5344CB8AC3E}">
        <p14:creationId xmlns:p14="http://schemas.microsoft.com/office/powerpoint/2010/main" val="177529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BB0BE-EC15-26B1-4655-DDC89893B40E}"/>
              </a:ext>
              <a:ext uri="{C183D7F6-B498-43B3-948B-1728B52AA6E4}">
                <adec:decorative xmlns:adec="http://schemas.microsoft.com/office/drawing/2017/decorative" val="0"/>
              </a:ext>
            </a:extLst>
          </p:cNvPr>
          <p:cNvSpPr>
            <a:spLocks noGrp="1"/>
          </p:cNvSpPr>
          <p:nvPr>
            <p:ph type="title"/>
          </p:nvPr>
        </p:nvSpPr>
        <p:spPr>
          <a:xfrm>
            <a:off x="1210574" y="-1325563"/>
            <a:ext cx="9520686" cy="1325563"/>
          </a:xfrm>
        </p:spPr>
        <p:txBody>
          <a:bodyPr anchor="b"/>
          <a:lstStyle/>
          <a:p>
            <a:r>
              <a:rPr lang="fi-FI" sz="4800" dirty="0"/>
              <a:t>Lisenssi</a:t>
            </a:r>
          </a:p>
        </p:txBody>
      </p:sp>
      <p:grpSp>
        <p:nvGrpSpPr>
          <p:cNvPr id="4" name="Group 3" descr="Tämä teos on lisensoitu Creative Commons Nimeä-EiKaupallinen-JaaSamoin 4.0 Kansainvälinen -lisenssillä.">
            <a:extLst>
              <a:ext uri="{FF2B5EF4-FFF2-40B4-BE49-F238E27FC236}">
                <a16:creationId xmlns:a16="http://schemas.microsoft.com/office/drawing/2014/main" id="{BC127921-8AC9-4AB9-6A60-6ED573D6C054}"/>
              </a:ext>
            </a:extLst>
          </p:cNvPr>
          <p:cNvGrpSpPr/>
          <p:nvPr/>
        </p:nvGrpSpPr>
        <p:grpSpPr>
          <a:xfrm>
            <a:off x="1776133" y="2627779"/>
            <a:ext cx="8639735" cy="1602441"/>
            <a:chOff x="1792941" y="2459691"/>
            <a:chExt cx="8639735" cy="1602441"/>
          </a:xfrm>
        </p:grpSpPr>
        <p:sp>
          <p:nvSpPr>
            <p:cNvPr id="5" name="Rectangle: Rounded Corners 4">
              <a:extLst>
                <a:ext uri="{FF2B5EF4-FFF2-40B4-BE49-F238E27FC236}">
                  <a16:creationId xmlns:a16="http://schemas.microsoft.com/office/drawing/2014/main" id="{88BF5A63-5643-3E17-A2C2-C3879255AAAA}"/>
                </a:ext>
                <a:ext uri="{C183D7F6-B498-43B3-948B-1728B52AA6E4}">
                  <adec:decorative xmlns:adec="http://schemas.microsoft.com/office/drawing/2017/decorative" val="1"/>
                </a:ext>
              </a:extLst>
            </p:cNvPr>
            <p:cNvSpPr/>
            <p:nvPr/>
          </p:nvSpPr>
          <p:spPr>
            <a:xfrm>
              <a:off x="1792941" y="2459691"/>
              <a:ext cx="8639735" cy="160244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fi-FI"/>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descr="Creative Commons -lisenssi">
              <a:extLst>
                <a:ext uri="{FF2B5EF4-FFF2-40B4-BE49-F238E27FC236}">
                  <a16:creationId xmlns:a16="http://schemas.microsoft.com/office/drawing/2014/main" id="{51AC839C-0D2E-DF0E-A27E-AF087D91B8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5507" y="2993775"/>
              <a:ext cx="1556106" cy="54817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75EDB45A-BC8B-0F7C-5D37-3EB3E9D38C60}"/>
                </a:ext>
              </a:extLst>
            </p:cNvPr>
            <p:cNvSpPr txBox="1"/>
            <p:nvPr/>
          </p:nvSpPr>
          <p:spPr>
            <a:xfrm>
              <a:off x="3766770" y="2937746"/>
              <a:ext cx="6422805" cy="646331"/>
            </a:xfrm>
            <a:prstGeom prst="rect">
              <a:avLst/>
            </a:prstGeom>
            <a:noFill/>
          </p:spPr>
          <p:txBody>
            <a:bodyPr wrap="square">
              <a:spAutoFit/>
            </a:bodyPr>
            <a:ls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rPr>
                <a:t>Tämä teos on lisensoitu </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Creative </a:t>
              </a:r>
              <a:r>
                <a:rPr kumimoji="0" lang="fi-FI" sz="1800" b="1" i="0" u="none" strike="noStrike" kern="1200" cap="none" spc="0" normalizeH="0" baseline="0" noProof="0" dirty="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Commons</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Nimeä-</a:t>
              </a:r>
              <a:r>
                <a:rPr kumimoji="0" lang="fi-FI" sz="1800" b="1" i="0" u="none" strike="noStrike" kern="1200" cap="none" spc="0" normalizeH="0" baseline="0" noProof="0" dirty="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EiKaupallinen</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a:t>
              </a:r>
              <a:r>
                <a:rPr kumimoji="0" lang="fi-FI" sz="1800" b="1" i="0" u="none" strike="noStrike" kern="1200" cap="none" spc="0" normalizeH="0" baseline="0" noProof="0" dirty="0" err="1">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JaaSamoin</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3">
                    <a:extLst>
                      <a:ext uri="{A12FA001-AC4F-418D-AE19-62706E023703}">
                        <ahyp:hlinkClr xmlns:ahyp="http://schemas.microsoft.com/office/drawing/2018/hyperlinkcolor" val="tx"/>
                      </a:ext>
                    </a:extLst>
                  </a:hlinkClick>
                </a:rPr>
                <a:t> 4.0 Kansainvälinen -lisenssillä</a:t>
              </a:r>
              <a:r>
                <a:rPr kumimoji="0" lang="fi-FI"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rPr>
                <a:t>.</a:t>
              </a:r>
              <a:endParaRPr kumimoji="0" lang="fi-FI"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375944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Sodan jälkeinen Suomi 1950-luvulla</a:t>
            </a:r>
          </a:p>
        </p:txBody>
      </p:sp>
      <p:sp>
        <p:nvSpPr>
          <p:cNvPr id="3" name="Date Placeholder 2">
            <a:extLst>
              <a:ext uri="{FF2B5EF4-FFF2-40B4-BE49-F238E27FC236}">
                <a16:creationId xmlns:a16="http://schemas.microsoft.com/office/drawing/2014/main" id="{860612EE-238F-D991-11A9-F2276BD3348E}"/>
              </a:ext>
              <a:ext uri="{C183D7F6-B498-43B3-948B-1728B52AA6E4}">
                <adec:decorative xmlns:adec="http://schemas.microsoft.com/office/drawing/2017/decorative" val="1"/>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 uri="{C183D7F6-B498-43B3-948B-1728B52AA6E4}">
                <adec:decorative xmlns:adec="http://schemas.microsoft.com/office/drawing/2017/decorative" val="1"/>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pic>
        <p:nvPicPr>
          <p:cNvPr id="7" name="Kuva 6" descr="Mustavalkoinen kuva, jossa kaksi miestä seisoo itsensä korkuisessa ojassa lapiot käsissään.">
            <a:extLst>
              <a:ext uri="{FF2B5EF4-FFF2-40B4-BE49-F238E27FC236}">
                <a16:creationId xmlns:a16="http://schemas.microsoft.com/office/drawing/2014/main" id="{B0E19A3B-F838-1A65-3429-187FA3A924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264" y="1632135"/>
            <a:ext cx="5502948" cy="3696147"/>
          </a:xfrm>
          <a:prstGeom prst="rect">
            <a:avLst/>
          </a:prstGeom>
        </p:spPr>
      </p:pic>
      <p:sp>
        <p:nvSpPr>
          <p:cNvPr id="5" name="Text Placeholder 4">
            <a:extLst>
              <a:ext uri="{FF2B5EF4-FFF2-40B4-BE49-F238E27FC236}">
                <a16:creationId xmlns:a16="http://schemas.microsoft.com/office/drawing/2014/main" id="{E3526722-74DC-2B36-4CA4-D29FB94ECBB2}"/>
              </a:ext>
              <a:ext uri="{C183D7F6-B498-43B3-948B-1728B52AA6E4}">
                <adec:decorative xmlns:adec="http://schemas.microsoft.com/office/drawing/2017/decorative" val="0"/>
              </a:ext>
            </a:extLst>
          </p:cNvPr>
          <p:cNvSpPr>
            <a:spLocks noGrp="1"/>
          </p:cNvSpPr>
          <p:nvPr>
            <p:ph type="body" idx="12"/>
          </p:nvPr>
        </p:nvSpPr>
        <p:spPr>
          <a:xfrm>
            <a:off x="6164294" y="1632135"/>
            <a:ext cx="5119656" cy="3774890"/>
          </a:xfrm>
        </p:spPr>
        <p:txBody>
          <a:bodyPr>
            <a:normAutofit fontScale="92500"/>
          </a:bodyPr>
          <a:lstStyle/>
          <a:p>
            <a:r>
              <a:rPr lang="fi-FI" dirty="0"/>
              <a:t>Sodan jälkeen metsien hakkuut kolminkertaistuivat, koska elettiin ankaraa pula-aikaa ja puuta tarvittiin jälleenrakennukseen, sotakorvauksiin ja valuuttatulojen saamiseen.</a:t>
            </a:r>
          </a:p>
          <a:p>
            <a:r>
              <a:rPr lang="fi-FI" dirty="0"/>
              <a:t>1950-luvun lopulla huolestuttiin metsien vähentymisestä ja alettiin valjastaa soita puuntuotantoon.</a:t>
            </a:r>
          </a:p>
          <a:p>
            <a:r>
              <a:rPr lang="fi-FI" dirty="0"/>
              <a:t>Soiden ojituksella saatiin töitä veteraaneille, evakoille ja rakennemuutoksesta kärsiville maaseudun asukkaille </a:t>
            </a:r>
            <a:r>
              <a:rPr lang="fi-FI" dirty="0">
                <a:sym typeface="Wingdings" panose="05000000000000000000" pitchFamily="2" charset="2"/>
              </a:rPr>
              <a:t> yhteiskuntarauhan turvaaminen.</a:t>
            </a:r>
            <a:endParaRPr lang="fi-FI" dirty="0"/>
          </a:p>
        </p:txBody>
      </p:sp>
      <p:sp>
        <p:nvSpPr>
          <p:cNvPr id="8" name="Tekstiruutu 7">
            <a:extLst>
              <a:ext uri="{FF2B5EF4-FFF2-40B4-BE49-F238E27FC236}">
                <a16:creationId xmlns:a16="http://schemas.microsoft.com/office/drawing/2014/main" id="{1BE35390-342F-B993-E42A-2F32C2C0BC54}"/>
              </a:ext>
            </a:extLst>
          </p:cNvPr>
          <p:cNvSpPr txBox="1"/>
          <p:nvPr/>
        </p:nvSpPr>
        <p:spPr>
          <a:xfrm>
            <a:off x="630264" y="5374872"/>
            <a:ext cx="6390069" cy="523220"/>
          </a:xfrm>
          <a:prstGeom prst="rect">
            <a:avLst/>
          </a:prstGeom>
          <a:noFill/>
        </p:spPr>
        <p:txBody>
          <a:bodyPr wrap="square" rtlCol="0">
            <a:spAutoFit/>
          </a:bodyPr>
          <a:lstStyle/>
          <a:p>
            <a:r>
              <a:rPr lang="fi-FI" sz="1400" dirty="0"/>
              <a:t>Kaksi miestä kaivamassa lapioilla ojaa </a:t>
            </a:r>
            <a:r>
              <a:rPr lang="fi-FI" sz="1400" dirty="0" err="1"/>
              <a:t>Tainiaavan</a:t>
            </a:r>
            <a:r>
              <a:rPr lang="fi-FI" sz="1400" dirty="0"/>
              <a:t> seudulla.</a:t>
            </a:r>
          </a:p>
          <a:p>
            <a:r>
              <a:rPr lang="fi-FI" sz="1400" dirty="0"/>
              <a:t>H. Borg, Valokuvaaja 1937. Metsähallituksen kokoelma. Lusto - Suomen Metsämuseo. </a:t>
            </a:r>
          </a:p>
        </p:txBody>
      </p:sp>
    </p:spTree>
    <p:extLst>
      <p:ext uri="{BB962C8B-B14F-4D97-AF65-F5344CB8AC3E}">
        <p14:creationId xmlns:p14="http://schemas.microsoft.com/office/powerpoint/2010/main" val="2087956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Ojituksesta 1</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550" y="1959429"/>
            <a:ext cx="10514802" cy="3448279"/>
          </a:xfrm>
        </p:spPr>
        <p:txBody>
          <a:bodyPr>
            <a:normAutofit/>
          </a:bodyPr>
          <a:lstStyle/>
          <a:p>
            <a:r>
              <a:rPr lang="fi-FI" dirty="0"/>
              <a:t>Metsien ojitus käynnistyi Suomessa järjestelmällisesti jo 1900 luvun alussa.</a:t>
            </a:r>
          </a:p>
          <a:p>
            <a:r>
              <a:rPr lang="fi-FI" dirty="0"/>
              <a:t>Suurin osa ojituksista toteutettiin vuosina 1955-1985.</a:t>
            </a:r>
          </a:p>
          <a:p>
            <a:r>
              <a:rPr lang="fi-FI" dirty="0"/>
              <a:t>Suomessa on metsätalousmaata 86 % koko maapinta-alasta (26,2 miljoonaa hehtaaria).</a:t>
            </a:r>
          </a:p>
          <a:p>
            <a:r>
              <a:rPr lang="fi-FI" dirty="0"/>
              <a:t>Soita ja metsätalousmaata on ojitettu metsänkasvatusta varten yhteensä noin 5,7 miljoonaa hehtaaria.</a:t>
            </a:r>
          </a:p>
          <a:p>
            <a:r>
              <a:rPr lang="fi-FI" dirty="0"/>
              <a:t>Metsäojitetusta pinta-alasta noin 1 miljoona hehtaaria on sellaisia soita, jotka eivät ole puuntuotannon näkökulmasta kannattavia. </a:t>
            </a:r>
          </a:p>
          <a:p>
            <a:r>
              <a:rPr lang="fi-FI" dirty="0"/>
              <a:t>Soiden ojitusten vaikutuksia alettiin selvittämään 1990-luvun alussa.</a:t>
            </a:r>
          </a:p>
        </p:txBody>
      </p:sp>
    </p:spTree>
    <p:extLst>
      <p:ext uri="{BB962C8B-B14F-4D97-AF65-F5344CB8AC3E}">
        <p14:creationId xmlns:p14="http://schemas.microsoft.com/office/powerpoint/2010/main" val="3486255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860612EE-238F-D991-11A9-F2276BD3348E}"/>
              </a:ext>
              <a:ext uri="{C183D7F6-B498-43B3-948B-1728B52AA6E4}">
                <adec:decorative xmlns:adec="http://schemas.microsoft.com/office/drawing/2017/decorative" val="1"/>
              </a:ext>
            </a:extLst>
          </p:cNvPr>
          <p:cNvSpPr>
            <a:spLocks noGrp="1"/>
          </p:cNvSpPr>
          <p:nvPr>
            <p:ph type="dt" sz="half" idx="10"/>
          </p:nvPr>
        </p:nvSpPr>
        <p:spPr/>
        <p:txBody>
          <a:bodyPr/>
          <a:lstStyle/>
          <a:p>
            <a:fld id="{13E74AB0-268D-4628-BC4E-C78ED5DB314E}" type="datetime1">
              <a:rPr lang="fi-FI" smtClean="0"/>
              <a:t>24.9.2024</a:t>
            </a:fld>
            <a:endParaRPr lang="fi-FI" dirty="0"/>
          </a:p>
        </p:txBody>
      </p:sp>
      <p:sp>
        <p:nvSpPr>
          <p:cNvPr id="4" name="Footer Placeholder 3">
            <a:extLst>
              <a:ext uri="{FF2B5EF4-FFF2-40B4-BE49-F238E27FC236}">
                <a16:creationId xmlns:a16="http://schemas.microsoft.com/office/drawing/2014/main" id="{F036E713-B563-9594-9875-7947DCC1B1AB}"/>
              </a:ext>
              <a:ext uri="{C183D7F6-B498-43B3-948B-1728B52AA6E4}">
                <adec:decorative xmlns:adec="http://schemas.microsoft.com/office/drawing/2017/decorative" val="1"/>
              </a:ext>
            </a:extLst>
          </p:cNvPr>
          <p:cNvSpPr>
            <a:spLocks noGrp="1"/>
          </p:cNvSpPr>
          <p:nvPr>
            <p:ph type="ftr" sz="quarter" idx="11"/>
          </p:nvPr>
        </p:nvSpPr>
        <p:spPr/>
        <p:txBody>
          <a:bodyPr/>
          <a:lstStyle/>
          <a:p>
            <a:r>
              <a:rPr lang="fi-FI"/>
              <a:t>Tarja Stenman</a:t>
            </a:r>
            <a:endParaRPr lang="fi-FI" dirty="0"/>
          </a:p>
        </p:txBody>
      </p:sp>
      <p:sp>
        <p:nvSpPr>
          <p:cNvPr id="14" name="Otsikko 13">
            <a:extLst>
              <a:ext uri="{FF2B5EF4-FFF2-40B4-BE49-F238E27FC236}">
                <a16:creationId xmlns:a16="http://schemas.microsoft.com/office/drawing/2014/main" id="{2DB868B7-218F-F1ED-8F3F-77F54A1E608E}"/>
              </a:ext>
            </a:extLst>
          </p:cNvPr>
          <p:cNvSpPr>
            <a:spLocks noGrp="1"/>
          </p:cNvSpPr>
          <p:nvPr>
            <p:ph type="title"/>
          </p:nvPr>
        </p:nvSpPr>
        <p:spPr>
          <a:xfrm>
            <a:off x="840357" y="-999404"/>
            <a:ext cx="10511286" cy="818927"/>
          </a:xfrm>
        </p:spPr>
        <p:txBody>
          <a:bodyPr/>
          <a:lstStyle/>
          <a:p>
            <a:r>
              <a:rPr lang="fi-FI" dirty="0"/>
              <a:t>Metsäojituksen kehitys 1909-2019</a:t>
            </a:r>
          </a:p>
        </p:txBody>
      </p:sp>
      <p:pic>
        <p:nvPicPr>
          <p:cNvPr id="9" name="Kuva 8" descr="Metsäojituksen kehitys vuosina 1909-2019.&#10;Suurin osa uudisojituksista toteutettiin vuosina 1955-1985.">
            <a:extLst>
              <a:ext uri="{FF2B5EF4-FFF2-40B4-BE49-F238E27FC236}">
                <a16:creationId xmlns:a16="http://schemas.microsoft.com/office/drawing/2014/main" id="{3A830A99-7B12-8985-A772-3CC8C36B0D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5653" y="506030"/>
            <a:ext cx="7898348" cy="5265565"/>
          </a:xfrm>
          <a:prstGeom prst="rect">
            <a:avLst/>
          </a:prstGeom>
        </p:spPr>
      </p:pic>
      <p:sp>
        <p:nvSpPr>
          <p:cNvPr id="10" name="Tekstiruutu 9">
            <a:extLst>
              <a:ext uri="{FF2B5EF4-FFF2-40B4-BE49-F238E27FC236}">
                <a16:creationId xmlns:a16="http://schemas.microsoft.com/office/drawing/2014/main" id="{3F1894DA-5624-0DE4-8DAD-13408815A9AF}"/>
              </a:ext>
            </a:extLst>
          </p:cNvPr>
          <p:cNvSpPr txBox="1"/>
          <p:nvPr/>
        </p:nvSpPr>
        <p:spPr>
          <a:xfrm>
            <a:off x="8921815" y="2896995"/>
            <a:ext cx="2816095" cy="1200329"/>
          </a:xfrm>
          <a:prstGeom prst="rect">
            <a:avLst/>
          </a:prstGeom>
          <a:noFill/>
        </p:spPr>
        <p:txBody>
          <a:bodyPr wrap="square" rtlCol="0">
            <a:spAutoFit/>
          </a:bodyPr>
          <a:lstStyle/>
          <a:p>
            <a:r>
              <a:rPr lang="fi-FI" dirty="0"/>
              <a:t>Kuva: </a:t>
            </a:r>
            <a:r>
              <a:rPr lang="fi-FI" i="1" dirty="0"/>
              <a:t>Maa- ja metsätalouden vesitalouden suuntaviivat muuttuvassa ympäristössä, 2020. </a:t>
            </a:r>
          </a:p>
        </p:txBody>
      </p:sp>
    </p:spTree>
    <p:extLst>
      <p:ext uri="{BB962C8B-B14F-4D97-AF65-F5344CB8AC3E}">
        <p14:creationId xmlns:p14="http://schemas.microsoft.com/office/powerpoint/2010/main" val="4092464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Ojituksesta 2</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550" y="1959429"/>
            <a:ext cx="10514802" cy="3448279"/>
          </a:xfrm>
        </p:spPr>
        <p:txBody>
          <a:bodyPr>
            <a:normAutofit/>
          </a:bodyPr>
          <a:lstStyle/>
          <a:p>
            <a:r>
              <a:rPr lang="fi-FI" dirty="0"/>
              <a:t>Nykyään ojituksissa on siirrytty uudisojituksista kunnostus- ja täydennysojituksiin sekä ojitusten tarveharkintaa on lisätty.</a:t>
            </a:r>
          </a:p>
          <a:p>
            <a:r>
              <a:rPr lang="fi-FI" dirty="0"/>
              <a:t>Vuonna 1996 metsälainsäädäntöä uudistettiin ja sen jälkeen uudisojituksia ei ole tehty luonnontilassa olevilla soilla.</a:t>
            </a:r>
          </a:p>
          <a:p>
            <a:r>
              <a:rPr lang="fi-FI" dirty="0"/>
              <a:t>30–40 cm syvyydellä oleva pohjavedenpinnan tason on arvioitu olevan riittävä,  jolloin puusto ei kärsi liiasta kosteudesta ja hapettomista olosuhteista. </a:t>
            </a:r>
          </a:p>
          <a:p>
            <a:r>
              <a:rPr lang="fi-FI" dirty="0"/>
              <a:t>Puusto myös haihduttaa vettä merkittäviä määriä.</a:t>
            </a:r>
          </a:p>
          <a:p>
            <a:r>
              <a:rPr lang="fi-FI" dirty="0"/>
              <a:t>On arvioitu, että 120–150 m</a:t>
            </a:r>
            <a:r>
              <a:rPr lang="fi-FI" baseline="30000" dirty="0"/>
              <a:t>3</a:t>
            </a:r>
            <a:r>
              <a:rPr lang="fi-FI" dirty="0"/>
              <a:t>/ha puusto riittäisi ylläpitämään sopivaa kasvupaikan vesitaloutta haihdunnan avulla, vaikka ojat olisivatkin huonossa kunnossa.</a:t>
            </a:r>
          </a:p>
        </p:txBody>
      </p:sp>
    </p:spTree>
    <p:extLst>
      <p:ext uri="{BB962C8B-B14F-4D97-AF65-F5344CB8AC3E}">
        <p14:creationId xmlns:p14="http://schemas.microsoft.com/office/powerpoint/2010/main" val="4034050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Ojituksen ympäristövaikutuksista</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550" y="1959429"/>
            <a:ext cx="10514802" cy="3448279"/>
          </a:xfrm>
        </p:spPr>
        <p:txBody>
          <a:bodyPr>
            <a:normAutofit/>
          </a:bodyPr>
          <a:lstStyle/>
          <a:p>
            <a:r>
              <a:rPr lang="fi-FI" dirty="0"/>
              <a:t>Soiden ojitus muuttaa merkittävästi soiden hydrologiaa.</a:t>
            </a:r>
          </a:p>
          <a:p>
            <a:r>
              <a:rPr lang="fi-FI" dirty="0"/>
              <a:t>Ojituksen seurauksena valunta yleensä kasvaa, kunnes kasvava puusto alkaa haihduttaa vettä ja valunta tasaantuu.</a:t>
            </a:r>
          </a:p>
          <a:p>
            <a:r>
              <a:rPr lang="fi-FI" dirty="0"/>
              <a:t>Kunnostusojitus aiheuttaa metsätaloustoimenpiteistä suurimmat vesistövaikutukset.</a:t>
            </a:r>
          </a:p>
          <a:p>
            <a:r>
              <a:rPr lang="fi-FI" dirty="0"/>
              <a:t>Ojitus lisää kiintoaineen ja siihen sitoutuneiden ravinteiden kuormitusta erityisesti sellaisissa kohteissa, jossa kaivuu ulottuu turpeen alapuoliseen kivennäismaahan saakka. </a:t>
            </a:r>
          </a:p>
        </p:txBody>
      </p:sp>
    </p:spTree>
    <p:extLst>
      <p:ext uri="{BB962C8B-B14F-4D97-AF65-F5344CB8AC3E}">
        <p14:creationId xmlns:p14="http://schemas.microsoft.com/office/powerpoint/2010/main" val="58951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Ojituksen vesiensuojelumenetelmät</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550" y="1959429"/>
            <a:ext cx="10514802" cy="3448279"/>
          </a:xfrm>
        </p:spPr>
        <p:txBody>
          <a:bodyPr>
            <a:normAutofit lnSpcReduction="10000"/>
          </a:bodyPr>
          <a:lstStyle/>
          <a:p>
            <a:r>
              <a:rPr lang="fi-FI" dirty="0"/>
              <a:t>Ojitusten yhteydessä vesiensuojelurakenteiden avulla pyritään hidastamaan veden virtausta, jolloin kiintoaines ja siihen sitoutuneet ravinteet laskeutuvat pohjaan. </a:t>
            </a:r>
          </a:p>
          <a:p>
            <a:r>
              <a:rPr lang="fi-FI" dirty="0"/>
              <a:t>Metsänhoidon suosituksissa esitetään seuraavat vesiensuojelurakenteet:</a:t>
            </a:r>
          </a:p>
          <a:p>
            <a:pPr lvl="1"/>
            <a:r>
              <a:rPr lang="fi-FI" dirty="0"/>
              <a:t>Laskeutusaltaat</a:t>
            </a:r>
          </a:p>
          <a:p>
            <a:pPr lvl="1"/>
            <a:r>
              <a:rPr lang="fi-FI" dirty="0"/>
              <a:t>Lietekuopat</a:t>
            </a:r>
          </a:p>
          <a:p>
            <a:pPr lvl="1"/>
            <a:r>
              <a:rPr lang="fi-FI" dirty="0"/>
              <a:t>Putkipadot</a:t>
            </a:r>
          </a:p>
          <a:p>
            <a:pPr lvl="1"/>
            <a:r>
              <a:rPr lang="fi-FI" dirty="0"/>
              <a:t>Kaivukatkot</a:t>
            </a:r>
          </a:p>
          <a:p>
            <a:pPr lvl="1"/>
            <a:r>
              <a:rPr lang="fi-FI" dirty="0"/>
              <a:t>Pohjapadot</a:t>
            </a:r>
          </a:p>
          <a:p>
            <a:pPr lvl="1"/>
            <a:r>
              <a:rPr lang="fi-FI" dirty="0"/>
              <a:t>Kosteikot</a:t>
            </a:r>
          </a:p>
          <a:p>
            <a:pPr lvl="1"/>
            <a:r>
              <a:rPr lang="fi-FI" dirty="0"/>
              <a:t>Pintavalutuskentät</a:t>
            </a:r>
          </a:p>
        </p:txBody>
      </p:sp>
    </p:spTree>
    <p:extLst>
      <p:ext uri="{BB962C8B-B14F-4D97-AF65-F5344CB8AC3E}">
        <p14:creationId xmlns:p14="http://schemas.microsoft.com/office/powerpoint/2010/main" val="1590379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8E757-0C93-DECC-FC28-59AB9DBF8E32}"/>
              </a:ext>
            </a:extLst>
          </p:cNvPr>
          <p:cNvSpPr>
            <a:spLocks noGrp="1"/>
          </p:cNvSpPr>
          <p:nvPr>
            <p:ph type="title"/>
          </p:nvPr>
        </p:nvSpPr>
        <p:spPr>
          <a:xfrm>
            <a:off x="772065" y="906356"/>
            <a:ext cx="10511286" cy="818927"/>
          </a:xfrm>
        </p:spPr>
        <p:txBody>
          <a:bodyPr/>
          <a:lstStyle/>
          <a:p>
            <a:r>
              <a:rPr lang="fi-FI" dirty="0"/>
              <a:t>Vesistökuormituksesta 1</a:t>
            </a:r>
          </a:p>
        </p:txBody>
      </p:sp>
      <p:sp>
        <p:nvSpPr>
          <p:cNvPr id="3" name="Date Placeholder 2">
            <a:extLst>
              <a:ext uri="{FF2B5EF4-FFF2-40B4-BE49-F238E27FC236}">
                <a16:creationId xmlns:a16="http://schemas.microsoft.com/office/drawing/2014/main" id="{860612EE-238F-D991-11A9-F2276BD3348E}"/>
              </a:ext>
            </a:extLst>
          </p:cNvPr>
          <p:cNvSpPr>
            <a:spLocks noGrp="1"/>
          </p:cNvSpPr>
          <p:nvPr>
            <p:ph type="dt" sz="half" idx="10"/>
          </p:nvPr>
        </p:nvSpPr>
        <p:spPr>
          <a:xfrm>
            <a:off x="766101" y="5926762"/>
            <a:ext cx="1453952" cy="404664"/>
          </a:xfrm>
        </p:spPr>
        <p:txBody>
          <a:bodyPr/>
          <a:lstStyle/>
          <a:p>
            <a:fld id="{13E74AB0-268D-4628-BC4E-C78ED5DB314E}" type="datetime1">
              <a:rPr lang="fi-FI" smtClean="0"/>
              <a:pPr/>
              <a:t>24.9.2024</a:t>
            </a:fld>
            <a:endParaRPr lang="fi-FI" dirty="0"/>
          </a:p>
        </p:txBody>
      </p:sp>
      <p:sp>
        <p:nvSpPr>
          <p:cNvPr id="4" name="Footer Placeholder 3">
            <a:extLst>
              <a:ext uri="{FF2B5EF4-FFF2-40B4-BE49-F238E27FC236}">
                <a16:creationId xmlns:a16="http://schemas.microsoft.com/office/drawing/2014/main" id="{F036E713-B563-9594-9875-7947DCC1B1AB}"/>
              </a:ext>
            </a:extLst>
          </p:cNvPr>
          <p:cNvSpPr>
            <a:spLocks noGrp="1"/>
          </p:cNvSpPr>
          <p:nvPr>
            <p:ph type="ftr" sz="quarter" idx="11"/>
          </p:nvPr>
        </p:nvSpPr>
        <p:spPr>
          <a:xfrm>
            <a:off x="2292061" y="5926762"/>
            <a:ext cx="5570240" cy="404664"/>
          </a:xfrm>
        </p:spPr>
        <p:txBody>
          <a:bodyPr/>
          <a:lstStyle/>
          <a:p>
            <a:r>
              <a:rPr lang="fi-FI"/>
              <a:t>Tarja Stenman</a:t>
            </a:r>
            <a:endParaRPr lang="fi-FI" dirty="0"/>
          </a:p>
        </p:txBody>
      </p:sp>
      <p:sp>
        <p:nvSpPr>
          <p:cNvPr id="5" name="Text Placeholder 4">
            <a:extLst>
              <a:ext uri="{FF2B5EF4-FFF2-40B4-BE49-F238E27FC236}">
                <a16:creationId xmlns:a16="http://schemas.microsoft.com/office/drawing/2014/main" id="{E3526722-74DC-2B36-4CA4-D29FB94ECBB2}"/>
              </a:ext>
            </a:extLst>
          </p:cNvPr>
          <p:cNvSpPr>
            <a:spLocks noGrp="1"/>
          </p:cNvSpPr>
          <p:nvPr>
            <p:ph type="body" idx="12"/>
          </p:nvPr>
        </p:nvSpPr>
        <p:spPr>
          <a:xfrm>
            <a:off x="768550" y="1959429"/>
            <a:ext cx="10514802" cy="3448279"/>
          </a:xfrm>
        </p:spPr>
        <p:txBody>
          <a:bodyPr>
            <a:normAutofit/>
          </a:bodyPr>
          <a:lstStyle/>
          <a:p>
            <a:r>
              <a:rPr lang="fi-FI" dirty="0"/>
              <a:t>Metsätalouden osuus ihmistoiminnan aiheuttamasta kuormituksesta on typen osalta 12 % ja fosforin osalta 14 %.</a:t>
            </a:r>
          </a:p>
          <a:p>
            <a:r>
              <a:rPr lang="fi-FI" dirty="0"/>
              <a:t>Metsätalouden aiheuttama ravinnekuormitus on suurinta Pohjanmaalla ja Kainuussa, joissa sijaitsee paljon ojitettuja soita.</a:t>
            </a:r>
          </a:p>
          <a:p>
            <a:r>
              <a:rPr lang="fi-FI" dirty="0"/>
              <a:t>Uusien tutkimustulosten mukaan metsäojitusten ravinnekuormitus jatkuu pidempään kuin 10 vuotta.</a:t>
            </a:r>
          </a:p>
          <a:p>
            <a:r>
              <a:rPr lang="fi-FI" dirty="0"/>
              <a:t>Kuormituksessa voi olla huomattavia eroja vuosien välillä johtuen valunnan määrän vaihtelusta.</a:t>
            </a:r>
          </a:p>
        </p:txBody>
      </p:sp>
    </p:spTree>
    <p:extLst>
      <p:ext uri="{BB962C8B-B14F-4D97-AF65-F5344CB8AC3E}">
        <p14:creationId xmlns:p14="http://schemas.microsoft.com/office/powerpoint/2010/main" val="328497991"/>
      </p:ext>
    </p:extLst>
  </p:cSld>
  <p:clrMapOvr>
    <a:masterClrMapping/>
  </p:clrMapOvr>
</p:sld>
</file>

<file path=ppt/theme/theme1.xml><?xml version="1.0" encoding="utf-8"?>
<a:theme xmlns:a="http://schemas.openxmlformats.org/drawingml/2006/main" name="Jamk PowerPoint-teema">
  <a:themeElements>
    <a:clrScheme name="OVI">
      <a:dk1>
        <a:srgbClr val="0D004B"/>
      </a:dk1>
      <a:lt1>
        <a:srgbClr val="FFFFFF"/>
      </a:lt1>
      <a:dk2>
        <a:srgbClr val="0D004C"/>
      </a:dk2>
      <a:lt2>
        <a:srgbClr val="E7E6E6"/>
      </a:lt2>
      <a:accent1>
        <a:srgbClr val="E2066E"/>
      </a:accent1>
      <a:accent2>
        <a:srgbClr val="FDB913"/>
      </a:accent2>
      <a:accent3>
        <a:srgbClr val="00B39C"/>
      </a:accent3>
      <a:accent4>
        <a:srgbClr val="008F8B"/>
      </a:accent4>
      <a:accent5>
        <a:srgbClr val="0062A7"/>
      </a:accent5>
      <a:accent6>
        <a:srgbClr val="D3D800"/>
      </a:accent6>
      <a:hlink>
        <a:srgbClr val="3FB9E3"/>
      </a:hlink>
      <a:folHlink>
        <a:srgbClr val="7861A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23408AA4-9652-F744-B906-FE783B7202B9}" vid="{623382B2-7C78-A94B-A3E8-2EC7675DCC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8F55484F802AF544A53F3C97EB86093F" ma:contentTypeVersion="14" ma:contentTypeDescription="Luo uusi asiakirja." ma:contentTypeScope="" ma:versionID="5c2ec962253acfa59e2e24ac18e62ade">
  <xsd:schema xmlns:xsd="http://www.w3.org/2001/XMLSchema" xmlns:xs="http://www.w3.org/2001/XMLSchema" xmlns:p="http://schemas.microsoft.com/office/2006/metadata/properties" xmlns:ns2="12252a5b-e872-4656-b584-44e4631886c1" xmlns:ns3="d4652e40-bf25-4218-bd72-c5b3c8a1550b" targetNamespace="http://schemas.microsoft.com/office/2006/metadata/properties" ma:root="true" ma:fieldsID="fd24d7093036746591d1f0deb9e70277" ns2:_="" ns3:_="">
    <xsd:import namespace="12252a5b-e872-4656-b584-44e4631886c1"/>
    <xsd:import namespace="d4652e40-bf25-4218-bd72-c5b3c8a1550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252a5b-e872-4656-b584-44e4631886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16af2609-c3e5-4c49-b9fa-7b01c8d2987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652e40-bf25-4218-bd72-c5b3c8a1550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1f6785a-d9a5-4597-990c-0d8da45561ef}" ma:internalName="TaxCatchAll" ma:showField="CatchAllData" ma:web="d4652e40-bf25-4218-bd72-c5b3c8a1550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2252a5b-e872-4656-b584-44e4631886c1">
      <Terms xmlns="http://schemas.microsoft.com/office/infopath/2007/PartnerControls"/>
    </lcf76f155ced4ddcb4097134ff3c332f>
    <TaxCatchAll xmlns="d4652e40-bf25-4218-bd72-c5b3c8a1550b" xsi:nil="true"/>
  </documentManagement>
</p:properties>
</file>

<file path=customXml/itemProps1.xml><?xml version="1.0" encoding="utf-8"?>
<ds:datastoreItem xmlns:ds="http://schemas.openxmlformats.org/officeDocument/2006/customXml" ds:itemID="{DE3FDDD2-9BCF-4D55-8ABA-DAC04376254A}">
  <ds:schemaRefs>
    <ds:schemaRef ds:uri="http://schemas.microsoft.com/sharepoint/v3/contenttype/forms"/>
  </ds:schemaRefs>
</ds:datastoreItem>
</file>

<file path=customXml/itemProps2.xml><?xml version="1.0" encoding="utf-8"?>
<ds:datastoreItem xmlns:ds="http://schemas.openxmlformats.org/officeDocument/2006/customXml" ds:itemID="{CE588E65-7E88-47DE-B027-34700E6D23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2252a5b-e872-4656-b584-44e4631886c1"/>
    <ds:schemaRef ds:uri="d4652e40-bf25-4218-bd72-c5b3c8a155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4A060B7-9134-4071-B6B2-3B467EFC5EDA}">
  <ds:schemaRefs>
    <ds:schemaRef ds:uri="http://purl.org/dc/elements/1.1/"/>
    <ds:schemaRef ds:uri="http://schemas.microsoft.com/office/2006/metadata/properties"/>
    <ds:schemaRef ds:uri="http://purl.org/dc/dcmitype/"/>
    <ds:schemaRef ds:uri="http://purl.org/dc/terms/"/>
    <ds:schemaRef ds:uri="d4652e40-bf25-4218-bd72-c5b3c8a1550b"/>
    <ds:schemaRef ds:uri="12252a5b-e872-4656-b584-44e4631886c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Powerpoint_pohja</Template>
  <TotalTime>895</TotalTime>
  <Words>1236</Words>
  <Application>Microsoft Office PowerPoint</Application>
  <PresentationFormat>Laajakuva</PresentationFormat>
  <Paragraphs>126</Paragraphs>
  <Slides>19</Slides>
  <Notes>1</Notes>
  <HiddenSlides>0</HiddenSlides>
  <MMClips>0</MMClips>
  <ScaleCrop>false</ScaleCrop>
  <HeadingPairs>
    <vt:vector size="4" baseType="variant">
      <vt:variant>
        <vt:lpstr>Teema</vt:lpstr>
      </vt:variant>
      <vt:variant>
        <vt:i4>1</vt:i4>
      </vt:variant>
      <vt:variant>
        <vt:lpstr>Dian otsikot</vt:lpstr>
      </vt:variant>
      <vt:variant>
        <vt:i4>19</vt:i4>
      </vt:variant>
    </vt:vector>
  </HeadingPairs>
  <TitlesOfParts>
    <vt:vector size="20" baseType="lpstr">
      <vt:lpstr>Jamk PowerPoint-teema</vt:lpstr>
      <vt:lpstr>Metsistä ja soilta tuleva vesistökuormitus </vt:lpstr>
      <vt:lpstr>Lisenssi</vt:lpstr>
      <vt:lpstr>Sodan jälkeinen Suomi 1950-luvulla</vt:lpstr>
      <vt:lpstr>Ojituksesta 1</vt:lpstr>
      <vt:lpstr>Metsäojituksen kehitys 1909-2019</vt:lpstr>
      <vt:lpstr>Ojituksesta 2</vt:lpstr>
      <vt:lpstr>Ojituksen ympäristövaikutuksista</vt:lpstr>
      <vt:lpstr>Ojituksen vesiensuojelumenetelmät</vt:lpstr>
      <vt:lpstr>Vesistökuormituksesta 1</vt:lpstr>
      <vt:lpstr>Vesistökuormituksesta 2</vt:lpstr>
      <vt:lpstr>Ilmastomuutoksen vaikutukset 1</vt:lpstr>
      <vt:lpstr>Ilmastomuutoksen vaikutukset 2</vt:lpstr>
      <vt:lpstr>Graafeja</vt:lpstr>
      <vt:lpstr>Kestävän vesitalouden tavoitteet 1</vt:lpstr>
      <vt:lpstr>Kestävän vesitalouden tavoitteet 2</vt:lpstr>
      <vt:lpstr>Kestävän vesitalouden tavoitteet 3</vt:lpstr>
      <vt:lpstr>Lähteet ja lisälukemista</vt:lpstr>
      <vt:lpstr>Toteuttajat</vt:lpstr>
      <vt:lpstr>Nappaa hiilestä kiinni</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Tähän iso pääotsikko</dc:title>
  <dc:subject/>
  <dc:creator>Anna-Stina Kuula</dc:creator>
  <cp:keywords/>
  <dc:description/>
  <cp:lastModifiedBy>Anna-Stina Kuula</cp:lastModifiedBy>
  <cp:revision>21</cp:revision>
  <dcterms:created xsi:type="dcterms:W3CDTF">2023-09-15T10:32:20Z</dcterms:created>
  <dcterms:modified xsi:type="dcterms:W3CDTF">2024-09-24T09:59:52Z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669;#pohja|9a9d608a-ea78-4893-b288-35ade6364b14;#1039;#powerpoint|051b3f1a-72f4-4748-b6c4-d93be0de18c9;#1696;#mallipohja|9ccee185-d70a-4d05-9c8c-38b6d35b7d18;#1722;#power point|1bfe7825-4f6b-4848-9a2d-ae9eeb6e12c4</vt:lpwstr>
  </property>
  <property fmtid="{D5CDD505-2E9C-101B-9397-08002B2CF9AE}" pid="3" name="Order">
    <vt:r8>6100</vt:r8>
  </property>
  <property fmtid="{D5CDD505-2E9C-101B-9397-08002B2CF9AE}" pid="4" name="xd_Signature">
    <vt:bool>false</vt:bool>
  </property>
  <property fmtid="{D5CDD505-2E9C-101B-9397-08002B2CF9AE}" pid="5" name="xd_ProgID">
    <vt:lpwstr/>
  </property>
  <property fmtid="{D5CDD505-2E9C-101B-9397-08002B2CF9AE}" pid="6" name="ContentTypeId">
    <vt:lpwstr>0x0101008F55484F802AF544A53F3C97EB86093F</vt:lpwstr>
  </property>
  <property fmtid="{D5CDD505-2E9C-101B-9397-08002B2CF9AE}" pid="7" name="Asiasanat">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Avainsanat">
    <vt:lpwstr>12;#presentation template|2ad3c496-72aa-4cb3-ad79-cc4c29aaedb8</vt:lpwstr>
  </property>
  <property fmtid="{D5CDD505-2E9C-101B-9397-08002B2CF9AE}" pid="13" name="MediaServiceImageTags">
    <vt:lpwstr/>
  </property>
</Properties>
</file>