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46_65A6B906.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99" r:id="rId5"/>
    <p:sldId id="331" r:id="rId6"/>
    <p:sldId id="310" r:id="rId7"/>
    <p:sldId id="323" r:id="rId8"/>
    <p:sldId id="324" r:id="rId9"/>
    <p:sldId id="325" r:id="rId10"/>
    <p:sldId id="326" r:id="rId11"/>
    <p:sldId id="320" r:id="rId12"/>
    <p:sldId id="321" r:id="rId13"/>
    <p:sldId id="322" r:id="rId14"/>
    <p:sldId id="327" r:id="rId15"/>
    <p:sldId id="328" r:id="rId16"/>
    <p:sldId id="329" r:id="rId17"/>
    <p:sldId id="330" r:id="rId18"/>
    <p:sldId id="308" r:id="rId19"/>
    <p:sldId id="300" r:id="rId20"/>
    <p:sldId id="296"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470E84-63D9-67DC-75F6-833E5C051041}" name="Anna-Stina Kuula" initials="ASK" userId="Anna-Stina Kuula" providerId="None"/>
  <p188:author id="{5E1390FD-1617-9093-AF08-6B934F2C1F99}" name="Stenman Tarja" initials="" userId="S::tarja.stenman@jamk.fi::385a9938-ba44-41fd-b253-73f9371b6d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9B852-BBB8-09F5-ED85-D5406596DC7F}" v="1" dt="2024-09-24T10:00:07.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03" autoAdjust="0"/>
  </p:normalViewPr>
  <p:slideViewPr>
    <p:cSldViewPr snapToGrid="0">
      <p:cViewPr varScale="1">
        <p:scale>
          <a:sx n="58" d="100"/>
          <a:sy n="58" d="100"/>
        </p:scale>
        <p:origin x="86" y="398"/>
      </p:cViewPr>
      <p:guideLst/>
    </p:cSldViewPr>
  </p:slideViewPr>
  <p:outlineViewPr>
    <p:cViewPr>
      <p:scale>
        <a:sx n="33" d="100"/>
        <a:sy n="33" d="100"/>
      </p:scale>
      <p:origin x="0" y="-54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nman Tarja" userId="385a9938-ba44-41fd-b253-73f9371b6dfd" providerId="ADAL" clId="{CD038A1C-E2A0-44AB-86AA-A7A559BC8EC9}"/>
    <pc:docChg chg="custSel modSld">
      <pc:chgData name="Stenman Tarja" userId="385a9938-ba44-41fd-b253-73f9371b6dfd" providerId="ADAL" clId="{CD038A1C-E2A0-44AB-86AA-A7A559BC8EC9}" dt="2024-06-06T10:55:40.192" v="85" actId="20577"/>
      <pc:docMkLst>
        <pc:docMk/>
      </pc:docMkLst>
      <pc:sldChg chg="modSp mod">
        <pc:chgData name="Stenman Tarja" userId="385a9938-ba44-41fd-b253-73f9371b6dfd" providerId="ADAL" clId="{CD038A1C-E2A0-44AB-86AA-A7A559BC8EC9}" dt="2024-06-06T10:55:40.192" v="85" actId="20577"/>
        <pc:sldMkLst>
          <pc:docMk/>
          <pc:sldMk cId="1970351604" sldId="308"/>
        </pc:sldMkLst>
        <pc:spChg chg="mod">
          <ac:chgData name="Stenman Tarja" userId="385a9938-ba44-41fd-b253-73f9371b6dfd" providerId="ADAL" clId="{CD038A1C-E2A0-44AB-86AA-A7A559BC8EC9}" dt="2024-06-06T10:55:40.192" v="85" actId="20577"/>
          <ac:spMkLst>
            <pc:docMk/>
            <pc:sldMk cId="1970351604" sldId="308"/>
            <ac:spMk id="5" creationId="{E3526722-74DC-2B36-4CA4-D29FB94ECBB2}"/>
          </ac:spMkLst>
        </pc:spChg>
      </pc:sldChg>
    </pc:docChg>
  </pc:docChgLst>
  <pc:docChgLst>
    <pc:chgData name="Stenman Tarja" userId="S::tarja.stenman@jamk.fi::385a9938-ba44-41fd-b253-73f9371b6dfd" providerId="AD" clId="Web-{69441EB2-4483-4B9E-A18D-7AC1D4DE6038}"/>
    <pc:docChg chg="modSld">
      <pc:chgData name="Stenman Tarja" userId="S::tarja.stenman@jamk.fi::385a9938-ba44-41fd-b253-73f9371b6dfd" providerId="AD" clId="Web-{69441EB2-4483-4B9E-A18D-7AC1D4DE6038}" dt="2024-06-06T09:59:02.595" v="40" actId="20577"/>
      <pc:docMkLst>
        <pc:docMk/>
      </pc:docMkLst>
      <pc:sldChg chg="modSp">
        <pc:chgData name="Stenman Tarja" userId="S::tarja.stenman@jamk.fi::385a9938-ba44-41fd-b253-73f9371b6dfd" providerId="AD" clId="Web-{69441EB2-4483-4B9E-A18D-7AC1D4DE6038}" dt="2024-06-06T09:59:02.595" v="40" actId="20577"/>
        <pc:sldMkLst>
          <pc:docMk/>
          <pc:sldMk cId="1970351604" sldId="308"/>
        </pc:sldMkLst>
        <pc:spChg chg="mod">
          <ac:chgData name="Stenman Tarja" userId="S::tarja.stenman@jamk.fi::385a9938-ba44-41fd-b253-73f9371b6dfd" providerId="AD" clId="Web-{69441EB2-4483-4B9E-A18D-7AC1D4DE6038}" dt="2024-06-06T09:59:02.595" v="40" actId="20577"/>
          <ac:spMkLst>
            <pc:docMk/>
            <pc:sldMk cId="1970351604" sldId="308"/>
            <ac:spMk id="5" creationId="{E3526722-74DC-2B36-4CA4-D29FB94ECBB2}"/>
          </ac:spMkLst>
        </pc:spChg>
      </pc:sldChg>
    </pc:docChg>
  </pc:docChgLst>
  <pc:docChgLst>
    <pc:chgData name="Kuula Anna-Stina" userId="7268a26c-074a-4576-8e9c-a5e8d29952c7" providerId="ADAL" clId="{A3BD66B3-1E7D-4A9A-A674-BC9731005B5B}"/>
    <pc:docChg chg="undo custSel modSld">
      <pc:chgData name="Kuula Anna-Stina" userId="7268a26c-074a-4576-8e9c-a5e8d29952c7" providerId="ADAL" clId="{A3BD66B3-1E7D-4A9A-A674-BC9731005B5B}" dt="2024-08-05T10:27:54.608" v="276" actId="27636"/>
      <pc:docMkLst>
        <pc:docMk/>
      </pc:docMkLst>
      <pc:sldChg chg="addSp modSp mod">
        <pc:chgData name="Kuula Anna-Stina" userId="7268a26c-074a-4576-8e9c-a5e8d29952c7" providerId="ADAL" clId="{A3BD66B3-1E7D-4A9A-A674-BC9731005B5B}" dt="2024-08-05T10:25:12.897" v="244" actId="20577"/>
        <pc:sldMkLst>
          <pc:docMk/>
          <pc:sldMk cId="1775296195" sldId="296"/>
        </pc:sldMkLst>
        <pc:spChg chg="add mod">
          <ac:chgData name="Kuula Anna-Stina" userId="7268a26c-074a-4576-8e9c-a5e8d29952c7" providerId="ADAL" clId="{A3BD66B3-1E7D-4A9A-A674-BC9731005B5B}" dt="2024-08-05T10:25:12.897" v="244" actId="20577"/>
          <ac:spMkLst>
            <pc:docMk/>
            <pc:sldMk cId="1775296195" sldId="296"/>
            <ac:spMk id="2" creationId="{91923549-3A48-B0E3-D365-156EE9279DD4}"/>
          </ac:spMkLst>
        </pc:spChg>
      </pc:sldChg>
      <pc:sldChg chg="addSp delSp modSp mod chgLayout">
        <pc:chgData name="Kuula Anna-Stina" userId="7268a26c-074a-4576-8e9c-a5e8d29952c7" providerId="ADAL" clId="{A3BD66B3-1E7D-4A9A-A674-BC9731005B5B}" dt="2024-08-05T10:09:29.953" v="1" actId="6264"/>
        <pc:sldMkLst>
          <pc:docMk/>
          <pc:sldMk cId="1321143066" sldId="299"/>
        </pc:sldMkLst>
        <pc:spChg chg="mod ord">
          <ac:chgData name="Kuula Anna-Stina" userId="7268a26c-074a-4576-8e9c-a5e8d29952c7" providerId="ADAL" clId="{A3BD66B3-1E7D-4A9A-A674-BC9731005B5B}" dt="2024-08-05T10:09:29.953" v="1" actId="6264"/>
          <ac:spMkLst>
            <pc:docMk/>
            <pc:sldMk cId="1321143066" sldId="299"/>
            <ac:spMk id="2" creationId="{B96E23E9-DE3F-A7C1-6A2B-65B651E3CB80}"/>
          </ac:spMkLst>
        </pc:spChg>
        <pc:spChg chg="mod ord">
          <ac:chgData name="Kuula Anna-Stina" userId="7268a26c-074a-4576-8e9c-a5e8d29952c7" providerId="ADAL" clId="{A3BD66B3-1E7D-4A9A-A674-BC9731005B5B}" dt="2024-08-05T10:09:29.953" v="1" actId="6264"/>
          <ac:spMkLst>
            <pc:docMk/>
            <pc:sldMk cId="1321143066" sldId="299"/>
            <ac:spMk id="3" creationId="{9200C9ED-0003-D80A-DEA0-65C56DE26490}"/>
          </ac:spMkLst>
        </pc:spChg>
        <pc:spChg chg="add del mod">
          <ac:chgData name="Kuula Anna-Stina" userId="7268a26c-074a-4576-8e9c-a5e8d29952c7" providerId="ADAL" clId="{A3BD66B3-1E7D-4A9A-A674-BC9731005B5B}" dt="2024-08-05T10:09:29.953" v="1" actId="6264"/>
          <ac:spMkLst>
            <pc:docMk/>
            <pc:sldMk cId="1321143066" sldId="299"/>
            <ac:spMk id="4" creationId="{32290817-2CCE-5BAE-EA4E-F7925290FEA1}"/>
          </ac:spMkLst>
        </pc:spChg>
        <pc:spChg chg="add del mod">
          <ac:chgData name="Kuula Anna-Stina" userId="7268a26c-074a-4576-8e9c-a5e8d29952c7" providerId="ADAL" clId="{A3BD66B3-1E7D-4A9A-A674-BC9731005B5B}" dt="2024-08-05T10:09:29.953" v="1" actId="6264"/>
          <ac:spMkLst>
            <pc:docMk/>
            <pc:sldMk cId="1321143066" sldId="299"/>
            <ac:spMk id="5" creationId="{A3589669-B017-019D-B7AB-B3215FE09A48}"/>
          </ac:spMkLst>
        </pc:spChg>
      </pc:sldChg>
      <pc:sldChg chg="modSp">
        <pc:chgData name="Kuula Anna-Stina" userId="7268a26c-074a-4576-8e9c-a5e8d29952c7" providerId="ADAL" clId="{A3BD66B3-1E7D-4A9A-A674-BC9731005B5B}" dt="2024-08-05T10:25:04.660" v="221" actId="20577"/>
        <pc:sldMkLst>
          <pc:docMk/>
          <pc:sldMk cId="2556390598" sldId="300"/>
        </pc:sldMkLst>
        <pc:spChg chg="mod">
          <ac:chgData name="Kuula Anna-Stina" userId="7268a26c-074a-4576-8e9c-a5e8d29952c7" providerId="ADAL" clId="{A3BD66B3-1E7D-4A9A-A674-BC9731005B5B}" dt="2024-08-05T10:25:04.660" v="221" actId="20577"/>
          <ac:spMkLst>
            <pc:docMk/>
            <pc:sldMk cId="2556390598" sldId="300"/>
            <ac:spMk id="2" creationId="{5F8BEC45-8DE4-B9A8-815F-3592AC87DC89}"/>
          </ac:spMkLst>
        </pc:spChg>
      </pc:sldChg>
      <pc:sldChg chg="addSp delSp modSp mod chgLayout">
        <pc:chgData name="Kuula Anna-Stina" userId="7268a26c-074a-4576-8e9c-a5e8d29952c7" providerId="ADAL" clId="{A3BD66B3-1E7D-4A9A-A674-BC9731005B5B}" dt="2024-08-05T10:21:49.921" v="96" actId="27636"/>
        <pc:sldMkLst>
          <pc:docMk/>
          <pc:sldMk cId="1970351604" sldId="308"/>
        </pc:sldMkLst>
        <pc:spChg chg="mod ord">
          <ac:chgData name="Kuula Anna-Stina" userId="7268a26c-074a-4576-8e9c-a5e8d29952c7" providerId="ADAL" clId="{A3BD66B3-1E7D-4A9A-A674-BC9731005B5B}" dt="2024-08-05T10:21:44.067" v="93" actId="6264"/>
          <ac:spMkLst>
            <pc:docMk/>
            <pc:sldMk cId="1970351604" sldId="308"/>
            <ac:spMk id="2" creationId="{0AD8E757-0C93-DECC-FC28-59AB9DBF8E32}"/>
          </ac:spMkLst>
        </pc:spChg>
        <pc:spChg chg="mod ord">
          <ac:chgData name="Kuula Anna-Stina" userId="7268a26c-074a-4576-8e9c-a5e8d29952c7" providerId="ADAL" clId="{A3BD66B3-1E7D-4A9A-A674-BC9731005B5B}" dt="2024-08-05T10:21:44.067" v="93" actId="6264"/>
          <ac:spMkLst>
            <pc:docMk/>
            <pc:sldMk cId="1970351604" sldId="308"/>
            <ac:spMk id="3" creationId="{860612EE-238F-D991-11A9-F2276BD3348E}"/>
          </ac:spMkLst>
        </pc:spChg>
        <pc:spChg chg="mod ord">
          <ac:chgData name="Kuula Anna-Stina" userId="7268a26c-074a-4576-8e9c-a5e8d29952c7" providerId="ADAL" clId="{A3BD66B3-1E7D-4A9A-A674-BC9731005B5B}" dt="2024-08-05T10:21:44.067" v="93" actId="6264"/>
          <ac:spMkLst>
            <pc:docMk/>
            <pc:sldMk cId="1970351604" sldId="308"/>
            <ac:spMk id="4" creationId="{F036E713-B563-9594-9875-7947DCC1B1AB}"/>
          </ac:spMkLst>
        </pc:spChg>
        <pc:spChg chg="mod ord">
          <ac:chgData name="Kuula Anna-Stina" userId="7268a26c-074a-4576-8e9c-a5e8d29952c7" providerId="ADAL" clId="{A3BD66B3-1E7D-4A9A-A674-BC9731005B5B}" dt="2024-08-05T10:21:49.921" v="96" actId="27636"/>
          <ac:spMkLst>
            <pc:docMk/>
            <pc:sldMk cId="1970351604" sldId="308"/>
            <ac:spMk id="5" creationId="{E3526722-74DC-2B36-4CA4-D29FB94ECBB2}"/>
          </ac:spMkLst>
        </pc:spChg>
        <pc:spChg chg="add del mod">
          <ac:chgData name="Kuula Anna-Stina" userId="7268a26c-074a-4576-8e9c-a5e8d29952c7" providerId="ADAL" clId="{A3BD66B3-1E7D-4A9A-A674-BC9731005B5B}" dt="2024-08-05T10:21:44.067" v="93" actId="6264"/>
          <ac:spMkLst>
            <pc:docMk/>
            <pc:sldMk cId="1970351604" sldId="308"/>
            <ac:spMk id="6" creationId="{A63C18A0-DE99-4477-0551-3350EF4F705D}"/>
          </ac:spMkLst>
        </pc:spChg>
        <pc:spChg chg="add del mod">
          <ac:chgData name="Kuula Anna-Stina" userId="7268a26c-074a-4576-8e9c-a5e8d29952c7" providerId="ADAL" clId="{A3BD66B3-1E7D-4A9A-A674-BC9731005B5B}" dt="2024-08-05T10:21:44.067" v="93" actId="6264"/>
          <ac:spMkLst>
            <pc:docMk/>
            <pc:sldMk cId="1970351604" sldId="308"/>
            <ac:spMk id="7" creationId="{2C3DE585-96BF-D37A-AEBC-AC580D9CA7DF}"/>
          </ac:spMkLst>
        </pc:spChg>
        <pc:spChg chg="add del mod">
          <ac:chgData name="Kuula Anna-Stina" userId="7268a26c-074a-4576-8e9c-a5e8d29952c7" providerId="ADAL" clId="{A3BD66B3-1E7D-4A9A-A674-BC9731005B5B}" dt="2024-08-05T10:21:44.067" v="93" actId="6264"/>
          <ac:spMkLst>
            <pc:docMk/>
            <pc:sldMk cId="1970351604" sldId="308"/>
            <ac:spMk id="8" creationId="{FA25C9C0-C067-D679-364E-768E0F87459F}"/>
          </ac:spMkLst>
        </pc:spChg>
        <pc:spChg chg="add del mod">
          <ac:chgData name="Kuula Anna-Stina" userId="7268a26c-074a-4576-8e9c-a5e8d29952c7" providerId="ADAL" clId="{A3BD66B3-1E7D-4A9A-A674-BC9731005B5B}" dt="2024-08-05T10:21:44.067" v="93" actId="6264"/>
          <ac:spMkLst>
            <pc:docMk/>
            <pc:sldMk cId="1970351604" sldId="308"/>
            <ac:spMk id="9" creationId="{7964ABB8-6CCE-2601-7116-AB1E80684DB5}"/>
          </ac:spMkLst>
        </pc:spChg>
      </pc:sldChg>
      <pc:sldChg chg="addSp delSp modSp mod chgLayout">
        <pc:chgData name="Kuula Anna-Stina" userId="7268a26c-074a-4576-8e9c-a5e8d29952c7" providerId="ADAL" clId="{A3BD66B3-1E7D-4A9A-A674-BC9731005B5B}" dt="2024-08-05T10:25:50.086" v="247" actId="13244"/>
        <pc:sldMkLst>
          <pc:docMk/>
          <pc:sldMk cId="2087956034" sldId="310"/>
        </pc:sldMkLst>
        <pc:spChg chg="mod ord">
          <ac:chgData name="Kuula Anna-Stina" userId="7268a26c-074a-4576-8e9c-a5e8d29952c7" providerId="ADAL" clId="{A3BD66B3-1E7D-4A9A-A674-BC9731005B5B}" dt="2024-08-05T10:10:03.325" v="17" actId="20577"/>
          <ac:spMkLst>
            <pc:docMk/>
            <pc:sldMk cId="2087956034" sldId="310"/>
            <ac:spMk id="2" creationId="{0AD8E757-0C93-DECC-FC28-59AB9DBF8E32}"/>
          </ac:spMkLst>
        </pc:spChg>
        <pc:spChg chg="mod ord">
          <ac:chgData name="Kuula Anna-Stina" userId="7268a26c-074a-4576-8e9c-a5e8d29952c7" providerId="ADAL" clId="{A3BD66B3-1E7D-4A9A-A674-BC9731005B5B}" dt="2024-08-05T10:25:46.033" v="245" actId="962"/>
          <ac:spMkLst>
            <pc:docMk/>
            <pc:sldMk cId="2087956034" sldId="310"/>
            <ac:spMk id="3" creationId="{860612EE-238F-D991-11A9-F2276BD3348E}"/>
          </ac:spMkLst>
        </pc:spChg>
        <pc:spChg chg="mod ord">
          <ac:chgData name="Kuula Anna-Stina" userId="7268a26c-074a-4576-8e9c-a5e8d29952c7" providerId="ADAL" clId="{A3BD66B3-1E7D-4A9A-A674-BC9731005B5B}" dt="2024-08-05T10:25:46.810" v="246" actId="962"/>
          <ac:spMkLst>
            <pc:docMk/>
            <pc:sldMk cId="2087956034" sldId="310"/>
            <ac:spMk id="4" creationId="{F036E713-B563-9594-9875-7947DCC1B1AB}"/>
          </ac:spMkLst>
        </pc:spChg>
        <pc:spChg chg="mod ord">
          <ac:chgData name="Kuula Anna-Stina" userId="7268a26c-074a-4576-8e9c-a5e8d29952c7" providerId="ADAL" clId="{A3BD66B3-1E7D-4A9A-A674-BC9731005B5B}" dt="2024-08-05T10:11:00.150" v="33" actId="20577"/>
          <ac:spMkLst>
            <pc:docMk/>
            <pc:sldMk cId="2087956034" sldId="310"/>
            <ac:spMk id="5" creationId="{E3526722-74DC-2B36-4CA4-D29FB94ECBB2}"/>
          </ac:spMkLst>
        </pc:spChg>
        <pc:spChg chg="add del mod">
          <ac:chgData name="Kuula Anna-Stina" userId="7268a26c-074a-4576-8e9c-a5e8d29952c7" providerId="ADAL" clId="{A3BD66B3-1E7D-4A9A-A674-BC9731005B5B}" dt="2024-08-05T10:09:43.597" v="3" actId="6264"/>
          <ac:spMkLst>
            <pc:docMk/>
            <pc:sldMk cId="2087956034" sldId="310"/>
            <ac:spMk id="6" creationId="{F0E0178F-879E-C920-07BD-3F49CA25A38F}"/>
          </ac:spMkLst>
        </pc:spChg>
        <pc:spChg chg="add del mod">
          <ac:chgData name="Kuula Anna-Stina" userId="7268a26c-074a-4576-8e9c-a5e8d29952c7" providerId="ADAL" clId="{A3BD66B3-1E7D-4A9A-A674-BC9731005B5B}" dt="2024-08-05T10:09:43.597" v="3" actId="6264"/>
          <ac:spMkLst>
            <pc:docMk/>
            <pc:sldMk cId="2087956034" sldId="310"/>
            <ac:spMk id="7" creationId="{0EAFEA94-5FF7-B166-FED7-2D4A2BD678F5}"/>
          </ac:spMkLst>
        </pc:spChg>
        <pc:spChg chg="add del mod">
          <ac:chgData name="Kuula Anna-Stina" userId="7268a26c-074a-4576-8e9c-a5e8d29952c7" providerId="ADAL" clId="{A3BD66B3-1E7D-4A9A-A674-BC9731005B5B}" dt="2024-08-05T10:09:43.597" v="3" actId="6264"/>
          <ac:spMkLst>
            <pc:docMk/>
            <pc:sldMk cId="2087956034" sldId="310"/>
            <ac:spMk id="8" creationId="{AB92E5EF-4461-6174-9D61-1592287F596F}"/>
          </ac:spMkLst>
        </pc:spChg>
        <pc:spChg chg="add del mod">
          <ac:chgData name="Kuula Anna-Stina" userId="7268a26c-074a-4576-8e9c-a5e8d29952c7" providerId="ADAL" clId="{A3BD66B3-1E7D-4A9A-A674-BC9731005B5B}" dt="2024-08-05T10:09:43.597" v="3" actId="6264"/>
          <ac:spMkLst>
            <pc:docMk/>
            <pc:sldMk cId="2087956034" sldId="310"/>
            <ac:spMk id="10" creationId="{B3342959-1851-11E7-62AA-5BF2EBC319F5}"/>
          </ac:spMkLst>
        </pc:spChg>
        <pc:picChg chg="mod">
          <ac:chgData name="Kuula Anna-Stina" userId="7268a26c-074a-4576-8e9c-a5e8d29952c7" providerId="ADAL" clId="{A3BD66B3-1E7D-4A9A-A674-BC9731005B5B}" dt="2024-08-05T10:25:50.086" v="247" actId="13244"/>
          <ac:picMkLst>
            <pc:docMk/>
            <pc:sldMk cId="2087956034" sldId="310"/>
            <ac:picMk id="9" creationId="{75B4D50B-0A4D-4E37-06C3-59A504C138F7}"/>
          </ac:picMkLst>
        </pc:picChg>
      </pc:sldChg>
      <pc:sldChg chg="addSp delSp modSp mod chgLayout">
        <pc:chgData name="Kuula Anna-Stina" userId="7268a26c-074a-4576-8e9c-a5e8d29952c7" providerId="ADAL" clId="{A3BD66B3-1E7D-4A9A-A674-BC9731005B5B}" dt="2024-08-05T10:26:59.307" v="264" actId="962"/>
        <pc:sldMkLst>
          <pc:docMk/>
          <pc:sldMk cId="3486255240" sldId="320"/>
        </pc:sldMkLst>
        <pc:spChg chg="mod ord">
          <ac:chgData name="Kuula Anna-Stina" userId="7268a26c-074a-4576-8e9c-a5e8d29952c7" providerId="ADAL" clId="{A3BD66B3-1E7D-4A9A-A674-BC9731005B5B}" dt="2024-08-05T10:16:34.976" v="52" actId="6264"/>
          <ac:spMkLst>
            <pc:docMk/>
            <pc:sldMk cId="3486255240" sldId="320"/>
            <ac:spMk id="2" creationId="{0AD8E757-0C93-DECC-FC28-59AB9DBF8E32}"/>
          </ac:spMkLst>
        </pc:spChg>
        <pc:spChg chg="mod ord">
          <ac:chgData name="Kuula Anna-Stina" userId="7268a26c-074a-4576-8e9c-a5e8d29952c7" providerId="ADAL" clId="{A3BD66B3-1E7D-4A9A-A674-BC9731005B5B}" dt="2024-08-05T10:26:47.866" v="262" actId="962"/>
          <ac:spMkLst>
            <pc:docMk/>
            <pc:sldMk cId="3486255240" sldId="320"/>
            <ac:spMk id="3" creationId="{860612EE-238F-D991-11A9-F2276BD3348E}"/>
          </ac:spMkLst>
        </pc:spChg>
        <pc:spChg chg="mod ord">
          <ac:chgData name="Kuula Anna-Stina" userId="7268a26c-074a-4576-8e9c-a5e8d29952c7" providerId="ADAL" clId="{A3BD66B3-1E7D-4A9A-A674-BC9731005B5B}" dt="2024-08-05T10:26:48.740" v="263" actId="962"/>
          <ac:spMkLst>
            <pc:docMk/>
            <pc:sldMk cId="3486255240" sldId="320"/>
            <ac:spMk id="4" creationId="{F036E713-B563-9594-9875-7947DCC1B1AB}"/>
          </ac:spMkLst>
        </pc:spChg>
        <pc:spChg chg="mod ord">
          <ac:chgData name="Kuula Anna-Stina" userId="7268a26c-074a-4576-8e9c-a5e8d29952c7" providerId="ADAL" clId="{A3BD66B3-1E7D-4A9A-A674-BC9731005B5B}" dt="2024-08-05T10:16:40.900" v="55" actId="27636"/>
          <ac:spMkLst>
            <pc:docMk/>
            <pc:sldMk cId="3486255240" sldId="320"/>
            <ac:spMk id="5" creationId="{E3526722-74DC-2B36-4CA4-D29FB94ECBB2}"/>
          </ac:spMkLst>
        </pc:spChg>
        <pc:spChg chg="add del mod">
          <ac:chgData name="Kuula Anna-Stina" userId="7268a26c-074a-4576-8e9c-a5e8d29952c7" providerId="ADAL" clId="{A3BD66B3-1E7D-4A9A-A674-BC9731005B5B}" dt="2024-08-05T10:16:34.976" v="52" actId="6264"/>
          <ac:spMkLst>
            <pc:docMk/>
            <pc:sldMk cId="3486255240" sldId="320"/>
            <ac:spMk id="7" creationId="{B0FCBAE0-AE53-0A7F-5086-30DB8BC70D5E}"/>
          </ac:spMkLst>
        </pc:spChg>
        <pc:spChg chg="mod">
          <ac:chgData name="Kuula Anna-Stina" userId="7268a26c-074a-4576-8e9c-a5e8d29952c7" providerId="ADAL" clId="{A3BD66B3-1E7D-4A9A-A674-BC9731005B5B}" dt="2024-08-05T10:26:59.307" v="264" actId="962"/>
          <ac:spMkLst>
            <pc:docMk/>
            <pc:sldMk cId="3486255240" sldId="320"/>
            <ac:spMk id="8" creationId="{C741A95B-9638-4B3B-F368-20FB4894B727}"/>
          </ac:spMkLst>
        </pc:spChg>
        <pc:spChg chg="add del mod">
          <ac:chgData name="Kuula Anna-Stina" userId="7268a26c-074a-4576-8e9c-a5e8d29952c7" providerId="ADAL" clId="{A3BD66B3-1E7D-4A9A-A674-BC9731005B5B}" dt="2024-08-05T10:16:34.976" v="52" actId="6264"/>
          <ac:spMkLst>
            <pc:docMk/>
            <pc:sldMk cId="3486255240" sldId="320"/>
            <ac:spMk id="9" creationId="{30096D4F-694A-E764-A4BE-127534033B24}"/>
          </ac:spMkLst>
        </pc:spChg>
        <pc:spChg chg="add del mod">
          <ac:chgData name="Kuula Anna-Stina" userId="7268a26c-074a-4576-8e9c-a5e8d29952c7" providerId="ADAL" clId="{A3BD66B3-1E7D-4A9A-A674-BC9731005B5B}" dt="2024-08-05T10:16:34.976" v="52" actId="6264"/>
          <ac:spMkLst>
            <pc:docMk/>
            <pc:sldMk cId="3486255240" sldId="320"/>
            <ac:spMk id="10" creationId="{391DBADD-6C89-545E-38FF-8F6DC578D1A0}"/>
          </ac:spMkLst>
        </pc:spChg>
        <pc:spChg chg="add del mod">
          <ac:chgData name="Kuula Anna-Stina" userId="7268a26c-074a-4576-8e9c-a5e8d29952c7" providerId="ADAL" clId="{A3BD66B3-1E7D-4A9A-A674-BC9731005B5B}" dt="2024-08-05T10:16:34.976" v="52" actId="6264"/>
          <ac:spMkLst>
            <pc:docMk/>
            <pc:sldMk cId="3486255240" sldId="320"/>
            <ac:spMk id="11" creationId="{54985391-7EB7-BE9D-16BD-5B8E66B21FC2}"/>
          </ac:spMkLst>
        </pc:spChg>
        <pc:picChg chg="mod">
          <ac:chgData name="Kuula Anna-Stina" userId="7268a26c-074a-4576-8e9c-a5e8d29952c7" providerId="ADAL" clId="{A3BD66B3-1E7D-4A9A-A674-BC9731005B5B}" dt="2024-08-05T10:17:56.912" v="62" actId="962"/>
          <ac:picMkLst>
            <pc:docMk/>
            <pc:sldMk cId="3486255240" sldId="320"/>
            <ac:picMk id="6" creationId="{70D62741-B334-407F-9064-068FA1755888}"/>
          </ac:picMkLst>
        </pc:picChg>
      </pc:sldChg>
      <pc:sldChg chg="addSp delSp modSp mod chgLayout">
        <pc:chgData name="Kuula Anna-Stina" userId="7268a26c-074a-4576-8e9c-a5e8d29952c7" providerId="ADAL" clId="{A3BD66B3-1E7D-4A9A-A674-BC9731005B5B}" dt="2024-08-05T10:18:13.904" v="65" actId="6264"/>
        <pc:sldMkLst>
          <pc:docMk/>
          <pc:sldMk cId="2502963252" sldId="321"/>
        </pc:sldMkLst>
        <pc:spChg chg="mod ord">
          <ac:chgData name="Kuula Anna-Stina" userId="7268a26c-074a-4576-8e9c-a5e8d29952c7" providerId="ADAL" clId="{A3BD66B3-1E7D-4A9A-A674-BC9731005B5B}" dt="2024-08-05T10:18:13.904" v="65" actId="6264"/>
          <ac:spMkLst>
            <pc:docMk/>
            <pc:sldMk cId="2502963252" sldId="321"/>
            <ac:spMk id="2" creationId="{0AD8E757-0C93-DECC-FC28-59AB9DBF8E32}"/>
          </ac:spMkLst>
        </pc:spChg>
        <pc:spChg chg="mod ord">
          <ac:chgData name="Kuula Anna-Stina" userId="7268a26c-074a-4576-8e9c-a5e8d29952c7" providerId="ADAL" clId="{A3BD66B3-1E7D-4A9A-A674-BC9731005B5B}" dt="2024-08-05T10:18:13.904" v="65" actId="6264"/>
          <ac:spMkLst>
            <pc:docMk/>
            <pc:sldMk cId="2502963252" sldId="321"/>
            <ac:spMk id="3" creationId="{860612EE-238F-D991-11A9-F2276BD3348E}"/>
          </ac:spMkLst>
        </pc:spChg>
        <pc:spChg chg="mod ord">
          <ac:chgData name="Kuula Anna-Stina" userId="7268a26c-074a-4576-8e9c-a5e8d29952c7" providerId="ADAL" clId="{A3BD66B3-1E7D-4A9A-A674-BC9731005B5B}" dt="2024-08-05T10:18:13.904" v="65" actId="6264"/>
          <ac:spMkLst>
            <pc:docMk/>
            <pc:sldMk cId="2502963252" sldId="321"/>
            <ac:spMk id="4" creationId="{F036E713-B563-9594-9875-7947DCC1B1AB}"/>
          </ac:spMkLst>
        </pc:spChg>
        <pc:spChg chg="mod ord">
          <ac:chgData name="Kuula Anna-Stina" userId="7268a26c-074a-4576-8e9c-a5e8d29952c7" providerId="ADAL" clId="{A3BD66B3-1E7D-4A9A-A674-BC9731005B5B}" dt="2024-08-05T10:18:13.904" v="65" actId="6264"/>
          <ac:spMkLst>
            <pc:docMk/>
            <pc:sldMk cId="2502963252" sldId="321"/>
            <ac:spMk id="5" creationId="{E3526722-74DC-2B36-4CA4-D29FB94ECBB2}"/>
          </ac:spMkLst>
        </pc:spChg>
        <pc:spChg chg="add del mod">
          <ac:chgData name="Kuula Anna-Stina" userId="7268a26c-074a-4576-8e9c-a5e8d29952c7" providerId="ADAL" clId="{A3BD66B3-1E7D-4A9A-A674-BC9731005B5B}" dt="2024-08-05T10:16:49.993" v="56" actId="6264"/>
          <ac:spMkLst>
            <pc:docMk/>
            <pc:sldMk cId="2502963252" sldId="321"/>
            <ac:spMk id="7" creationId="{B25C3AC7-993D-62A1-C966-B5061B9BF89F}"/>
          </ac:spMkLst>
        </pc:spChg>
        <pc:spChg chg="del">
          <ac:chgData name="Kuula Anna-Stina" userId="7268a26c-074a-4576-8e9c-a5e8d29952c7" providerId="ADAL" clId="{A3BD66B3-1E7D-4A9A-A674-BC9731005B5B}" dt="2024-08-05T10:18:07.873" v="64" actId="478"/>
          <ac:spMkLst>
            <pc:docMk/>
            <pc:sldMk cId="2502963252" sldId="321"/>
            <ac:spMk id="8" creationId="{C741A95B-9638-4B3B-F368-20FB4894B727}"/>
          </ac:spMkLst>
        </pc:spChg>
        <pc:spChg chg="add del mod">
          <ac:chgData name="Kuula Anna-Stina" userId="7268a26c-074a-4576-8e9c-a5e8d29952c7" providerId="ADAL" clId="{A3BD66B3-1E7D-4A9A-A674-BC9731005B5B}" dt="2024-08-05T10:16:49.993" v="56" actId="6264"/>
          <ac:spMkLst>
            <pc:docMk/>
            <pc:sldMk cId="2502963252" sldId="321"/>
            <ac:spMk id="9" creationId="{AABC4412-2AE8-9E3A-090E-D68AB726080E}"/>
          </ac:spMkLst>
        </pc:spChg>
        <pc:spChg chg="add del mod">
          <ac:chgData name="Kuula Anna-Stina" userId="7268a26c-074a-4576-8e9c-a5e8d29952c7" providerId="ADAL" clId="{A3BD66B3-1E7D-4A9A-A674-BC9731005B5B}" dt="2024-08-05T10:16:49.993" v="56" actId="6264"/>
          <ac:spMkLst>
            <pc:docMk/>
            <pc:sldMk cId="2502963252" sldId="321"/>
            <ac:spMk id="10" creationId="{423D427B-C162-7C2F-6ABD-A748876BDC52}"/>
          </ac:spMkLst>
        </pc:spChg>
        <pc:spChg chg="add del mod">
          <ac:chgData name="Kuula Anna-Stina" userId="7268a26c-074a-4576-8e9c-a5e8d29952c7" providerId="ADAL" clId="{A3BD66B3-1E7D-4A9A-A674-BC9731005B5B}" dt="2024-08-05T10:16:49.993" v="56" actId="6264"/>
          <ac:spMkLst>
            <pc:docMk/>
            <pc:sldMk cId="2502963252" sldId="321"/>
            <ac:spMk id="11" creationId="{A164E7AE-5DBB-D3C6-5453-2AF354EFBA50}"/>
          </ac:spMkLst>
        </pc:spChg>
        <pc:spChg chg="add del mod">
          <ac:chgData name="Kuula Anna-Stina" userId="7268a26c-074a-4576-8e9c-a5e8d29952c7" providerId="ADAL" clId="{A3BD66B3-1E7D-4A9A-A674-BC9731005B5B}" dt="2024-08-05T10:18:13.904" v="65" actId="6264"/>
          <ac:spMkLst>
            <pc:docMk/>
            <pc:sldMk cId="2502963252" sldId="321"/>
            <ac:spMk id="12" creationId="{1D360BE4-B761-BBD2-3DF8-1A21283DE449}"/>
          </ac:spMkLst>
        </pc:spChg>
        <pc:spChg chg="add del mod">
          <ac:chgData name="Kuula Anna-Stina" userId="7268a26c-074a-4576-8e9c-a5e8d29952c7" providerId="ADAL" clId="{A3BD66B3-1E7D-4A9A-A674-BC9731005B5B}" dt="2024-08-05T10:18:13.904" v="65" actId="6264"/>
          <ac:spMkLst>
            <pc:docMk/>
            <pc:sldMk cId="2502963252" sldId="321"/>
            <ac:spMk id="13" creationId="{66A9F6DE-0387-2B5F-510B-2022C752A0DB}"/>
          </ac:spMkLst>
        </pc:spChg>
        <pc:spChg chg="add del mod">
          <ac:chgData name="Kuula Anna-Stina" userId="7268a26c-074a-4576-8e9c-a5e8d29952c7" providerId="ADAL" clId="{A3BD66B3-1E7D-4A9A-A674-BC9731005B5B}" dt="2024-08-05T10:18:13.904" v="65" actId="6264"/>
          <ac:spMkLst>
            <pc:docMk/>
            <pc:sldMk cId="2502963252" sldId="321"/>
            <ac:spMk id="14" creationId="{3644545B-530C-92C1-231B-A05E9F22D4EC}"/>
          </ac:spMkLst>
        </pc:spChg>
        <pc:spChg chg="add del mod">
          <ac:chgData name="Kuula Anna-Stina" userId="7268a26c-074a-4576-8e9c-a5e8d29952c7" providerId="ADAL" clId="{A3BD66B3-1E7D-4A9A-A674-BC9731005B5B}" dt="2024-08-05T10:18:13.904" v="65" actId="6264"/>
          <ac:spMkLst>
            <pc:docMk/>
            <pc:sldMk cId="2502963252" sldId="321"/>
            <ac:spMk id="15" creationId="{AF5058A2-ADCF-EAD6-E82A-D38A39C11101}"/>
          </ac:spMkLst>
        </pc:spChg>
        <pc:picChg chg="del">
          <ac:chgData name="Kuula Anna-Stina" userId="7268a26c-074a-4576-8e9c-a5e8d29952c7" providerId="ADAL" clId="{A3BD66B3-1E7D-4A9A-A674-BC9731005B5B}" dt="2024-08-05T10:18:02.659" v="63" actId="478"/>
          <ac:picMkLst>
            <pc:docMk/>
            <pc:sldMk cId="2502963252" sldId="321"/>
            <ac:picMk id="6" creationId="{70D62741-B334-407F-9064-068FA1755888}"/>
          </ac:picMkLst>
        </pc:picChg>
      </pc:sldChg>
      <pc:sldChg chg="addSp delSp modSp mod chgLayout">
        <pc:chgData name="Kuula Anna-Stina" userId="7268a26c-074a-4576-8e9c-a5e8d29952c7" providerId="ADAL" clId="{A3BD66B3-1E7D-4A9A-A674-BC9731005B5B}" dt="2024-08-05T10:17:12.186" v="61" actId="14"/>
        <pc:sldMkLst>
          <pc:docMk/>
          <pc:sldMk cId="294276538" sldId="322"/>
        </pc:sldMkLst>
        <pc:spChg chg="mod ord">
          <ac:chgData name="Kuula Anna-Stina" userId="7268a26c-074a-4576-8e9c-a5e8d29952c7" providerId="ADAL" clId="{A3BD66B3-1E7D-4A9A-A674-BC9731005B5B}" dt="2024-08-05T10:17:08.532" v="60" actId="6264"/>
          <ac:spMkLst>
            <pc:docMk/>
            <pc:sldMk cId="294276538" sldId="322"/>
            <ac:spMk id="2" creationId="{0AD8E757-0C93-DECC-FC28-59AB9DBF8E32}"/>
          </ac:spMkLst>
        </pc:spChg>
        <pc:spChg chg="mod ord">
          <ac:chgData name="Kuula Anna-Stina" userId="7268a26c-074a-4576-8e9c-a5e8d29952c7" providerId="ADAL" clId="{A3BD66B3-1E7D-4A9A-A674-BC9731005B5B}" dt="2024-08-05T10:17:08.532" v="60" actId="6264"/>
          <ac:spMkLst>
            <pc:docMk/>
            <pc:sldMk cId="294276538" sldId="322"/>
            <ac:spMk id="3" creationId="{860612EE-238F-D991-11A9-F2276BD3348E}"/>
          </ac:spMkLst>
        </pc:spChg>
        <pc:spChg chg="mod ord">
          <ac:chgData name="Kuula Anna-Stina" userId="7268a26c-074a-4576-8e9c-a5e8d29952c7" providerId="ADAL" clId="{A3BD66B3-1E7D-4A9A-A674-BC9731005B5B}" dt="2024-08-05T10:17:08.532" v="60" actId="6264"/>
          <ac:spMkLst>
            <pc:docMk/>
            <pc:sldMk cId="294276538" sldId="322"/>
            <ac:spMk id="4" creationId="{F036E713-B563-9594-9875-7947DCC1B1AB}"/>
          </ac:spMkLst>
        </pc:spChg>
        <pc:spChg chg="mod ord">
          <ac:chgData name="Kuula Anna-Stina" userId="7268a26c-074a-4576-8e9c-a5e8d29952c7" providerId="ADAL" clId="{A3BD66B3-1E7D-4A9A-A674-BC9731005B5B}" dt="2024-08-05T10:17:12.186" v="61" actId="14"/>
          <ac:spMkLst>
            <pc:docMk/>
            <pc:sldMk cId="294276538" sldId="322"/>
            <ac:spMk id="5" creationId="{E3526722-74DC-2B36-4CA4-D29FB94ECBB2}"/>
          </ac:spMkLst>
        </pc:spChg>
        <pc:spChg chg="add del mod">
          <ac:chgData name="Kuula Anna-Stina" userId="7268a26c-074a-4576-8e9c-a5e8d29952c7" providerId="ADAL" clId="{A3BD66B3-1E7D-4A9A-A674-BC9731005B5B}" dt="2024-08-05T10:17:07.053" v="59" actId="6264"/>
          <ac:spMkLst>
            <pc:docMk/>
            <pc:sldMk cId="294276538" sldId="322"/>
            <ac:spMk id="6" creationId="{8F763B3F-7B65-A714-2A76-9EFE25A84D76}"/>
          </ac:spMkLst>
        </pc:spChg>
        <pc:spChg chg="add del mod">
          <ac:chgData name="Kuula Anna-Stina" userId="7268a26c-074a-4576-8e9c-a5e8d29952c7" providerId="ADAL" clId="{A3BD66B3-1E7D-4A9A-A674-BC9731005B5B}" dt="2024-08-05T10:17:07.053" v="59" actId="6264"/>
          <ac:spMkLst>
            <pc:docMk/>
            <pc:sldMk cId="294276538" sldId="322"/>
            <ac:spMk id="7" creationId="{A1764E26-666F-1087-C11C-A4C27D777561}"/>
          </ac:spMkLst>
        </pc:spChg>
        <pc:spChg chg="add del mod">
          <ac:chgData name="Kuula Anna-Stina" userId="7268a26c-074a-4576-8e9c-a5e8d29952c7" providerId="ADAL" clId="{A3BD66B3-1E7D-4A9A-A674-BC9731005B5B}" dt="2024-08-05T10:17:07.053" v="59" actId="6264"/>
          <ac:spMkLst>
            <pc:docMk/>
            <pc:sldMk cId="294276538" sldId="322"/>
            <ac:spMk id="8" creationId="{566DE085-AA38-DBE6-3E08-1AA4034D2FB4}"/>
          </ac:spMkLst>
        </pc:spChg>
        <pc:spChg chg="add del mod">
          <ac:chgData name="Kuula Anna-Stina" userId="7268a26c-074a-4576-8e9c-a5e8d29952c7" providerId="ADAL" clId="{A3BD66B3-1E7D-4A9A-A674-BC9731005B5B}" dt="2024-08-05T10:17:07.053" v="59" actId="6264"/>
          <ac:spMkLst>
            <pc:docMk/>
            <pc:sldMk cId="294276538" sldId="322"/>
            <ac:spMk id="9" creationId="{DB3FE16F-929B-E4D8-0985-ED0AC4A9C20B}"/>
          </ac:spMkLst>
        </pc:spChg>
        <pc:spChg chg="add del mod">
          <ac:chgData name="Kuula Anna-Stina" userId="7268a26c-074a-4576-8e9c-a5e8d29952c7" providerId="ADAL" clId="{A3BD66B3-1E7D-4A9A-A674-BC9731005B5B}" dt="2024-08-05T10:17:08.532" v="60" actId="6264"/>
          <ac:spMkLst>
            <pc:docMk/>
            <pc:sldMk cId="294276538" sldId="322"/>
            <ac:spMk id="10" creationId="{E7A4F283-6B45-9E84-865D-65C600EEC796}"/>
          </ac:spMkLst>
        </pc:spChg>
        <pc:spChg chg="add del mod">
          <ac:chgData name="Kuula Anna-Stina" userId="7268a26c-074a-4576-8e9c-a5e8d29952c7" providerId="ADAL" clId="{A3BD66B3-1E7D-4A9A-A674-BC9731005B5B}" dt="2024-08-05T10:17:08.532" v="60" actId="6264"/>
          <ac:spMkLst>
            <pc:docMk/>
            <pc:sldMk cId="294276538" sldId="322"/>
            <ac:spMk id="11" creationId="{122F4F22-851A-3071-7E0A-BDBCBBFBD161}"/>
          </ac:spMkLst>
        </pc:spChg>
        <pc:spChg chg="add del mod">
          <ac:chgData name="Kuula Anna-Stina" userId="7268a26c-074a-4576-8e9c-a5e8d29952c7" providerId="ADAL" clId="{A3BD66B3-1E7D-4A9A-A674-BC9731005B5B}" dt="2024-08-05T10:17:08.532" v="60" actId="6264"/>
          <ac:spMkLst>
            <pc:docMk/>
            <pc:sldMk cId="294276538" sldId="322"/>
            <ac:spMk id="12" creationId="{EE42629A-5047-5466-E959-2236EA0E2633}"/>
          </ac:spMkLst>
        </pc:spChg>
        <pc:spChg chg="add del mod">
          <ac:chgData name="Kuula Anna-Stina" userId="7268a26c-074a-4576-8e9c-a5e8d29952c7" providerId="ADAL" clId="{A3BD66B3-1E7D-4A9A-A674-BC9731005B5B}" dt="2024-08-05T10:17:08.532" v="60" actId="6264"/>
          <ac:spMkLst>
            <pc:docMk/>
            <pc:sldMk cId="294276538" sldId="322"/>
            <ac:spMk id="13" creationId="{CE18204C-26B4-FBDE-2CB4-991CCEA8E534}"/>
          </ac:spMkLst>
        </pc:spChg>
      </pc:sldChg>
      <pc:sldChg chg="addSp delSp modSp mod chgLayout">
        <pc:chgData name="Kuula Anna-Stina" userId="7268a26c-074a-4576-8e9c-a5e8d29952c7" providerId="ADAL" clId="{A3BD66B3-1E7D-4A9A-A674-BC9731005B5B}" dt="2024-08-05T10:10:42.477" v="30" actId="1035"/>
        <pc:sldMkLst>
          <pc:docMk/>
          <pc:sldMk cId="2378259570" sldId="323"/>
        </pc:sldMkLst>
        <pc:spChg chg="mod ord">
          <ac:chgData name="Kuula Anna-Stina" userId="7268a26c-074a-4576-8e9c-a5e8d29952c7" providerId="ADAL" clId="{A3BD66B3-1E7D-4A9A-A674-BC9731005B5B}" dt="2024-08-05T10:10:15.754" v="20" actId="6264"/>
          <ac:spMkLst>
            <pc:docMk/>
            <pc:sldMk cId="2378259570" sldId="323"/>
            <ac:spMk id="2" creationId="{0AD8E757-0C93-DECC-FC28-59AB9DBF8E32}"/>
          </ac:spMkLst>
        </pc:spChg>
        <pc:spChg chg="mod ord">
          <ac:chgData name="Kuula Anna-Stina" userId="7268a26c-074a-4576-8e9c-a5e8d29952c7" providerId="ADAL" clId="{A3BD66B3-1E7D-4A9A-A674-BC9731005B5B}" dt="2024-08-05T10:10:15.754" v="20" actId="6264"/>
          <ac:spMkLst>
            <pc:docMk/>
            <pc:sldMk cId="2378259570" sldId="323"/>
            <ac:spMk id="3" creationId="{860612EE-238F-D991-11A9-F2276BD3348E}"/>
          </ac:spMkLst>
        </pc:spChg>
        <pc:spChg chg="mod ord">
          <ac:chgData name="Kuula Anna-Stina" userId="7268a26c-074a-4576-8e9c-a5e8d29952c7" providerId="ADAL" clId="{A3BD66B3-1E7D-4A9A-A674-BC9731005B5B}" dt="2024-08-05T10:10:15.754" v="20" actId="6264"/>
          <ac:spMkLst>
            <pc:docMk/>
            <pc:sldMk cId="2378259570" sldId="323"/>
            <ac:spMk id="4" creationId="{F036E713-B563-9594-9875-7947DCC1B1AB}"/>
          </ac:spMkLst>
        </pc:spChg>
        <pc:spChg chg="mod ord">
          <ac:chgData name="Kuula Anna-Stina" userId="7268a26c-074a-4576-8e9c-a5e8d29952c7" providerId="ADAL" clId="{A3BD66B3-1E7D-4A9A-A674-BC9731005B5B}" dt="2024-08-05T10:10:42.477" v="30" actId="1035"/>
          <ac:spMkLst>
            <pc:docMk/>
            <pc:sldMk cId="2378259570" sldId="323"/>
            <ac:spMk id="5" creationId="{E3526722-74DC-2B36-4CA4-D29FB94ECBB2}"/>
          </ac:spMkLst>
        </pc:spChg>
        <pc:spChg chg="add del mod">
          <ac:chgData name="Kuula Anna-Stina" userId="7268a26c-074a-4576-8e9c-a5e8d29952c7" providerId="ADAL" clId="{A3BD66B3-1E7D-4A9A-A674-BC9731005B5B}" dt="2024-08-05T10:10:15.754" v="20" actId="6264"/>
          <ac:spMkLst>
            <pc:docMk/>
            <pc:sldMk cId="2378259570" sldId="323"/>
            <ac:spMk id="6" creationId="{E7EE34B9-C74B-43C4-91EE-9DA583BC0FC7}"/>
          </ac:spMkLst>
        </pc:spChg>
        <pc:spChg chg="add del mod">
          <ac:chgData name="Kuula Anna-Stina" userId="7268a26c-074a-4576-8e9c-a5e8d29952c7" providerId="ADAL" clId="{A3BD66B3-1E7D-4A9A-A674-BC9731005B5B}" dt="2024-08-05T10:10:15.754" v="20" actId="6264"/>
          <ac:spMkLst>
            <pc:docMk/>
            <pc:sldMk cId="2378259570" sldId="323"/>
            <ac:spMk id="7" creationId="{1D746E6A-669C-7EC9-A356-9F9A4CADD1C0}"/>
          </ac:spMkLst>
        </pc:spChg>
        <pc:spChg chg="add del mod">
          <ac:chgData name="Kuula Anna-Stina" userId="7268a26c-074a-4576-8e9c-a5e8d29952c7" providerId="ADAL" clId="{A3BD66B3-1E7D-4A9A-A674-BC9731005B5B}" dt="2024-08-05T10:10:15.754" v="20" actId="6264"/>
          <ac:spMkLst>
            <pc:docMk/>
            <pc:sldMk cId="2378259570" sldId="323"/>
            <ac:spMk id="8" creationId="{EA4376C2-47C7-4499-E3B7-0BE4F852FACA}"/>
          </ac:spMkLst>
        </pc:spChg>
        <pc:spChg chg="add del mod">
          <ac:chgData name="Kuula Anna-Stina" userId="7268a26c-074a-4576-8e9c-a5e8d29952c7" providerId="ADAL" clId="{A3BD66B3-1E7D-4A9A-A674-BC9731005B5B}" dt="2024-08-05T10:10:15.754" v="20" actId="6264"/>
          <ac:spMkLst>
            <pc:docMk/>
            <pc:sldMk cId="2378259570" sldId="323"/>
            <ac:spMk id="9" creationId="{9D2B82FA-FF84-9AE8-D9CF-5A1EAD4D1440}"/>
          </ac:spMkLst>
        </pc:spChg>
      </pc:sldChg>
      <pc:sldChg chg="addSp modSp mod">
        <pc:chgData name="Kuula Anna-Stina" userId="7268a26c-074a-4576-8e9c-a5e8d29952c7" providerId="ADAL" clId="{A3BD66B3-1E7D-4A9A-A674-BC9731005B5B}" dt="2024-08-05T10:26:07.686" v="251" actId="13244"/>
        <pc:sldMkLst>
          <pc:docMk/>
          <pc:sldMk cId="4163729107" sldId="324"/>
        </pc:sldMkLst>
        <pc:spChg chg="add mod">
          <ac:chgData name="Kuula Anna-Stina" userId="7268a26c-074a-4576-8e9c-a5e8d29952c7" providerId="ADAL" clId="{A3BD66B3-1E7D-4A9A-A674-BC9731005B5B}" dt="2024-08-05T10:26:00.895" v="250" actId="13244"/>
          <ac:spMkLst>
            <pc:docMk/>
            <pc:sldMk cId="4163729107" sldId="324"/>
            <ac:spMk id="2" creationId="{4B767A6B-C687-2AA8-5085-88E940994A41}"/>
          </ac:spMkLst>
        </pc:spChg>
        <pc:spChg chg="mod">
          <ac:chgData name="Kuula Anna-Stina" userId="7268a26c-074a-4576-8e9c-a5e8d29952c7" providerId="ADAL" clId="{A3BD66B3-1E7D-4A9A-A674-BC9731005B5B}" dt="2024-08-05T10:25:57.468" v="248" actId="962"/>
          <ac:spMkLst>
            <pc:docMk/>
            <pc:sldMk cId="4163729107" sldId="324"/>
            <ac:spMk id="3" creationId="{860612EE-238F-D991-11A9-F2276BD3348E}"/>
          </ac:spMkLst>
        </pc:spChg>
        <pc:spChg chg="mod">
          <ac:chgData name="Kuula Anna-Stina" userId="7268a26c-074a-4576-8e9c-a5e8d29952c7" providerId="ADAL" clId="{A3BD66B3-1E7D-4A9A-A674-BC9731005B5B}" dt="2024-08-05T10:25:58.206" v="249" actId="962"/>
          <ac:spMkLst>
            <pc:docMk/>
            <pc:sldMk cId="4163729107" sldId="324"/>
            <ac:spMk id="4" creationId="{F036E713-B563-9594-9875-7947DCC1B1AB}"/>
          </ac:spMkLst>
        </pc:spChg>
        <pc:spChg chg="mod">
          <ac:chgData name="Kuula Anna-Stina" userId="7268a26c-074a-4576-8e9c-a5e8d29952c7" providerId="ADAL" clId="{A3BD66B3-1E7D-4A9A-A674-BC9731005B5B}" dt="2024-08-05T10:12:10.735" v="36" actId="1076"/>
          <ac:spMkLst>
            <pc:docMk/>
            <pc:sldMk cId="4163729107" sldId="324"/>
            <ac:spMk id="12" creationId="{193B5083-900C-1A4E-EBA5-2F0A35B883B5}"/>
          </ac:spMkLst>
        </pc:spChg>
        <pc:spChg chg="mod">
          <ac:chgData name="Kuula Anna-Stina" userId="7268a26c-074a-4576-8e9c-a5e8d29952c7" providerId="ADAL" clId="{A3BD66B3-1E7D-4A9A-A674-BC9731005B5B}" dt="2024-08-05T10:26:07.686" v="251" actId="13244"/>
          <ac:spMkLst>
            <pc:docMk/>
            <pc:sldMk cId="4163729107" sldId="324"/>
            <ac:spMk id="13" creationId="{F0E88777-AFDB-3C78-5DD9-CE8C813E7574}"/>
          </ac:spMkLst>
        </pc:spChg>
        <pc:picChg chg="mod">
          <ac:chgData name="Kuula Anna-Stina" userId="7268a26c-074a-4576-8e9c-a5e8d29952c7" providerId="ADAL" clId="{A3BD66B3-1E7D-4A9A-A674-BC9731005B5B}" dt="2024-08-05T10:11:53.651" v="35" actId="14100"/>
          <ac:picMkLst>
            <pc:docMk/>
            <pc:sldMk cId="4163729107" sldId="324"/>
            <ac:picMk id="6" creationId="{1A33D98F-6FE2-BA37-3DFF-98786BFD7734}"/>
          </ac:picMkLst>
        </pc:picChg>
      </pc:sldChg>
      <pc:sldChg chg="addSp delSp modSp mod chgLayout">
        <pc:chgData name="Kuula Anna-Stina" userId="7268a26c-074a-4576-8e9c-a5e8d29952c7" providerId="ADAL" clId="{A3BD66B3-1E7D-4A9A-A674-BC9731005B5B}" dt="2024-08-05T10:26:24.445" v="256" actId="13244"/>
        <pc:sldMkLst>
          <pc:docMk/>
          <pc:sldMk cId="3553793178" sldId="325"/>
        </pc:sldMkLst>
        <pc:spChg chg="mod ord">
          <ac:chgData name="Kuula Anna-Stina" userId="7268a26c-074a-4576-8e9c-a5e8d29952c7" providerId="ADAL" clId="{A3BD66B3-1E7D-4A9A-A674-BC9731005B5B}" dt="2024-08-05T10:26:13.921" v="252" actId="962"/>
          <ac:spMkLst>
            <pc:docMk/>
            <pc:sldMk cId="3553793178" sldId="325"/>
            <ac:spMk id="3" creationId="{860612EE-238F-D991-11A9-F2276BD3348E}"/>
          </ac:spMkLst>
        </pc:spChg>
        <pc:spChg chg="mod ord">
          <ac:chgData name="Kuula Anna-Stina" userId="7268a26c-074a-4576-8e9c-a5e8d29952c7" providerId="ADAL" clId="{A3BD66B3-1E7D-4A9A-A674-BC9731005B5B}" dt="2024-08-05T10:26:14.678" v="253" actId="962"/>
          <ac:spMkLst>
            <pc:docMk/>
            <pc:sldMk cId="3553793178" sldId="325"/>
            <ac:spMk id="4" creationId="{F036E713-B563-9594-9875-7947DCC1B1AB}"/>
          </ac:spMkLst>
        </pc:spChg>
        <pc:spChg chg="add del mod">
          <ac:chgData name="Kuula Anna-Stina" userId="7268a26c-074a-4576-8e9c-a5e8d29952c7" providerId="ADAL" clId="{A3BD66B3-1E7D-4A9A-A674-BC9731005B5B}" dt="2024-08-05T10:12:36.148" v="39" actId="6264"/>
          <ac:spMkLst>
            <pc:docMk/>
            <pc:sldMk cId="3553793178" sldId="325"/>
            <ac:spMk id="5" creationId="{B7E5FA61-E9FB-81EC-8264-D227C6C64501}"/>
          </ac:spMkLst>
        </pc:spChg>
        <pc:spChg chg="add del mod">
          <ac:chgData name="Kuula Anna-Stina" userId="7268a26c-074a-4576-8e9c-a5e8d29952c7" providerId="ADAL" clId="{A3BD66B3-1E7D-4A9A-A674-BC9731005B5B}" dt="2024-08-05T10:12:36.148" v="39" actId="6264"/>
          <ac:spMkLst>
            <pc:docMk/>
            <pc:sldMk cId="3553793178" sldId="325"/>
            <ac:spMk id="6" creationId="{4C6D5DA2-BCE2-7E52-C2B3-2A9AB7AA7192}"/>
          </ac:spMkLst>
        </pc:spChg>
        <pc:spChg chg="add del mod ord">
          <ac:chgData name="Kuula Anna-Stina" userId="7268a26c-074a-4576-8e9c-a5e8d29952c7" providerId="ADAL" clId="{A3BD66B3-1E7D-4A9A-A674-BC9731005B5B}" dt="2024-08-05T10:12:36.148" v="39" actId="6264"/>
          <ac:spMkLst>
            <pc:docMk/>
            <pc:sldMk cId="3553793178" sldId="325"/>
            <ac:spMk id="7" creationId="{4D9B9176-95DF-1747-8A29-C065810D201D}"/>
          </ac:spMkLst>
        </pc:spChg>
        <pc:spChg chg="add del mod ord">
          <ac:chgData name="Kuula Anna-Stina" userId="7268a26c-074a-4576-8e9c-a5e8d29952c7" providerId="ADAL" clId="{A3BD66B3-1E7D-4A9A-A674-BC9731005B5B}" dt="2024-08-05T10:12:36.148" v="39" actId="6264"/>
          <ac:spMkLst>
            <pc:docMk/>
            <pc:sldMk cId="3553793178" sldId="325"/>
            <ac:spMk id="8" creationId="{6F8105C8-9879-EE64-5277-445084C5DF75}"/>
          </ac:spMkLst>
        </pc:spChg>
        <pc:spChg chg="add mod">
          <ac:chgData name="Kuula Anna-Stina" userId="7268a26c-074a-4576-8e9c-a5e8d29952c7" providerId="ADAL" clId="{A3BD66B3-1E7D-4A9A-A674-BC9731005B5B}" dt="2024-08-05T10:26:17.075" v="254" actId="13244"/>
          <ac:spMkLst>
            <pc:docMk/>
            <pc:sldMk cId="3553793178" sldId="325"/>
            <ac:spMk id="9" creationId="{1D9A5CA3-AEE4-39DB-2ECC-4256C1573059}"/>
          </ac:spMkLst>
        </pc:spChg>
        <pc:spChg chg="mod">
          <ac:chgData name="Kuula Anna-Stina" userId="7268a26c-074a-4576-8e9c-a5e8d29952c7" providerId="ADAL" clId="{A3BD66B3-1E7D-4A9A-A674-BC9731005B5B}" dt="2024-08-05T10:26:24.445" v="256" actId="13244"/>
          <ac:spMkLst>
            <pc:docMk/>
            <pc:sldMk cId="3553793178" sldId="325"/>
            <ac:spMk id="13" creationId="{F0E88777-AFDB-3C78-5DD9-CE8C813E7574}"/>
          </ac:spMkLst>
        </pc:spChg>
        <pc:picChg chg="mod">
          <ac:chgData name="Kuula Anna-Stina" userId="7268a26c-074a-4576-8e9c-a5e8d29952c7" providerId="ADAL" clId="{A3BD66B3-1E7D-4A9A-A674-BC9731005B5B}" dt="2024-08-05T10:26:19.648" v="255" actId="13244"/>
          <ac:picMkLst>
            <pc:docMk/>
            <pc:sldMk cId="3553793178" sldId="325"/>
            <ac:picMk id="2" creationId="{0048697F-B000-3C6C-7F3D-B8EAF420AFC7}"/>
          </ac:picMkLst>
        </pc:picChg>
      </pc:sldChg>
      <pc:sldChg chg="addSp delSp modSp mod addCm chgLayout">
        <pc:chgData name="Kuula Anna-Stina" userId="7268a26c-074a-4576-8e9c-a5e8d29952c7" providerId="ADAL" clId="{A3BD66B3-1E7D-4A9A-A674-BC9731005B5B}" dt="2024-08-05T10:26:39.918" v="261" actId="13244"/>
        <pc:sldMkLst>
          <pc:docMk/>
          <pc:sldMk cId="1705425158" sldId="326"/>
        </pc:sldMkLst>
        <pc:spChg chg="add del mod">
          <ac:chgData name="Kuula Anna-Stina" userId="7268a26c-074a-4576-8e9c-a5e8d29952c7" providerId="ADAL" clId="{A3BD66B3-1E7D-4A9A-A674-BC9731005B5B}" dt="2024-08-05T10:14:11.575" v="43" actId="6264"/>
          <ac:spMkLst>
            <pc:docMk/>
            <pc:sldMk cId="1705425158" sldId="326"/>
            <ac:spMk id="2" creationId="{EFB98753-0FF3-C2A1-C5D8-6A4C1EB7C2F1}"/>
          </ac:spMkLst>
        </pc:spChg>
        <pc:spChg chg="mod ord">
          <ac:chgData name="Kuula Anna-Stina" userId="7268a26c-074a-4576-8e9c-a5e8d29952c7" providerId="ADAL" clId="{A3BD66B3-1E7D-4A9A-A674-BC9731005B5B}" dt="2024-08-05T10:26:30.401" v="257" actId="962"/>
          <ac:spMkLst>
            <pc:docMk/>
            <pc:sldMk cId="1705425158" sldId="326"/>
            <ac:spMk id="3" creationId="{860612EE-238F-D991-11A9-F2276BD3348E}"/>
          </ac:spMkLst>
        </pc:spChg>
        <pc:spChg chg="mod ord">
          <ac:chgData name="Kuula Anna-Stina" userId="7268a26c-074a-4576-8e9c-a5e8d29952c7" providerId="ADAL" clId="{A3BD66B3-1E7D-4A9A-A674-BC9731005B5B}" dt="2024-08-05T10:26:31.289" v="258" actId="962"/>
          <ac:spMkLst>
            <pc:docMk/>
            <pc:sldMk cId="1705425158" sldId="326"/>
            <ac:spMk id="4" creationId="{F036E713-B563-9594-9875-7947DCC1B1AB}"/>
          </ac:spMkLst>
        </pc:spChg>
        <pc:spChg chg="add del mod">
          <ac:chgData name="Kuula Anna-Stina" userId="7268a26c-074a-4576-8e9c-a5e8d29952c7" providerId="ADAL" clId="{A3BD66B3-1E7D-4A9A-A674-BC9731005B5B}" dt="2024-08-05T10:14:11.575" v="43" actId="6264"/>
          <ac:spMkLst>
            <pc:docMk/>
            <pc:sldMk cId="1705425158" sldId="326"/>
            <ac:spMk id="6" creationId="{C5F0ED38-E680-4E9F-E2E6-9D28BD89D70F}"/>
          </ac:spMkLst>
        </pc:spChg>
        <pc:spChg chg="add del mod ord">
          <ac:chgData name="Kuula Anna-Stina" userId="7268a26c-074a-4576-8e9c-a5e8d29952c7" providerId="ADAL" clId="{A3BD66B3-1E7D-4A9A-A674-BC9731005B5B}" dt="2024-08-05T10:14:11.575" v="43" actId="6264"/>
          <ac:spMkLst>
            <pc:docMk/>
            <pc:sldMk cId="1705425158" sldId="326"/>
            <ac:spMk id="7" creationId="{59C46BE5-186C-4D85-7E44-AA022DA2632B}"/>
          </ac:spMkLst>
        </pc:spChg>
        <pc:spChg chg="add del mod ord">
          <ac:chgData name="Kuula Anna-Stina" userId="7268a26c-074a-4576-8e9c-a5e8d29952c7" providerId="ADAL" clId="{A3BD66B3-1E7D-4A9A-A674-BC9731005B5B}" dt="2024-08-05T10:14:11.575" v="43" actId="6264"/>
          <ac:spMkLst>
            <pc:docMk/>
            <pc:sldMk cId="1705425158" sldId="326"/>
            <ac:spMk id="8" creationId="{1B564EC6-F48C-698B-163F-F4C3ADBE0B98}"/>
          </ac:spMkLst>
        </pc:spChg>
        <pc:spChg chg="add mod">
          <ac:chgData name="Kuula Anna-Stina" userId="7268a26c-074a-4576-8e9c-a5e8d29952c7" providerId="ADAL" clId="{A3BD66B3-1E7D-4A9A-A674-BC9731005B5B}" dt="2024-08-05T10:26:33.871" v="259" actId="13244"/>
          <ac:spMkLst>
            <pc:docMk/>
            <pc:sldMk cId="1705425158" sldId="326"/>
            <ac:spMk id="9" creationId="{1F27693D-1911-354F-8B8B-47F0F49760FD}"/>
          </ac:spMkLst>
        </pc:spChg>
        <pc:spChg chg="mod">
          <ac:chgData name="Kuula Anna-Stina" userId="7268a26c-074a-4576-8e9c-a5e8d29952c7" providerId="ADAL" clId="{A3BD66B3-1E7D-4A9A-A674-BC9731005B5B}" dt="2024-08-05T10:26:39.918" v="261" actId="13244"/>
          <ac:spMkLst>
            <pc:docMk/>
            <pc:sldMk cId="1705425158" sldId="326"/>
            <ac:spMk id="13" creationId="{F0E88777-AFDB-3C78-5DD9-CE8C813E7574}"/>
          </ac:spMkLst>
        </pc:spChg>
        <pc:picChg chg="mod">
          <ac:chgData name="Kuula Anna-Stina" userId="7268a26c-074a-4576-8e9c-a5e8d29952c7" providerId="ADAL" clId="{A3BD66B3-1E7D-4A9A-A674-BC9731005B5B}" dt="2024-08-05T10:26:37.324" v="260" actId="13244"/>
          <ac:picMkLst>
            <pc:docMk/>
            <pc:sldMk cId="1705425158" sldId="326"/>
            <ac:picMk id="5" creationId="{0BCCB0BA-DAED-01C7-A635-53703A9F359D}"/>
          </ac:picMkLst>
        </pc:picChg>
        <pc:extLst>
          <p:ext xmlns:p="http://schemas.openxmlformats.org/presentationml/2006/main" uri="{D6D511B9-2390-475A-947B-AFAB55BFBCF1}">
            <pc226:cmChg xmlns:pc226="http://schemas.microsoft.com/office/powerpoint/2022/06/main/command" chg="add">
              <pc226:chgData name="Kuula Anna-Stina" userId="7268a26c-074a-4576-8e9c-a5e8d29952c7" providerId="ADAL" clId="{A3BD66B3-1E7D-4A9A-A674-BC9731005B5B}" dt="2024-08-05T10:23:11.995" v="97"/>
              <pc2:cmMkLst xmlns:pc2="http://schemas.microsoft.com/office/powerpoint/2019/9/main/command">
                <pc:docMk/>
                <pc:sldMk cId="1705425158" sldId="326"/>
                <pc2:cmMk id="{1ED1018C-FB34-4728-BA06-D56E75BBBE9A}"/>
              </pc2:cmMkLst>
            </pc226:cmChg>
          </p:ext>
        </pc:extLst>
      </pc:sldChg>
      <pc:sldChg chg="addSp delSp modSp mod chgLayout">
        <pc:chgData name="Kuula Anna-Stina" userId="7268a26c-074a-4576-8e9c-a5e8d29952c7" providerId="ADAL" clId="{A3BD66B3-1E7D-4A9A-A674-BC9731005B5B}" dt="2024-08-05T10:18:27.948" v="66" actId="6264"/>
        <pc:sldMkLst>
          <pc:docMk/>
          <pc:sldMk cId="2006587963" sldId="327"/>
        </pc:sldMkLst>
        <pc:spChg chg="mod ord">
          <ac:chgData name="Kuula Anna-Stina" userId="7268a26c-074a-4576-8e9c-a5e8d29952c7" providerId="ADAL" clId="{A3BD66B3-1E7D-4A9A-A674-BC9731005B5B}" dt="2024-08-05T10:18:27.948" v="66" actId="6264"/>
          <ac:spMkLst>
            <pc:docMk/>
            <pc:sldMk cId="2006587963" sldId="327"/>
            <ac:spMk id="2" creationId="{0AD8E757-0C93-DECC-FC28-59AB9DBF8E32}"/>
          </ac:spMkLst>
        </pc:spChg>
        <pc:spChg chg="mod ord">
          <ac:chgData name="Kuula Anna-Stina" userId="7268a26c-074a-4576-8e9c-a5e8d29952c7" providerId="ADAL" clId="{A3BD66B3-1E7D-4A9A-A674-BC9731005B5B}" dt="2024-08-05T10:18:27.948" v="66" actId="6264"/>
          <ac:spMkLst>
            <pc:docMk/>
            <pc:sldMk cId="2006587963" sldId="327"/>
            <ac:spMk id="3" creationId="{860612EE-238F-D991-11A9-F2276BD3348E}"/>
          </ac:spMkLst>
        </pc:spChg>
        <pc:spChg chg="mod ord">
          <ac:chgData name="Kuula Anna-Stina" userId="7268a26c-074a-4576-8e9c-a5e8d29952c7" providerId="ADAL" clId="{A3BD66B3-1E7D-4A9A-A674-BC9731005B5B}" dt="2024-08-05T10:18:27.948" v="66" actId="6264"/>
          <ac:spMkLst>
            <pc:docMk/>
            <pc:sldMk cId="2006587963" sldId="327"/>
            <ac:spMk id="4" creationId="{F036E713-B563-9594-9875-7947DCC1B1AB}"/>
          </ac:spMkLst>
        </pc:spChg>
        <pc:spChg chg="mod ord">
          <ac:chgData name="Kuula Anna-Stina" userId="7268a26c-074a-4576-8e9c-a5e8d29952c7" providerId="ADAL" clId="{A3BD66B3-1E7D-4A9A-A674-BC9731005B5B}" dt="2024-08-05T10:18:27.948" v="66" actId="6264"/>
          <ac:spMkLst>
            <pc:docMk/>
            <pc:sldMk cId="2006587963" sldId="327"/>
            <ac:spMk id="5" creationId="{E3526722-74DC-2B36-4CA4-D29FB94ECBB2}"/>
          </ac:spMkLst>
        </pc:spChg>
        <pc:spChg chg="add del mod">
          <ac:chgData name="Kuula Anna-Stina" userId="7268a26c-074a-4576-8e9c-a5e8d29952c7" providerId="ADAL" clId="{A3BD66B3-1E7D-4A9A-A674-BC9731005B5B}" dt="2024-08-05T10:18:27.948" v="66" actId="6264"/>
          <ac:spMkLst>
            <pc:docMk/>
            <pc:sldMk cId="2006587963" sldId="327"/>
            <ac:spMk id="6" creationId="{088B86F2-53D1-2BBD-AE70-AB8C774A51AB}"/>
          </ac:spMkLst>
        </pc:spChg>
        <pc:spChg chg="add del mod">
          <ac:chgData name="Kuula Anna-Stina" userId="7268a26c-074a-4576-8e9c-a5e8d29952c7" providerId="ADAL" clId="{A3BD66B3-1E7D-4A9A-A674-BC9731005B5B}" dt="2024-08-05T10:18:27.948" v="66" actId="6264"/>
          <ac:spMkLst>
            <pc:docMk/>
            <pc:sldMk cId="2006587963" sldId="327"/>
            <ac:spMk id="7" creationId="{7B19F8AC-B71C-5E3E-D185-329310EB43A8}"/>
          </ac:spMkLst>
        </pc:spChg>
        <pc:spChg chg="add del mod">
          <ac:chgData name="Kuula Anna-Stina" userId="7268a26c-074a-4576-8e9c-a5e8d29952c7" providerId="ADAL" clId="{A3BD66B3-1E7D-4A9A-A674-BC9731005B5B}" dt="2024-08-05T10:18:27.948" v="66" actId="6264"/>
          <ac:spMkLst>
            <pc:docMk/>
            <pc:sldMk cId="2006587963" sldId="327"/>
            <ac:spMk id="8" creationId="{9E6EB01E-C934-B968-BB33-21A97DC73ED3}"/>
          </ac:spMkLst>
        </pc:spChg>
        <pc:spChg chg="add del mod">
          <ac:chgData name="Kuula Anna-Stina" userId="7268a26c-074a-4576-8e9c-a5e8d29952c7" providerId="ADAL" clId="{A3BD66B3-1E7D-4A9A-A674-BC9731005B5B}" dt="2024-08-05T10:18:27.948" v="66" actId="6264"/>
          <ac:spMkLst>
            <pc:docMk/>
            <pc:sldMk cId="2006587963" sldId="327"/>
            <ac:spMk id="9" creationId="{71C7DB9A-B988-BACE-B688-9678DD9FAF82}"/>
          </ac:spMkLst>
        </pc:spChg>
      </pc:sldChg>
      <pc:sldChg chg="addSp modSp mod">
        <pc:chgData name="Kuula Anna-Stina" userId="7268a26c-074a-4576-8e9c-a5e8d29952c7" providerId="ADAL" clId="{A3BD66B3-1E7D-4A9A-A674-BC9731005B5B}" dt="2024-08-05T10:27:19.682" v="269" actId="13244"/>
        <pc:sldMkLst>
          <pc:docMk/>
          <pc:sldMk cId="1269546743" sldId="328"/>
        </pc:sldMkLst>
        <pc:spChg chg="add mod">
          <ac:chgData name="Kuula Anna-Stina" userId="7268a26c-074a-4576-8e9c-a5e8d29952c7" providerId="ADAL" clId="{A3BD66B3-1E7D-4A9A-A674-BC9731005B5B}" dt="2024-08-05T10:27:15.208" v="268" actId="13244"/>
          <ac:spMkLst>
            <pc:docMk/>
            <pc:sldMk cId="1269546743" sldId="328"/>
            <ac:spMk id="2" creationId="{AD533968-5E3F-B60A-F890-00CA88473A71}"/>
          </ac:spMkLst>
        </pc:spChg>
        <pc:spChg chg="mod">
          <ac:chgData name="Kuula Anna-Stina" userId="7268a26c-074a-4576-8e9c-a5e8d29952c7" providerId="ADAL" clId="{A3BD66B3-1E7D-4A9A-A674-BC9731005B5B}" dt="2024-08-05T10:27:10.333" v="265" actId="962"/>
          <ac:spMkLst>
            <pc:docMk/>
            <pc:sldMk cId="1269546743" sldId="328"/>
            <ac:spMk id="3" creationId="{860612EE-238F-D991-11A9-F2276BD3348E}"/>
          </ac:spMkLst>
        </pc:spChg>
        <pc:spChg chg="mod">
          <ac:chgData name="Kuula Anna-Stina" userId="7268a26c-074a-4576-8e9c-a5e8d29952c7" providerId="ADAL" clId="{A3BD66B3-1E7D-4A9A-A674-BC9731005B5B}" dt="2024-08-05T10:27:11.321" v="266" actId="962"/>
          <ac:spMkLst>
            <pc:docMk/>
            <pc:sldMk cId="1269546743" sldId="328"/>
            <ac:spMk id="4" creationId="{F036E713-B563-9594-9875-7947DCC1B1AB}"/>
          </ac:spMkLst>
        </pc:spChg>
        <pc:spChg chg="mod">
          <ac:chgData name="Kuula Anna-Stina" userId="7268a26c-074a-4576-8e9c-a5e8d29952c7" providerId="ADAL" clId="{A3BD66B3-1E7D-4A9A-A674-BC9731005B5B}" dt="2024-08-05T10:27:19.682" v="269" actId="13244"/>
          <ac:spMkLst>
            <pc:docMk/>
            <pc:sldMk cId="1269546743" sldId="328"/>
            <ac:spMk id="12" creationId="{9F668A3B-A33A-F9B7-484D-75C77EEDC908}"/>
          </ac:spMkLst>
        </pc:spChg>
      </pc:sldChg>
      <pc:sldChg chg="addSp delSp modSp mod chgLayout">
        <pc:chgData name="Kuula Anna-Stina" userId="7268a26c-074a-4576-8e9c-a5e8d29952c7" providerId="ADAL" clId="{A3BD66B3-1E7D-4A9A-A674-BC9731005B5B}" dt="2024-08-05T10:27:38.125" v="274" actId="13244"/>
        <pc:sldMkLst>
          <pc:docMk/>
          <pc:sldMk cId="3597648191" sldId="329"/>
        </pc:sldMkLst>
        <pc:spChg chg="mod ord">
          <ac:chgData name="Kuula Anna-Stina" userId="7268a26c-074a-4576-8e9c-a5e8d29952c7" providerId="ADAL" clId="{A3BD66B3-1E7D-4A9A-A674-BC9731005B5B}" dt="2024-08-05T10:27:27.024" v="270" actId="962"/>
          <ac:spMkLst>
            <pc:docMk/>
            <pc:sldMk cId="3597648191" sldId="329"/>
            <ac:spMk id="3" creationId="{860612EE-238F-D991-11A9-F2276BD3348E}"/>
          </ac:spMkLst>
        </pc:spChg>
        <pc:spChg chg="mod ord">
          <ac:chgData name="Kuula Anna-Stina" userId="7268a26c-074a-4576-8e9c-a5e8d29952c7" providerId="ADAL" clId="{A3BD66B3-1E7D-4A9A-A674-BC9731005B5B}" dt="2024-08-05T10:27:27.591" v="271" actId="962"/>
          <ac:spMkLst>
            <pc:docMk/>
            <pc:sldMk cId="3597648191" sldId="329"/>
            <ac:spMk id="4" creationId="{F036E713-B563-9594-9875-7947DCC1B1AB}"/>
          </ac:spMkLst>
        </pc:spChg>
        <pc:spChg chg="mod ord">
          <ac:chgData name="Kuula Anna-Stina" userId="7268a26c-074a-4576-8e9c-a5e8d29952c7" providerId="ADAL" clId="{A3BD66B3-1E7D-4A9A-A674-BC9731005B5B}" dt="2024-08-05T10:27:29.868" v="272" actId="13244"/>
          <ac:spMkLst>
            <pc:docMk/>
            <pc:sldMk cId="3597648191" sldId="329"/>
            <ac:spMk id="5" creationId="{E69833ED-A8AC-9BA4-1403-C2A62D2D4E09}"/>
          </ac:spMkLst>
        </pc:spChg>
        <pc:spChg chg="add del mod">
          <ac:chgData name="Kuula Anna-Stina" userId="7268a26c-074a-4576-8e9c-a5e8d29952c7" providerId="ADAL" clId="{A3BD66B3-1E7D-4A9A-A674-BC9731005B5B}" dt="2024-08-05T10:19:41.769" v="68" actId="6264"/>
          <ac:spMkLst>
            <pc:docMk/>
            <pc:sldMk cId="3597648191" sldId="329"/>
            <ac:spMk id="6" creationId="{F26B9538-278F-2358-9868-8B02F641E906}"/>
          </ac:spMkLst>
        </pc:spChg>
        <pc:spChg chg="add del mod">
          <ac:chgData name="Kuula Anna-Stina" userId="7268a26c-074a-4576-8e9c-a5e8d29952c7" providerId="ADAL" clId="{A3BD66B3-1E7D-4A9A-A674-BC9731005B5B}" dt="2024-08-05T10:19:41.769" v="68" actId="6264"/>
          <ac:spMkLst>
            <pc:docMk/>
            <pc:sldMk cId="3597648191" sldId="329"/>
            <ac:spMk id="7" creationId="{C86A5557-6F4A-4193-AFDA-4E14B905BD35}"/>
          </ac:spMkLst>
        </pc:spChg>
        <pc:spChg chg="add del mod">
          <ac:chgData name="Kuula Anna-Stina" userId="7268a26c-074a-4576-8e9c-a5e8d29952c7" providerId="ADAL" clId="{A3BD66B3-1E7D-4A9A-A674-BC9731005B5B}" dt="2024-08-05T10:19:41.769" v="68" actId="6264"/>
          <ac:spMkLst>
            <pc:docMk/>
            <pc:sldMk cId="3597648191" sldId="329"/>
            <ac:spMk id="8" creationId="{13797722-CD60-EEED-EFE9-2ABAB55FB0EB}"/>
          </ac:spMkLst>
        </pc:spChg>
        <pc:spChg chg="add del mod ord">
          <ac:chgData name="Kuula Anna-Stina" userId="7268a26c-074a-4576-8e9c-a5e8d29952c7" providerId="ADAL" clId="{A3BD66B3-1E7D-4A9A-A674-BC9731005B5B}" dt="2024-08-05T10:19:41.769" v="68" actId="6264"/>
          <ac:spMkLst>
            <pc:docMk/>
            <pc:sldMk cId="3597648191" sldId="329"/>
            <ac:spMk id="9" creationId="{7B81201C-0960-D2DE-AC21-8AF3DA61141E}"/>
          </ac:spMkLst>
        </pc:spChg>
        <pc:spChg chg="mod">
          <ac:chgData name="Kuula Anna-Stina" userId="7268a26c-074a-4576-8e9c-a5e8d29952c7" providerId="ADAL" clId="{A3BD66B3-1E7D-4A9A-A674-BC9731005B5B}" dt="2024-08-05T10:27:38.125" v="274" actId="13244"/>
          <ac:spMkLst>
            <pc:docMk/>
            <pc:sldMk cId="3597648191" sldId="329"/>
            <ac:spMk id="12" creationId="{9F668A3B-A33A-F9B7-484D-75C77EEDC908}"/>
          </ac:spMkLst>
        </pc:spChg>
        <pc:picChg chg="mod">
          <ac:chgData name="Kuula Anna-Stina" userId="7268a26c-074a-4576-8e9c-a5e8d29952c7" providerId="ADAL" clId="{A3BD66B3-1E7D-4A9A-A674-BC9731005B5B}" dt="2024-08-05T10:27:33.134" v="273" actId="13244"/>
          <ac:picMkLst>
            <pc:docMk/>
            <pc:sldMk cId="3597648191" sldId="329"/>
            <ac:picMk id="2" creationId="{026AB2C3-C71B-5656-A096-3DD5968D9614}"/>
          </ac:picMkLst>
        </pc:picChg>
      </pc:sldChg>
      <pc:sldChg chg="addSp delSp modSp mod chgLayout">
        <pc:chgData name="Kuula Anna-Stina" userId="7268a26c-074a-4576-8e9c-a5e8d29952c7" providerId="ADAL" clId="{A3BD66B3-1E7D-4A9A-A674-BC9731005B5B}" dt="2024-08-05T10:27:54.608" v="276" actId="27636"/>
        <pc:sldMkLst>
          <pc:docMk/>
          <pc:sldMk cId="1432660936" sldId="330"/>
        </pc:sldMkLst>
        <pc:spChg chg="add del mod">
          <ac:chgData name="Kuula Anna-Stina" userId="7268a26c-074a-4576-8e9c-a5e8d29952c7" providerId="ADAL" clId="{A3BD66B3-1E7D-4A9A-A674-BC9731005B5B}" dt="2024-08-05T10:20:36.701" v="69" actId="6264"/>
          <ac:spMkLst>
            <pc:docMk/>
            <pc:sldMk cId="1432660936" sldId="330"/>
            <ac:spMk id="2" creationId="{409479A9-7C65-C150-97A8-C7370D69240E}"/>
          </ac:spMkLst>
        </pc:spChg>
        <pc:spChg chg="mod ord">
          <ac:chgData name="Kuula Anna-Stina" userId="7268a26c-074a-4576-8e9c-a5e8d29952c7" providerId="ADAL" clId="{A3BD66B3-1E7D-4A9A-A674-BC9731005B5B}" dt="2024-08-05T10:27:54.583" v="275" actId="6264"/>
          <ac:spMkLst>
            <pc:docMk/>
            <pc:sldMk cId="1432660936" sldId="330"/>
            <ac:spMk id="3" creationId="{860612EE-238F-D991-11A9-F2276BD3348E}"/>
          </ac:spMkLst>
        </pc:spChg>
        <pc:spChg chg="mod ord">
          <ac:chgData name="Kuula Anna-Stina" userId="7268a26c-074a-4576-8e9c-a5e8d29952c7" providerId="ADAL" clId="{A3BD66B3-1E7D-4A9A-A674-BC9731005B5B}" dt="2024-08-05T10:27:54.583" v="275" actId="6264"/>
          <ac:spMkLst>
            <pc:docMk/>
            <pc:sldMk cId="1432660936" sldId="330"/>
            <ac:spMk id="4" creationId="{F036E713-B563-9594-9875-7947DCC1B1AB}"/>
          </ac:spMkLst>
        </pc:spChg>
        <pc:spChg chg="mod ord">
          <ac:chgData name="Kuula Anna-Stina" userId="7268a26c-074a-4576-8e9c-a5e8d29952c7" providerId="ADAL" clId="{A3BD66B3-1E7D-4A9A-A674-BC9731005B5B}" dt="2024-08-05T10:27:54.583" v="275" actId="6264"/>
          <ac:spMkLst>
            <pc:docMk/>
            <pc:sldMk cId="1432660936" sldId="330"/>
            <ac:spMk id="5" creationId="{E69833ED-A8AC-9BA4-1403-C2A62D2D4E09}"/>
          </ac:spMkLst>
        </pc:spChg>
        <pc:spChg chg="add del mod">
          <ac:chgData name="Kuula Anna-Stina" userId="7268a26c-074a-4576-8e9c-a5e8d29952c7" providerId="ADAL" clId="{A3BD66B3-1E7D-4A9A-A674-BC9731005B5B}" dt="2024-08-05T10:20:36.701" v="69" actId="6264"/>
          <ac:spMkLst>
            <pc:docMk/>
            <pc:sldMk cId="1432660936" sldId="330"/>
            <ac:spMk id="6" creationId="{59E3343F-14EE-56F7-072D-EF17809E8E71}"/>
          </ac:spMkLst>
        </pc:spChg>
        <pc:spChg chg="add del mod">
          <ac:chgData name="Kuula Anna-Stina" userId="7268a26c-074a-4576-8e9c-a5e8d29952c7" providerId="ADAL" clId="{A3BD66B3-1E7D-4A9A-A674-BC9731005B5B}" dt="2024-08-05T10:20:36.701" v="69" actId="6264"/>
          <ac:spMkLst>
            <pc:docMk/>
            <pc:sldMk cId="1432660936" sldId="330"/>
            <ac:spMk id="7" creationId="{60920C95-3C41-A982-C35C-8A916DA49E1C}"/>
          </ac:spMkLst>
        </pc:spChg>
        <pc:spChg chg="add mod ord">
          <ac:chgData name="Kuula Anna-Stina" userId="7268a26c-074a-4576-8e9c-a5e8d29952c7" providerId="ADAL" clId="{A3BD66B3-1E7D-4A9A-A674-BC9731005B5B}" dt="2024-08-05T10:27:54.608" v="276" actId="27636"/>
          <ac:spMkLst>
            <pc:docMk/>
            <pc:sldMk cId="1432660936" sldId="330"/>
            <ac:spMk id="8" creationId="{7F943891-13F4-EC40-BD1B-D9A5A3F7222A}"/>
          </ac:spMkLst>
        </pc:spChg>
        <pc:spChg chg="add del mod">
          <ac:chgData name="Kuula Anna-Stina" userId="7268a26c-074a-4576-8e9c-a5e8d29952c7" providerId="ADAL" clId="{A3BD66B3-1E7D-4A9A-A674-BC9731005B5B}" dt="2024-08-05T10:27:54.583" v="275" actId="6264"/>
          <ac:spMkLst>
            <pc:docMk/>
            <pc:sldMk cId="1432660936" sldId="330"/>
            <ac:spMk id="9" creationId="{68D9327D-3E01-256B-0564-901EBACEEB33}"/>
          </ac:spMkLst>
        </pc:spChg>
        <pc:spChg chg="add del mod">
          <ac:chgData name="Kuula Anna-Stina" userId="7268a26c-074a-4576-8e9c-a5e8d29952c7" providerId="ADAL" clId="{A3BD66B3-1E7D-4A9A-A674-BC9731005B5B}" dt="2024-08-05T10:27:54.583" v="275" actId="6264"/>
          <ac:spMkLst>
            <pc:docMk/>
            <pc:sldMk cId="1432660936" sldId="330"/>
            <ac:spMk id="10" creationId="{EC37B926-975C-2459-FF15-1892B867995C}"/>
          </ac:spMkLst>
        </pc:spChg>
        <pc:spChg chg="add del mod">
          <ac:chgData name="Kuula Anna-Stina" userId="7268a26c-074a-4576-8e9c-a5e8d29952c7" providerId="ADAL" clId="{A3BD66B3-1E7D-4A9A-A674-BC9731005B5B}" dt="2024-08-05T10:27:54.583" v="275" actId="6264"/>
          <ac:spMkLst>
            <pc:docMk/>
            <pc:sldMk cId="1432660936" sldId="330"/>
            <ac:spMk id="11" creationId="{FF064736-FAC9-41DE-9267-B9E6204230DF}"/>
          </ac:spMkLst>
        </pc:spChg>
        <pc:spChg chg="del mod">
          <ac:chgData name="Kuula Anna-Stina" userId="7268a26c-074a-4576-8e9c-a5e8d29952c7" providerId="ADAL" clId="{A3BD66B3-1E7D-4A9A-A674-BC9731005B5B}" dt="2024-08-05T10:20:45.704" v="71" actId="478"/>
          <ac:spMkLst>
            <pc:docMk/>
            <pc:sldMk cId="1432660936" sldId="330"/>
            <ac:spMk id="12" creationId="{9F668A3B-A33A-F9B7-484D-75C77EEDC908}"/>
          </ac:spMkLst>
        </pc:spChg>
        <pc:spChg chg="add del mod">
          <ac:chgData name="Kuula Anna-Stina" userId="7268a26c-074a-4576-8e9c-a5e8d29952c7" providerId="ADAL" clId="{A3BD66B3-1E7D-4A9A-A674-BC9731005B5B}" dt="2024-08-05T10:27:54.583" v="275" actId="6264"/>
          <ac:spMkLst>
            <pc:docMk/>
            <pc:sldMk cId="1432660936" sldId="330"/>
            <ac:spMk id="13" creationId="{6585AA06-5282-CC2C-736A-48935AB1C9C7}"/>
          </ac:spMkLst>
        </pc:spChg>
      </pc:sldChg>
    </pc:docChg>
  </pc:docChgLst>
  <pc:docChgLst>
    <pc:chgData name="Kuula Anna-Stina" userId="S::anna-stina.kuula@jamk.fi::7268a26c-074a-4576-8e9c-a5e8d29952c7" providerId="AD" clId="Web-{3279B852-BBB8-09F5-ED85-D5406596DC7F}"/>
    <pc:docChg chg="addSld">
      <pc:chgData name="Kuula Anna-Stina" userId="S::anna-stina.kuula@jamk.fi::7268a26c-074a-4576-8e9c-a5e8d29952c7" providerId="AD" clId="Web-{3279B852-BBB8-09F5-ED85-D5406596DC7F}" dt="2024-09-24T10:00:07.437" v="0"/>
      <pc:docMkLst>
        <pc:docMk/>
      </pc:docMkLst>
      <pc:sldChg chg="add">
        <pc:chgData name="Kuula Anna-Stina" userId="S::anna-stina.kuula@jamk.fi::7268a26c-074a-4576-8e9c-a5e8d29952c7" providerId="AD" clId="Web-{3279B852-BBB8-09F5-ED85-D5406596DC7F}" dt="2024-09-24T10:00:07.437" v="0"/>
        <pc:sldMkLst>
          <pc:docMk/>
          <pc:sldMk cId="3375944598" sldId="331"/>
        </pc:sldMkLst>
      </pc:sldChg>
      <pc:sldMasterChg chg="addSldLayout">
        <pc:chgData name="Kuula Anna-Stina" userId="S::anna-stina.kuula@jamk.fi::7268a26c-074a-4576-8e9c-a5e8d29952c7" providerId="AD" clId="Web-{3279B852-BBB8-09F5-ED85-D5406596DC7F}" dt="2024-09-24T10:00:07.437" v="0"/>
        <pc:sldMasterMkLst>
          <pc:docMk/>
          <pc:sldMasterMk cId="1923229604" sldId="2147483648"/>
        </pc:sldMasterMkLst>
        <pc:sldLayoutChg chg="add">
          <pc:chgData name="Kuula Anna-Stina" userId="S::anna-stina.kuula@jamk.fi::7268a26c-074a-4576-8e9c-a5e8d29952c7" providerId="AD" clId="Web-{3279B852-BBB8-09F5-ED85-D5406596DC7F}" dt="2024-09-24T10:00:07.437" v="0"/>
          <pc:sldLayoutMkLst>
            <pc:docMk/>
            <pc:sldMasterMk cId="1923229604" sldId="2147483648"/>
            <pc:sldLayoutMk cId="1171907242" sldId="2147483692"/>
          </pc:sldLayoutMkLst>
        </pc:sldLayoutChg>
      </pc:sldMasterChg>
    </pc:docChg>
  </pc:docChgLst>
  <pc:docChgLst>
    <pc:chgData name="Stenman Tarja" userId="385a9938-ba44-41fd-b253-73f9371b6dfd" providerId="ADAL" clId="{0939C8A0-C3C6-47E1-B7AA-F12653FFD2EC}"/>
    <pc:docChg chg="modSld">
      <pc:chgData name="Stenman Tarja" userId="385a9938-ba44-41fd-b253-73f9371b6dfd" providerId="ADAL" clId="{0939C8A0-C3C6-47E1-B7AA-F12653FFD2EC}" dt="2024-09-10T07:04:26.885" v="413" actId="962"/>
      <pc:docMkLst>
        <pc:docMk/>
      </pc:docMkLst>
      <pc:sldChg chg="modSp mod">
        <pc:chgData name="Stenman Tarja" userId="385a9938-ba44-41fd-b253-73f9371b6dfd" providerId="ADAL" clId="{0939C8A0-C3C6-47E1-B7AA-F12653FFD2EC}" dt="2024-09-10T07:04:26.885" v="413" actId="962"/>
        <pc:sldMkLst>
          <pc:docMk/>
          <pc:sldMk cId="1705425158" sldId="326"/>
        </pc:sldMkLst>
        <pc:picChg chg="mod">
          <ac:chgData name="Stenman Tarja" userId="385a9938-ba44-41fd-b253-73f9371b6dfd" providerId="ADAL" clId="{0939C8A0-C3C6-47E1-B7AA-F12653FFD2EC}" dt="2024-09-10T07:04:26.885" v="413" actId="962"/>
          <ac:picMkLst>
            <pc:docMk/>
            <pc:sldMk cId="1705425158" sldId="326"/>
            <ac:picMk id="5" creationId="{0BCCB0BA-DAED-01C7-A635-53703A9F359D}"/>
          </ac:picMkLst>
        </pc:picChg>
      </pc:sldChg>
    </pc:docChg>
  </pc:docChgLst>
</pc:chgInfo>
</file>

<file path=ppt/comments/modernComment_146_65A6B906.xml><?xml version="1.0" encoding="utf-8"?>
<p188:cmLst xmlns:a="http://schemas.openxmlformats.org/drawingml/2006/main" xmlns:r="http://schemas.openxmlformats.org/officeDocument/2006/relationships" xmlns:p188="http://schemas.microsoft.com/office/powerpoint/2018/8/main">
  <p188:cm id="{1ED1018C-FB34-4728-BA06-D56E75BBBE9A}" authorId="{C1470E84-63D9-67DC-75F6-833E5C051041}" created="2024-08-05T10:23:11.922" startDate="2024-08-05T10:23:11.923" dueDate="2024-08-05T10:23:11.923" assignedTo="{5E1390FD-1617-9093-AF08-6B934F2C1F99}" title="@Stenman Tarja Lisäisitkö tälle kuvaajalle vaihtoehtoisen kuvauksen, joka kertoo graafien sisällöstä riittävällä tasolla.">
    <ac:deMkLst xmlns:ac="http://schemas.microsoft.com/office/drawing/2013/main/command">
      <pc:docMk xmlns:pc="http://schemas.microsoft.com/office/powerpoint/2013/main/command"/>
      <pc:sldMk xmlns:pc="http://schemas.microsoft.com/office/powerpoint/2013/main/command" cId="1705425158" sldId="326"/>
      <ac:picMk id="5" creationId="{0BCCB0BA-DAED-01C7-A635-53703A9F359D}"/>
    </ac:deMkLst>
    <p188:txBody>
      <a:bodyPr/>
      <a:lstStyle/>
      <a:p>
        <a:r>
          <a:rPr lang="fi-FI"/>
          <a:t>[@Stenman Tarja] Lisäisitkö tälle kuvaajalle vaihtoehtoisen kuvauksen, joka kertoo graafien sisällöstä riittävällä tasolla.</a:t>
        </a:r>
      </a:p>
    </p188:txBody>
    <p188:extLst>
      <p:ext xmlns:p="http://schemas.openxmlformats.org/presentationml/2006/main" uri="{5BB2D875-25FF-4072-B9AC-8F64D62656EB}">
        <p228:taskDetails xmlns:p228="http://schemas.microsoft.com/office/powerpoint/2022/08/main">
          <p228:history>
            <p228:event time="2024-08-05T10:23:11.922" id="{174A6F5F-BF1B-46B7-B9B9-DFEEA648A190}">
              <p228:atrbtn authorId="{C1470E84-63D9-67DC-75F6-833E5C051041}"/>
              <p228:anchr>
                <p228:comment id="{1ED1018C-FB34-4728-BA06-D56E75BBBE9A}"/>
              </p228:anchr>
              <p228:add/>
            </p228:event>
            <p228:event time="2024-08-05T10:23:11.922" id="{35F8E31C-CFCA-4382-B5CC-CC2DC83BEE3A}">
              <p228:atrbtn authorId="{C1470E84-63D9-67DC-75F6-833E5C051041}"/>
              <p228:anchr>
                <p228:comment id="{1ED1018C-FB34-4728-BA06-D56E75BBBE9A}"/>
              </p228:anchr>
              <p228:asgn authorId="{5E1390FD-1617-9093-AF08-6B934F2C1F99}"/>
            </p228:event>
            <p228:event time="2024-08-05T10:23:11.922" id="{98320EF0-50B3-48EB-ACBE-40A52E024B68}">
              <p228:atrbtn authorId="{C1470E84-63D9-67DC-75F6-833E5C051041}"/>
              <p228:anchr>
                <p228:comment id="{1ED1018C-FB34-4728-BA06-D56E75BBBE9A}"/>
              </p228:anchr>
              <p228:title val="@Stenman Tarja Lisäisitkö tälle kuvaajalle vaihtoehtoisen kuvauksen, joka kertoo graafien sisällöstä riittävällä tasolla."/>
            </p228:event>
            <p228:event time="2024-08-05T10:23:11.922" id="{440D3033-DE33-4653-AFD0-1AFC6CF7A0ED}">
              <p228:atrbtn authorId="{C1470E84-63D9-67DC-75F6-833E5C051041}"/>
              <p228:anchr>
                <p228:comment id="{1ED1018C-FB34-4728-BA06-D56E75BBBE9A}"/>
              </p228:anchr>
              <p228:date stDt="2024-08-05T10:23:11.923" endDt="2024-08-05T10:23:11.923"/>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E4D1A-04BD-C641-9499-3D8E00A015E9}" type="datetimeFigureOut">
              <a:rPr lang="fi-FI" smtClean="0"/>
              <a:t>24.9.2024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DA67C-5201-BB44-9041-FA521B0921E3}" type="slidenum">
              <a:rPr lang="fi-FI" smtClean="0"/>
              <a:t>‹#›</a:t>
            </a:fld>
            <a:endParaRPr lang="fi-FI"/>
          </a:p>
        </p:txBody>
      </p:sp>
    </p:spTree>
    <p:extLst>
      <p:ext uri="{BB962C8B-B14F-4D97-AF65-F5344CB8AC3E}">
        <p14:creationId xmlns:p14="http://schemas.microsoft.com/office/powerpoint/2010/main" val="4297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mmm.fi/maankayttosektorin-ilmastosuunnitelma" TargetMode="Externa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valko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7202"/>
            <a:ext cx="9520686" cy="1325563"/>
          </a:xfrm>
          <a:prstGeom prst="rect">
            <a:avLst/>
          </a:prstGeom>
        </p:spPr>
        <p:txBody>
          <a:bodyPr/>
          <a:lstStyle>
            <a:lvl1pPr algn="ctr">
              <a:defRPr sz="7400" b="1" i="0" baseline="0">
                <a:solidFill>
                  <a:schemeClr val="tx1"/>
                </a:solidFill>
              </a:defRPr>
            </a:lvl1pPr>
          </a:lstStyle>
          <a:p>
            <a:r>
              <a:rPr lang="en-US" dirty="0"/>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3" name="Picture 3" descr="JAMK logo">
            <a:extLst>
              <a:ext uri="{FF2B5EF4-FFF2-40B4-BE49-F238E27FC236}">
                <a16:creationId xmlns:a16="http://schemas.microsoft.com/office/drawing/2014/main" id="{9E60AEF3-0D94-80B7-6B25-0B549B3E67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4301" y="6020962"/>
            <a:ext cx="1273047" cy="63652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DCB8F7F3-299D-A483-D5F7-04AFB376841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5970917" y="6092965"/>
            <a:ext cx="2050811" cy="492518"/>
          </a:xfrm>
          <a:prstGeom prst="rect">
            <a:avLst/>
          </a:prstGeom>
        </p:spPr>
      </p:pic>
      <p:pic>
        <p:nvPicPr>
          <p:cNvPr id="7" name="Picture 6" descr="A blue and green text on a black background&#10;&#10;Description automatically generated">
            <a:extLst>
              <a:ext uri="{FF2B5EF4-FFF2-40B4-BE49-F238E27FC236}">
                <a16:creationId xmlns:a16="http://schemas.microsoft.com/office/drawing/2014/main" id="{439CB582-87D0-FE21-0F29-C1BAE77116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45400" y="440105"/>
            <a:ext cx="2202603" cy="1178893"/>
          </a:xfrm>
          <a:prstGeom prst="rect">
            <a:avLst/>
          </a:prstGeom>
        </p:spPr>
      </p:pic>
      <p:pic>
        <p:nvPicPr>
          <p:cNvPr id="8" name="Picture 7" descr="A close up of a sign&#10;&#10;Description automatically generated">
            <a:extLst>
              <a:ext uri="{FF2B5EF4-FFF2-40B4-BE49-F238E27FC236}">
                <a16:creationId xmlns:a16="http://schemas.microsoft.com/office/drawing/2014/main" id="{A713033C-B1CA-7A21-AF73-7F47C49B053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29763" y="4988045"/>
            <a:ext cx="3132473" cy="606285"/>
          </a:xfrm>
          <a:prstGeom prst="rect">
            <a:avLst/>
          </a:prstGeom>
        </p:spPr>
      </p:pic>
    </p:spTree>
    <p:extLst>
      <p:ext uri="{BB962C8B-B14F-4D97-AF65-F5344CB8AC3E}">
        <p14:creationId xmlns:p14="http://schemas.microsoft.com/office/powerpoint/2010/main" val="379820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dia 2, ei alaotsikkoa">
    <p:spTree>
      <p:nvGrpSpPr>
        <p:cNvPr id="1" name=""/>
        <p:cNvGrpSpPr/>
        <p:nvPr/>
      </p:nvGrpSpPr>
      <p:grpSpPr>
        <a:xfrm>
          <a:off x="0" y="0"/>
          <a:ext cx="0" cy="0"/>
          <a:chOff x="0" y="0"/>
          <a:chExt cx="0" cy="0"/>
        </a:xfrm>
      </p:grpSpPr>
      <p:sp>
        <p:nvSpPr>
          <p:cNvPr id="6" name="Tekstin paikkamerkki 2"/>
          <p:cNvSpPr>
            <a:spLocks noGrp="1"/>
          </p:cNvSpPr>
          <p:nvPr>
            <p:ph type="body" idx="10"/>
          </p:nvPr>
        </p:nvSpPr>
        <p:spPr>
          <a:xfrm>
            <a:off x="803054" y="1819469"/>
            <a:ext cx="10525346" cy="3937000"/>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Otsikko 1"/>
          <p:cNvSpPr>
            <a:spLocks noGrp="1"/>
          </p:cNvSpPr>
          <p:nvPr>
            <p:ph type="ctrTitle"/>
          </p:nvPr>
        </p:nvSpPr>
        <p:spPr>
          <a:xfrm>
            <a:off x="803055" y="757022"/>
            <a:ext cx="10525316" cy="792088"/>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9" name="Päivämäärän paikkamerkki 3">
            <a:extLst>
              <a:ext uri="{FF2B5EF4-FFF2-40B4-BE49-F238E27FC236}">
                <a16:creationId xmlns:a16="http://schemas.microsoft.com/office/drawing/2014/main" id="{E24697D7-EBCE-E441-8DE0-59AA8587FD36}"/>
              </a:ext>
            </a:extLst>
          </p:cNvPr>
          <p:cNvSpPr>
            <a:spLocks noGrp="1"/>
          </p:cNvSpPr>
          <p:nvPr>
            <p:ph type="dt" sz="half" idx="2"/>
          </p:nvPr>
        </p:nvSpPr>
        <p:spPr>
          <a:xfrm>
            <a:off x="803054"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fld id="{FED51ED3-01E7-4C6F-870B-DF896D344459}" type="datetime1">
              <a:rPr lang="fi-FI" smtClean="0"/>
              <a:t>24.9.2024</a:t>
            </a:fld>
            <a:endParaRPr lang="fi-FI" dirty="0"/>
          </a:p>
        </p:txBody>
      </p:sp>
      <p:sp>
        <p:nvSpPr>
          <p:cNvPr id="10" name="Alatunnisteen paikkamerkki 4">
            <a:extLst>
              <a:ext uri="{FF2B5EF4-FFF2-40B4-BE49-F238E27FC236}">
                <a16:creationId xmlns:a16="http://schemas.microsoft.com/office/drawing/2014/main" id="{DBFCED60-2B25-614B-8139-3642749E49BC}"/>
              </a:ext>
            </a:extLst>
          </p:cNvPr>
          <p:cNvSpPr>
            <a:spLocks noGrp="1"/>
          </p:cNvSpPr>
          <p:nvPr>
            <p:ph type="ftr" sz="quarter" idx="3"/>
          </p:nvPr>
        </p:nvSpPr>
        <p:spPr>
          <a:xfrm>
            <a:off x="2329014"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Tarja Stenman</a:t>
            </a:r>
            <a:endParaRPr lang="fi-FI" dirty="0"/>
          </a:p>
        </p:txBody>
      </p:sp>
      <p:pic>
        <p:nvPicPr>
          <p:cNvPr id="3" name="Picture 2" descr="A blue and green text on a black background&#10;&#10;Description automatically generated">
            <a:extLst>
              <a:ext uri="{FF2B5EF4-FFF2-40B4-BE49-F238E27FC236}">
                <a16:creationId xmlns:a16="http://schemas.microsoft.com/office/drawing/2014/main" id="{D69881B7-1C4E-FBEB-6FCC-41D24FCCF7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FD8D29C7-C1A8-71FA-87BD-E1EA153B47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390578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bullet-lista">
    <p:spTree>
      <p:nvGrpSpPr>
        <p:cNvPr id="1" name=""/>
        <p:cNvGrpSpPr/>
        <p:nvPr/>
      </p:nvGrpSpPr>
      <p:grpSpPr>
        <a:xfrm>
          <a:off x="0" y="0"/>
          <a:ext cx="0" cy="0"/>
          <a:chOff x="0" y="0"/>
          <a:chExt cx="0" cy="0"/>
        </a:xfrm>
      </p:grpSpPr>
      <p:sp>
        <p:nvSpPr>
          <p:cNvPr id="8" name="Tekstin paikkamerkki 2"/>
          <p:cNvSpPr>
            <a:spLocks noGrp="1"/>
          </p:cNvSpPr>
          <p:nvPr>
            <p:ph idx="1"/>
          </p:nvPr>
        </p:nvSpPr>
        <p:spPr bwMode="auto">
          <a:xfrm>
            <a:off x="803054" y="1819469"/>
            <a:ext cx="10512646" cy="386156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buNone/>
              <a:defRPr sz="2200">
                <a:solidFill>
                  <a:schemeClr val="tx2"/>
                </a:solidFill>
              </a:defRPr>
            </a:lvl1pPr>
            <a:lvl2pP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a:defRPr sz="1400">
                <a:solidFill>
                  <a:schemeClr val="tx2"/>
                </a:solidFill>
              </a:defRPr>
            </a:lvl5pPr>
          </a:lstStyle>
          <a:p>
            <a:pPr lvl="0"/>
            <a:endParaRPr lang="fi-FI"/>
          </a:p>
        </p:txBody>
      </p:sp>
      <p:sp>
        <p:nvSpPr>
          <p:cNvPr id="13" name="Otsikko 1">
            <a:extLst>
              <a:ext uri="{FF2B5EF4-FFF2-40B4-BE49-F238E27FC236}">
                <a16:creationId xmlns:a16="http://schemas.microsoft.com/office/drawing/2014/main" id="{A816A9B5-5722-4444-8409-AD6530953DB1}"/>
              </a:ext>
            </a:extLst>
          </p:cNvPr>
          <p:cNvSpPr>
            <a:spLocks noGrp="1"/>
          </p:cNvSpPr>
          <p:nvPr>
            <p:ph type="ctrTitle"/>
          </p:nvPr>
        </p:nvSpPr>
        <p:spPr>
          <a:xfrm>
            <a:off x="803055" y="759921"/>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a:p>
        </p:txBody>
      </p:sp>
      <p:sp>
        <p:nvSpPr>
          <p:cNvPr id="14" name="Päivämäärän paikkamerkki 3">
            <a:extLst>
              <a:ext uri="{FF2B5EF4-FFF2-40B4-BE49-F238E27FC236}">
                <a16:creationId xmlns:a16="http://schemas.microsoft.com/office/drawing/2014/main" id="{AB9D5E66-12AA-D144-A1C7-B039E5725D99}"/>
              </a:ext>
            </a:extLst>
          </p:cNvPr>
          <p:cNvSpPr>
            <a:spLocks noGrp="1"/>
          </p:cNvSpPr>
          <p:nvPr>
            <p:ph type="dt" sz="half" idx="2"/>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fld id="{0E957D18-B427-4263-B39D-66641B6B14D0}" type="datetime1">
              <a:rPr lang="fi-FI" smtClean="0"/>
              <a:t>24.9.2024</a:t>
            </a:fld>
            <a:endParaRPr lang="fi-FI"/>
          </a:p>
        </p:txBody>
      </p:sp>
      <p:sp>
        <p:nvSpPr>
          <p:cNvPr id="15" name="Alatunnisteen paikkamerkki 4">
            <a:extLst>
              <a:ext uri="{FF2B5EF4-FFF2-40B4-BE49-F238E27FC236}">
                <a16:creationId xmlns:a16="http://schemas.microsoft.com/office/drawing/2014/main" id="{B5915956-69E9-1F44-94B4-13F0249DAE00}"/>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Tarja Stenman</a:t>
            </a:r>
          </a:p>
        </p:txBody>
      </p:sp>
      <p:pic>
        <p:nvPicPr>
          <p:cNvPr id="3" name="Picture 2" descr="A blue and green text on a black background&#10;&#10;Description automatically generated">
            <a:extLst>
              <a:ext uri="{FF2B5EF4-FFF2-40B4-BE49-F238E27FC236}">
                <a16:creationId xmlns:a16="http://schemas.microsoft.com/office/drawing/2014/main" id="{9DA8E244-1A35-AEE5-3878-D914F9D999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9E132E4C-79D9-96D1-8BF1-76415B47B4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87855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6179410" y="1810139"/>
            <a:ext cx="5123590" cy="4098024"/>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7" name="Sisällön paikkamerkki 2"/>
          <p:cNvSpPr>
            <a:spLocks noGrp="1"/>
          </p:cNvSpPr>
          <p:nvPr>
            <p:ph sz="half" idx="1"/>
          </p:nvPr>
        </p:nvSpPr>
        <p:spPr>
          <a:xfrm>
            <a:off x="803055" y="1810139"/>
            <a:ext cx="5092659" cy="4098024"/>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dirty="0"/>
              <a:t>Click to edit Master title style</a:t>
            </a:r>
            <a:endParaRPr lang="fi-FI" dirty="0"/>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fld id="{03BD9A35-33AC-4743-985D-038B11BA57C2}" type="datetime1">
              <a:rPr lang="fi-FI" smtClean="0"/>
              <a:t>24.9.2024</a:t>
            </a:fld>
            <a:endParaRPr lang="fi-FI" dirty="0"/>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Tarja Stenman</a:t>
            </a:r>
            <a:endParaRPr lang="fi-FI" dirty="0"/>
          </a:p>
        </p:txBody>
      </p:sp>
      <p:pic>
        <p:nvPicPr>
          <p:cNvPr id="3" name="Picture 2" descr="A blue and green text on a black background&#10;&#10;Description automatically generated">
            <a:extLst>
              <a:ext uri="{FF2B5EF4-FFF2-40B4-BE49-F238E27FC236}">
                <a16:creationId xmlns:a16="http://schemas.microsoft.com/office/drawing/2014/main" id="{F74C833A-2CE6-7476-1894-5222DC595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A49BBB29-B930-C3E6-D1BA-5158880ABD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3827232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olme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4354624"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7" name="Sisällön paikkamerkki 2"/>
          <p:cNvSpPr>
            <a:spLocks noGrp="1"/>
          </p:cNvSpPr>
          <p:nvPr>
            <p:ph sz="half" idx="1"/>
          </p:nvPr>
        </p:nvSpPr>
        <p:spPr>
          <a:xfrm>
            <a:off x="803055"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Alaotsikko 2">
            <a:extLst>
              <a:ext uri="{FF2B5EF4-FFF2-40B4-BE49-F238E27FC236}">
                <a16:creationId xmlns:a16="http://schemas.microsoft.com/office/drawing/2014/main" id="{D3B85546-B3F2-7241-A601-16265374137C}"/>
              </a:ext>
            </a:extLst>
          </p:cNvPr>
          <p:cNvSpPr>
            <a:spLocks noGrp="1"/>
          </p:cNvSpPr>
          <p:nvPr>
            <p:ph type="subTitle" idx="13"/>
          </p:nvPr>
        </p:nvSpPr>
        <p:spPr>
          <a:xfrm>
            <a:off x="803055" y="1558495"/>
            <a:ext cx="104999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dirty="0"/>
              <a:t>Click to edit Master title style</a:t>
            </a:r>
            <a:endParaRPr lang="fi-FI" dirty="0"/>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fld id="{5F348815-D21E-4605-B3F8-5129191FFD4D}" type="datetime1">
              <a:rPr lang="fi-FI" smtClean="0"/>
              <a:t>24.9.2024</a:t>
            </a:fld>
            <a:endParaRPr lang="fi-FI" dirty="0"/>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Tarja Stenman</a:t>
            </a:r>
            <a:endParaRPr lang="fi-FI" dirty="0"/>
          </a:p>
        </p:txBody>
      </p:sp>
      <p:sp>
        <p:nvSpPr>
          <p:cNvPr id="3" name="Sisällön paikkamerkki 3">
            <a:extLst>
              <a:ext uri="{FF2B5EF4-FFF2-40B4-BE49-F238E27FC236}">
                <a16:creationId xmlns:a16="http://schemas.microsoft.com/office/drawing/2014/main" id="{F0A1FFA9-830A-57BB-C77A-E0E559B5A003}"/>
              </a:ext>
            </a:extLst>
          </p:cNvPr>
          <p:cNvSpPr>
            <a:spLocks noGrp="1"/>
          </p:cNvSpPr>
          <p:nvPr>
            <p:ph sz="half" idx="15"/>
          </p:nvPr>
        </p:nvSpPr>
        <p:spPr>
          <a:xfrm>
            <a:off x="7906195"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pic>
        <p:nvPicPr>
          <p:cNvPr id="4" name="Picture 3" descr="A blue and green text on a black background&#10;&#10;Description automatically generated">
            <a:extLst>
              <a:ext uri="{FF2B5EF4-FFF2-40B4-BE49-F238E27FC236}">
                <a16:creationId xmlns:a16="http://schemas.microsoft.com/office/drawing/2014/main" id="{22399582-2886-85C3-C7CA-14B213F6B6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5" name="Picture 4" descr="A close up of a sign&#10;&#10;Description automatically generated">
            <a:extLst>
              <a:ext uri="{FF2B5EF4-FFF2-40B4-BE49-F238E27FC236}">
                <a16:creationId xmlns:a16="http://schemas.microsoft.com/office/drawing/2014/main" id="{5B2B3067-460B-8237-273C-8FD46EE815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57179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ostot sininen-vihreä">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9B7FBCDA-5D86-F3E3-5B97-70D4098A5508}"/>
              </a:ext>
            </a:extLst>
          </p:cNvPr>
          <p:cNvSpPr>
            <a:spLocks noGrp="1"/>
          </p:cNvSpPr>
          <p:nvPr>
            <p:ph type="ftr" sz="quarter" idx="10"/>
          </p:nvPr>
        </p:nvSpPr>
        <p:spPr>
          <a:xfrm>
            <a:off x="2339016" y="6237312"/>
            <a:ext cx="5570240" cy="404664"/>
          </a:xfrm>
        </p:spPr>
        <p:txBody>
          <a:bodyPr/>
          <a:lstStyle>
            <a:lvl1pPr>
              <a:defRPr>
                <a:solidFill>
                  <a:schemeClr val="bg1"/>
                </a:solidFill>
              </a:defRPr>
            </a:lvl1pPr>
          </a:lstStyle>
          <a:p>
            <a:r>
              <a:rPr lang="fi-FI"/>
              <a:t>Tarja Stenman</a:t>
            </a:r>
            <a:endParaRPr lang="fi-FI" dirty="0"/>
          </a:p>
        </p:txBody>
      </p:sp>
      <p:sp>
        <p:nvSpPr>
          <p:cNvPr id="12" name="Date Placeholder 3">
            <a:extLst>
              <a:ext uri="{FF2B5EF4-FFF2-40B4-BE49-F238E27FC236}">
                <a16:creationId xmlns:a16="http://schemas.microsoft.com/office/drawing/2014/main" id="{3FD83205-B868-8714-3181-6772150C1D40}"/>
              </a:ext>
            </a:extLst>
          </p:cNvPr>
          <p:cNvSpPr>
            <a:spLocks noGrp="1"/>
          </p:cNvSpPr>
          <p:nvPr>
            <p:ph type="dt" sz="half" idx="11"/>
          </p:nvPr>
        </p:nvSpPr>
        <p:spPr>
          <a:xfrm>
            <a:off x="793958" y="6237312"/>
            <a:ext cx="1453952" cy="404664"/>
          </a:xfrm>
        </p:spPr>
        <p:txBody>
          <a:bodyPr/>
          <a:lstStyle/>
          <a:p>
            <a:fld id="{9BB4D040-0079-4982-9404-795601C41CAC}" type="datetime1">
              <a:rPr lang="fi-FI" smtClean="0"/>
              <a:t>24.9.2024</a:t>
            </a:fld>
            <a:endParaRPr lang="fi-FI" dirty="0"/>
          </a:p>
        </p:txBody>
      </p:sp>
      <p:pic>
        <p:nvPicPr>
          <p:cNvPr id="25" name="Picture 24" descr="A black and white sign with white text&#10;&#10;Description automatically generated">
            <a:extLst>
              <a:ext uri="{FF2B5EF4-FFF2-40B4-BE49-F238E27FC236}">
                <a16:creationId xmlns:a16="http://schemas.microsoft.com/office/drawing/2014/main" id="{625267AD-6364-3708-F8B7-21D109A3FD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4440" y="5857587"/>
            <a:ext cx="1418929" cy="759450"/>
          </a:xfrm>
          <a:prstGeom prst="rect">
            <a:avLst/>
          </a:prstGeom>
        </p:spPr>
      </p:pic>
      <p:sp>
        <p:nvSpPr>
          <p:cNvPr id="26" name="Text Placeholder 5">
            <a:extLst>
              <a:ext uri="{FF2B5EF4-FFF2-40B4-BE49-F238E27FC236}">
                <a16:creationId xmlns:a16="http://schemas.microsoft.com/office/drawing/2014/main" id="{0D89D5F2-A025-6BA2-3C94-7C70288CFA18}"/>
              </a:ext>
            </a:extLst>
          </p:cNvPr>
          <p:cNvSpPr>
            <a:spLocks noGrp="1"/>
          </p:cNvSpPr>
          <p:nvPr>
            <p:ph type="body" sz="quarter" idx="12"/>
          </p:nvPr>
        </p:nvSpPr>
        <p:spPr>
          <a:xfrm>
            <a:off x="803055" y="2511011"/>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7" name="Text Placeholder 5">
            <a:extLst>
              <a:ext uri="{FF2B5EF4-FFF2-40B4-BE49-F238E27FC236}">
                <a16:creationId xmlns:a16="http://schemas.microsoft.com/office/drawing/2014/main" id="{62A66A20-2C67-2B52-C606-1D0F3DE64589}"/>
              </a:ext>
            </a:extLst>
          </p:cNvPr>
          <p:cNvSpPr>
            <a:spLocks noGrp="1"/>
          </p:cNvSpPr>
          <p:nvPr>
            <p:ph type="body" sz="quarter" idx="13"/>
          </p:nvPr>
        </p:nvSpPr>
        <p:spPr>
          <a:xfrm>
            <a:off x="3705232" y="2501242"/>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8" name="Text Placeholder 5">
            <a:extLst>
              <a:ext uri="{FF2B5EF4-FFF2-40B4-BE49-F238E27FC236}">
                <a16:creationId xmlns:a16="http://schemas.microsoft.com/office/drawing/2014/main" id="{D0C5F1F8-BCE7-D6CE-877B-61381F0466FF}"/>
              </a:ext>
            </a:extLst>
          </p:cNvPr>
          <p:cNvSpPr>
            <a:spLocks noGrp="1"/>
          </p:cNvSpPr>
          <p:nvPr>
            <p:ph type="body" sz="quarter" idx="14"/>
          </p:nvPr>
        </p:nvSpPr>
        <p:spPr>
          <a:xfrm>
            <a:off x="6607409" y="2511011"/>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9" name="Text Placeholder 5">
            <a:extLst>
              <a:ext uri="{FF2B5EF4-FFF2-40B4-BE49-F238E27FC236}">
                <a16:creationId xmlns:a16="http://schemas.microsoft.com/office/drawing/2014/main" id="{93F369DA-03D5-07A3-846A-A4906E307076}"/>
              </a:ext>
            </a:extLst>
          </p:cNvPr>
          <p:cNvSpPr>
            <a:spLocks noGrp="1"/>
          </p:cNvSpPr>
          <p:nvPr>
            <p:ph type="body" sz="quarter" idx="15"/>
          </p:nvPr>
        </p:nvSpPr>
        <p:spPr>
          <a:xfrm>
            <a:off x="803055" y="4262953"/>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0" name="Text Placeholder 5">
            <a:extLst>
              <a:ext uri="{FF2B5EF4-FFF2-40B4-BE49-F238E27FC236}">
                <a16:creationId xmlns:a16="http://schemas.microsoft.com/office/drawing/2014/main" id="{99F4F6A4-5B0A-D8D5-99DC-5E0DC6A5DA39}"/>
              </a:ext>
            </a:extLst>
          </p:cNvPr>
          <p:cNvSpPr>
            <a:spLocks noGrp="1"/>
          </p:cNvSpPr>
          <p:nvPr>
            <p:ph type="body" sz="quarter" idx="16"/>
          </p:nvPr>
        </p:nvSpPr>
        <p:spPr>
          <a:xfrm>
            <a:off x="3705232" y="4288383"/>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1" name="Text Placeholder 5">
            <a:extLst>
              <a:ext uri="{FF2B5EF4-FFF2-40B4-BE49-F238E27FC236}">
                <a16:creationId xmlns:a16="http://schemas.microsoft.com/office/drawing/2014/main" id="{F3FB4BF1-96D4-2036-096B-B8EFE5C18B51}"/>
              </a:ext>
            </a:extLst>
          </p:cNvPr>
          <p:cNvSpPr>
            <a:spLocks noGrp="1"/>
          </p:cNvSpPr>
          <p:nvPr>
            <p:ph type="body" sz="quarter" idx="17"/>
          </p:nvPr>
        </p:nvSpPr>
        <p:spPr>
          <a:xfrm>
            <a:off x="6607409" y="4290652"/>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2" name="Text Placeholder 5">
            <a:extLst>
              <a:ext uri="{FF2B5EF4-FFF2-40B4-BE49-F238E27FC236}">
                <a16:creationId xmlns:a16="http://schemas.microsoft.com/office/drawing/2014/main" id="{9DF7A5E3-7CA4-85C8-FB75-FFBF5202099D}"/>
              </a:ext>
            </a:extLst>
          </p:cNvPr>
          <p:cNvSpPr>
            <a:spLocks noGrp="1"/>
          </p:cNvSpPr>
          <p:nvPr>
            <p:ph type="body" sz="quarter" idx="18"/>
          </p:nvPr>
        </p:nvSpPr>
        <p:spPr>
          <a:xfrm>
            <a:off x="9306384" y="2524264"/>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3" name="Text Placeholder 5">
            <a:extLst>
              <a:ext uri="{FF2B5EF4-FFF2-40B4-BE49-F238E27FC236}">
                <a16:creationId xmlns:a16="http://schemas.microsoft.com/office/drawing/2014/main" id="{5C4AE856-8B75-3CDE-75E8-7F6B4AD5250D}"/>
              </a:ext>
            </a:extLst>
          </p:cNvPr>
          <p:cNvSpPr>
            <a:spLocks noGrp="1"/>
          </p:cNvSpPr>
          <p:nvPr>
            <p:ph type="body" sz="quarter" idx="19"/>
          </p:nvPr>
        </p:nvSpPr>
        <p:spPr>
          <a:xfrm>
            <a:off x="9306384" y="4216084"/>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4" name="Alaotsikko 2">
            <a:extLst>
              <a:ext uri="{FF2B5EF4-FFF2-40B4-BE49-F238E27FC236}">
                <a16:creationId xmlns:a16="http://schemas.microsoft.com/office/drawing/2014/main" id="{C1167AAD-FC70-86B0-8974-66F767AA0447}"/>
              </a:ext>
            </a:extLst>
          </p:cNvPr>
          <p:cNvSpPr txBox="1">
            <a:spLocks/>
          </p:cNvSpPr>
          <p:nvPr userDrawn="1"/>
        </p:nvSpPr>
        <p:spPr>
          <a:xfrm>
            <a:off x="803055" y="1538424"/>
            <a:ext cx="10512645" cy="64807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dirty="0">
                <a:solidFill>
                  <a:schemeClr val="bg1"/>
                </a:solidFill>
              </a:rPr>
              <a:t>Click to edit Master subtitle style</a:t>
            </a:r>
            <a:endParaRPr lang="fi-FI" dirty="0">
              <a:solidFill>
                <a:schemeClr val="bg1"/>
              </a:solidFill>
            </a:endParaRPr>
          </a:p>
        </p:txBody>
      </p:sp>
      <p:sp>
        <p:nvSpPr>
          <p:cNvPr id="35" name="Otsikko 1">
            <a:extLst>
              <a:ext uri="{FF2B5EF4-FFF2-40B4-BE49-F238E27FC236}">
                <a16:creationId xmlns:a16="http://schemas.microsoft.com/office/drawing/2014/main" id="{A0A0D6BF-C85A-266E-61E4-08162383A30F}"/>
              </a:ext>
            </a:extLst>
          </p:cNvPr>
          <p:cNvSpPr txBox="1">
            <a:spLocks/>
          </p:cNvSpPr>
          <p:nvPr userDrawn="1"/>
        </p:nvSpPr>
        <p:spPr>
          <a:xfrm>
            <a:off x="803055" y="759921"/>
            <a:ext cx="10512645" cy="792090"/>
          </a:xfrm>
          <a:prstGeom prst="rect">
            <a:avLst/>
          </a:prstGeom>
        </p:spPr>
        <p:txBody>
          <a:bodyPr>
            <a:norm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r>
              <a:rPr lang="en-US" dirty="0">
                <a:solidFill>
                  <a:schemeClr val="bg1"/>
                </a:solidFill>
              </a:rPr>
              <a:t>Click to edit Master title style</a:t>
            </a:r>
            <a:endParaRPr lang="fi-FI" dirty="0">
              <a:solidFill>
                <a:schemeClr val="bg1"/>
              </a:solidFill>
            </a:endParaRPr>
          </a:p>
        </p:txBody>
      </p:sp>
    </p:spTree>
    <p:extLst>
      <p:ext uri="{BB962C8B-B14F-4D97-AF65-F5344CB8AC3E}">
        <p14:creationId xmlns:p14="http://schemas.microsoft.com/office/powerpoint/2010/main" val="2185512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uva/kaaviodia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5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petusdia valkoinen">
    <p:spTree>
      <p:nvGrpSpPr>
        <p:cNvPr id="1" name=""/>
        <p:cNvGrpSpPr/>
        <p:nvPr/>
      </p:nvGrpSpPr>
      <p:grpSpPr>
        <a:xfrm>
          <a:off x="0" y="0"/>
          <a:ext cx="0" cy="0"/>
          <a:chOff x="0" y="0"/>
          <a:chExt cx="0" cy="0"/>
        </a:xfrm>
      </p:grpSpPr>
      <p:pic>
        <p:nvPicPr>
          <p:cNvPr id="3" name="Picture 1" descr="Jyväskylän ammattikorkeakoulu, JAMK University of Applied Sciences logo">
            <a:extLst>
              <a:ext uri="{FF2B5EF4-FFF2-40B4-BE49-F238E27FC236}">
                <a16:creationId xmlns:a16="http://schemas.microsoft.com/office/drawing/2014/main" id="{10948E7E-E4CB-E34E-8863-0DD568F778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193" y="5630731"/>
            <a:ext cx="5391520" cy="683967"/>
          </a:xfrm>
          <a:prstGeom prst="rect">
            <a:avLst/>
          </a:prstGeom>
        </p:spPr>
      </p:pic>
      <p:pic>
        <p:nvPicPr>
          <p:cNvPr id="2" name="Picture 1" descr="A blue and green text on a black background&#10;&#10;Description automatically generated">
            <a:extLst>
              <a:ext uri="{FF2B5EF4-FFF2-40B4-BE49-F238E27FC236}">
                <a16:creationId xmlns:a16="http://schemas.microsoft.com/office/drawing/2014/main" id="{3148F614-26D5-D10C-3CED-4A44AC3E1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0239" y="1586108"/>
            <a:ext cx="5391519" cy="288568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E407DBF6-52FD-6CE4-6380-2749C00FB60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708" t="32553" r="12122" b="34073"/>
          <a:stretch/>
        </p:blipFill>
        <p:spPr>
          <a:xfrm>
            <a:off x="7568992" y="5558950"/>
            <a:ext cx="3445765" cy="827528"/>
          </a:xfrm>
          <a:prstGeom prst="rect">
            <a:avLst/>
          </a:prstGeom>
        </p:spPr>
      </p:pic>
    </p:spTree>
    <p:extLst>
      <p:ext uri="{BB962C8B-B14F-4D97-AF65-F5344CB8AC3E}">
        <p14:creationId xmlns:p14="http://schemas.microsoft.com/office/powerpoint/2010/main" val="407973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1_Otsikkodia valko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tx1"/>
                </a:solidFill>
              </a:defRPr>
            </a:lvl1pPr>
          </a:lstStyle>
          <a:p>
            <a:r>
              <a:rPr lang="en-US"/>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tx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3" name="Picture 3" descr="JAMK logo">
            <a:extLst>
              <a:ext uri="{FF2B5EF4-FFF2-40B4-BE49-F238E27FC236}">
                <a16:creationId xmlns:a16="http://schemas.microsoft.com/office/drawing/2014/main" id="{9E60AEF3-0D94-80B7-6B25-0B549B3E67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574" y="6020962"/>
            <a:ext cx="1273047" cy="63652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DCB8F7F3-299D-A483-D5F7-04AFB37684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08" t="32553" r="12122" b="34073"/>
          <a:stretch/>
        </p:blipFill>
        <p:spPr>
          <a:xfrm>
            <a:off x="2869967" y="6092965"/>
            <a:ext cx="2050811" cy="492518"/>
          </a:xfrm>
          <a:prstGeom prst="rect">
            <a:avLst/>
          </a:prstGeom>
        </p:spPr>
      </p:pic>
      <p:pic>
        <p:nvPicPr>
          <p:cNvPr id="7" name="Picture 6" descr="A blue and green text on a black background&#10;&#10;Description automatically generated">
            <a:extLst>
              <a:ext uri="{FF2B5EF4-FFF2-40B4-BE49-F238E27FC236}">
                <a16:creationId xmlns:a16="http://schemas.microsoft.com/office/drawing/2014/main" id="{439CB582-87D0-FE21-0F29-C1BAE77116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5400" y="440105"/>
            <a:ext cx="2202603" cy="1178893"/>
          </a:xfrm>
          <a:prstGeom prst="rect">
            <a:avLst/>
          </a:prstGeom>
        </p:spPr>
      </p:pic>
    </p:spTree>
    <p:extLst>
      <p:ext uri="{BB962C8B-B14F-4D97-AF65-F5344CB8AC3E}">
        <p14:creationId xmlns:p14="http://schemas.microsoft.com/office/powerpoint/2010/main" val="1171907242"/>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hankkeelle sinivihreä">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5532437"/>
            <a:ext cx="12192000"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5" y="1029227"/>
            <a:ext cx="6160610" cy="1325563"/>
          </a:xfrm>
          <a:prstGeom prst="rect">
            <a:avLst/>
          </a:prstGeom>
        </p:spPr>
        <p:txBody>
          <a:bodyPr/>
          <a:lstStyle>
            <a:lvl1pPr algn="ctr">
              <a:defRPr sz="5400" b="1" i="0" baseline="0">
                <a:solidFill>
                  <a:schemeClr val="bg1"/>
                </a:solidFill>
              </a:defRPr>
            </a:lvl1pPr>
          </a:lstStyle>
          <a:p>
            <a:r>
              <a:rPr lang="en-US" dirty="0"/>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5" y="3374399"/>
            <a:ext cx="6160610"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i-FI" dirty="0"/>
          </a:p>
        </p:txBody>
      </p:sp>
      <p:pic>
        <p:nvPicPr>
          <p:cNvPr id="9" name="Picture 3" descr="JAMK logo">
            <a:extLst>
              <a:ext uri="{FF2B5EF4-FFF2-40B4-BE49-F238E27FC236}">
                <a16:creationId xmlns:a16="http://schemas.microsoft.com/office/drawing/2014/main" id="{C1E15A88-7779-0C4E-9684-E5AA42180C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5500" y="5876956"/>
            <a:ext cx="1273047" cy="636524"/>
          </a:xfrm>
          <a:prstGeom prst="rect">
            <a:avLst/>
          </a:prstGeom>
        </p:spPr>
      </p:pic>
      <p:pic>
        <p:nvPicPr>
          <p:cNvPr id="3" name="Picture 2" descr="A blue and red text on a black background&#10;&#10;Description automatically generated">
            <a:extLst>
              <a:ext uri="{FF2B5EF4-FFF2-40B4-BE49-F238E27FC236}">
                <a16:creationId xmlns:a16="http://schemas.microsoft.com/office/drawing/2014/main" id="{B666B141-B6DC-8625-8ACB-8B54602E08B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9801336" y="5948959"/>
            <a:ext cx="2050811" cy="492518"/>
          </a:xfrm>
          <a:prstGeom prst="rect">
            <a:avLst/>
          </a:prstGeom>
        </p:spPr>
      </p:pic>
      <p:pic>
        <p:nvPicPr>
          <p:cNvPr id="5" name="Picture 4" descr="A black and white sign with white text&#10;&#10;Description automatically generated">
            <a:extLst>
              <a:ext uri="{FF2B5EF4-FFF2-40B4-BE49-F238E27FC236}">
                <a16:creationId xmlns:a16="http://schemas.microsoft.com/office/drawing/2014/main" id="{B7BBFD35-E1EE-FF83-6B66-216C6415A8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87011" y="3672243"/>
            <a:ext cx="2865136" cy="1533499"/>
          </a:xfrm>
          <a:prstGeom prst="rect">
            <a:avLst/>
          </a:prstGeom>
        </p:spPr>
      </p:pic>
      <p:pic>
        <p:nvPicPr>
          <p:cNvPr id="4" name="Picture 3" descr="A close up of a sign&#10;&#10;Description automatically generated">
            <a:extLst>
              <a:ext uri="{FF2B5EF4-FFF2-40B4-BE49-F238E27FC236}">
                <a16:creationId xmlns:a16="http://schemas.microsoft.com/office/drawing/2014/main" id="{A7EE175A-E81F-2E7F-4DCB-1D78EAFE8B7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4028" y="5946975"/>
            <a:ext cx="3132473" cy="606285"/>
          </a:xfrm>
          <a:prstGeom prst="rect">
            <a:avLst/>
          </a:prstGeom>
        </p:spPr>
      </p:pic>
    </p:spTree>
    <p:extLst>
      <p:ext uri="{BB962C8B-B14F-4D97-AF65-F5344CB8AC3E}">
        <p14:creationId xmlns:p14="http://schemas.microsoft.com/office/powerpoint/2010/main" val="96556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dia vihreät elementit">
    <p:bg>
      <p:bgPr>
        <a:solidFill>
          <a:schemeClr val="tx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en-US"/>
              <a:t>Click to edit Master title style</a:t>
            </a:r>
            <a:endParaRPr lang="fi-FI" dirty="0"/>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149" y="6025261"/>
            <a:ext cx="3544951" cy="449712"/>
          </a:xfrm>
          <a:prstGeom prst="rect">
            <a:avLst/>
          </a:prstGeom>
        </p:spPr>
      </p:pic>
      <p:sp>
        <p:nvSpPr>
          <p:cNvPr id="7" name="Rectangle 6">
            <a:extLst>
              <a:ext uri="{FF2B5EF4-FFF2-40B4-BE49-F238E27FC236}">
                <a16:creationId xmlns:a16="http://schemas.microsoft.com/office/drawing/2014/main" id="{5C3FF2D0-0927-3B7D-2B18-5E4769B4A9B5}"/>
              </a:ext>
            </a:extLst>
          </p:cNvPr>
          <p:cNvSpPr/>
          <p:nvPr userDrawn="1"/>
        </p:nvSpPr>
        <p:spPr>
          <a:xfrm>
            <a:off x="7559748" y="1"/>
            <a:ext cx="4632251"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descr="A blue and green text on a black background&#10;&#10;Description automatically generated">
            <a:extLst>
              <a:ext uri="{FF2B5EF4-FFF2-40B4-BE49-F238E27FC236}">
                <a16:creationId xmlns:a16="http://schemas.microsoft.com/office/drawing/2014/main" id="{8898A4C9-8A54-93BD-7831-E246BF61E0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3397" y="2757106"/>
            <a:ext cx="3544951" cy="1897354"/>
          </a:xfrm>
          <a:prstGeom prst="rect">
            <a:avLst/>
          </a:prstGeom>
        </p:spPr>
      </p:pic>
      <p:pic>
        <p:nvPicPr>
          <p:cNvPr id="4" name="Picture 3" descr="A white and orange logo with black background&#10;&#10;Description automatically generated">
            <a:extLst>
              <a:ext uri="{FF2B5EF4-FFF2-40B4-BE49-F238E27FC236}">
                <a16:creationId xmlns:a16="http://schemas.microsoft.com/office/drawing/2014/main" id="{83E48698-B2F6-A9D0-35E7-B58A75413E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22076" y="5441981"/>
            <a:ext cx="1336547" cy="1339221"/>
          </a:xfrm>
          <a:prstGeom prst="rect">
            <a:avLst/>
          </a:prstGeom>
        </p:spPr>
      </p:pic>
      <p:pic>
        <p:nvPicPr>
          <p:cNvPr id="2" name="Picture 1" descr="A close up of a sign&#10;&#10;Description automatically generated">
            <a:extLst>
              <a:ext uri="{FF2B5EF4-FFF2-40B4-BE49-F238E27FC236}">
                <a16:creationId xmlns:a16="http://schemas.microsoft.com/office/drawing/2014/main" id="{8E0064FA-AA78-5F88-9169-48EA4D9C11D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38547" y="5946975"/>
            <a:ext cx="3132473" cy="606285"/>
          </a:xfrm>
          <a:prstGeom prst="rect">
            <a:avLst/>
          </a:prstGeom>
        </p:spPr>
      </p:pic>
    </p:spTree>
    <p:extLst>
      <p:ext uri="{BB962C8B-B14F-4D97-AF65-F5344CB8AC3E}">
        <p14:creationId xmlns:p14="http://schemas.microsoft.com/office/powerpoint/2010/main" val="325732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vihreät elementit vaaka">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3FF2D0-0927-3B7D-2B18-5E4769B4A9B5}"/>
              </a:ext>
            </a:extLst>
          </p:cNvPr>
          <p:cNvSpPr/>
          <p:nvPr userDrawn="1"/>
        </p:nvSpPr>
        <p:spPr>
          <a:xfrm>
            <a:off x="0" y="0"/>
            <a:ext cx="12191999" cy="516742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8" y="1097081"/>
            <a:ext cx="6825229" cy="1325563"/>
          </a:xfrm>
          <a:prstGeom prst="rect">
            <a:avLst/>
          </a:prstGeom>
        </p:spPr>
        <p:txBody>
          <a:bodyPr/>
          <a:lstStyle>
            <a:lvl1pPr algn="l">
              <a:defRPr sz="5800" b="1" i="0" baseline="0">
                <a:solidFill>
                  <a:schemeClr val="tx1"/>
                </a:solidFill>
              </a:defRPr>
            </a:lvl1pPr>
          </a:lstStyle>
          <a:p>
            <a:r>
              <a:rPr lang="en-US" dirty="0"/>
              <a:t>Click to edit Master title style</a:t>
            </a:r>
            <a:endParaRPr lang="fi-FI" dirty="0"/>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6825228" cy="648072"/>
          </a:xfrm>
          <a:prstGeom prst="rect">
            <a:avLst/>
          </a:prstGeo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i-FI" dirty="0"/>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148" y="5789374"/>
            <a:ext cx="3544951" cy="449712"/>
          </a:xfrm>
          <a:prstGeom prst="rect">
            <a:avLst/>
          </a:prstGeom>
        </p:spPr>
      </p:pic>
      <p:pic>
        <p:nvPicPr>
          <p:cNvPr id="6" name="Picture 5" descr="A blue and green text on a black background&#10;&#10;Description automatically generated">
            <a:extLst>
              <a:ext uri="{FF2B5EF4-FFF2-40B4-BE49-F238E27FC236}">
                <a16:creationId xmlns:a16="http://schemas.microsoft.com/office/drawing/2014/main" id="{8898A4C9-8A54-93BD-7831-E246BF61E0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0760" y="525290"/>
            <a:ext cx="3544951" cy="1897354"/>
          </a:xfrm>
          <a:prstGeom prst="rect">
            <a:avLst/>
          </a:prstGeom>
        </p:spPr>
      </p:pic>
      <p:pic>
        <p:nvPicPr>
          <p:cNvPr id="2" name="Picture 1" descr="A white and orange logo with black background&#10;&#10;Description automatically generated">
            <a:extLst>
              <a:ext uri="{FF2B5EF4-FFF2-40B4-BE49-F238E27FC236}">
                <a16:creationId xmlns:a16="http://schemas.microsoft.com/office/drawing/2014/main" id="{657288B0-A40D-84D8-A720-D7E0487692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05457" y="5344619"/>
            <a:ext cx="1336547" cy="1339221"/>
          </a:xfrm>
          <a:prstGeom prst="rect">
            <a:avLst/>
          </a:prstGeom>
        </p:spPr>
      </p:pic>
      <p:pic>
        <p:nvPicPr>
          <p:cNvPr id="3" name="Picture 2" descr="A close up of a sign&#10;&#10;Description automatically generated">
            <a:extLst>
              <a:ext uri="{FF2B5EF4-FFF2-40B4-BE49-F238E27FC236}">
                <a16:creationId xmlns:a16="http://schemas.microsoft.com/office/drawing/2014/main" id="{1995E065-4F8F-789D-8001-5C38A1682EF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7148" y="4507449"/>
            <a:ext cx="3132473" cy="606285"/>
          </a:xfrm>
          <a:prstGeom prst="rect">
            <a:avLst/>
          </a:prstGeom>
        </p:spPr>
      </p:pic>
    </p:spTree>
    <p:extLst>
      <p:ext uri="{BB962C8B-B14F-4D97-AF65-F5344CB8AC3E}">
        <p14:creationId xmlns:p14="http://schemas.microsoft.com/office/powerpoint/2010/main" val="271344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oteuttajat ja kumppanit">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E14A13-5EB7-0947-9E1C-749F46F792FF}"/>
              </a:ext>
            </a:extLst>
          </p:cNvPr>
          <p:cNvSpPr>
            <a:spLocks noGrp="1"/>
          </p:cNvSpPr>
          <p:nvPr>
            <p:ph type="title" hasCustomPrompt="1"/>
          </p:nvPr>
        </p:nvSpPr>
        <p:spPr>
          <a:xfrm>
            <a:off x="877148" y="1097082"/>
            <a:ext cx="10375569" cy="657074"/>
          </a:xfrm>
          <a:prstGeom prst="rect">
            <a:avLst/>
          </a:prstGeom>
          <a:noFill/>
          <a:ln>
            <a:solidFill>
              <a:schemeClr val="accent3"/>
            </a:solidFill>
          </a:ln>
        </p:spPr>
        <p:txBody>
          <a:bodyPr/>
          <a:lstStyle>
            <a:lvl1pPr algn="ctr">
              <a:defRPr sz="4000" b="1" i="0" baseline="0">
                <a:solidFill>
                  <a:schemeClr val="tx1"/>
                </a:solidFill>
              </a:defRPr>
            </a:lvl1pPr>
          </a:lstStyle>
          <a:p>
            <a:r>
              <a:rPr lang="fi-FI" noProof="0" dirty="0"/>
              <a:t>Toteuttajat</a:t>
            </a:r>
          </a:p>
        </p:txBody>
      </p:sp>
      <p:sp>
        <p:nvSpPr>
          <p:cNvPr id="2" name="Title 1">
            <a:extLst>
              <a:ext uri="{FF2B5EF4-FFF2-40B4-BE49-F238E27FC236}">
                <a16:creationId xmlns:a16="http://schemas.microsoft.com/office/drawing/2014/main" id="{2EE9DB52-9574-D34D-118E-FAA45DCD0611}"/>
              </a:ext>
            </a:extLst>
          </p:cNvPr>
          <p:cNvSpPr txBox="1">
            <a:spLocks/>
          </p:cNvSpPr>
          <p:nvPr userDrawn="1"/>
        </p:nvSpPr>
        <p:spPr>
          <a:xfrm>
            <a:off x="908215" y="3292886"/>
            <a:ext cx="10375569" cy="657074"/>
          </a:xfrm>
          <a:prstGeom prst="rect">
            <a:avLst/>
          </a:prstGeom>
          <a:noFill/>
          <a:ln>
            <a:solidFill>
              <a:schemeClr val="accent3"/>
            </a:solidFill>
          </a:ln>
        </p:spPr>
        <p:txBody>
          <a:bodyPr/>
          <a:lstStyle>
            <a:lvl1pPr algn="ctr" defTabSz="914400" rtl="0" eaLnBrk="1" latinLnBrk="0" hangingPunct="1">
              <a:lnSpc>
                <a:spcPct val="90000"/>
              </a:lnSpc>
              <a:spcBef>
                <a:spcPct val="0"/>
              </a:spcBef>
              <a:buNone/>
              <a:defRPr sz="4000" b="1" i="0" kern="1200" baseline="0">
                <a:solidFill>
                  <a:schemeClr val="tx1"/>
                </a:solidFill>
                <a:latin typeface="+mj-lt"/>
                <a:ea typeface="+mj-ea"/>
                <a:cs typeface="+mj-cs"/>
              </a:defRPr>
            </a:lvl1pPr>
          </a:lstStyle>
          <a:p>
            <a:r>
              <a:rPr lang="fi-FI" b="1" noProof="0" dirty="0">
                <a:solidFill>
                  <a:schemeClr val="tx1"/>
                </a:solidFill>
              </a:rPr>
              <a:t>Yhteistyössä</a:t>
            </a:r>
          </a:p>
        </p:txBody>
      </p:sp>
      <p:pic>
        <p:nvPicPr>
          <p:cNvPr id="3" name="Picture 3" descr="JAMK logo">
            <a:extLst>
              <a:ext uri="{FF2B5EF4-FFF2-40B4-BE49-F238E27FC236}">
                <a16:creationId xmlns:a16="http://schemas.microsoft.com/office/drawing/2014/main" id="{2BC18D1A-1481-EF0C-C2FF-69C446F7F5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28406" y="1936885"/>
            <a:ext cx="1273047" cy="636524"/>
          </a:xfrm>
          <a:prstGeom prst="rect">
            <a:avLst/>
          </a:prstGeom>
        </p:spPr>
      </p:pic>
      <p:pic>
        <p:nvPicPr>
          <p:cNvPr id="5" name="Picture 4" descr="A blue and red text on a black background&#10;&#10;Description automatically generated">
            <a:extLst>
              <a:ext uri="{FF2B5EF4-FFF2-40B4-BE49-F238E27FC236}">
                <a16:creationId xmlns:a16="http://schemas.microsoft.com/office/drawing/2014/main" id="{09AB791C-3587-7CB6-FACE-FB19AE22A4F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4935237" y="2573409"/>
            <a:ext cx="2321525" cy="557532"/>
          </a:xfrm>
          <a:prstGeom prst="rect">
            <a:avLst/>
          </a:prstGeom>
        </p:spPr>
      </p:pic>
      <p:pic>
        <p:nvPicPr>
          <p:cNvPr id="10" name="Picture 9" descr="A red text on a black background&#10;&#10;Description automatically generated">
            <a:extLst>
              <a:ext uri="{FF2B5EF4-FFF2-40B4-BE49-F238E27FC236}">
                <a16:creationId xmlns:a16="http://schemas.microsoft.com/office/drawing/2014/main" id="{164DC014-B340-05E1-6275-8C0165F3A7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73904" y="4446770"/>
            <a:ext cx="1322666" cy="657074"/>
          </a:xfrm>
          <a:prstGeom prst="rect">
            <a:avLst/>
          </a:prstGeom>
        </p:spPr>
      </p:pic>
      <p:pic>
        <p:nvPicPr>
          <p:cNvPr id="12" name="Picture 11" descr="A close up of a logo&#10;&#10;Description automatically generated">
            <a:extLst>
              <a:ext uri="{FF2B5EF4-FFF2-40B4-BE49-F238E27FC236}">
                <a16:creationId xmlns:a16="http://schemas.microsoft.com/office/drawing/2014/main" id="{7AB4E180-D8C6-F54B-AF87-DCA7E224AF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17474" y="4469726"/>
            <a:ext cx="2114939" cy="618578"/>
          </a:xfrm>
          <a:prstGeom prst="rect">
            <a:avLst/>
          </a:prstGeom>
        </p:spPr>
      </p:pic>
      <p:sp>
        <p:nvSpPr>
          <p:cNvPr id="7" name="TextBox 6">
            <a:extLst>
              <a:ext uri="{FF2B5EF4-FFF2-40B4-BE49-F238E27FC236}">
                <a16:creationId xmlns:a16="http://schemas.microsoft.com/office/drawing/2014/main" id="{E078EB17-5E6D-060F-0E24-842CD45BB244}"/>
              </a:ext>
            </a:extLst>
          </p:cNvPr>
          <p:cNvSpPr txBox="1"/>
          <p:nvPr userDrawn="1"/>
        </p:nvSpPr>
        <p:spPr>
          <a:xfrm>
            <a:off x="454151" y="5425441"/>
            <a:ext cx="11283696"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Hanke on osa maa- ja metsätalousministeriön keväällä 2020 käynnistämää maankäyttösektorin Hiilestä kiinni  toimenpidekokonaisuutta. Toimenpiteillä pyritään vähentämään maa- ja metsätalouden ja muun maankäytön kasvihuonekaasupäästöjä ja vahvistamaan hiilinieluja ja -varastoja. Tutustu </a:t>
            </a:r>
            <a:r>
              <a:rPr lang="fi-FI" sz="1400" i="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toimenpidekokonaisuuteen.</a:t>
            </a:r>
            <a:r>
              <a:rPr lang="fi-FI" sz="1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Maankäyttösektorin ilmastotoimenpidekokonaisuuden tavoitteena on tukea maataloustuottajia, metsänomistajia ja muita maankäytöstä päättäviä tahoja uusien ilmastokestävien toimintatapojen kehittämisessä ja käyttöönotossa. Tärkeässä roolissa tässä on uuden tiedon tuottaminen ja parhaiden käytäntöjen jalkauttaminen käytännön työhön. </a:t>
            </a:r>
            <a:endParaRPr lang="fi-FI" sz="1400" i="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close up of a sign&#10;&#10;Description automatically generated">
            <a:extLst>
              <a:ext uri="{FF2B5EF4-FFF2-40B4-BE49-F238E27FC236}">
                <a16:creationId xmlns:a16="http://schemas.microsoft.com/office/drawing/2014/main" id="{89C6A956-082B-0854-8E03-7ACA1C5A5F5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29762" y="297129"/>
            <a:ext cx="3132473" cy="606285"/>
          </a:xfrm>
          <a:prstGeom prst="rect">
            <a:avLst/>
          </a:prstGeom>
        </p:spPr>
      </p:pic>
    </p:spTree>
    <p:extLst>
      <p:ext uri="{BB962C8B-B14F-4D97-AF65-F5344CB8AC3E}">
        <p14:creationId xmlns:p14="http://schemas.microsoft.com/office/powerpoint/2010/main" val="178689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sältödia 1 vihreä, alaotsikko">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fld id="{37FDA54A-F82C-4B16-A6CA-34EDA7DF840B}" type="datetime1">
              <a:rPr lang="fi-FI" smtClean="0"/>
              <a:t>24.9.2024</a:t>
            </a:fld>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r>
              <a:rPr lang="fi-FI"/>
              <a:t>Tarja Stenman</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4580"/>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7" name="Picture 6" descr="A blue and green text on a black background&#10;&#10;Description automatically generated">
            <a:extLst>
              <a:ext uri="{FF2B5EF4-FFF2-40B4-BE49-F238E27FC236}">
                <a16:creationId xmlns:a16="http://schemas.microsoft.com/office/drawing/2014/main" id="{9133F40F-DAF8-9785-7A4E-4D4B6401B1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9" name="Picture 8" descr="A close up of a sign&#10;&#10;Description automatically generated">
            <a:extLst>
              <a:ext uri="{FF2B5EF4-FFF2-40B4-BE49-F238E27FC236}">
                <a16:creationId xmlns:a16="http://schemas.microsoft.com/office/drawing/2014/main" id="{5E48EEB1-252C-B896-9ED7-58624418B0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410257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isältödia 2 vihreä, ala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fld id="{1417D3CB-2C58-4300-9630-255C41988D40}" type="datetime1">
              <a:rPr lang="fi-FI" smtClean="0"/>
              <a:t>24.9.2024</a:t>
            </a:fld>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r>
              <a:rPr lang="fi-FI"/>
              <a:t>Tarja Stenman</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9" name="Picture 8" descr="A blue and green text on a black background&#10;&#10;Description automatically generated">
            <a:extLst>
              <a:ext uri="{FF2B5EF4-FFF2-40B4-BE49-F238E27FC236}">
                <a16:creationId xmlns:a16="http://schemas.microsoft.com/office/drawing/2014/main" id="{3E141682-8365-1D61-D772-B361E6F5B5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11" name="Picture 10" descr="A close up of a sign&#10;&#10;Description automatically generated">
            <a:extLst>
              <a:ext uri="{FF2B5EF4-FFF2-40B4-BE49-F238E27FC236}">
                <a16:creationId xmlns:a16="http://schemas.microsoft.com/office/drawing/2014/main" id="{210DE243-9F98-71E0-0487-1C1245D8678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208481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sältödia 3, alaotsikko">
    <p:spTree>
      <p:nvGrpSpPr>
        <p:cNvPr id="1" name=""/>
        <p:cNvGrpSpPr/>
        <p:nvPr/>
      </p:nvGrpSpPr>
      <p:grpSpPr>
        <a:xfrm>
          <a:off x="0" y="0"/>
          <a:ext cx="0" cy="0"/>
          <a:chOff x="0" y="0"/>
          <a:chExt cx="0" cy="0"/>
        </a:xfrm>
      </p:grpSpPr>
      <p:sp>
        <p:nvSpPr>
          <p:cNvPr id="11" name="Tekstin paikkamerkki 2"/>
          <p:cNvSpPr>
            <a:spLocks noGrp="1"/>
          </p:cNvSpPr>
          <p:nvPr>
            <p:ph type="body" idx="10"/>
          </p:nvPr>
        </p:nvSpPr>
        <p:spPr>
          <a:xfrm>
            <a:off x="803055" y="2471099"/>
            <a:ext cx="10512645" cy="3294701"/>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Alaotsikko 2"/>
          <p:cNvSpPr>
            <a:spLocks noGrp="1"/>
          </p:cNvSpPr>
          <p:nvPr>
            <p:ph type="subTitle" idx="1"/>
          </p:nvPr>
        </p:nvSpPr>
        <p:spPr>
          <a:xfrm>
            <a:off x="803055" y="1564994"/>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9" name="Otsikko 1"/>
          <p:cNvSpPr>
            <a:spLocks noGrp="1"/>
          </p:cNvSpPr>
          <p:nvPr>
            <p:ph type="ctrTitle"/>
          </p:nvPr>
        </p:nvSpPr>
        <p:spPr>
          <a:xfrm>
            <a:off x="803055" y="766420"/>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12" name="Päivämäärän paikkamerkki 3">
            <a:extLst>
              <a:ext uri="{FF2B5EF4-FFF2-40B4-BE49-F238E27FC236}">
                <a16:creationId xmlns:a16="http://schemas.microsoft.com/office/drawing/2014/main" id="{283D7883-CE26-A84C-8BC9-C8CCFC3F0ADB}"/>
              </a:ext>
            </a:extLst>
          </p:cNvPr>
          <p:cNvSpPr>
            <a:spLocks noGrp="1"/>
          </p:cNvSpPr>
          <p:nvPr>
            <p:ph type="dt" sz="half" idx="2"/>
          </p:nvPr>
        </p:nvSpPr>
        <p:spPr>
          <a:xfrm>
            <a:off x="7903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fld id="{0F098DFE-A741-4FED-9353-106EA43DCBF9}" type="datetime1">
              <a:rPr lang="fi-FI" smtClean="0"/>
              <a:t>24.9.2024</a:t>
            </a:fld>
            <a:endParaRPr lang="fi-FI" dirty="0"/>
          </a:p>
        </p:txBody>
      </p:sp>
      <p:sp>
        <p:nvSpPr>
          <p:cNvPr id="13" name="Alatunnisteen paikkamerkki 4">
            <a:extLst>
              <a:ext uri="{FF2B5EF4-FFF2-40B4-BE49-F238E27FC236}">
                <a16:creationId xmlns:a16="http://schemas.microsoft.com/office/drawing/2014/main" id="{CA4EC108-BA92-6442-8755-E117D714B597}"/>
              </a:ext>
            </a:extLst>
          </p:cNvPr>
          <p:cNvSpPr>
            <a:spLocks noGrp="1"/>
          </p:cNvSpPr>
          <p:nvPr>
            <p:ph type="ftr" sz="quarter" idx="3"/>
          </p:nvPr>
        </p:nvSpPr>
        <p:spPr>
          <a:xfrm>
            <a:off x="23163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Tarja Stenman</a:t>
            </a:r>
            <a:endParaRPr lang="fi-FI" dirty="0"/>
          </a:p>
        </p:txBody>
      </p:sp>
      <p:pic>
        <p:nvPicPr>
          <p:cNvPr id="3" name="Picture 2" descr="A blue and green text on a black background&#10;&#10;Description automatically generated">
            <a:extLst>
              <a:ext uri="{FF2B5EF4-FFF2-40B4-BE49-F238E27FC236}">
                <a16:creationId xmlns:a16="http://schemas.microsoft.com/office/drawing/2014/main" id="{6ABE8B4E-F9A3-A67E-E46D-3CD265568C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B78CA788-3034-3F8F-B461-F82C4E562D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7461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isältödia 1 vihreä, ei alaotsikkot">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fld id="{FA7E59A1-DE44-4CD6-A6DA-0E568ECDCB40}" type="datetime1">
              <a:rPr lang="fi-FI" smtClean="0"/>
              <a:t>24.9.2024</a:t>
            </a:fld>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r>
              <a:rPr lang="fi-FI"/>
              <a:t>Tarja Stenman</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1959429"/>
            <a:ext cx="10514802" cy="3448279"/>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6" name="Picture 5" descr="A blue and green text on a black background&#10;&#10;Description automatically generated">
            <a:extLst>
              <a:ext uri="{FF2B5EF4-FFF2-40B4-BE49-F238E27FC236}">
                <a16:creationId xmlns:a16="http://schemas.microsoft.com/office/drawing/2014/main" id="{7DCB3B48-5B43-ACB8-EB25-00B88C2EB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9" name="Picture 8" descr="A close up of a sign&#10;&#10;Description automatically generated">
            <a:extLst>
              <a:ext uri="{FF2B5EF4-FFF2-40B4-BE49-F238E27FC236}">
                <a16:creationId xmlns:a16="http://schemas.microsoft.com/office/drawing/2014/main" id="{57DD6C05-0E72-AB44-3E39-295FCBF356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133591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81690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fld id="{B7B6B6B6-0AF3-42A0-B44C-681ABA6ACB20}" type="datetime1">
              <a:rPr lang="fi-FI" smtClean="0"/>
              <a:t>24.9.2024</a:t>
            </a:fld>
            <a:endParaRPr lang="fi-FI" dirty="0"/>
          </a:p>
        </p:txBody>
      </p:sp>
      <p:sp>
        <p:nvSpPr>
          <p:cNvPr id="10" name="Alatunnisteen paikkamerkki 4"/>
          <p:cNvSpPr>
            <a:spLocks noGrp="1"/>
          </p:cNvSpPr>
          <p:nvPr>
            <p:ph type="ftr" sz="quarter" idx="3"/>
          </p:nvPr>
        </p:nvSpPr>
        <p:spPr>
          <a:xfrm>
            <a:off x="234286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Tarja Stenman</a:t>
            </a:r>
            <a:endParaRPr lang="fi-FI" dirty="0"/>
          </a:p>
        </p:txBody>
      </p:sp>
    </p:spTree>
    <p:extLst>
      <p:ext uri="{BB962C8B-B14F-4D97-AF65-F5344CB8AC3E}">
        <p14:creationId xmlns:p14="http://schemas.microsoft.com/office/powerpoint/2010/main" val="1923229604"/>
      </p:ext>
    </p:extLst>
  </p:cSld>
  <p:clrMap bg1="lt1" tx1="dk1" bg2="lt2" tx2="dk2" accent1="accent1" accent2="accent2" accent3="accent3" accent4="accent4" accent5="accent5" accent6="accent6" hlink="hlink" folHlink="folHlink"/>
  <p:sldLayoutIdLst>
    <p:sldLayoutId id="2147483675" r:id="rId1"/>
    <p:sldLayoutId id="2147483680" r:id="rId2"/>
    <p:sldLayoutId id="2147483679" r:id="rId3"/>
    <p:sldLayoutId id="2147483689" r:id="rId4"/>
    <p:sldLayoutId id="2147483668" r:id="rId5"/>
    <p:sldLayoutId id="2147483673" r:id="rId6"/>
    <p:sldLayoutId id="2147483677" r:id="rId7"/>
    <p:sldLayoutId id="2147483650" r:id="rId8"/>
    <p:sldLayoutId id="2147483691" r:id="rId9"/>
    <p:sldLayoutId id="2147483655" r:id="rId10"/>
    <p:sldLayoutId id="2147483656" r:id="rId11"/>
    <p:sldLayoutId id="2147483658" r:id="rId12"/>
    <p:sldLayoutId id="2147483690" r:id="rId13"/>
    <p:sldLayoutId id="2147483688" r:id="rId14"/>
    <p:sldLayoutId id="2147483664" r:id="rId15"/>
    <p:sldLayoutId id="2147483663" r:id="rId16"/>
    <p:sldLayoutId id="2147483692" r:id="rId17"/>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paikkatieto.ymparisto.fi/value" TargetMode="External"/><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https://www.metsakeskus.fi/fi/avoin-metsa-ja-luontotieto/luontotietoaineistot/vesiensuojelu"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uYkFktX1Stw" TargetMode="External"/><Relationship Id="rId3" Type="http://schemas.openxmlformats.org/officeDocument/2006/relationships/hyperlink" Target="http://urn.fi/URN:ISBN:978-952-366-186-8" TargetMode="External"/><Relationship Id="rId7" Type="http://schemas.openxmlformats.org/officeDocument/2006/relationships/hyperlink" Target="https://www.vesi.fi/vesitieto/vesien-ekologinen-ja-kemiallinen-tila/" TargetMode="External"/><Relationship Id="rId12" Type="http://schemas.openxmlformats.org/officeDocument/2006/relationships/hyperlink" Target="https://paikkatieto.ymparisto.fi/vesikarttaviewers/Html5Viewer_4_14_2/Index.html?configBase=https://paikkatieto.ymparisto.fi/Geocortex/Essentials/REST/sites/Vesikartta/viewers/VesikarttaHTML525/virtualdirectory/Resources/Config/Default&amp;locale=fi-FI" TargetMode="External"/><Relationship Id="rId2" Type="http://schemas.openxmlformats.org/officeDocument/2006/relationships/hyperlink" Target="https://storymaps.arcgis.com/stories/e3672c63ccbe4481b892dbbba05c3043" TargetMode="External"/><Relationship Id="rId1" Type="http://schemas.openxmlformats.org/officeDocument/2006/relationships/slideLayout" Target="../slideLayouts/slideLayout9.xml"/><Relationship Id="rId6" Type="http://schemas.openxmlformats.org/officeDocument/2006/relationships/hyperlink" Target="https://www.youtube.com/watch?v=vcG70X7wa38" TargetMode="External"/><Relationship Id="rId11" Type="http://schemas.openxmlformats.org/officeDocument/2006/relationships/hyperlink" Target="https://www.ymparisto.fi/fi/luonto-vesistot-ja-meri/vedet-ja-vesistot/vesien-ja-merensuojelu/vesien-ja-merenhoidon-suunnitelmat" TargetMode="External"/><Relationship Id="rId5" Type="http://schemas.openxmlformats.org/officeDocument/2006/relationships/hyperlink" Target="https://www.metsakeskus.fi/fi/avoin-metsa-ja-luontotieto/luontotietoaineistot/vesiensuojelu" TargetMode="External"/><Relationship Id="rId10" Type="http://schemas.openxmlformats.org/officeDocument/2006/relationships/hyperlink" Target="https://www.syke.fi/fi-FI/Tutkimus__kehittaminen/Vesi/Tietoaineistot_ja_jarjestelmat/Valumaaluejarjestelma/VALUE__valumaalueen_rajaustyokalu" TargetMode="External"/><Relationship Id="rId4" Type="http://schemas.openxmlformats.org/officeDocument/2006/relationships/hyperlink" Target="https://mmm.fi/documents/1410837/147048451/~+VN_28824_2020-SAAP-4+Loppuraportti+TurVI+4.12.2023_MMM+5874870_1_1.pdf/5c58b831-33ad-7d6f-ebf8-e61434eac842/~+VN_28824_2020-SAAP-4+Loppuraportti+TurVI+4.12.2023_MMM+5874870_1_1.pdf?t=1709734709740" TargetMode="External"/><Relationship Id="rId9" Type="http://schemas.openxmlformats.org/officeDocument/2006/relationships/hyperlink" Target="https://metsanhoidonsuositukset.fi/fi/toimenpiteet/vesiensuojelu-metsankasittelyssa/toteutu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paikkatieto.ymparisto.fi/vesikarttaviewers/Html5Viewer_2_11_2/Index.html?configBase=http://paikkatieto.ymparisto.fi/Geocortex/Essentials/REST/sites/VesikarttaKansa/viewers/VesikarttaHTML525/virtualdirectory/Resources/Config/Default&amp;locale=fi-FI" TargetMode="External"/><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8/10/relationships/comments" Target="../comments/modernComment_146_65A6B90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23E9-DE3F-A7C1-6A2B-65B651E3CB80}"/>
              </a:ext>
            </a:extLst>
          </p:cNvPr>
          <p:cNvSpPr>
            <a:spLocks noGrp="1"/>
          </p:cNvSpPr>
          <p:nvPr>
            <p:ph type="title"/>
          </p:nvPr>
        </p:nvSpPr>
        <p:spPr/>
        <p:txBody>
          <a:bodyPr/>
          <a:lstStyle/>
          <a:p>
            <a:r>
              <a:rPr lang="fi-FI" sz="5400" dirty="0"/>
              <a:t>Vesienhoito ja valuma-aluetasoinen suunnittelu</a:t>
            </a:r>
            <a:br>
              <a:rPr lang="fi-FI" dirty="0"/>
            </a:br>
            <a:endParaRPr lang="fi-FI" dirty="0"/>
          </a:p>
        </p:txBody>
      </p:sp>
      <p:sp>
        <p:nvSpPr>
          <p:cNvPr id="3" name="Subtitle 2">
            <a:extLst>
              <a:ext uri="{FF2B5EF4-FFF2-40B4-BE49-F238E27FC236}">
                <a16:creationId xmlns:a16="http://schemas.microsoft.com/office/drawing/2014/main" id="{9200C9ED-0003-D80A-DEA0-65C56DE26490}"/>
              </a:ext>
            </a:extLst>
          </p:cNvPr>
          <p:cNvSpPr>
            <a:spLocks noGrp="1"/>
          </p:cNvSpPr>
          <p:nvPr>
            <p:ph type="subTitle" idx="1"/>
          </p:nvPr>
        </p:nvSpPr>
        <p:spPr/>
        <p:txBody>
          <a:bodyPr>
            <a:normAutofit/>
          </a:bodyPr>
          <a:lstStyle/>
          <a:p>
            <a:r>
              <a:rPr lang="fi-FI"/>
              <a:t>Tarja Stenman, FM, lehtori, JAMK</a:t>
            </a:r>
            <a:endParaRPr lang="fi-FI" dirty="0"/>
          </a:p>
        </p:txBody>
      </p:sp>
    </p:spTree>
    <p:extLst>
      <p:ext uri="{BB962C8B-B14F-4D97-AF65-F5344CB8AC3E}">
        <p14:creationId xmlns:p14="http://schemas.microsoft.com/office/powerpoint/2010/main" val="1321143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a:t>Valuma-aluetasoinen suunnittelu 3</a:t>
            </a:r>
            <a:endParaRPr lang="fi-FI" dirty="0"/>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dirty="0"/>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a:t>Tarja Stenman</a:t>
            </a:r>
            <a:endParaRPr lang="fi-FI" dirty="0"/>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550" y="1959429"/>
            <a:ext cx="10514802" cy="3448279"/>
          </a:xfrm>
        </p:spPr>
        <p:txBody>
          <a:bodyPr>
            <a:normAutofit/>
          </a:bodyPr>
          <a:lstStyle/>
          <a:p>
            <a:r>
              <a:rPr lang="fi-FI" dirty="0"/>
              <a:t>Viranomaisyhteistyön tiivistämisen käytännön esimerkkejä ovat:</a:t>
            </a:r>
          </a:p>
          <a:p>
            <a:pPr lvl="1"/>
            <a:r>
              <a:rPr lang="fi-FI" dirty="0"/>
              <a:t>Tietojen vaihto ja asiointi</a:t>
            </a:r>
          </a:p>
          <a:p>
            <a:pPr lvl="1"/>
            <a:r>
              <a:rPr lang="fi-FI" dirty="0"/>
              <a:t>Ojitusmenettelyt ja yhteishankkeet</a:t>
            </a:r>
          </a:p>
          <a:p>
            <a:pPr lvl="1"/>
            <a:r>
              <a:rPr lang="fi-FI" dirty="0"/>
              <a:t>Ojitusyhteisöjen perustaminen </a:t>
            </a:r>
          </a:p>
          <a:p>
            <a:pPr lvl="1"/>
            <a:r>
              <a:rPr lang="fi-FI" dirty="0"/>
              <a:t>Luonnontilaisten turvemaiden ojitus </a:t>
            </a:r>
          </a:p>
          <a:p>
            <a:pPr lvl="1"/>
            <a:r>
              <a:rPr lang="fi-FI" dirty="0"/>
              <a:t>Ojitukset happamilla sulfaattimailla ja pohjavesialueilla</a:t>
            </a:r>
          </a:p>
          <a:p>
            <a:pPr lvl="1"/>
            <a:r>
              <a:rPr lang="fi-FI" dirty="0"/>
              <a:t>Optimaalisen kuivatussyvyyden määrittäminen sekä vesiensuojelurakenteiden toteuttaminen  </a:t>
            </a:r>
          </a:p>
          <a:p>
            <a:r>
              <a:rPr lang="fi-FI" dirty="0"/>
              <a:t>Ilmasto- ja vesiensuojelutavoitteet tulee sisällyttää maankäytön suunnitteluun ja kaavoitukseen kaikilla tasoilla.</a:t>
            </a:r>
          </a:p>
        </p:txBody>
      </p:sp>
    </p:spTree>
    <p:extLst>
      <p:ext uri="{BB962C8B-B14F-4D97-AF65-F5344CB8AC3E}">
        <p14:creationId xmlns:p14="http://schemas.microsoft.com/office/powerpoint/2010/main" val="294276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dirty="0"/>
              <a:t>Valuma-aluetasoinen suunnittelu 4</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dirty="0"/>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a:t>Tarja Stenman</a:t>
            </a:r>
            <a:endParaRPr lang="fi-FI" dirty="0"/>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550" y="1959429"/>
            <a:ext cx="10514802" cy="3448279"/>
          </a:xfrm>
        </p:spPr>
        <p:txBody>
          <a:bodyPr>
            <a:normAutofit/>
          </a:bodyPr>
          <a:lstStyle/>
          <a:p>
            <a:r>
              <a:rPr lang="fi-FI" dirty="0"/>
              <a:t>Valuma-aluetason suunnittelussa on mahdollista huomioida eri maankäyttösektoreiden tarpeita ja vaikutuksia, jolloin voidaan suunnitella ja toteuttaa parempia kuivatusjärjestelmiä sekä laajempia ja tehokkaampia vesiensuojelurakenteita.</a:t>
            </a:r>
          </a:p>
          <a:p>
            <a:r>
              <a:rPr lang="fi-FI" dirty="0"/>
              <a:t>Valuma-aluesuunnittelun ja vesitalous-toimenpiteiden vaikuttavuus on yleensä tehokkaampi, mitä suurempi alue on kyseessä.</a:t>
            </a:r>
          </a:p>
          <a:p>
            <a:r>
              <a:rPr lang="fi-FI" dirty="0"/>
              <a:t>Valuma-alueella tehtävien toimenpiteiden suunnittelu tulisi jatkossa yhteensovittaa entistä paremmin vesienhoitoon, tulva- ja kuivuusriskien hallintaan sekä luonnon monimuotoisuuteen liittyvien tavoitteiden kanssa.</a:t>
            </a:r>
          </a:p>
          <a:p>
            <a:endParaRPr lang="fi-FI" dirty="0"/>
          </a:p>
        </p:txBody>
      </p:sp>
    </p:spTree>
    <p:extLst>
      <p:ext uri="{BB962C8B-B14F-4D97-AF65-F5344CB8AC3E}">
        <p14:creationId xmlns:p14="http://schemas.microsoft.com/office/powerpoint/2010/main" val="2006587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533968-5E3F-B60A-F890-00CA88473A71}"/>
              </a:ext>
            </a:extLst>
          </p:cNvPr>
          <p:cNvSpPr>
            <a:spLocks noGrp="1"/>
          </p:cNvSpPr>
          <p:nvPr>
            <p:ph type="title"/>
          </p:nvPr>
        </p:nvSpPr>
        <p:spPr>
          <a:xfrm>
            <a:off x="772065" y="-818927"/>
            <a:ext cx="10511286" cy="818927"/>
          </a:xfrm>
        </p:spPr>
        <p:txBody>
          <a:bodyPr anchor="b"/>
          <a:lstStyle/>
          <a:p>
            <a:r>
              <a:rPr lang="fi-FI" dirty="0"/>
              <a:t>Valuma-alueen rakenne</a:t>
            </a:r>
          </a:p>
        </p:txBody>
      </p:sp>
      <p:pic>
        <p:nvPicPr>
          <p:cNvPr id="10" name="Kuva 9" descr="Kuva valuma-alueesta, jossa on peltoa, metsää, ojia, puro ja järvi.">
            <a:extLst>
              <a:ext uri="{FF2B5EF4-FFF2-40B4-BE49-F238E27FC236}">
                <a16:creationId xmlns:a16="http://schemas.microsoft.com/office/drawing/2014/main" id="{A5BF82BB-9143-0FCF-6925-8EC4FD32DFC3}"/>
              </a:ext>
            </a:extLst>
          </p:cNvPr>
          <p:cNvPicPr>
            <a:picLocks noChangeAspect="1"/>
          </p:cNvPicPr>
          <p:nvPr/>
        </p:nvPicPr>
        <p:blipFill>
          <a:blip r:embed="rId2"/>
          <a:stretch>
            <a:fillRect/>
          </a:stretch>
        </p:blipFill>
        <p:spPr>
          <a:xfrm>
            <a:off x="522475" y="710119"/>
            <a:ext cx="7815191" cy="4957762"/>
          </a:xfrm>
          <a:prstGeom prst="rect">
            <a:avLst/>
          </a:prstGeom>
        </p:spPr>
      </p:pic>
      <p:sp>
        <p:nvSpPr>
          <p:cNvPr id="3" name="Date Placeholder 2">
            <a:extLst>
              <a:ext uri="{FF2B5EF4-FFF2-40B4-BE49-F238E27FC236}">
                <a16:creationId xmlns:a16="http://schemas.microsoft.com/office/drawing/2014/main" id="{860612EE-238F-D991-11A9-F2276BD3348E}"/>
              </a:ext>
              <a:ext uri="{C183D7F6-B498-43B3-948B-1728B52AA6E4}">
                <adec:decorative xmlns:adec="http://schemas.microsoft.com/office/drawing/2017/decorative" val="1"/>
              </a:ext>
            </a:extLst>
          </p:cNvPr>
          <p:cNvSpPr>
            <a:spLocks noGrp="1"/>
          </p:cNvSpPr>
          <p:nvPr>
            <p:ph type="dt" sz="half" idx="10"/>
          </p:nvPr>
        </p:nvSpPr>
        <p:spPr/>
        <p:txBody>
          <a:bodyPr/>
          <a:lstStyle/>
          <a:p>
            <a:fld id="{13E74AB0-268D-4628-BC4E-C78ED5DB314E}" type="datetime1">
              <a:rPr lang="fi-FI" smtClean="0"/>
              <a:t>24.9.2024</a:t>
            </a:fld>
            <a:endParaRPr lang="fi-FI" dirty="0"/>
          </a:p>
        </p:txBody>
      </p:sp>
      <p:sp>
        <p:nvSpPr>
          <p:cNvPr id="4" name="Footer Placeholder 3">
            <a:extLst>
              <a:ext uri="{FF2B5EF4-FFF2-40B4-BE49-F238E27FC236}">
                <a16:creationId xmlns:a16="http://schemas.microsoft.com/office/drawing/2014/main" id="{F036E713-B563-9594-9875-7947DCC1B1AB}"/>
              </a:ext>
              <a:ext uri="{C183D7F6-B498-43B3-948B-1728B52AA6E4}">
                <adec:decorative xmlns:adec="http://schemas.microsoft.com/office/drawing/2017/decorative" val="1"/>
              </a:ext>
            </a:extLst>
          </p:cNvPr>
          <p:cNvSpPr>
            <a:spLocks noGrp="1"/>
          </p:cNvSpPr>
          <p:nvPr>
            <p:ph type="ftr" sz="quarter" idx="11"/>
          </p:nvPr>
        </p:nvSpPr>
        <p:spPr/>
        <p:txBody>
          <a:bodyPr/>
          <a:lstStyle/>
          <a:p>
            <a:r>
              <a:rPr lang="fi-FI"/>
              <a:t>Tarja Stenman</a:t>
            </a:r>
            <a:endParaRPr lang="fi-FI" dirty="0"/>
          </a:p>
        </p:txBody>
      </p:sp>
      <p:sp>
        <p:nvSpPr>
          <p:cNvPr id="12" name="Tekstiruutu 11">
            <a:extLst>
              <a:ext uri="{FF2B5EF4-FFF2-40B4-BE49-F238E27FC236}">
                <a16:creationId xmlns:a16="http://schemas.microsoft.com/office/drawing/2014/main" id="{9F668A3B-A33A-F9B7-484D-75C77EEDC908}"/>
              </a:ext>
            </a:extLst>
          </p:cNvPr>
          <p:cNvSpPr txBox="1"/>
          <p:nvPr/>
        </p:nvSpPr>
        <p:spPr>
          <a:xfrm>
            <a:off x="8337666" y="942231"/>
            <a:ext cx="3290553" cy="2246769"/>
          </a:xfrm>
          <a:prstGeom prst="rect">
            <a:avLst/>
          </a:prstGeom>
          <a:noFill/>
        </p:spPr>
        <p:txBody>
          <a:bodyPr wrap="square" rtlCol="0">
            <a:spAutoFit/>
          </a:bodyPr>
          <a:lstStyle/>
          <a:p>
            <a:r>
              <a:rPr lang="fi-FI" sz="2000" dirty="0">
                <a:latin typeface="Sofia pro"/>
              </a:rPr>
              <a:t>Valuma-alueita on monen kokoisia.</a:t>
            </a:r>
          </a:p>
          <a:p>
            <a:endParaRPr lang="fi-FI" sz="2000" dirty="0">
              <a:latin typeface="Sofia pro"/>
            </a:endParaRPr>
          </a:p>
          <a:p>
            <a:r>
              <a:rPr lang="fi-FI" sz="2000" dirty="0">
                <a:latin typeface="Sofia pro"/>
              </a:rPr>
              <a:t>Ne koostuvat yleensä useista maankäyttömuodoista, kuten maa- ja metsätaloudesta sekä rakennetuista alueista.</a:t>
            </a:r>
          </a:p>
        </p:txBody>
      </p:sp>
      <p:sp>
        <p:nvSpPr>
          <p:cNvPr id="11" name="Tekstiruutu 10">
            <a:extLst>
              <a:ext uri="{FF2B5EF4-FFF2-40B4-BE49-F238E27FC236}">
                <a16:creationId xmlns:a16="http://schemas.microsoft.com/office/drawing/2014/main" id="{E7837174-FA47-1FF7-2EFB-AF9478F3782C}"/>
              </a:ext>
            </a:extLst>
          </p:cNvPr>
          <p:cNvSpPr txBox="1"/>
          <p:nvPr/>
        </p:nvSpPr>
        <p:spPr>
          <a:xfrm>
            <a:off x="8337667" y="4466433"/>
            <a:ext cx="3150700" cy="1077218"/>
          </a:xfrm>
          <a:prstGeom prst="rect">
            <a:avLst/>
          </a:prstGeom>
          <a:noFill/>
        </p:spPr>
        <p:txBody>
          <a:bodyPr wrap="square" rtlCol="0">
            <a:spAutoFit/>
          </a:bodyPr>
          <a:lstStyle/>
          <a:p>
            <a:r>
              <a:rPr lang="fi-FI" sz="1600" dirty="0"/>
              <a:t>Kuva: </a:t>
            </a:r>
            <a:r>
              <a:rPr lang="fi-FI" sz="1600" i="1" dirty="0"/>
              <a:t>https://metsanhoidonsuositukset.fi/fi/vesien-ja-vesielinymparistojen-turvaaminen</a:t>
            </a:r>
          </a:p>
        </p:txBody>
      </p:sp>
    </p:spTree>
    <p:extLst>
      <p:ext uri="{BB962C8B-B14F-4D97-AF65-F5344CB8AC3E}">
        <p14:creationId xmlns:p14="http://schemas.microsoft.com/office/powerpoint/2010/main" val="1269546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9833ED-A8AC-9BA4-1403-C2A62D2D4E09}"/>
              </a:ext>
            </a:extLst>
          </p:cNvPr>
          <p:cNvSpPr>
            <a:spLocks noGrp="1"/>
          </p:cNvSpPr>
          <p:nvPr>
            <p:ph type="title"/>
          </p:nvPr>
        </p:nvSpPr>
        <p:spPr>
          <a:xfrm>
            <a:off x="772065" y="906356"/>
            <a:ext cx="10511286" cy="818927"/>
          </a:xfrm>
        </p:spPr>
        <p:txBody>
          <a:bodyPr/>
          <a:lstStyle/>
          <a:p>
            <a:r>
              <a:rPr lang="fi-FI" dirty="0"/>
              <a:t>VALUE – valuma-alueen rajaustyökalu</a:t>
            </a:r>
          </a:p>
        </p:txBody>
      </p:sp>
      <p:sp>
        <p:nvSpPr>
          <p:cNvPr id="3" name="Date Placeholder 2">
            <a:extLst>
              <a:ext uri="{FF2B5EF4-FFF2-40B4-BE49-F238E27FC236}">
                <a16:creationId xmlns:a16="http://schemas.microsoft.com/office/drawing/2014/main" id="{860612EE-238F-D991-11A9-F2276BD3348E}"/>
              </a:ext>
              <a:ext uri="{C183D7F6-B498-43B3-948B-1728B52AA6E4}">
                <adec:decorative xmlns:adec="http://schemas.microsoft.com/office/drawing/2017/decorative" val="1"/>
              </a:ext>
            </a:extLst>
          </p:cNvPr>
          <p:cNvSpPr>
            <a:spLocks noGrp="1"/>
          </p:cNvSpPr>
          <p:nvPr>
            <p:ph type="dt" sz="half" idx="10"/>
          </p:nvPr>
        </p:nvSpPr>
        <p:spPr/>
        <p:txBody>
          <a:bodyPr/>
          <a:lstStyle/>
          <a:p>
            <a:fld id="{13E74AB0-268D-4628-BC4E-C78ED5DB314E}" type="datetime1">
              <a:rPr lang="fi-FI" smtClean="0"/>
              <a:t>24.9.2024</a:t>
            </a:fld>
            <a:endParaRPr lang="fi-FI" dirty="0"/>
          </a:p>
        </p:txBody>
      </p:sp>
      <p:sp>
        <p:nvSpPr>
          <p:cNvPr id="4" name="Footer Placeholder 3">
            <a:extLst>
              <a:ext uri="{FF2B5EF4-FFF2-40B4-BE49-F238E27FC236}">
                <a16:creationId xmlns:a16="http://schemas.microsoft.com/office/drawing/2014/main" id="{F036E713-B563-9594-9875-7947DCC1B1AB}"/>
              </a:ext>
              <a:ext uri="{C183D7F6-B498-43B3-948B-1728B52AA6E4}">
                <adec:decorative xmlns:adec="http://schemas.microsoft.com/office/drawing/2017/decorative" val="1"/>
              </a:ext>
            </a:extLst>
          </p:cNvPr>
          <p:cNvSpPr>
            <a:spLocks noGrp="1"/>
          </p:cNvSpPr>
          <p:nvPr>
            <p:ph type="ftr" sz="quarter" idx="11"/>
          </p:nvPr>
        </p:nvSpPr>
        <p:spPr/>
        <p:txBody>
          <a:bodyPr/>
          <a:lstStyle/>
          <a:p>
            <a:r>
              <a:rPr lang="fi-FI"/>
              <a:t>Tarja Stenman</a:t>
            </a:r>
            <a:endParaRPr lang="fi-FI" dirty="0"/>
          </a:p>
        </p:txBody>
      </p:sp>
      <p:pic>
        <p:nvPicPr>
          <p:cNvPr id="2" name="Kuva 1" descr="Kuvassa valuma-alueen rajaustyökalun karttanäkymä.&#10;">
            <a:extLst>
              <a:ext uri="{FF2B5EF4-FFF2-40B4-BE49-F238E27FC236}">
                <a16:creationId xmlns:a16="http://schemas.microsoft.com/office/drawing/2014/main" id="{026AB2C3-C71B-5656-A096-3DD5968D9614}"/>
              </a:ext>
            </a:extLst>
          </p:cNvPr>
          <p:cNvPicPr>
            <a:picLocks noChangeAspect="1"/>
          </p:cNvPicPr>
          <p:nvPr/>
        </p:nvPicPr>
        <p:blipFill>
          <a:blip r:embed="rId2"/>
          <a:stretch>
            <a:fillRect/>
          </a:stretch>
        </p:blipFill>
        <p:spPr>
          <a:xfrm>
            <a:off x="766101" y="1755281"/>
            <a:ext cx="5067300" cy="3867150"/>
          </a:xfrm>
          <a:prstGeom prst="rect">
            <a:avLst/>
          </a:prstGeom>
        </p:spPr>
      </p:pic>
      <p:sp>
        <p:nvSpPr>
          <p:cNvPr id="12" name="Tekstiruutu 11">
            <a:extLst>
              <a:ext uri="{FF2B5EF4-FFF2-40B4-BE49-F238E27FC236}">
                <a16:creationId xmlns:a16="http://schemas.microsoft.com/office/drawing/2014/main" id="{9F668A3B-A33A-F9B7-484D-75C77EEDC908}"/>
              </a:ext>
            </a:extLst>
          </p:cNvPr>
          <p:cNvSpPr txBox="1"/>
          <p:nvPr/>
        </p:nvSpPr>
        <p:spPr>
          <a:xfrm>
            <a:off x="5894964" y="1901920"/>
            <a:ext cx="5758774" cy="2862322"/>
          </a:xfrm>
          <a:prstGeom prst="rect">
            <a:avLst/>
          </a:prstGeom>
          <a:noFill/>
        </p:spPr>
        <p:txBody>
          <a:bodyPr wrap="square" rtlCol="0">
            <a:spAutoFit/>
          </a:bodyPr>
          <a:lstStyle/>
          <a:p>
            <a:pPr marL="342900" indent="-342900">
              <a:buFont typeface="Arial" panose="020B0604020202020204" pitchFamily="34" charset="0"/>
              <a:buChar char="•"/>
            </a:pPr>
            <a:r>
              <a:rPr lang="fi-FI" sz="2000" dirty="0">
                <a:latin typeface="Sofia pro"/>
              </a:rPr>
              <a:t>Suomen ympäristökeskuksessa kehitetty VALUE-työkalu on kaikkien vapaasti käytettävissä selainsovelluksena osoitteessa:  </a:t>
            </a:r>
            <a:r>
              <a:rPr lang="fi-FI" sz="2000" dirty="0">
                <a:latin typeface="Sofia pro"/>
                <a:hlinkClick r:id="rId3"/>
              </a:rPr>
              <a:t>http://paikkatieto.ymparisto.fi/value</a:t>
            </a:r>
            <a:endParaRPr lang="fi-FI" sz="2000" dirty="0">
              <a:latin typeface="Sofia pro"/>
            </a:endParaRPr>
          </a:p>
          <a:p>
            <a:endParaRPr lang="fi-FI" sz="2000" dirty="0">
              <a:latin typeface="Sofia pro"/>
            </a:endParaRPr>
          </a:p>
          <a:p>
            <a:pPr marL="342900" indent="-342900">
              <a:buFont typeface="Arial" panose="020B0604020202020204" pitchFamily="34" charset="0"/>
              <a:buChar char="•"/>
            </a:pPr>
            <a:r>
              <a:rPr lang="fi-FI" sz="2000" dirty="0">
                <a:latin typeface="Sofia pro"/>
              </a:rPr>
              <a:t>VALUE-työkalulla voidaan rajata yläpuolinen valuma-alue </a:t>
            </a:r>
            <a:r>
              <a:rPr lang="fi-FI" sz="2000" dirty="0" err="1">
                <a:latin typeface="Sofia pro"/>
              </a:rPr>
              <a:t>SYKEn</a:t>
            </a:r>
            <a:r>
              <a:rPr lang="fi-FI" sz="2000" dirty="0">
                <a:latin typeface="Sofia pro"/>
              </a:rPr>
              <a:t> uomaverkoston uomalle, sen osalle tai kokonaiselle järvelle karttavalinnan perusteella.</a:t>
            </a:r>
          </a:p>
        </p:txBody>
      </p:sp>
      <p:sp>
        <p:nvSpPr>
          <p:cNvPr id="11" name="Tekstiruutu 10">
            <a:extLst>
              <a:ext uri="{FF2B5EF4-FFF2-40B4-BE49-F238E27FC236}">
                <a16:creationId xmlns:a16="http://schemas.microsoft.com/office/drawing/2014/main" id="{E7837174-FA47-1FF7-2EFB-AF9478F3782C}"/>
              </a:ext>
            </a:extLst>
          </p:cNvPr>
          <p:cNvSpPr txBox="1"/>
          <p:nvPr/>
        </p:nvSpPr>
        <p:spPr>
          <a:xfrm>
            <a:off x="5894964" y="4883767"/>
            <a:ext cx="5758774" cy="738664"/>
          </a:xfrm>
          <a:prstGeom prst="rect">
            <a:avLst/>
          </a:prstGeom>
          <a:noFill/>
        </p:spPr>
        <p:txBody>
          <a:bodyPr wrap="square" rtlCol="0">
            <a:spAutoFit/>
          </a:bodyPr>
          <a:lstStyle/>
          <a:p>
            <a:r>
              <a:rPr lang="fi-FI" sz="1400" dirty="0"/>
              <a:t>Kuva: </a:t>
            </a:r>
            <a:r>
              <a:rPr lang="fi-FI" sz="1400" i="1" dirty="0"/>
              <a:t>https://www.syke.fi/fi-FI/Tutkimus__kehittaminen/Vesi/Tietoaineistot_ja_jarjestelmat/Valumaaluejarjestelma/VALUE__valumaalueen_rajaustyokalu</a:t>
            </a:r>
          </a:p>
        </p:txBody>
      </p:sp>
    </p:spTree>
    <p:extLst>
      <p:ext uri="{BB962C8B-B14F-4D97-AF65-F5344CB8AC3E}">
        <p14:creationId xmlns:p14="http://schemas.microsoft.com/office/powerpoint/2010/main" val="3597648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9833ED-A8AC-9BA4-1403-C2A62D2D4E09}"/>
              </a:ext>
            </a:extLst>
          </p:cNvPr>
          <p:cNvSpPr>
            <a:spLocks noGrp="1"/>
          </p:cNvSpPr>
          <p:nvPr>
            <p:ph type="title"/>
          </p:nvPr>
        </p:nvSpPr>
        <p:spPr>
          <a:xfrm>
            <a:off x="772065" y="906356"/>
            <a:ext cx="10511286" cy="818927"/>
          </a:xfrm>
        </p:spPr>
        <p:txBody>
          <a:bodyPr/>
          <a:lstStyle/>
          <a:p>
            <a:r>
              <a:rPr lang="fi-FI" dirty="0"/>
              <a:t>Paikkatietoaineistot</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dirty="0"/>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a:t>Tarja Stenman</a:t>
            </a:r>
            <a:endParaRPr lang="fi-FI" dirty="0"/>
          </a:p>
        </p:txBody>
      </p:sp>
      <p:sp>
        <p:nvSpPr>
          <p:cNvPr id="8" name="Tekstin paikkamerkki 7">
            <a:extLst>
              <a:ext uri="{FF2B5EF4-FFF2-40B4-BE49-F238E27FC236}">
                <a16:creationId xmlns:a16="http://schemas.microsoft.com/office/drawing/2014/main" id="{7F943891-13F4-EC40-BD1B-D9A5A3F7222A}"/>
              </a:ext>
            </a:extLst>
          </p:cNvPr>
          <p:cNvSpPr>
            <a:spLocks noGrp="1"/>
          </p:cNvSpPr>
          <p:nvPr>
            <p:ph type="body" idx="12"/>
          </p:nvPr>
        </p:nvSpPr>
        <p:spPr>
          <a:xfrm>
            <a:off x="768550" y="1959429"/>
            <a:ext cx="10514802" cy="3448279"/>
          </a:xfrm>
        </p:spPr>
        <p:txBody>
          <a:bodyPr>
            <a:normAutofit lnSpcReduction="10000"/>
          </a:bodyPr>
          <a:lstStyle/>
          <a:p>
            <a:r>
              <a:rPr lang="fi-FI" dirty="0"/>
              <a:t>Suometsänhoidon tueksi on kehitetty paikkatietoaineistoja ja –työkaluja, joita voi hyödyntää  esim. maastotöiden suunnittelussa, ojitusalueella olevan puuston määrän ja hakkuumahdollisuuksien arvioimisessa, ojien kunnon arvioinnissa ja vesiensuojelurakenteiden sijainnin ja mitoituksen suunnittelussa.</a:t>
            </a:r>
          </a:p>
          <a:p>
            <a:endParaRPr lang="fi-FI" dirty="0"/>
          </a:p>
          <a:p>
            <a:r>
              <a:rPr lang="fi-FI" dirty="0"/>
              <a:t>Paikkatietoaineistot eivät poista maastosuunnittelun tarvetta, mutta niiden avulla voidaan suunnata toimenpiteitä vesiensuojelun kannalta merkittävimmille kohteille.  </a:t>
            </a:r>
          </a:p>
          <a:p>
            <a:endParaRPr lang="fi-FI" dirty="0"/>
          </a:p>
          <a:p>
            <a:r>
              <a:rPr lang="fi-FI" dirty="0"/>
              <a:t>Lisätietoa: </a:t>
            </a:r>
            <a:r>
              <a:rPr lang="fi-FI" dirty="0">
                <a:hlinkClick r:id="rId2"/>
              </a:rPr>
              <a:t>https://www.metsakeskus.fi/fi/avoin-metsa-ja-luontotieto/luontotietoaineistot/vesiensuojelu</a:t>
            </a:r>
            <a:endParaRPr lang="fi-FI" dirty="0"/>
          </a:p>
        </p:txBody>
      </p:sp>
    </p:spTree>
    <p:extLst>
      <p:ext uri="{BB962C8B-B14F-4D97-AF65-F5344CB8AC3E}">
        <p14:creationId xmlns:p14="http://schemas.microsoft.com/office/powerpoint/2010/main" val="1432660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dirty="0"/>
              <a:t>Lähteet ja lisälukemista</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dirty="0"/>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a:t>Tarja Stenman</a:t>
            </a:r>
            <a:endParaRPr lang="fi-FI" dirty="0"/>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350" y="1958974"/>
            <a:ext cx="10515600" cy="3967163"/>
          </a:xfrm>
        </p:spPr>
        <p:txBody>
          <a:bodyPr lIns="91440" tIns="45720" rIns="91440" bIns="45720" anchor="t">
            <a:normAutofit fontScale="55000" lnSpcReduction="20000"/>
          </a:bodyPr>
          <a:lstStyle/>
          <a:p>
            <a:r>
              <a:rPr lang="fi-FI" dirty="0"/>
              <a:t>Hydrologinen kytkeytyneisyys suometsien hoidossa 2023. </a:t>
            </a:r>
            <a:r>
              <a:rPr lang="fi-FI" dirty="0">
                <a:hlinkClick r:id="rId2"/>
              </a:rPr>
              <a:t>https://storymaps.arcgis.com/stories/e3672c63ccbe4481b892dbbba05c3043</a:t>
            </a:r>
            <a:endParaRPr lang="fi-FI" dirty="0"/>
          </a:p>
          <a:p>
            <a:r>
              <a:rPr lang="fi-FI" dirty="0"/>
              <a:t>Häggblom, Olle; Härkönen, Laura; Joensuu, Samuli; Keskisarja, Ville; </a:t>
            </a:r>
            <a:r>
              <a:rPr lang="fi-FI" dirty="0" err="1"/>
              <a:t>Äijö</a:t>
            </a:r>
            <a:r>
              <a:rPr lang="fi-FI" dirty="0"/>
              <a:t>, Helena (2020-05-04). Maa- ja metsätalouden vesitalouden suuntaviivat muuttuvassa ympäristössä. MAA- JA METSÄTALOUSMINISTERIÖN JULKAISUJA  2020:6. </a:t>
            </a:r>
            <a:r>
              <a:rPr lang="fi-FI" dirty="0">
                <a:hlinkClick r:id="rId3"/>
              </a:rPr>
              <a:t>http://urn.fi/URN:ISBN:978-952-366-186-8</a:t>
            </a:r>
            <a:r>
              <a:rPr lang="fi-FI" dirty="0"/>
              <a:t>.</a:t>
            </a:r>
          </a:p>
          <a:p>
            <a:r>
              <a:rPr lang="fi-FI" dirty="0"/>
              <a:t>Maa- ja metsätalousministeriö. </a:t>
            </a:r>
            <a:r>
              <a:rPr lang="fi-FI" dirty="0" err="1"/>
              <a:t>TurVI</a:t>
            </a:r>
            <a:r>
              <a:rPr lang="fi-FI" dirty="0"/>
              <a:t> - Työkaluja ja menetelmiä turvemaiden metsien käytön vesistö- ja ilmastovaikutusten torjuntaan. Loppuraportti 4.12.2023. </a:t>
            </a:r>
            <a:r>
              <a:rPr lang="fi-FI" dirty="0">
                <a:hlinkClick r:id="rId4"/>
              </a:rPr>
              <a:t>https://mmm.fi/documents/1410837/147048451/~+VN_28824_2020-SAAP-4+Loppuraportti+TurVI+4.12.2023_MMM+5874870_1_1.pdf/5c58b831-33ad-7d6f-ebf8-e61434eac842/~+VN_28824_2020-SAAP-4+Loppuraportti+TurVI+4.12.2023_MMM+5874870_1_1.pdf?t=1709734709740</a:t>
            </a:r>
            <a:endParaRPr lang="fi-FI" dirty="0"/>
          </a:p>
          <a:p>
            <a:r>
              <a:rPr lang="fi-FI" dirty="0"/>
              <a:t>Metsäkeskus. Avoin metsä- ja luontotieto. </a:t>
            </a:r>
            <a:r>
              <a:rPr lang="fi-FI" dirty="0">
                <a:hlinkClick r:id="rId5"/>
              </a:rPr>
              <a:t>https://www.metsakeskus.fi/fi/avoin-metsa-ja-luontotieto/luontotietoaineistot/vesiensuojelu</a:t>
            </a:r>
            <a:endParaRPr lang="fi-FI" dirty="0"/>
          </a:p>
          <a:p>
            <a:r>
              <a:rPr lang="fi-FI" dirty="0"/>
              <a:t>Metsäkeskus. Hyödynnä vesiensuojelun paikkatietoaineistot (video. </a:t>
            </a:r>
            <a:r>
              <a:rPr lang="fi-FI" dirty="0">
                <a:hlinkClick r:id="rId6"/>
              </a:rPr>
              <a:t>https://www.youtube.com/watch?v=vcG70X7wa38</a:t>
            </a:r>
            <a:endParaRPr lang="fi-FI" dirty="0"/>
          </a:p>
          <a:p>
            <a:r>
              <a:rPr lang="fi-FI" dirty="0"/>
              <a:t>Suomen tarkinta ja ajantasaisinta vesitietoa. </a:t>
            </a:r>
            <a:r>
              <a:rPr lang="fi-FI" dirty="0">
                <a:hlinkClick r:id="rId7"/>
              </a:rPr>
              <a:t>https://www.vesi.fi/vesitieto/vesien-ekologinen-ja-kemiallinen-tila/</a:t>
            </a:r>
            <a:endParaRPr lang="fi-FI" dirty="0"/>
          </a:p>
          <a:p>
            <a:r>
              <a:rPr lang="fi-FI" dirty="0"/>
              <a:t>Tapio. Kytkeytynyt uomaverkosto vesitalouden hallinnassa (video). </a:t>
            </a:r>
            <a:r>
              <a:rPr lang="fi-FI" dirty="0">
                <a:hlinkClick r:id="rId8"/>
              </a:rPr>
              <a:t>https://www.youtube.com/watch?v=uYkFktX1Stw</a:t>
            </a:r>
            <a:endParaRPr lang="fi-FI" dirty="0"/>
          </a:p>
          <a:p>
            <a:r>
              <a:rPr lang="fi-FI" dirty="0"/>
              <a:t>Valuma-alueen määrittäminen vesiensuojelussa. </a:t>
            </a:r>
            <a:r>
              <a:rPr lang="fi-FI" dirty="0">
                <a:hlinkClick r:id="rId9"/>
              </a:rPr>
              <a:t>https://metsanhoidonsuositukset.fi/fi/toimenpiteet/vesiensuojelu-metsankasittelyssa/toteutus</a:t>
            </a:r>
            <a:endParaRPr lang="fi-FI" dirty="0"/>
          </a:p>
          <a:p>
            <a:r>
              <a:rPr lang="fi-FI" dirty="0"/>
              <a:t>VALUE - valuma-alueen rajaustyökalu. </a:t>
            </a:r>
            <a:r>
              <a:rPr lang="fi-FI" dirty="0">
                <a:hlinkClick r:id="rId10"/>
              </a:rPr>
              <a:t>https://www.syke.fi/fi-FI/Tutkimus__kehittaminen/Vesi/Tietoaineistot_ja_jarjestelmat/Valumaaluejarjestelma/VALUE__valumaalueen_rajaustyokalu</a:t>
            </a:r>
            <a:endParaRPr lang="fi-FI" dirty="0"/>
          </a:p>
          <a:p>
            <a:r>
              <a:rPr lang="fi-FI" dirty="0"/>
              <a:t>Vesien- ja merenhoidon suunnitelmat. </a:t>
            </a:r>
            <a:r>
              <a:rPr lang="fi-FI" dirty="0">
                <a:hlinkClick r:id="rId11"/>
              </a:rPr>
              <a:t>https://www.ymparisto.fi/fi/luonto-vesistot-ja-meri/vedet-ja-vesistot/vesien-ja-merensuojelu/vesien-ja-merenhoidon-suunnitelmat</a:t>
            </a:r>
            <a:endParaRPr lang="fi-FI" dirty="0"/>
          </a:p>
          <a:p>
            <a:r>
              <a:rPr lang="fi-FI" dirty="0"/>
              <a:t>Vesikartta. </a:t>
            </a:r>
            <a:r>
              <a:rPr lang="fi-FI" dirty="0">
                <a:hlinkClick r:id="rId12"/>
              </a:rPr>
              <a:t>https://paikkatieto.ymparisto.fi/vesikarttaviewers/Html5Viewer_4_14_2/Index.html?configBase=https://paikkatieto.ymparisto.fi/Geocortex/Essentials/REST/sites/Vesikartta/viewers/VesikarttaHTML525/virtualdirectory/Resources/Config/Default&amp;locale=fi-FI</a:t>
            </a:r>
            <a:endParaRPr lang="fi-FI" dirty="0"/>
          </a:p>
        </p:txBody>
      </p:sp>
    </p:spTree>
    <p:extLst>
      <p:ext uri="{BB962C8B-B14F-4D97-AF65-F5344CB8AC3E}">
        <p14:creationId xmlns:p14="http://schemas.microsoft.com/office/powerpoint/2010/main" val="1970351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BEC45-8DE4-B9A8-815F-3592AC87DC89}"/>
              </a:ext>
            </a:extLst>
          </p:cNvPr>
          <p:cNvSpPr>
            <a:spLocks noGrp="1"/>
          </p:cNvSpPr>
          <p:nvPr>
            <p:ph type="title"/>
          </p:nvPr>
        </p:nvSpPr>
        <p:spPr/>
        <p:txBody>
          <a:bodyPr/>
          <a:lstStyle/>
          <a:p>
            <a:r>
              <a:rPr lang="fi-FI" dirty="0"/>
              <a:t>Toteuttajat</a:t>
            </a:r>
          </a:p>
        </p:txBody>
      </p:sp>
    </p:spTree>
    <p:extLst>
      <p:ext uri="{BB962C8B-B14F-4D97-AF65-F5344CB8AC3E}">
        <p14:creationId xmlns:p14="http://schemas.microsoft.com/office/powerpoint/2010/main" val="2556390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923549-3A48-B0E3-D365-156EE9279DD4}"/>
              </a:ext>
            </a:extLst>
          </p:cNvPr>
          <p:cNvSpPr>
            <a:spLocks noGrp="1"/>
          </p:cNvSpPr>
          <p:nvPr>
            <p:ph type="title" idx="4294967295"/>
          </p:nvPr>
        </p:nvSpPr>
        <p:spPr>
          <a:xfrm>
            <a:off x="838200" y="-1325563"/>
            <a:ext cx="10515600" cy="1325563"/>
          </a:xfrm>
          <a:prstGeom prst="rect">
            <a:avLst/>
          </a:prstGeom>
        </p:spPr>
        <p:txBody>
          <a:bodyPr anchor="b"/>
          <a:lstStyle/>
          <a:p>
            <a:r>
              <a:rPr lang="fi-FI" dirty="0"/>
              <a:t>Nappaa hiilestä kiinni</a:t>
            </a:r>
          </a:p>
        </p:txBody>
      </p:sp>
    </p:spTree>
    <p:extLst>
      <p:ext uri="{BB962C8B-B14F-4D97-AF65-F5344CB8AC3E}">
        <p14:creationId xmlns:p14="http://schemas.microsoft.com/office/powerpoint/2010/main" val="177529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B0BE-EC15-26B1-4655-DDC89893B40E}"/>
              </a:ext>
              <a:ext uri="{C183D7F6-B498-43B3-948B-1728B52AA6E4}">
                <adec:decorative xmlns:adec="http://schemas.microsoft.com/office/drawing/2017/decorative" val="0"/>
              </a:ext>
            </a:extLst>
          </p:cNvPr>
          <p:cNvSpPr>
            <a:spLocks noGrp="1"/>
          </p:cNvSpPr>
          <p:nvPr>
            <p:ph type="title"/>
          </p:nvPr>
        </p:nvSpPr>
        <p:spPr>
          <a:xfrm>
            <a:off x="1210574" y="-1325563"/>
            <a:ext cx="9520686" cy="1325563"/>
          </a:xfrm>
        </p:spPr>
        <p:txBody>
          <a:bodyPr anchor="b"/>
          <a:lstStyle/>
          <a:p>
            <a:r>
              <a:rPr lang="fi-FI" sz="4800" dirty="0"/>
              <a:t>Lisenssi</a:t>
            </a:r>
          </a:p>
        </p:txBody>
      </p:sp>
      <p:grpSp>
        <p:nvGrpSpPr>
          <p:cNvPr id="4" name="Group 3" descr="Tämä teos on lisensoitu Creative Commons Nimeä-EiKaupallinen-JaaSamoin 4.0 Kansainvälinen -lisenssillä.">
            <a:extLst>
              <a:ext uri="{FF2B5EF4-FFF2-40B4-BE49-F238E27FC236}">
                <a16:creationId xmlns:a16="http://schemas.microsoft.com/office/drawing/2014/main" id="{BC127921-8AC9-4AB9-6A60-6ED573D6C054}"/>
              </a:ext>
            </a:extLst>
          </p:cNvPr>
          <p:cNvGrpSpPr/>
          <p:nvPr/>
        </p:nvGrpSpPr>
        <p:grpSpPr>
          <a:xfrm>
            <a:off x="1776133" y="2627779"/>
            <a:ext cx="8639735" cy="1602441"/>
            <a:chOff x="1792941" y="2459691"/>
            <a:chExt cx="8639735" cy="1602441"/>
          </a:xfrm>
        </p:grpSpPr>
        <p:sp>
          <p:nvSpPr>
            <p:cNvPr id="5" name="Rectangle: Rounded Corners 4">
              <a:extLst>
                <a:ext uri="{FF2B5EF4-FFF2-40B4-BE49-F238E27FC236}">
                  <a16:creationId xmlns:a16="http://schemas.microsoft.com/office/drawing/2014/main" id="{88BF5A63-5643-3E17-A2C2-C3879255AAAA}"/>
                </a:ext>
                <a:ext uri="{C183D7F6-B498-43B3-948B-1728B52AA6E4}">
                  <adec:decorative xmlns:adec="http://schemas.microsoft.com/office/drawing/2017/decorative" val="1"/>
                </a:ext>
              </a:extLst>
            </p:cNvPr>
            <p:cNvSpPr/>
            <p:nvPr/>
          </p:nvSpPr>
          <p:spPr>
            <a:xfrm>
              <a:off x="1792941" y="2459691"/>
              <a:ext cx="8639735" cy="16024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Creative Commons -lisenssi">
              <a:extLst>
                <a:ext uri="{FF2B5EF4-FFF2-40B4-BE49-F238E27FC236}">
                  <a16:creationId xmlns:a16="http://schemas.microsoft.com/office/drawing/2014/main" id="{51AC839C-0D2E-DF0E-A27E-AF087D91B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507" y="2993775"/>
              <a:ext cx="1556106" cy="5481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a:extLst>
                <a:ext uri="{FF2B5EF4-FFF2-40B4-BE49-F238E27FC236}">
                  <a16:creationId xmlns:a16="http://schemas.microsoft.com/office/drawing/2014/main" id="{75EDB45A-BC8B-0F7C-5D37-3EB3E9D38C60}"/>
                </a:ext>
              </a:extLst>
            </p:cNvPr>
            <p:cNvSpPr txBox="1"/>
            <p:nvPr/>
          </p:nvSpPr>
          <p:spPr>
            <a:xfrm>
              <a:off x="3766770" y="2937746"/>
              <a:ext cx="6422805" cy="646331"/>
            </a:xfrm>
            <a:prstGeom prst="rect">
              <a:avLst/>
            </a:prstGeom>
            <a:noFill/>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rPr>
                <a:t>Tämä teos on lisensoitu </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Creative </a:t>
              </a:r>
              <a:r>
                <a:rPr kumimoji="0" lang="fi-FI" sz="1800" b="1" i="0" u="none" strike="noStrike" kern="1200" cap="none" spc="0" normalizeH="0" baseline="0" noProof="0" dirty="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Commons</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Nimeä-</a:t>
              </a:r>
              <a:r>
                <a:rPr kumimoji="0" lang="fi-FI" sz="1800" b="1" i="0" u="none" strike="noStrike" kern="1200" cap="none" spc="0" normalizeH="0" baseline="0" noProof="0" dirty="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EiKaupallinen</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a:t>
              </a:r>
              <a:r>
                <a:rPr kumimoji="0" lang="fi-FI" sz="1800" b="1" i="0" u="none" strike="noStrike" kern="1200" cap="none" spc="0" normalizeH="0" baseline="0" noProof="0" dirty="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JaaSamoin</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4.0 Kansainvälinen -lisenssillä</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rPr>
                <a:t>.</a:t>
              </a:r>
              <a:endParaRPr kumimoji="0" lang="fi-FI"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7594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p:txBody>
          <a:bodyPr/>
          <a:lstStyle/>
          <a:p>
            <a:r>
              <a:rPr lang="fi-FI" dirty="0"/>
              <a:t>Tavoitteena vesien hyvä tila 1</a:t>
            </a:r>
          </a:p>
        </p:txBody>
      </p:sp>
      <p:sp>
        <p:nvSpPr>
          <p:cNvPr id="3" name="Date Placeholder 2">
            <a:extLst>
              <a:ext uri="{FF2B5EF4-FFF2-40B4-BE49-F238E27FC236}">
                <a16:creationId xmlns:a16="http://schemas.microsoft.com/office/drawing/2014/main" id="{860612EE-238F-D991-11A9-F2276BD3348E}"/>
              </a:ext>
              <a:ext uri="{C183D7F6-B498-43B3-948B-1728B52AA6E4}">
                <adec:decorative xmlns:adec="http://schemas.microsoft.com/office/drawing/2017/decorative" val="1"/>
              </a:ext>
            </a:extLst>
          </p:cNvPr>
          <p:cNvSpPr>
            <a:spLocks noGrp="1"/>
          </p:cNvSpPr>
          <p:nvPr>
            <p:ph type="dt" sz="half" idx="10"/>
          </p:nvPr>
        </p:nvSpPr>
        <p:spPr/>
        <p:txBody>
          <a:bodyPr/>
          <a:lstStyle/>
          <a:p>
            <a:fld id="{13E74AB0-268D-4628-BC4E-C78ED5DB314E}" type="datetime1">
              <a:rPr lang="fi-FI" smtClean="0"/>
              <a:t>24.9.2024</a:t>
            </a:fld>
            <a:endParaRPr lang="fi-FI" dirty="0"/>
          </a:p>
        </p:txBody>
      </p:sp>
      <p:sp>
        <p:nvSpPr>
          <p:cNvPr id="4" name="Footer Placeholder 3">
            <a:extLst>
              <a:ext uri="{FF2B5EF4-FFF2-40B4-BE49-F238E27FC236}">
                <a16:creationId xmlns:a16="http://schemas.microsoft.com/office/drawing/2014/main" id="{F036E713-B563-9594-9875-7947DCC1B1AB}"/>
              </a:ext>
              <a:ext uri="{C183D7F6-B498-43B3-948B-1728B52AA6E4}">
                <adec:decorative xmlns:adec="http://schemas.microsoft.com/office/drawing/2017/decorative" val="1"/>
              </a:ext>
            </a:extLst>
          </p:cNvPr>
          <p:cNvSpPr>
            <a:spLocks noGrp="1"/>
          </p:cNvSpPr>
          <p:nvPr>
            <p:ph type="ftr" sz="quarter" idx="11"/>
          </p:nvPr>
        </p:nvSpPr>
        <p:spPr/>
        <p:txBody>
          <a:bodyPr/>
          <a:lstStyle/>
          <a:p>
            <a:r>
              <a:rPr lang="fi-FI"/>
              <a:t>Tarja Stenman</a:t>
            </a:r>
            <a:endParaRPr lang="fi-FI" dirty="0"/>
          </a:p>
        </p:txBody>
      </p:sp>
      <p:pic>
        <p:nvPicPr>
          <p:cNvPr id="9" name="Kuva 8" descr="Kuvassa kesäinen järvimaisema.">
            <a:extLst>
              <a:ext uri="{FF2B5EF4-FFF2-40B4-BE49-F238E27FC236}">
                <a16:creationId xmlns:a16="http://schemas.microsoft.com/office/drawing/2014/main" id="{75B4D50B-0A4D-4E37-06C3-59A504C13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605" y="1852647"/>
            <a:ext cx="5058526" cy="3793895"/>
          </a:xfrm>
          <a:prstGeom prst="rect">
            <a:avLst/>
          </a:prstGeom>
        </p:spPr>
      </p:pic>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6027708" y="1909102"/>
            <a:ext cx="5755593" cy="3954066"/>
          </a:xfrm>
        </p:spPr>
        <p:txBody>
          <a:bodyPr>
            <a:normAutofit/>
          </a:bodyPr>
          <a:lstStyle/>
          <a:p>
            <a:r>
              <a:rPr lang="fi-FI" dirty="0">
                <a:latin typeface="Sofia pro"/>
              </a:rPr>
              <a:t>Koko EU:n alueella on tavoitteena pinta- ja pohjavesien hyvä tila.</a:t>
            </a:r>
          </a:p>
          <a:p>
            <a:r>
              <a:rPr lang="fi-FI" dirty="0">
                <a:latin typeface="Sofia pro"/>
              </a:rPr>
              <a:t>Tavoitetta edistetään </a:t>
            </a:r>
            <a:r>
              <a:rPr lang="fi-FI" i="1" dirty="0">
                <a:latin typeface="Sofia pro"/>
              </a:rPr>
              <a:t>Vesien- ja merenhoitosuunnitelmien sekä</a:t>
            </a:r>
            <a:r>
              <a:rPr lang="fi-FI" dirty="0">
                <a:latin typeface="Sofia pro"/>
              </a:rPr>
              <a:t> </a:t>
            </a:r>
            <a:r>
              <a:rPr lang="fi-FI" i="1" dirty="0">
                <a:latin typeface="Sofia pro"/>
              </a:rPr>
              <a:t>toimenpideohjelmien</a:t>
            </a:r>
            <a:r>
              <a:rPr lang="fi-FI" dirty="0">
                <a:latin typeface="Sofia pro"/>
              </a:rPr>
              <a:t> avulla, jotka laaditaan alueittain kuuden vuoden välein.</a:t>
            </a:r>
          </a:p>
          <a:p>
            <a:r>
              <a:rPr lang="fi-FI" dirty="0">
                <a:latin typeface="Sofia pro"/>
              </a:rPr>
              <a:t>Toimenpideohjelmien toteutumista seurataan tiiviisti.</a:t>
            </a:r>
          </a:p>
        </p:txBody>
      </p:sp>
    </p:spTree>
    <p:extLst>
      <p:ext uri="{BB962C8B-B14F-4D97-AF65-F5344CB8AC3E}">
        <p14:creationId xmlns:p14="http://schemas.microsoft.com/office/powerpoint/2010/main" val="2087956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dirty="0"/>
              <a:t>Tavoitteena vesien hyvä tila 2</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dirty="0"/>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a:t>Tarja Stenman</a:t>
            </a:r>
            <a:endParaRPr lang="fi-FI" dirty="0"/>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350" y="1958975"/>
            <a:ext cx="10515600" cy="3448050"/>
          </a:xfrm>
        </p:spPr>
        <p:txBody>
          <a:bodyPr>
            <a:normAutofit/>
          </a:bodyPr>
          <a:lstStyle/>
          <a:p>
            <a:r>
              <a:rPr lang="fi-FI" dirty="0"/>
              <a:t>Suomi on jaettu kahdeksaan vesienhoitoalueeseen, joille kullekin on laadittu omat </a:t>
            </a:r>
            <a:r>
              <a:rPr lang="fi-FI" b="1" dirty="0"/>
              <a:t>vesienhoidon suunnitelmat </a:t>
            </a:r>
            <a:r>
              <a:rPr lang="fi-FI" dirty="0"/>
              <a:t>vuosille 2022-2027. </a:t>
            </a:r>
          </a:p>
          <a:p>
            <a:r>
              <a:rPr lang="fi-FI" dirty="0"/>
              <a:t>Vesienhoitosuunnitelmien pohjalta on laadittu </a:t>
            </a:r>
            <a:r>
              <a:rPr lang="fi-FI" b="1" dirty="0"/>
              <a:t>toimenpideohjelmat</a:t>
            </a:r>
            <a:r>
              <a:rPr lang="fi-FI" dirty="0"/>
              <a:t>, joissa esitetään konkreettisia vesiensuojelua edistäviä toimenpiteitä eri sektoreille (esim. maatalous, metsätalous, turvetuotanto). </a:t>
            </a:r>
          </a:p>
          <a:p>
            <a:r>
              <a:rPr lang="fi-FI" dirty="0"/>
              <a:t>Päävastuu suunnittelusta on ELY-keskuksilla.</a:t>
            </a:r>
          </a:p>
          <a:p>
            <a:r>
              <a:rPr lang="fi-FI" dirty="0"/>
              <a:t>Keski-Suomi kuuluu Kymijoen-Suomenlahden vesienhoitoalueeseen (VHA2).</a:t>
            </a:r>
          </a:p>
        </p:txBody>
      </p:sp>
    </p:spTree>
    <p:extLst>
      <p:ext uri="{BB962C8B-B14F-4D97-AF65-F5344CB8AC3E}">
        <p14:creationId xmlns:p14="http://schemas.microsoft.com/office/powerpoint/2010/main" val="237825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67A6B-C687-2AA8-5085-88E940994A41}"/>
              </a:ext>
            </a:extLst>
          </p:cNvPr>
          <p:cNvSpPr>
            <a:spLocks noGrp="1"/>
          </p:cNvSpPr>
          <p:nvPr>
            <p:ph type="title"/>
          </p:nvPr>
        </p:nvSpPr>
        <p:spPr>
          <a:xfrm>
            <a:off x="772065" y="-818927"/>
            <a:ext cx="10511286" cy="818927"/>
          </a:xfrm>
        </p:spPr>
        <p:txBody>
          <a:bodyPr anchor="b"/>
          <a:lstStyle/>
          <a:p>
            <a:r>
              <a:rPr lang="fi-FI" dirty="0"/>
              <a:t>Vesienhoitoalueet Suomessa</a:t>
            </a:r>
          </a:p>
        </p:txBody>
      </p:sp>
      <p:sp>
        <p:nvSpPr>
          <p:cNvPr id="3" name="Date Placeholder 2">
            <a:extLst>
              <a:ext uri="{FF2B5EF4-FFF2-40B4-BE49-F238E27FC236}">
                <a16:creationId xmlns:a16="http://schemas.microsoft.com/office/drawing/2014/main" id="{860612EE-238F-D991-11A9-F2276BD3348E}"/>
              </a:ext>
              <a:ext uri="{C183D7F6-B498-43B3-948B-1728B52AA6E4}">
                <adec:decorative xmlns:adec="http://schemas.microsoft.com/office/drawing/2017/decorative" val="1"/>
              </a:ext>
            </a:extLst>
          </p:cNvPr>
          <p:cNvSpPr>
            <a:spLocks noGrp="1"/>
          </p:cNvSpPr>
          <p:nvPr>
            <p:ph type="dt" sz="half" idx="10"/>
          </p:nvPr>
        </p:nvSpPr>
        <p:spPr/>
        <p:txBody>
          <a:bodyPr/>
          <a:lstStyle/>
          <a:p>
            <a:fld id="{13E74AB0-268D-4628-BC4E-C78ED5DB314E}" type="datetime1">
              <a:rPr lang="fi-FI" smtClean="0"/>
              <a:t>24.9.2024</a:t>
            </a:fld>
            <a:endParaRPr lang="fi-FI" dirty="0"/>
          </a:p>
        </p:txBody>
      </p:sp>
      <p:sp>
        <p:nvSpPr>
          <p:cNvPr id="4" name="Footer Placeholder 3">
            <a:extLst>
              <a:ext uri="{FF2B5EF4-FFF2-40B4-BE49-F238E27FC236}">
                <a16:creationId xmlns:a16="http://schemas.microsoft.com/office/drawing/2014/main" id="{F036E713-B563-9594-9875-7947DCC1B1AB}"/>
              </a:ext>
              <a:ext uri="{C183D7F6-B498-43B3-948B-1728B52AA6E4}">
                <adec:decorative xmlns:adec="http://schemas.microsoft.com/office/drawing/2017/decorative" val="1"/>
              </a:ext>
            </a:extLst>
          </p:cNvPr>
          <p:cNvSpPr>
            <a:spLocks noGrp="1"/>
          </p:cNvSpPr>
          <p:nvPr>
            <p:ph type="ftr" sz="quarter" idx="11"/>
          </p:nvPr>
        </p:nvSpPr>
        <p:spPr/>
        <p:txBody>
          <a:bodyPr/>
          <a:lstStyle/>
          <a:p>
            <a:r>
              <a:rPr lang="fi-FI"/>
              <a:t>Tarja Stenman</a:t>
            </a:r>
            <a:endParaRPr lang="fi-FI" dirty="0"/>
          </a:p>
        </p:txBody>
      </p:sp>
      <p:pic>
        <p:nvPicPr>
          <p:cNvPr id="6" name="Kuva 5" descr="Karttakuva Suomesta, jossa esitetty kahdeksan vesienhoitoaluetta.  ">
            <a:extLst>
              <a:ext uri="{FF2B5EF4-FFF2-40B4-BE49-F238E27FC236}">
                <a16:creationId xmlns:a16="http://schemas.microsoft.com/office/drawing/2014/main" id="{1A33D98F-6FE2-BA37-3DFF-98786BFD7734}"/>
              </a:ext>
            </a:extLst>
          </p:cNvPr>
          <p:cNvPicPr>
            <a:picLocks noChangeAspect="1"/>
          </p:cNvPicPr>
          <p:nvPr/>
        </p:nvPicPr>
        <p:blipFill>
          <a:blip r:embed="rId2"/>
          <a:stretch>
            <a:fillRect/>
          </a:stretch>
        </p:blipFill>
        <p:spPr>
          <a:xfrm>
            <a:off x="0" y="0"/>
            <a:ext cx="6462346" cy="6864567"/>
          </a:xfrm>
          <a:prstGeom prst="rect">
            <a:avLst/>
          </a:prstGeom>
        </p:spPr>
      </p:pic>
      <p:sp>
        <p:nvSpPr>
          <p:cNvPr id="13" name="Tekstiruutu 12">
            <a:extLst>
              <a:ext uri="{FF2B5EF4-FFF2-40B4-BE49-F238E27FC236}">
                <a16:creationId xmlns:a16="http://schemas.microsoft.com/office/drawing/2014/main" id="{F0E88777-AFDB-3C78-5DD9-CE8C813E7574}"/>
              </a:ext>
            </a:extLst>
          </p:cNvPr>
          <p:cNvSpPr txBox="1"/>
          <p:nvPr/>
        </p:nvSpPr>
        <p:spPr>
          <a:xfrm>
            <a:off x="7312815" y="1363869"/>
            <a:ext cx="3601616" cy="1477328"/>
          </a:xfrm>
          <a:prstGeom prst="rect">
            <a:avLst/>
          </a:prstGeom>
          <a:noFill/>
        </p:spPr>
        <p:txBody>
          <a:bodyPr wrap="square" rtlCol="0">
            <a:spAutoFit/>
          </a:bodyPr>
          <a:lstStyle/>
          <a:p>
            <a:r>
              <a:rPr lang="fi-FI" sz="2400" dirty="0">
                <a:latin typeface="Sofia pro"/>
              </a:rPr>
              <a:t>Vesienhoitoa suunnitellaan ja toteutetaan Suomessa kahdeksalla alueella.</a:t>
            </a:r>
          </a:p>
          <a:p>
            <a:endParaRPr lang="fi-FI" dirty="0"/>
          </a:p>
        </p:txBody>
      </p:sp>
      <p:sp>
        <p:nvSpPr>
          <p:cNvPr id="12" name="Tekstiruutu 11">
            <a:extLst>
              <a:ext uri="{FF2B5EF4-FFF2-40B4-BE49-F238E27FC236}">
                <a16:creationId xmlns:a16="http://schemas.microsoft.com/office/drawing/2014/main" id="{193B5083-900C-1A4E-EBA5-2F0A35B883B5}"/>
              </a:ext>
            </a:extLst>
          </p:cNvPr>
          <p:cNvSpPr txBox="1"/>
          <p:nvPr/>
        </p:nvSpPr>
        <p:spPr>
          <a:xfrm>
            <a:off x="6658069" y="4540005"/>
            <a:ext cx="4911109" cy="1077218"/>
          </a:xfrm>
          <a:prstGeom prst="rect">
            <a:avLst/>
          </a:prstGeom>
          <a:noFill/>
        </p:spPr>
        <p:txBody>
          <a:bodyPr wrap="square" rtlCol="0">
            <a:spAutoFit/>
          </a:bodyPr>
          <a:lstStyle/>
          <a:p>
            <a:r>
              <a:rPr lang="fi-FI" sz="1600" dirty="0"/>
              <a:t>Kuva: </a:t>
            </a:r>
            <a:r>
              <a:rPr lang="fi-FI" sz="1600" i="1" dirty="0"/>
              <a:t>https://www.vesi.fi/vesienhoitosuunnitelmat-valmistuivat-kainuussa-toimia-toteutetaan-yhteistyolla/vesienhoitoalueet-suomessa_kuva_ely-keskus/ </a:t>
            </a:r>
          </a:p>
        </p:txBody>
      </p:sp>
    </p:spTree>
    <p:extLst>
      <p:ext uri="{BB962C8B-B14F-4D97-AF65-F5344CB8AC3E}">
        <p14:creationId xmlns:p14="http://schemas.microsoft.com/office/powerpoint/2010/main" val="4163729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1D9A5CA3-AEE4-39DB-2ECC-4256C1573059}"/>
              </a:ext>
            </a:extLst>
          </p:cNvPr>
          <p:cNvSpPr>
            <a:spLocks noGrp="1"/>
          </p:cNvSpPr>
          <p:nvPr>
            <p:ph type="title"/>
          </p:nvPr>
        </p:nvSpPr>
        <p:spPr>
          <a:xfrm>
            <a:off x="772065" y="-818927"/>
            <a:ext cx="10511286" cy="818927"/>
          </a:xfrm>
        </p:spPr>
        <p:txBody>
          <a:bodyPr anchor="b"/>
          <a:lstStyle/>
          <a:p>
            <a:r>
              <a:rPr lang="fi-FI" dirty="0"/>
              <a:t>Pintavesien ekologinen tila 1</a:t>
            </a:r>
          </a:p>
        </p:txBody>
      </p:sp>
      <p:sp>
        <p:nvSpPr>
          <p:cNvPr id="3" name="Date Placeholder 2">
            <a:extLst>
              <a:ext uri="{FF2B5EF4-FFF2-40B4-BE49-F238E27FC236}">
                <a16:creationId xmlns:a16="http://schemas.microsoft.com/office/drawing/2014/main" id="{860612EE-238F-D991-11A9-F2276BD3348E}"/>
              </a:ext>
              <a:ext uri="{C183D7F6-B498-43B3-948B-1728B52AA6E4}">
                <adec:decorative xmlns:adec="http://schemas.microsoft.com/office/drawing/2017/decorative" val="1"/>
              </a:ext>
            </a:extLst>
          </p:cNvPr>
          <p:cNvSpPr>
            <a:spLocks noGrp="1"/>
          </p:cNvSpPr>
          <p:nvPr>
            <p:ph type="dt" sz="half" idx="10"/>
          </p:nvPr>
        </p:nvSpPr>
        <p:spPr/>
        <p:txBody>
          <a:bodyPr/>
          <a:lstStyle/>
          <a:p>
            <a:fld id="{13E74AB0-268D-4628-BC4E-C78ED5DB314E}" type="datetime1">
              <a:rPr lang="fi-FI" smtClean="0"/>
              <a:t>24.9.2024</a:t>
            </a:fld>
            <a:endParaRPr lang="fi-FI" dirty="0"/>
          </a:p>
        </p:txBody>
      </p:sp>
      <p:sp>
        <p:nvSpPr>
          <p:cNvPr id="4" name="Footer Placeholder 3">
            <a:extLst>
              <a:ext uri="{FF2B5EF4-FFF2-40B4-BE49-F238E27FC236}">
                <a16:creationId xmlns:a16="http://schemas.microsoft.com/office/drawing/2014/main" id="{F036E713-B563-9594-9875-7947DCC1B1AB}"/>
              </a:ext>
              <a:ext uri="{C183D7F6-B498-43B3-948B-1728B52AA6E4}">
                <adec:decorative xmlns:adec="http://schemas.microsoft.com/office/drawing/2017/decorative" val="1"/>
              </a:ext>
            </a:extLst>
          </p:cNvPr>
          <p:cNvSpPr>
            <a:spLocks noGrp="1"/>
          </p:cNvSpPr>
          <p:nvPr>
            <p:ph type="ftr" sz="quarter" idx="11"/>
          </p:nvPr>
        </p:nvSpPr>
        <p:spPr/>
        <p:txBody>
          <a:bodyPr/>
          <a:lstStyle/>
          <a:p>
            <a:r>
              <a:rPr lang="fi-FI"/>
              <a:t>Tarja Stenman</a:t>
            </a:r>
            <a:endParaRPr lang="fi-FI" dirty="0"/>
          </a:p>
        </p:txBody>
      </p:sp>
      <p:pic>
        <p:nvPicPr>
          <p:cNvPr id="2" name="Kuva 1" descr="Karttakuva Suomesta, jossa esitetty pintavesien ekologinen tila 2019 eri väreillä.">
            <a:extLst>
              <a:ext uri="{FF2B5EF4-FFF2-40B4-BE49-F238E27FC236}">
                <a16:creationId xmlns:a16="http://schemas.microsoft.com/office/drawing/2014/main" id="{0048697F-B000-3C6C-7F3D-B8EAF420AFC7}"/>
              </a:ext>
            </a:extLst>
          </p:cNvPr>
          <p:cNvPicPr>
            <a:picLocks noChangeAspect="1"/>
          </p:cNvPicPr>
          <p:nvPr/>
        </p:nvPicPr>
        <p:blipFill>
          <a:blip r:embed="rId2"/>
          <a:stretch>
            <a:fillRect/>
          </a:stretch>
        </p:blipFill>
        <p:spPr>
          <a:xfrm>
            <a:off x="0" y="0"/>
            <a:ext cx="4642338" cy="6867661"/>
          </a:xfrm>
          <a:prstGeom prst="rect">
            <a:avLst/>
          </a:prstGeom>
        </p:spPr>
      </p:pic>
      <p:sp>
        <p:nvSpPr>
          <p:cNvPr id="13" name="Tekstiruutu 12">
            <a:extLst>
              <a:ext uri="{FF2B5EF4-FFF2-40B4-BE49-F238E27FC236}">
                <a16:creationId xmlns:a16="http://schemas.microsoft.com/office/drawing/2014/main" id="{F0E88777-AFDB-3C78-5DD9-CE8C813E7574}"/>
              </a:ext>
            </a:extLst>
          </p:cNvPr>
          <p:cNvSpPr txBox="1"/>
          <p:nvPr/>
        </p:nvSpPr>
        <p:spPr>
          <a:xfrm>
            <a:off x="5566392" y="1240777"/>
            <a:ext cx="5941429" cy="2954655"/>
          </a:xfrm>
          <a:prstGeom prst="rect">
            <a:avLst/>
          </a:prstGeom>
          <a:noFill/>
        </p:spPr>
        <p:txBody>
          <a:bodyPr wrap="square" rtlCol="0">
            <a:spAutoFit/>
          </a:bodyPr>
          <a:lstStyle/>
          <a:p>
            <a:pPr marL="342900" indent="-342900">
              <a:buFont typeface="Arial" panose="020B0604020202020204" pitchFamily="34" charset="0"/>
              <a:buChar char="•"/>
            </a:pPr>
            <a:r>
              <a:rPr lang="fi-FI" sz="2400" dirty="0">
                <a:latin typeface="Sofia pro"/>
              </a:rPr>
              <a:t>Pintavedet luokitellaan ekologisen tilan perusteella kuuden vuoden välein. </a:t>
            </a:r>
          </a:p>
          <a:p>
            <a:pPr marL="342900" indent="-342900">
              <a:buFont typeface="Arial" panose="020B0604020202020204" pitchFamily="34" charset="0"/>
              <a:buChar char="•"/>
            </a:pPr>
            <a:r>
              <a:rPr lang="fi-FI" sz="2400" dirty="0">
                <a:latin typeface="Sofia pro"/>
              </a:rPr>
              <a:t>Seuraava tila-arvio julkaistaan vuonna 2025.</a:t>
            </a:r>
          </a:p>
          <a:p>
            <a:endParaRPr lang="fi-FI" sz="2400" dirty="0">
              <a:latin typeface="Sofia pro"/>
            </a:endParaRPr>
          </a:p>
          <a:p>
            <a:pPr marL="342900" indent="-342900">
              <a:buFont typeface="Arial" panose="020B0604020202020204" pitchFamily="34" charset="0"/>
              <a:buChar char="•"/>
            </a:pPr>
            <a:r>
              <a:rPr lang="fi-FI" sz="2400" dirty="0">
                <a:latin typeface="Sofia pro"/>
              </a:rPr>
              <a:t>Vinkki: Katso oman lähijärvesi tila-arvio </a:t>
            </a:r>
            <a:r>
              <a:rPr lang="fi-FI" sz="2400" dirty="0">
                <a:latin typeface="Sofia pro"/>
                <a:hlinkClick r:id="rId3"/>
              </a:rPr>
              <a:t>Vesikartta-palvelusta</a:t>
            </a:r>
            <a:endParaRPr lang="fi-FI" sz="2400" dirty="0">
              <a:latin typeface="Sofia pro"/>
            </a:endParaRPr>
          </a:p>
          <a:p>
            <a:endParaRPr lang="fi-FI" dirty="0"/>
          </a:p>
        </p:txBody>
      </p:sp>
      <p:sp>
        <p:nvSpPr>
          <p:cNvPr id="12" name="Tekstiruutu 11">
            <a:extLst>
              <a:ext uri="{FF2B5EF4-FFF2-40B4-BE49-F238E27FC236}">
                <a16:creationId xmlns:a16="http://schemas.microsoft.com/office/drawing/2014/main" id="{193B5083-900C-1A4E-EBA5-2F0A35B883B5}"/>
              </a:ext>
            </a:extLst>
          </p:cNvPr>
          <p:cNvSpPr txBox="1"/>
          <p:nvPr/>
        </p:nvSpPr>
        <p:spPr>
          <a:xfrm>
            <a:off x="5647328" y="4576095"/>
            <a:ext cx="4911109" cy="584775"/>
          </a:xfrm>
          <a:prstGeom prst="rect">
            <a:avLst/>
          </a:prstGeom>
          <a:noFill/>
        </p:spPr>
        <p:txBody>
          <a:bodyPr wrap="square" rtlCol="0">
            <a:spAutoFit/>
          </a:bodyPr>
          <a:lstStyle/>
          <a:p>
            <a:r>
              <a:rPr lang="fi-FI" sz="1600" dirty="0"/>
              <a:t>Kuva: </a:t>
            </a:r>
            <a:r>
              <a:rPr lang="fi-FI" sz="1600" i="1" dirty="0"/>
              <a:t>https://www.vesi.fi/vesitieto/vesien-ekologinen-ja-kemiallinen-tila/</a:t>
            </a:r>
          </a:p>
        </p:txBody>
      </p:sp>
    </p:spTree>
    <p:extLst>
      <p:ext uri="{BB962C8B-B14F-4D97-AF65-F5344CB8AC3E}">
        <p14:creationId xmlns:p14="http://schemas.microsoft.com/office/powerpoint/2010/main" val="3553793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60612EE-238F-D991-11A9-F2276BD3348E}"/>
              </a:ext>
              <a:ext uri="{C183D7F6-B498-43B3-948B-1728B52AA6E4}">
                <adec:decorative xmlns:adec="http://schemas.microsoft.com/office/drawing/2017/decorative" val="1"/>
              </a:ext>
            </a:extLst>
          </p:cNvPr>
          <p:cNvSpPr>
            <a:spLocks noGrp="1"/>
          </p:cNvSpPr>
          <p:nvPr>
            <p:ph type="dt" sz="half" idx="10"/>
          </p:nvPr>
        </p:nvSpPr>
        <p:spPr/>
        <p:txBody>
          <a:bodyPr/>
          <a:lstStyle/>
          <a:p>
            <a:fld id="{13E74AB0-268D-4628-BC4E-C78ED5DB314E}" type="datetime1">
              <a:rPr lang="fi-FI" smtClean="0"/>
              <a:t>24.9.2024</a:t>
            </a:fld>
            <a:endParaRPr lang="fi-FI" dirty="0"/>
          </a:p>
        </p:txBody>
      </p:sp>
      <p:sp>
        <p:nvSpPr>
          <p:cNvPr id="4" name="Footer Placeholder 3">
            <a:extLst>
              <a:ext uri="{FF2B5EF4-FFF2-40B4-BE49-F238E27FC236}">
                <a16:creationId xmlns:a16="http://schemas.microsoft.com/office/drawing/2014/main" id="{F036E713-B563-9594-9875-7947DCC1B1AB}"/>
              </a:ext>
              <a:ext uri="{C183D7F6-B498-43B3-948B-1728B52AA6E4}">
                <adec:decorative xmlns:adec="http://schemas.microsoft.com/office/drawing/2017/decorative" val="1"/>
              </a:ext>
            </a:extLst>
          </p:cNvPr>
          <p:cNvSpPr>
            <a:spLocks noGrp="1"/>
          </p:cNvSpPr>
          <p:nvPr>
            <p:ph type="ftr" sz="quarter" idx="11"/>
          </p:nvPr>
        </p:nvSpPr>
        <p:spPr/>
        <p:txBody>
          <a:bodyPr/>
          <a:lstStyle/>
          <a:p>
            <a:r>
              <a:rPr lang="fi-FI"/>
              <a:t>Tarja Stenman</a:t>
            </a:r>
            <a:endParaRPr lang="fi-FI" dirty="0"/>
          </a:p>
        </p:txBody>
      </p:sp>
      <p:sp>
        <p:nvSpPr>
          <p:cNvPr id="9" name="Otsikko 8">
            <a:extLst>
              <a:ext uri="{FF2B5EF4-FFF2-40B4-BE49-F238E27FC236}">
                <a16:creationId xmlns:a16="http://schemas.microsoft.com/office/drawing/2014/main" id="{1F27693D-1911-354F-8B8B-47F0F49760FD}"/>
              </a:ext>
            </a:extLst>
          </p:cNvPr>
          <p:cNvSpPr>
            <a:spLocks noGrp="1"/>
          </p:cNvSpPr>
          <p:nvPr>
            <p:ph type="title"/>
          </p:nvPr>
        </p:nvSpPr>
        <p:spPr>
          <a:xfrm>
            <a:off x="772065" y="-818927"/>
            <a:ext cx="10511286" cy="818927"/>
          </a:xfrm>
        </p:spPr>
        <p:txBody>
          <a:bodyPr anchor="b"/>
          <a:lstStyle/>
          <a:p>
            <a:r>
              <a:rPr lang="fi-FI" dirty="0"/>
              <a:t>Pintavesien ekologinen tila 2</a:t>
            </a:r>
          </a:p>
        </p:txBody>
      </p:sp>
      <p:pic>
        <p:nvPicPr>
          <p:cNvPr id="5" name="Kuva 4" descr="Kuvasta näkyy, että suurin osa Suomen joki- ja järvivesistöistä on hyvässä tai erinomaisessa tilassa. Rannikkovesistöistämme yli 70 % on tyydyttävässä tilassa.">
            <a:extLst>
              <a:ext uri="{FF2B5EF4-FFF2-40B4-BE49-F238E27FC236}">
                <a16:creationId xmlns:a16="http://schemas.microsoft.com/office/drawing/2014/main" id="{0BCCB0BA-DAED-01C7-A635-53703A9F359D}"/>
              </a:ext>
            </a:extLst>
          </p:cNvPr>
          <p:cNvPicPr>
            <a:picLocks noChangeAspect="1"/>
          </p:cNvPicPr>
          <p:nvPr/>
        </p:nvPicPr>
        <p:blipFill>
          <a:blip r:embed="rId3"/>
          <a:stretch>
            <a:fillRect/>
          </a:stretch>
        </p:blipFill>
        <p:spPr>
          <a:xfrm>
            <a:off x="476654" y="939463"/>
            <a:ext cx="6510451" cy="4677760"/>
          </a:xfrm>
          <a:prstGeom prst="rect">
            <a:avLst/>
          </a:prstGeom>
        </p:spPr>
      </p:pic>
      <p:sp>
        <p:nvSpPr>
          <p:cNvPr id="13" name="Tekstiruutu 12">
            <a:extLst>
              <a:ext uri="{FF2B5EF4-FFF2-40B4-BE49-F238E27FC236}">
                <a16:creationId xmlns:a16="http://schemas.microsoft.com/office/drawing/2014/main" id="{F0E88777-AFDB-3C78-5DD9-CE8C813E7574}"/>
              </a:ext>
            </a:extLst>
          </p:cNvPr>
          <p:cNvSpPr txBox="1"/>
          <p:nvPr/>
        </p:nvSpPr>
        <p:spPr>
          <a:xfrm>
            <a:off x="7101191" y="1240777"/>
            <a:ext cx="4406630" cy="3323987"/>
          </a:xfrm>
          <a:prstGeom prst="rect">
            <a:avLst/>
          </a:prstGeom>
          <a:noFill/>
        </p:spPr>
        <p:txBody>
          <a:bodyPr wrap="square" rtlCol="0">
            <a:spAutoFit/>
          </a:bodyPr>
          <a:lstStyle/>
          <a:p>
            <a:pPr marL="342900" indent="-342900">
              <a:buFont typeface="Arial" panose="020B0604020202020204" pitchFamily="34" charset="0"/>
              <a:buChar char="•"/>
            </a:pPr>
            <a:r>
              <a:rPr lang="fi-FI" sz="2400" dirty="0">
                <a:latin typeface="Sofia pro"/>
              </a:rPr>
              <a:t>Suurin osa järvistämme on hyvässä tai erinomaisessa tilassa.</a:t>
            </a:r>
          </a:p>
          <a:p>
            <a:pPr marL="342900" indent="-342900">
              <a:buFont typeface="Arial" panose="020B0604020202020204" pitchFamily="34" charset="0"/>
              <a:buChar char="•"/>
            </a:pPr>
            <a:r>
              <a:rPr lang="fi-FI" sz="2400" dirty="0">
                <a:latin typeface="Sofia pro"/>
              </a:rPr>
              <a:t>Rannikkovedet ovat selkeästi sisävesiä heikommassa tilassa.</a:t>
            </a:r>
          </a:p>
          <a:p>
            <a:pPr marL="342900" indent="-342900">
              <a:buFont typeface="Arial" panose="020B0604020202020204" pitchFamily="34" charset="0"/>
              <a:buChar char="•"/>
            </a:pPr>
            <a:r>
              <a:rPr lang="fi-FI" sz="2400" dirty="0">
                <a:latin typeface="Sofia pro"/>
              </a:rPr>
              <a:t>Jokien ekologista tilaa heikentävät liettyminen ja padot sekä muut vaellusesteet.</a:t>
            </a:r>
          </a:p>
          <a:p>
            <a:endParaRPr lang="fi-FI" dirty="0"/>
          </a:p>
        </p:txBody>
      </p:sp>
      <p:sp>
        <p:nvSpPr>
          <p:cNvPr id="12" name="Tekstiruutu 11">
            <a:extLst>
              <a:ext uri="{FF2B5EF4-FFF2-40B4-BE49-F238E27FC236}">
                <a16:creationId xmlns:a16="http://schemas.microsoft.com/office/drawing/2014/main" id="{193B5083-900C-1A4E-EBA5-2F0A35B883B5}"/>
              </a:ext>
            </a:extLst>
          </p:cNvPr>
          <p:cNvSpPr txBox="1"/>
          <p:nvPr/>
        </p:nvSpPr>
        <p:spPr>
          <a:xfrm>
            <a:off x="7101191" y="4660987"/>
            <a:ext cx="4614155" cy="584775"/>
          </a:xfrm>
          <a:prstGeom prst="rect">
            <a:avLst/>
          </a:prstGeom>
          <a:noFill/>
        </p:spPr>
        <p:txBody>
          <a:bodyPr wrap="square" rtlCol="0">
            <a:spAutoFit/>
          </a:bodyPr>
          <a:lstStyle/>
          <a:p>
            <a:r>
              <a:rPr lang="fi-FI" sz="1600" dirty="0"/>
              <a:t>Kuva: </a:t>
            </a:r>
            <a:r>
              <a:rPr lang="fi-FI" sz="1600" i="1" dirty="0"/>
              <a:t>https://www.vesi.fi/vesitieto/vesien-ekologinen-ja-kemiallinen-tila/</a:t>
            </a:r>
          </a:p>
        </p:txBody>
      </p:sp>
    </p:spTree>
    <p:extLst>
      <p:ext uri="{BB962C8B-B14F-4D97-AF65-F5344CB8AC3E}">
        <p14:creationId xmlns:p14="http://schemas.microsoft.com/office/powerpoint/2010/main" val="1705425158"/>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dirty="0"/>
              <a:t>Valuma-aluetasoinen suunnittelu 1</a:t>
            </a:r>
          </a:p>
        </p:txBody>
      </p:sp>
      <p:sp>
        <p:nvSpPr>
          <p:cNvPr id="3" name="Date Placeholder 2">
            <a:extLst>
              <a:ext uri="{FF2B5EF4-FFF2-40B4-BE49-F238E27FC236}">
                <a16:creationId xmlns:a16="http://schemas.microsoft.com/office/drawing/2014/main" id="{860612EE-238F-D991-11A9-F2276BD3348E}"/>
              </a:ext>
              <a:ext uri="{C183D7F6-B498-43B3-948B-1728B52AA6E4}">
                <adec:decorative xmlns:adec="http://schemas.microsoft.com/office/drawing/2017/decorative" val="1"/>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dirty="0"/>
          </a:p>
        </p:txBody>
      </p:sp>
      <p:sp>
        <p:nvSpPr>
          <p:cNvPr id="4" name="Footer Placeholder 3">
            <a:extLst>
              <a:ext uri="{FF2B5EF4-FFF2-40B4-BE49-F238E27FC236}">
                <a16:creationId xmlns:a16="http://schemas.microsoft.com/office/drawing/2014/main" id="{F036E713-B563-9594-9875-7947DCC1B1AB}"/>
              </a:ext>
              <a:ext uri="{C183D7F6-B498-43B3-948B-1728B52AA6E4}">
                <adec:decorative xmlns:adec="http://schemas.microsoft.com/office/drawing/2017/decorative" val="1"/>
              </a:ext>
            </a:extLst>
          </p:cNvPr>
          <p:cNvSpPr>
            <a:spLocks noGrp="1"/>
          </p:cNvSpPr>
          <p:nvPr>
            <p:ph type="ftr" sz="quarter" idx="11"/>
          </p:nvPr>
        </p:nvSpPr>
        <p:spPr>
          <a:xfrm>
            <a:off x="2292061" y="5926762"/>
            <a:ext cx="5570240" cy="404664"/>
          </a:xfrm>
        </p:spPr>
        <p:txBody>
          <a:bodyPr/>
          <a:lstStyle/>
          <a:p>
            <a:r>
              <a:rPr lang="fi-FI"/>
              <a:t>Tarja Stenman</a:t>
            </a:r>
            <a:endParaRPr lang="fi-FI" dirty="0"/>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3668580" y="1958975"/>
            <a:ext cx="7615370" cy="3448050"/>
          </a:xfrm>
        </p:spPr>
        <p:txBody>
          <a:bodyPr>
            <a:normAutofit lnSpcReduction="10000"/>
          </a:bodyPr>
          <a:lstStyle/>
          <a:p>
            <a:r>
              <a:rPr lang="fi-FI" dirty="0"/>
              <a:t>Valuma-alue tarkoittaa aluetta, jolta pinta- ja pohjavedet laskevat mereen, järveen tai johonkin tiettyyn uoman kohtaan.</a:t>
            </a:r>
          </a:p>
          <a:p>
            <a:r>
              <a:rPr lang="fi-FI" dirty="0"/>
              <a:t>Maa- ja metsätalouden vesiensuojelua sekä muita vesitalouden aiheita käsitellään erillään sektorikohtaisesti, mikä näyttäytyy toimijoille vaikeaselkoisena sekä myös heikentää toiminnan vaikuttavuutta.</a:t>
            </a:r>
          </a:p>
          <a:p>
            <a:r>
              <a:rPr lang="fi-FI" dirty="0"/>
              <a:t>Vesitalouteen ja vesiensuojeluun liittyvien toimintatapojen, ohjauskeinojen sekä vaatimusten tulisi olla mahdollisimman yhteneväisiä maa- ja metsätaloudessa. </a:t>
            </a:r>
          </a:p>
          <a:p>
            <a:r>
              <a:rPr lang="fi-FI" dirty="0"/>
              <a:t>Viranomaisten yhteistyötä sekä viranomaisten ja maa- ja metsätaloustoimijoiden välistä vuoropuhelua tulisikin lisätä.</a:t>
            </a:r>
          </a:p>
        </p:txBody>
      </p:sp>
      <p:pic>
        <p:nvPicPr>
          <p:cNvPr id="6" name="Kuva 5">
            <a:extLst>
              <a:ext uri="{FF2B5EF4-FFF2-40B4-BE49-F238E27FC236}">
                <a16:creationId xmlns:a16="http://schemas.microsoft.com/office/drawing/2014/main" id="{70D62741-B334-407F-9064-068FA175588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85362" y="1649776"/>
            <a:ext cx="2669381" cy="3647119"/>
          </a:xfrm>
          <a:prstGeom prst="rect">
            <a:avLst/>
          </a:prstGeom>
        </p:spPr>
      </p:pic>
      <p:sp>
        <p:nvSpPr>
          <p:cNvPr id="8" name="Tekstiruutu 7">
            <a:extLst>
              <a:ext uri="{FF2B5EF4-FFF2-40B4-BE49-F238E27FC236}">
                <a16:creationId xmlns:a16="http://schemas.microsoft.com/office/drawing/2014/main" id="{C741A95B-9638-4B3B-F368-20FB4894B727}"/>
              </a:ext>
              <a:ext uri="{C183D7F6-B498-43B3-948B-1728B52AA6E4}">
                <adec:decorative xmlns:adec="http://schemas.microsoft.com/office/drawing/2017/decorative" val="1"/>
              </a:ext>
            </a:extLst>
          </p:cNvPr>
          <p:cNvSpPr txBox="1"/>
          <p:nvPr/>
        </p:nvSpPr>
        <p:spPr>
          <a:xfrm>
            <a:off x="766101" y="5308905"/>
            <a:ext cx="3766988" cy="738664"/>
          </a:xfrm>
          <a:prstGeom prst="rect">
            <a:avLst/>
          </a:prstGeom>
          <a:noFill/>
        </p:spPr>
        <p:txBody>
          <a:bodyPr wrap="square">
            <a:spAutoFit/>
          </a:bodyPr>
          <a:lstStyle/>
          <a:p>
            <a:r>
              <a:rPr lang="fi-FI" sz="1400" i="1" dirty="0"/>
              <a:t>Kuva: https://www.syke.fi/fi-FI/Avoin_tieto/Uutiset/VALUE__valumaalueen_rajaustyokalu_uudist%2841886%29</a:t>
            </a:r>
          </a:p>
        </p:txBody>
      </p:sp>
    </p:spTree>
    <p:extLst>
      <p:ext uri="{BB962C8B-B14F-4D97-AF65-F5344CB8AC3E}">
        <p14:creationId xmlns:p14="http://schemas.microsoft.com/office/powerpoint/2010/main" val="3486255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dirty="0"/>
              <a:t>Valuma-aluetasoinen suunnittelu 2</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dirty="0"/>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a:t>Tarja Stenman</a:t>
            </a:r>
            <a:endParaRPr lang="fi-FI" dirty="0"/>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550" y="1959429"/>
            <a:ext cx="10514802" cy="3448279"/>
          </a:xfrm>
        </p:spPr>
        <p:txBody>
          <a:bodyPr>
            <a:normAutofit/>
          </a:bodyPr>
          <a:lstStyle/>
          <a:p>
            <a:r>
              <a:rPr lang="fi-FI" dirty="0"/>
              <a:t>Maankäytön ja vesienhoidon suunnittelussa, ohjauksessa ja toteutuksessa tulee huomioida valuma-aluetasoinen tarkastelu, jolla voidaan tehostaa toiminnan vaikuttavuutta.</a:t>
            </a:r>
          </a:p>
          <a:p>
            <a:r>
              <a:rPr lang="fi-FI" dirty="0"/>
              <a:t>Tavoitteena on aikaansaada eri maankäyttösektoreiden viranomaisten välille riittävän yhdenmukaiset, sujuvat ja vaikuttavuudeltaan nykyistä paremmat käytännöt.</a:t>
            </a:r>
          </a:p>
        </p:txBody>
      </p:sp>
    </p:spTree>
    <p:extLst>
      <p:ext uri="{BB962C8B-B14F-4D97-AF65-F5344CB8AC3E}">
        <p14:creationId xmlns:p14="http://schemas.microsoft.com/office/powerpoint/2010/main" val="2502963252"/>
      </p:ext>
    </p:extLst>
  </p:cSld>
  <p:clrMapOvr>
    <a:masterClrMapping/>
  </p:clrMapOvr>
</p:sld>
</file>

<file path=ppt/theme/theme1.xml><?xml version="1.0" encoding="utf-8"?>
<a:theme xmlns:a="http://schemas.openxmlformats.org/drawingml/2006/main" name="Jamk PowerPoint-teema">
  <a:themeElements>
    <a:clrScheme name="OVI">
      <a:dk1>
        <a:srgbClr val="0D004B"/>
      </a:dk1>
      <a:lt1>
        <a:srgbClr val="FFFFFF"/>
      </a:lt1>
      <a:dk2>
        <a:srgbClr val="0D004C"/>
      </a:dk2>
      <a:lt2>
        <a:srgbClr val="E7E6E6"/>
      </a:lt2>
      <a:accent1>
        <a:srgbClr val="E2066E"/>
      </a:accent1>
      <a:accent2>
        <a:srgbClr val="FDB913"/>
      </a:accent2>
      <a:accent3>
        <a:srgbClr val="00B39C"/>
      </a:accent3>
      <a:accent4>
        <a:srgbClr val="008F8B"/>
      </a:accent4>
      <a:accent5>
        <a:srgbClr val="0062A7"/>
      </a:accent5>
      <a:accent6>
        <a:srgbClr val="D3D800"/>
      </a:accent6>
      <a:hlink>
        <a:srgbClr val="3FB9E3"/>
      </a:hlink>
      <a:folHlink>
        <a:srgbClr val="7861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3408AA4-9652-F744-B906-FE783B7202B9}" vid="{623382B2-7C78-A94B-A3E8-2EC7675DCC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252a5b-e872-4656-b584-44e4631886c1">
      <Terms xmlns="http://schemas.microsoft.com/office/infopath/2007/PartnerControls"/>
    </lcf76f155ced4ddcb4097134ff3c332f>
    <TaxCatchAll xmlns="d4652e40-bf25-4218-bd72-c5b3c8a1550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8F55484F802AF544A53F3C97EB86093F" ma:contentTypeVersion="14" ma:contentTypeDescription="Luo uusi asiakirja." ma:contentTypeScope="" ma:versionID="5c2ec962253acfa59e2e24ac18e62ade">
  <xsd:schema xmlns:xsd="http://www.w3.org/2001/XMLSchema" xmlns:xs="http://www.w3.org/2001/XMLSchema" xmlns:p="http://schemas.microsoft.com/office/2006/metadata/properties" xmlns:ns2="12252a5b-e872-4656-b584-44e4631886c1" xmlns:ns3="d4652e40-bf25-4218-bd72-c5b3c8a1550b" targetNamespace="http://schemas.microsoft.com/office/2006/metadata/properties" ma:root="true" ma:fieldsID="fd24d7093036746591d1f0deb9e70277" ns2:_="" ns3:_="">
    <xsd:import namespace="12252a5b-e872-4656-b584-44e4631886c1"/>
    <xsd:import namespace="d4652e40-bf25-4218-bd72-c5b3c8a1550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52a5b-e872-4656-b584-44e4631886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16af2609-c3e5-4c49-b9fa-7b01c8d2987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652e40-bf25-4218-bd72-c5b3c8a1550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f6785a-d9a5-4597-990c-0d8da45561ef}" ma:internalName="TaxCatchAll" ma:showField="CatchAllData" ma:web="d4652e40-bf25-4218-bd72-c5b3c8a1550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A060B7-9134-4071-B6B2-3B467EFC5EDA}">
  <ds:schemaRefs>
    <ds:schemaRef ds:uri="http://purl.org/dc/dcmitype/"/>
    <ds:schemaRef ds:uri="http://schemas.microsoft.com/office/2006/documentManagement/types"/>
    <ds:schemaRef ds:uri="http://purl.org/dc/elements/1.1/"/>
    <ds:schemaRef ds:uri="d4652e40-bf25-4218-bd72-c5b3c8a1550b"/>
    <ds:schemaRef ds:uri="12252a5b-e872-4656-b584-44e4631886c1"/>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E3FDDD2-9BCF-4D55-8ABA-DAC04376254A}">
  <ds:schemaRefs>
    <ds:schemaRef ds:uri="http://schemas.microsoft.com/sharepoint/v3/contenttype/forms"/>
  </ds:schemaRefs>
</ds:datastoreItem>
</file>

<file path=customXml/itemProps3.xml><?xml version="1.0" encoding="utf-8"?>
<ds:datastoreItem xmlns:ds="http://schemas.openxmlformats.org/officeDocument/2006/customXml" ds:itemID="{F3F45BE3-B6DD-4EC0-9708-257285B0C6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52a5b-e872-4656-b584-44e4631886c1"/>
    <ds:schemaRef ds:uri="d4652e40-bf25-4218-bd72-c5b3c8a15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Powerpoint_pohja</Template>
  <TotalTime>1231</TotalTime>
  <Words>1030</Words>
  <Application>Microsoft Office PowerPoint</Application>
  <PresentationFormat>Laajakuva</PresentationFormat>
  <Paragraphs>103</Paragraphs>
  <Slides>17</Slides>
  <Notes>0</Notes>
  <HiddenSlides>0</HiddenSlides>
  <MMClips>0</MMClips>
  <ScaleCrop>false</ScaleCrop>
  <HeadingPairs>
    <vt:vector size="4" baseType="variant">
      <vt:variant>
        <vt:lpstr>Teema</vt:lpstr>
      </vt:variant>
      <vt:variant>
        <vt:i4>1</vt:i4>
      </vt:variant>
      <vt:variant>
        <vt:lpstr>Dian otsikot</vt:lpstr>
      </vt:variant>
      <vt:variant>
        <vt:i4>17</vt:i4>
      </vt:variant>
    </vt:vector>
  </HeadingPairs>
  <TitlesOfParts>
    <vt:vector size="18" baseType="lpstr">
      <vt:lpstr>Jamk PowerPoint-teema</vt:lpstr>
      <vt:lpstr>Vesienhoito ja valuma-aluetasoinen suunnittelu </vt:lpstr>
      <vt:lpstr>Lisenssi</vt:lpstr>
      <vt:lpstr>Tavoitteena vesien hyvä tila 1</vt:lpstr>
      <vt:lpstr>Tavoitteena vesien hyvä tila 2</vt:lpstr>
      <vt:lpstr>Vesienhoitoalueet Suomessa</vt:lpstr>
      <vt:lpstr>Pintavesien ekologinen tila 1</vt:lpstr>
      <vt:lpstr>Pintavesien ekologinen tila 2</vt:lpstr>
      <vt:lpstr>Valuma-aluetasoinen suunnittelu 1</vt:lpstr>
      <vt:lpstr>Valuma-aluetasoinen suunnittelu 2</vt:lpstr>
      <vt:lpstr>Valuma-aluetasoinen suunnittelu 3</vt:lpstr>
      <vt:lpstr>Valuma-aluetasoinen suunnittelu 4</vt:lpstr>
      <vt:lpstr>Valuma-alueen rakenne</vt:lpstr>
      <vt:lpstr>VALUE – valuma-alueen rajaustyökalu</vt:lpstr>
      <vt:lpstr>Paikkatietoaineistot</vt:lpstr>
      <vt:lpstr>Lähteet ja lisälukemista</vt:lpstr>
      <vt:lpstr>Toteuttajat</vt:lpstr>
      <vt:lpstr>Nappaa hiilestä kiinni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Tähän iso pääotsikko</dc:title>
  <dc:subject/>
  <dc:creator>Anna-Stina Kuula</dc:creator>
  <cp:keywords/>
  <dc:description/>
  <cp:lastModifiedBy>Stenman Tarja</cp:lastModifiedBy>
  <cp:revision>12</cp:revision>
  <dcterms:created xsi:type="dcterms:W3CDTF">2023-09-15T10:32:20Z</dcterms:created>
  <dcterms:modified xsi:type="dcterms:W3CDTF">2024-09-24T10:00:07Z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669;#pohja|9a9d608a-ea78-4893-b288-35ade6364b14;#1039;#powerpoint|051b3f1a-72f4-4748-b6c4-d93be0de18c9;#1696;#mallipohja|9ccee185-d70a-4d05-9c8c-38b6d35b7d18;#1722;#power point|1bfe7825-4f6b-4848-9a2d-ae9eeb6e12c4</vt:lpwstr>
  </property>
  <property fmtid="{D5CDD505-2E9C-101B-9397-08002B2CF9AE}" pid="3" name="Order">
    <vt:r8>6100</vt:r8>
  </property>
  <property fmtid="{D5CDD505-2E9C-101B-9397-08002B2CF9AE}" pid="4" name="xd_Signature">
    <vt:bool>false</vt:bool>
  </property>
  <property fmtid="{D5CDD505-2E9C-101B-9397-08002B2CF9AE}" pid="5" name="xd_ProgID">
    <vt:lpwstr/>
  </property>
  <property fmtid="{D5CDD505-2E9C-101B-9397-08002B2CF9AE}" pid="6" name="ContentTypeId">
    <vt:lpwstr>0x0101008F55484F802AF544A53F3C97EB86093F</vt:lpwstr>
  </property>
  <property fmtid="{D5CDD505-2E9C-101B-9397-08002B2CF9AE}" pid="7" name="Asiasanat">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Avainsanat">
    <vt:lpwstr>12;#presentation template|2ad3c496-72aa-4cb3-ad79-cc4c29aaedb8</vt:lpwstr>
  </property>
  <property fmtid="{D5CDD505-2E9C-101B-9397-08002B2CF9AE}" pid="13" name="MediaServiceImageTags">
    <vt:lpwstr/>
  </property>
</Properties>
</file>