
<file path=[Content_Types].xml><?xml version="1.0" encoding="utf-8"?>
<Types xmlns="http://schemas.openxmlformats.org/package/2006/content-types">
  <Default Extension="jpeg" ContentType="image/jpeg"/>
  <Default Extension="jpg" ContentType="image/pn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5"/>
  </p:notesMasterIdLst>
  <p:sldIdLst>
    <p:sldId id="299" r:id="rId5"/>
    <p:sldId id="287" r:id="rId6"/>
    <p:sldId id="330" r:id="rId7"/>
    <p:sldId id="331" r:id="rId8"/>
    <p:sldId id="332" r:id="rId9"/>
    <p:sldId id="333" r:id="rId10"/>
    <p:sldId id="334" r:id="rId11"/>
    <p:sldId id="308" r:id="rId12"/>
    <p:sldId id="300" r:id="rId13"/>
    <p:sldId id="296" r:id="rId14"/>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1470E84-63D9-67DC-75F6-833E5C051041}" name="Anna-Stina Kuula" initials="ASK" userId="Anna-Stina Kuula"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A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8895D79-48B7-911E-5850-636096C8821F}" v="1" dt="2024-09-24T10:00:18.30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65" autoAdjust="0"/>
    <p:restoredTop sz="86403" autoAdjust="0"/>
  </p:normalViewPr>
  <p:slideViewPr>
    <p:cSldViewPr snapToGrid="0">
      <p:cViewPr varScale="1">
        <p:scale>
          <a:sx n="60" d="100"/>
          <a:sy n="60" d="100"/>
        </p:scale>
        <p:origin x="72" y="379"/>
      </p:cViewPr>
      <p:guideLst/>
    </p:cSldViewPr>
  </p:slideViewPr>
  <p:outlineViewPr>
    <p:cViewPr>
      <p:scale>
        <a:sx n="33" d="100"/>
        <a:sy n="33" d="100"/>
      </p:scale>
      <p:origin x="0" y="-5"/>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uula Anna-Stina" userId="7268a26c-074a-4576-8e9c-a5e8d29952c7" providerId="ADAL" clId="{BD3CC830-743C-4863-AE32-B131C73302A0}"/>
    <pc:docChg chg="undo custSel modSld">
      <pc:chgData name="Kuula Anna-Stina" userId="7268a26c-074a-4576-8e9c-a5e8d29952c7" providerId="ADAL" clId="{BD3CC830-743C-4863-AE32-B131C73302A0}" dt="2024-08-05T10:37:48.220" v="107" actId="20577"/>
      <pc:docMkLst>
        <pc:docMk/>
      </pc:docMkLst>
      <pc:sldChg chg="addSp delSp modSp mod">
        <pc:chgData name="Kuula Anna-Stina" userId="7268a26c-074a-4576-8e9c-a5e8d29952c7" providerId="ADAL" clId="{BD3CC830-743C-4863-AE32-B131C73302A0}" dt="2024-08-05T10:37:13.667" v="97" actId="20577"/>
        <pc:sldMkLst>
          <pc:docMk/>
          <pc:sldMk cId="1775296195" sldId="296"/>
        </pc:sldMkLst>
        <pc:spChg chg="add del mod">
          <ac:chgData name="Kuula Anna-Stina" userId="7268a26c-074a-4576-8e9c-a5e8d29952c7" providerId="ADAL" clId="{BD3CC830-743C-4863-AE32-B131C73302A0}" dt="2024-08-05T10:37:06.190" v="74" actId="33699"/>
          <ac:spMkLst>
            <pc:docMk/>
            <pc:sldMk cId="1775296195" sldId="296"/>
            <ac:spMk id="2" creationId="{8311D266-442C-68B4-646D-7D0B7F68472E}"/>
          </ac:spMkLst>
        </pc:spChg>
        <pc:spChg chg="add mod">
          <ac:chgData name="Kuula Anna-Stina" userId="7268a26c-074a-4576-8e9c-a5e8d29952c7" providerId="ADAL" clId="{BD3CC830-743C-4863-AE32-B131C73302A0}" dt="2024-08-05T10:37:13.667" v="97" actId="20577"/>
          <ac:spMkLst>
            <pc:docMk/>
            <pc:sldMk cId="1775296195" sldId="296"/>
            <ac:spMk id="3" creationId="{49161EBD-D5F5-450D-2A97-2195C0C9C433}"/>
          </ac:spMkLst>
        </pc:spChg>
      </pc:sldChg>
      <pc:sldChg chg="addSp delSp modSp mod chgLayout">
        <pc:chgData name="Kuula Anna-Stina" userId="7268a26c-074a-4576-8e9c-a5e8d29952c7" providerId="ADAL" clId="{BD3CC830-743C-4863-AE32-B131C73302A0}" dt="2024-08-05T10:29:13.176" v="0" actId="6264"/>
        <pc:sldMkLst>
          <pc:docMk/>
          <pc:sldMk cId="1321143066" sldId="299"/>
        </pc:sldMkLst>
        <pc:spChg chg="mod ord">
          <ac:chgData name="Kuula Anna-Stina" userId="7268a26c-074a-4576-8e9c-a5e8d29952c7" providerId="ADAL" clId="{BD3CC830-743C-4863-AE32-B131C73302A0}" dt="2024-08-05T10:29:13.176" v="0" actId="6264"/>
          <ac:spMkLst>
            <pc:docMk/>
            <pc:sldMk cId="1321143066" sldId="299"/>
            <ac:spMk id="2" creationId="{B96E23E9-DE3F-A7C1-6A2B-65B651E3CB80}"/>
          </ac:spMkLst>
        </pc:spChg>
        <pc:spChg chg="mod ord">
          <ac:chgData name="Kuula Anna-Stina" userId="7268a26c-074a-4576-8e9c-a5e8d29952c7" providerId="ADAL" clId="{BD3CC830-743C-4863-AE32-B131C73302A0}" dt="2024-08-05T10:29:13.176" v="0" actId="6264"/>
          <ac:spMkLst>
            <pc:docMk/>
            <pc:sldMk cId="1321143066" sldId="299"/>
            <ac:spMk id="3" creationId="{9200C9ED-0003-D80A-DEA0-65C56DE26490}"/>
          </ac:spMkLst>
        </pc:spChg>
        <pc:spChg chg="add del mod">
          <ac:chgData name="Kuula Anna-Stina" userId="7268a26c-074a-4576-8e9c-a5e8d29952c7" providerId="ADAL" clId="{BD3CC830-743C-4863-AE32-B131C73302A0}" dt="2024-08-05T10:29:13.176" v="0" actId="6264"/>
          <ac:spMkLst>
            <pc:docMk/>
            <pc:sldMk cId="1321143066" sldId="299"/>
            <ac:spMk id="4" creationId="{2C435D60-7303-9B97-884C-401C0B4A7B62}"/>
          </ac:spMkLst>
        </pc:spChg>
        <pc:spChg chg="add del mod">
          <ac:chgData name="Kuula Anna-Stina" userId="7268a26c-074a-4576-8e9c-a5e8d29952c7" providerId="ADAL" clId="{BD3CC830-743C-4863-AE32-B131C73302A0}" dt="2024-08-05T10:29:13.176" v="0" actId="6264"/>
          <ac:spMkLst>
            <pc:docMk/>
            <pc:sldMk cId="1321143066" sldId="299"/>
            <ac:spMk id="5" creationId="{343D95C1-A65C-9B94-74EE-B394CD2F27E1}"/>
          </ac:spMkLst>
        </pc:spChg>
      </pc:sldChg>
      <pc:sldChg chg="modSp">
        <pc:chgData name="Kuula Anna-Stina" userId="7268a26c-074a-4576-8e9c-a5e8d29952c7" providerId="ADAL" clId="{BD3CC830-743C-4863-AE32-B131C73302A0}" dt="2024-08-05T10:36:55.669" v="72" actId="20577"/>
        <pc:sldMkLst>
          <pc:docMk/>
          <pc:sldMk cId="2556390598" sldId="300"/>
        </pc:sldMkLst>
        <pc:spChg chg="mod">
          <ac:chgData name="Kuula Anna-Stina" userId="7268a26c-074a-4576-8e9c-a5e8d29952c7" providerId="ADAL" clId="{BD3CC830-743C-4863-AE32-B131C73302A0}" dt="2024-08-05T10:36:55.669" v="72" actId="20577"/>
          <ac:spMkLst>
            <pc:docMk/>
            <pc:sldMk cId="2556390598" sldId="300"/>
            <ac:spMk id="2" creationId="{5F8BEC45-8DE4-B9A8-815F-3592AC87DC89}"/>
          </ac:spMkLst>
        </pc:spChg>
      </pc:sldChg>
      <pc:sldChg chg="addSp delSp modSp mod chgLayout">
        <pc:chgData name="Kuula Anna-Stina" userId="7268a26c-074a-4576-8e9c-a5e8d29952c7" providerId="ADAL" clId="{BD3CC830-743C-4863-AE32-B131C73302A0}" dt="2024-08-05T10:36:19.374" v="22" actId="6264"/>
        <pc:sldMkLst>
          <pc:docMk/>
          <pc:sldMk cId="1970351604" sldId="308"/>
        </pc:sldMkLst>
        <pc:spChg chg="mod ord">
          <ac:chgData name="Kuula Anna-Stina" userId="7268a26c-074a-4576-8e9c-a5e8d29952c7" providerId="ADAL" clId="{BD3CC830-743C-4863-AE32-B131C73302A0}" dt="2024-08-05T10:36:19.374" v="22" actId="6264"/>
          <ac:spMkLst>
            <pc:docMk/>
            <pc:sldMk cId="1970351604" sldId="308"/>
            <ac:spMk id="2" creationId="{0AD8E757-0C93-DECC-FC28-59AB9DBF8E32}"/>
          </ac:spMkLst>
        </pc:spChg>
        <pc:spChg chg="mod ord">
          <ac:chgData name="Kuula Anna-Stina" userId="7268a26c-074a-4576-8e9c-a5e8d29952c7" providerId="ADAL" clId="{BD3CC830-743C-4863-AE32-B131C73302A0}" dt="2024-08-05T10:36:19.374" v="22" actId="6264"/>
          <ac:spMkLst>
            <pc:docMk/>
            <pc:sldMk cId="1970351604" sldId="308"/>
            <ac:spMk id="3" creationId="{860612EE-238F-D991-11A9-F2276BD3348E}"/>
          </ac:spMkLst>
        </pc:spChg>
        <pc:spChg chg="mod ord">
          <ac:chgData name="Kuula Anna-Stina" userId="7268a26c-074a-4576-8e9c-a5e8d29952c7" providerId="ADAL" clId="{BD3CC830-743C-4863-AE32-B131C73302A0}" dt="2024-08-05T10:36:19.374" v="22" actId="6264"/>
          <ac:spMkLst>
            <pc:docMk/>
            <pc:sldMk cId="1970351604" sldId="308"/>
            <ac:spMk id="4" creationId="{F036E713-B563-9594-9875-7947DCC1B1AB}"/>
          </ac:spMkLst>
        </pc:spChg>
        <pc:spChg chg="mod ord">
          <ac:chgData name="Kuula Anna-Stina" userId="7268a26c-074a-4576-8e9c-a5e8d29952c7" providerId="ADAL" clId="{BD3CC830-743C-4863-AE32-B131C73302A0}" dt="2024-08-05T10:36:19.374" v="22" actId="6264"/>
          <ac:spMkLst>
            <pc:docMk/>
            <pc:sldMk cId="1970351604" sldId="308"/>
            <ac:spMk id="5" creationId="{E3526722-74DC-2B36-4CA4-D29FB94ECBB2}"/>
          </ac:spMkLst>
        </pc:spChg>
        <pc:spChg chg="add del mod">
          <ac:chgData name="Kuula Anna-Stina" userId="7268a26c-074a-4576-8e9c-a5e8d29952c7" providerId="ADAL" clId="{BD3CC830-743C-4863-AE32-B131C73302A0}" dt="2024-08-05T10:36:19.374" v="22" actId="6264"/>
          <ac:spMkLst>
            <pc:docMk/>
            <pc:sldMk cId="1970351604" sldId="308"/>
            <ac:spMk id="6" creationId="{4A19C078-1A1F-1A7F-32E9-578D60E8980D}"/>
          </ac:spMkLst>
        </pc:spChg>
        <pc:spChg chg="add del mod">
          <ac:chgData name="Kuula Anna-Stina" userId="7268a26c-074a-4576-8e9c-a5e8d29952c7" providerId="ADAL" clId="{BD3CC830-743C-4863-AE32-B131C73302A0}" dt="2024-08-05T10:36:19.374" v="22" actId="6264"/>
          <ac:spMkLst>
            <pc:docMk/>
            <pc:sldMk cId="1970351604" sldId="308"/>
            <ac:spMk id="7" creationId="{52E340C0-C22F-AC9D-3F30-852CEFF50D7C}"/>
          </ac:spMkLst>
        </pc:spChg>
        <pc:spChg chg="add del mod">
          <ac:chgData name="Kuula Anna-Stina" userId="7268a26c-074a-4576-8e9c-a5e8d29952c7" providerId="ADAL" clId="{BD3CC830-743C-4863-AE32-B131C73302A0}" dt="2024-08-05T10:36:19.374" v="22" actId="6264"/>
          <ac:spMkLst>
            <pc:docMk/>
            <pc:sldMk cId="1970351604" sldId="308"/>
            <ac:spMk id="8" creationId="{03551DCA-CAA7-1123-EDDB-B5C1ADC62D61}"/>
          </ac:spMkLst>
        </pc:spChg>
        <pc:spChg chg="add del mod">
          <ac:chgData name="Kuula Anna-Stina" userId="7268a26c-074a-4576-8e9c-a5e8d29952c7" providerId="ADAL" clId="{BD3CC830-743C-4863-AE32-B131C73302A0}" dt="2024-08-05T10:36:19.374" v="22" actId="6264"/>
          <ac:spMkLst>
            <pc:docMk/>
            <pc:sldMk cId="1970351604" sldId="308"/>
            <ac:spMk id="9" creationId="{6B3A02CA-F7EA-16DA-9326-9D5450B0503F}"/>
          </ac:spMkLst>
        </pc:spChg>
      </pc:sldChg>
      <pc:sldChg chg="addSp delSp modSp mod chgLayout">
        <pc:chgData name="Kuula Anna-Stina" userId="7268a26c-074a-4576-8e9c-a5e8d29952c7" providerId="ADAL" clId="{BD3CC830-743C-4863-AE32-B131C73302A0}" dt="2024-08-05T10:37:43.121" v="103" actId="20577"/>
        <pc:sldMkLst>
          <pc:docMk/>
          <pc:sldMk cId="1678860031" sldId="330"/>
        </pc:sldMkLst>
        <pc:spChg chg="mod ord">
          <ac:chgData name="Kuula Anna-Stina" userId="7268a26c-074a-4576-8e9c-a5e8d29952c7" providerId="ADAL" clId="{BD3CC830-743C-4863-AE32-B131C73302A0}" dt="2024-08-05T10:37:43.121" v="103" actId="20577"/>
          <ac:spMkLst>
            <pc:docMk/>
            <pc:sldMk cId="1678860031" sldId="330"/>
            <ac:spMk id="2" creationId="{0AD8E757-0C93-DECC-FC28-59AB9DBF8E32}"/>
          </ac:spMkLst>
        </pc:spChg>
        <pc:spChg chg="mod ord">
          <ac:chgData name="Kuula Anna-Stina" userId="7268a26c-074a-4576-8e9c-a5e8d29952c7" providerId="ADAL" clId="{BD3CC830-743C-4863-AE32-B131C73302A0}" dt="2024-08-05T10:29:20.992" v="3" actId="6264"/>
          <ac:spMkLst>
            <pc:docMk/>
            <pc:sldMk cId="1678860031" sldId="330"/>
            <ac:spMk id="3" creationId="{860612EE-238F-D991-11A9-F2276BD3348E}"/>
          </ac:spMkLst>
        </pc:spChg>
        <pc:spChg chg="mod ord">
          <ac:chgData name="Kuula Anna-Stina" userId="7268a26c-074a-4576-8e9c-a5e8d29952c7" providerId="ADAL" clId="{BD3CC830-743C-4863-AE32-B131C73302A0}" dt="2024-08-05T10:29:20.992" v="3" actId="6264"/>
          <ac:spMkLst>
            <pc:docMk/>
            <pc:sldMk cId="1678860031" sldId="330"/>
            <ac:spMk id="4" creationId="{F036E713-B563-9594-9875-7947DCC1B1AB}"/>
          </ac:spMkLst>
        </pc:spChg>
        <pc:spChg chg="mod ord">
          <ac:chgData name="Kuula Anna-Stina" userId="7268a26c-074a-4576-8e9c-a5e8d29952c7" providerId="ADAL" clId="{BD3CC830-743C-4863-AE32-B131C73302A0}" dt="2024-08-05T10:29:20.992" v="3" actId="6264"/>
          <ac:spMkLst>
            <pc:docMk/>
            <pc:sldMk cId="1678860031" sldId="330"/>
            <ac:spMk id="5" creationId="{E3526722-74DC-2B36-4CA4-D29FB94ECBB2}"/>
          </ac:spMkLst>
        </pc:spChg>
        <pc:spChg chg="add del mod">
          <ac:chgData name="Kuula Anna-Stina" userId="7268a26c-074a-4576-8e9c-a5e8d29952c7" providerId="ADAL" clId="{BD3CC830-743C-4863-AE32-B131C73302A0}" dt="2024-08-05T10:29:19.951" v="2" actId="6264"/>
          <ac:spMkLst>
            <pc:docMk/>
            <pc:sldMk cId="1678860031" sldId="330"/>
            <ac:spMk id="6" creationId="{9BC44A39-4DFB-FE87-0314-4DE8BFC17D38}"/>
          </ac:spMkLst>
        </pc:spChg>
        <pc:spChg chg="add del mod">
          <ac:chgData name="Kuula Anna-Stina" userId="7268a26c-074a-4576-8e9c-a5e8d29952c7" providerId="ADAL" clId="{BD3CC830-743C-4863-AE32-B131C73302A0}" dt="2024-08-05T10:29:19.951" v="2" actId="6264"/>
          <ac:spMkLst>
            <pc:docMk/>
            <pc:sldMk cId="1678860031" sldId="330"/>
            <ac:spMk id="7" creationId="{53A2DAC7-A255-5465-EE20-59E1CF80B481}"/>
          </ac:spMkLst>
        </pc:spChg>
        <pc:spChg chg="add del mod">
          <ac:chgData name="Kuula Anna-Stina" userId="7268a26c-074a-4576-8e9c-a5e8d29952c7" providerId="ADAL" clId="{BD3CC830-743C-4863-AE32-B131C73302A0}" dt="2024-08-05T10:29:19.951" v="2" actId="6264"/>
          <ac:spMkLst>
            <pc:docMk/>
            <pc:sldMk cId="1678860031" sldId="330"/>
            <ac:spMk id="8" creationId="{84276EF9-B0AB-6E15-081F-52C0C8990D8F}"/>
          </ac:spMkLst>
        </pc:spChg>
        <pc:spChg chg="add del mod">
          <ac:chgData name="Kuula Anna-Stina" userId="7268a26c-074a-4576-8e9c-a5e8d29952c7" providerId="ADAL" clId="{BD3CC830-743C-4863-AE32-B131C73302A0}" dt="2024-08-05T10:29:19.951" v="2" actId="6264"/>
          <ac:spMkLst>
            <pc:docMk/>
            <pc:sldMk cId="1678860031" sldId="330"/>
            <ac:spMk id="9" creationId="{8D609CE2-7F7A-CE52-17B8-2690EFD66394}"/>
          </ac:spMkLst>
        </pc:spChg>
        <pc:spChg chg="add del mod">
          <ac:chgData name="Kuula Anna-Stina" userId="7268a26c-074a-4576-8e9c-a5e8d29952c7" providerId="ADAL" clId="{BD3CC830-743C-4863-AE32-B131C73302A0}" dt="2024-08-05T10:29:20.992" v="3" actId="6264"/>
          <ac:spMkLst>
            <pc:docMk/>
            <pc:sldMk cId="1678860031" sldId="330"/>
            <ac:spMk id="10" creationId="{16F363E4-55E5-386F-E855-FE96E152EE97}"/>
          </ac:spMkLst>
        </pc:spChg>
        <pc:spChg chg="add del mod">
          <ac:chgData name="Kuula Anna-Stina" userId="7268a26c-074a-4576-8e9c-a5e8d29952c7" providerId="ADAL" clId="{BD3CC830-743C-4863-AE32-B131C73302A0}" dt="2024-08-05T10:29:20.992" v="3" actId="6264"/>
          <ac:spMkLst>
            <pc:docMk/>
            <pc:sldMk cId="1678860031" sldId="330"/>
            <ac:spMk id="11" creationId="{6D56777C-727B-7408-C270-3A77F47B2264}"/>
          </ac:spMkLst>
        </pc:spChg>
        <pc:spChg chg="add del mod">
          <ac:chgData name="Kuula Anna-Stina" userId="7268a26c-074a-4576-8e9c-a5e8d29952c7" providerId="ADAL" clId="{BD3CC830-743C-4863-AE32-B131C73302A0}" dt="2024-08-05T10:29:20.992" v="3" actId="6264"/>
          <ac:spMkLst>
            <pc:docMk/>
            <pc:sldMk cId="1678860031" sldId="330"/>
            <ac:spMk id="12" creationId="{122871FC-EE0D-8429-E9BE-516D434BE1C1}"/>
          </ac:spMkLst>
        </pc:spChg>
        <pc:spChg chg="add del mod">
          <ac:chgData name="Kuula Anna-Stina" userId="7268a26c-074a-4576-8e9c-a5e8d29952c7" providerId="ADAL" clId="{BD3CC830-743C-4863-AE32-B131C73302A0}" dt="2024-08-05T10:29:20.992" v="3" actId="6264"/>
          <ac:spMkLst>
            <pc:docMk/>
            <pc:sldMk cId="1678860031" sldId="330"/>
            <ac:spMk id="13" creationId="{7A9BF4DC-F346-9373-3BBF-CBEB6A6506C5}"/>
          </ac:spMkLst>
        </pc:spChg>
      </pc:sldChg>
      <pc:sldChg chg="addSp delSp modSp mod chgLayout">
        <pc:chgData name="Kuula Anna-Stina" userId="7268a26c-074a-4576-8e9c-a5e8d29952c7" providerId="ADAL" clId="{BD3CC830-743C-4863-AE32-B131C73302A0}" dt="2024-08-05T10:37:45.875" v="105" actId="20577"/>
        <pc:sldMkLst>
          <pc:docMk/>
          <pc:sldMk cId="275703264" sldId="331"/>
        </pc:sldMkLst>
        <pc:spChg chg="mod ord">
          <ac:chgData name="Kuula Anna-Stina" userId="7268a26c-074a-4576-8e9c-a5e8d29952c7" providerId="ADAL" clId="{BD3CC830-743C-4863-AE32-B131C73302A0}" dt="2024-08-05T10:37:45.875" v="105" actId="20577"/>
          <ac:spMkLst>
            <pc:docMk/>
            <pc:sldMk cId="275703264" sldId="331"/>
            <ac:spMk id="2" creationId="{0AD8E757-0C93-DECC-FC28-59AB9DBF8E32}"/>
          </ac:spMkLst>
        </pc:spChg>
        <pc:spChg chg="mod ord">
          <ac:chgData name="Kuula Anna-Stina" userId="7268a26c-074a-4576-8e9c-a5e8d29952c7" providerId="ADAL" clId="{BD3CC830-743C-4863-AE32-B131C73302A0}" dt="2024-08-05T10:30:21.994" v="7" actId="6264"/>
          <ac:spMkLst>
            <pc:docMk/>
            <pc:sldMk cId="275703264" sldId="331"/>
            <ac:spMk id="3" creationId="{860612EE-238F-D991-11A9-F2276BD3348E}"/>
          </ac:spMkLst>
        </pc:spChg>
        <pc:spChg chg="mod ord">
          <ac:chgData name="Kuula Anna-Stina" userId="7268a26c-074a-4576-8e9c-a5e8d29952c7" providerId="ADAL" clId="{BD3CC830-743C-4863-AE32-B131C73302A0}" dt="2024-08-05T10:30:21.994" v="7" actId="6264"/>
          <ac:spMkLst>
            <pc:docMk/>
            <pc:sldMk cId="275703264" sldId="331"/>
            <ac:spMk id="4" creationId="{F036E713-B563-9594-9875-7947DCC1B1AB}"/>
          </ac:spMkLst>
        </pc:spChg>
        <pc:spChg chg="mod ord">
          <ac:chgData name="Kuula Anna-Stina" userId="7268a26c-074a-4576-8e9c-a5e8d29952c7" providerId="ADAL" clId="{BD3CC830-743C-4863-AE32-B131C73302A0}" dt="2024-08-05T10:30:29.042" v="9" actId="113"/>
          <ac:spMkLst>
            <pc:docMk/>
            <pc:sldMk cId="275703264" sldId="331"/>
            <ac:spMk id="5" creationId="{E3526722-74DC-2B36-4CA4-D29FB94ECBB2}"/>
          </ac:spMkLst>
        </pc:spChg>
        <pc:spChg chg="add del mod">
          <ac:chgData name="Kuula Anna-Stina" userId="7268a26c-074a-4576-8e9c-a5e8d29952c7" providerId="ADAL" clId="{BD3CC830-743C-4863-AE32-B131C73302A0}" dt="2024-08-05T10:30:18.518" v="6" actId="6264"/>
          <ac:spMkLst>
            <pc:docMk/>
            <pc:sldMk cId="275703264" sldId="331"/>
            <ac:spMk id="6" creationId="{D9E065B0-9FF5-5655-2230-C4AC08BA9051}"/>
          </ac:spMkLst>
        </pc:spChg>
        <pc:spChg chg="add del mod">
          <ac:chgData name="Kuula Anna-Stina" userId="7268a26c-074a-4576-8e9c-a5e8d29952c7" providerId="ADAL" clId="{BD3CC830-743C-4863-AE32-B131C73302A0}" dt="2024-08-05T10:30:18.518" v="6" actId="6264"/>
          <ac:spMkLst>
            <pc:docMk/>
            <pc:sldMk cId="275703264" sldId="331"/>
            <ac:spMk id="7" creationId="{B3DDC6CA-5EE0-12F6-AB3B-A3B8843C8D29}"/>
          </ac:spMkLst>
        </pc:spChg>
        <pc:spChg chg="add del mod">
          <ac:chgData name="Kuula Anna-Stina" userId="7268a26c-074a-4576-8e9c-a5e8d29952c7" providerId="ADAL" clId="{BD3CC830-743C-4863-AE32-B131C73302A0}" dt="2024-08-05T10:30:18.518" v="6" actId="6264"/>
          <ac:spMkLst>
            <pc:docMk/>
            <pc:sldMk cId="275703264" sldId="331"/>
            <ac:spMk id="8" creationId="{B2F2E1CC-2323-66FC-BD78-34C57C4A932F}"/>
          </ac:spMkLst>
        </pc:spChg>
        <pc:spChg chg="add del mod">
          <ac:chgData name="Kuula Anna-Stina" userId="7268a26c-074a-4576-8e9c-a5e8d29952c7" providerId="ADAL" clId="{BD3CC830-743C-4863-AE32-B131C73302A0}" dt="2024-08-05T10:30:18.518" v="6" actId="6264"/>
          <ac:spMkLst>
            <pc:docMk/>
            <pc:sldMk cId="275703264" sldId="331"/>
            <ac:spMk id="9" creationId="{2A153C30-167F-87BF-60CD-59F30F912B92}"/>
          </ac:spMkLst>
        </pc:spChg>
        <pc:spChg chg="add del mod">
          <ac:chgData name="Kuula Anna-Stina" userId="7268a26c-074a-4576-8e9c-a5e8d29952c7" providerId="ADAL" clId="{BD3CC830-743C-4863-AE32-B131C73302A0}" dt="2024-08-05T10:30:21.994" v="7" actId="6264"/>
          <ac:spMkLst>
            <pc:docMk/>
            <pc:sldMk cId="275703264" sldId="331"/>
            <ac:spMk id="10" creationId="{E3153562-A343-878D-4EC3-B20ECA58C8AD}"/>
          </ac:spMkLst>
        </pc:spChg>
        <pc:spChg chg="add del mod">
          <ac:chgData name="Kuula Anna-Stina" userId="7268a26c-074a-4576-8e9c-a5e8d29952c7" providerId="ADAL" clId="{BD3CC830-743C-4863-AE32-B131C73302A0}" dt="2024-08-05T10:30:21.994" v="7" actId="6264"/>
          <ac:spMkLst>
            <pc:docMk/>
            <pc:sldMk cId="275703264" sldId="331"/>
            <ac:spMk id="11" creationId="{2DAB89C5-5D6F-90A5-C18D-751D5E21C253}"/>
          </ac:spMkLst>
        </pc:spChg>
        <pc:spChg chg="add del mod">
          <ac:chgData name="Kuula Anna-Stina" userId="7268a26c-074a-4576-8e9c-a5e8d29952c7" providerId="ADAL" clId="{BD3CC830-743C-4863-AE32-B131C73302A0}" dt="2024-08-05T10:30:21.994" v="7" actId="6264"/>
          <ac:spMkLst>
            <pc:docMk/>
            <pc:sldMk cId="275703264" sldId="331"/>
            <ac:spMk id="12" creationId="{AA0059ED-0D16-9492-C7F0-269D85C1ACAB}"/>
          </ac:spMkLst>
        </pc:spChg>
        <pc:spChg chg="add del mod">
          <ac:chgData name="Kuula Anna-Stina" userId="7268a26c-074a-4576-8e9c-a5e8d29952c7" providerId="ADAL" clId="{BD3CC830-743C-4863-AE32-B131C73302A0}" dt="2024-08-05T10:30:21.994" v="7" actId="6264"/>
          <ac:spMkLst>
            <pc:docMk/>
            <pc:sldMk cId="275703264" sldId="331"/>
            <ac:spMk id="13" creationId="{8A534F24-9ABA-7624-9544-2BAA998BA961}"/>
          </ac:spMkLst>
        </pc:spChg>
      </pc:sldChg>
      <pc:sldChg chg="addSp delSp modSp mod chgLayout">
        <pc:chgData name="Kuula Anna-Stina" userId="7268a26c-074a-4576-8e9c-a5e8d29952c7" providerId="ADAL" clId="{BD3CC830-743C-4863-AE32-B131C73302A0}" dt="2024-08-05T10:37:48.220" v="107" actId="20577"/>
        <pc:sldMkLst>
          <pc:docMk/>
          <pc:sldMk cId="1942815608" sldId="332"/>
        </pc:sldMkLst>
        <pc:spChg chg="mod ord">
          <ac:chgData name="Kuula Anna-Stina" userId="7268a26c-074a-4576-8e9c-a5e8d29952c7" providerId="ADAL" clId="{BD3CC830-743C-4863-AE32-B131C73302A0}" dt="2024-08-05T10:37:48.220" v="107" actId="20577"/>
          <ac:spMkLst>
            <pc:docMk/>
            <pc:sldMk cId="1942815608" sldId="332"/>
            <ac:spMk id="2" creationId="{0AD8E757-0C93-DECC-FC28-59AB9DBF8E32}"/>
          </ac:spMkLst>
        </pc:spChg>
        <pc:spChg chg="mod ord">
          <ac:chgData name="Kuula Anna-Stina" userId="7268a26c-074a-4576-8e9c-a5e8d29952c7" providerId="ADAL" clId="{BD3CC830-743C-4863-AE32-B131C73302A0}" dt="2024-08-05T10:31:20.580" v="10" actId="6264"/>
          <ac:spMkLst>
            <pc:docMk/>
            <pc:sldMk cId="1942815608" sldId="332"/>
            <ac:spMk id="3" creationId="{860612EE-238F-D991-11A9-F2276BD3348E}"/>
          </ac:spMkLst>
        </pc:spChg>
        <pc:spChg chg="mod ord">
          <ac:chgData name="Kuula Anna-Stina" userId="7268a26c-074a-4576-8e9c-a5e8d29952c7" providerId="ADAL" clId="{BD3CC830-743C-4863-AE32-B131C73302A0}" dt="2024-08-05T10:31:20.580" v="10" actId="6264"/>
          <ac:spMkLst>
            <pc:docMk/>
            <pc:sldMk cId="1942815608" sldId="332"/>
            <ac:spMk id="4" creationId="{F036E713-B563-9594-9875-7947DCC1B1AB}"/>
          </ac:spMkLst>
        </pc:spChg>
        <pc:spChg chg="mod ord">
          <ac:chgData name="Kuula Anna-Stina" userId="7268a26c-074a-4576-8e9c-a5e8d29952c7" providerId="ADAL" clId="{BD3CC830-743C-4863-AE32-B131C73302A0}" dt="2024-08-05T10:31:34.129" v="13" actId="113"/>
          <ac:spMkLst>
            <pc:docMk/>
            <pc:sldMk cId="1942815608" sldId="332"/>
            <ac:spMk id="5" creationId="{E3526722-74DC-2B36-4CA4-D29FB94ECBB2}"/>
          </ac:spMkLst>
        </pc:spChg>
        <pc:spChg chg="add del mod">
          <ac:chgData name="Kuula Anna-Stina" userId="7268a26c-074a-4576-8e9c-a5e8d29952c7" providerId="ADAL" clId="{BD3CC830-743C-4863-AE32-B131C73302A0}" dt="2024-08-05T10:31:20.580" v="10" actId="6264"/>
          <ac:spMkLst>
            <pc:docMk/>
            <pc:sldMk cId="1942815608" sldId="332"/>
            <ac:spMk id="6" creationId="{64D7B784-635E-0D69-A77F-A15F4A7D9E78}"/>
          </ac:spMkLst>
        </pc:spChg>
        <pc:spChg chg="add del mod">
          <ac:chgData name="Kuula Anna-Stina" userId="7268a26c-074a-4576-8e9c-a5e8d29952c7" providerId="ADAL" clId="{BD3CC830-743C-4863-AE32-B131C73302A0}" dt="2024-08-05T10:31:20.580" v="10" actId="6264"/>
          <ac:spMkLst>
            <pc:docMk/>
            <pc:sldMk cId="1942815608" sldId="332"/>
            <ac:spMk id="7" creationId="{93DE3659-E2C6-E5E9-99F6-FEF802DCCB9A}"/>
          </ac:spMkLst>
        </pc:spChg>
        <pc:spChg chg="add del mod">
          <ac:chgData name="Kuula Anna-Stina" userId="7268a26c-074a-4576-8e9c-a5e8d29952c7" providerId="ADAL" clId="{BD3CC830-743C-4863-AE32-B131C73302A0}" dt="2024-08-05T10:31:20.580" v="10" actId="6264"/>
          <ac:spMkLst>
            <pc:docMk/>
            <pc:sldMk cId="1942815608" sldId="332"/>
            <ac:spMk id="8" creationId="{64B30ABA-ADF8-CA0A-2888-E86D355F9181}"/>
          </ac:spMkLst>
        </pc:spChg>
        <pc:spChg chg="add del mod">
          <ac:chgData name="Kuula Anna-Stina" userId="7268a26c-074a-4576-8e9c-a5e8d29952c7" providerId="ADAL" clId="{BD3CC830-743C-4863-AE32-B131C73302A0}" dt="2024-08-05T10:31:20.580" v="10" actId="6264"/>
          <ac:spMkLst>
            <pc:docMk/>
            <pc:sldMk cId="1942815608" sldId="332"/>
            <ac:spMk id="9" creationId="{BFA7D516-DC59-91E0-A650-48A4CA54D99B}"/>
          </ac:spMkLst>
        </pc:spChg>
      </pc:sldChg>
      <pc:sldChg chg="addSp delSp modSp mod chgLayout">
        <pc:chgData name="Kuula Anna-Stina" userId="7268a26c-074a-4576-8e9c-a5e8d29952c7" providerId="ADAL" clId="{BD3CC830-743C-4863-AE32-B131C73302A0}" dt="2024-08-05T10:37:30.928" v="101" actId="13244"/>
        <pc:sldMkLst>
          <pc:docMk/>
          <pc:sldMk cId="3427698005" sldId="333"/>
        </pc:sldMkLst>
        <pc:spChg chg="add del mod">
          <ac:chgData name="Kuula Anna-Stina" userId="7268a26c-074a-4576-8e9c-a5e8d29952c7" providerId="ADAL" clId="{BD3CC830-743C-4863-AE32-B131C73302A0}" dt="2024-08-05T10:33:04.874" v="15" actId="6264"/>
          <ac:spMkLst>
            <pc:docMk/>
            <pc:sldMk cId="3427698005" sldId="333"/>
            <ac:spMk id="2" creationId="{11EA0D89-AD9A-655C-81F8-A09A0A84C093}"/>
          </ac:spMkLst>
        </pc:spChg>
        <pc:spChg chg="mod ord">
          <ac:chgData name="Kuula Anna-Stina" userId="7268a26c-074a-4576-8e9c-a5e8d29952c7" providerId="ADAL" clId="{BD3CC830-743C-4863-AE32-B131C73302A0}" dt="2024-08-05T10:37:20.777" v="98" actId="962"/>
          <ac:spMkLst>
            <pc:docMk/>
            <pc:sldMk cId="3427698005" sldId="333"/>
            <ac:spMk id="3" creationId="{860612EE-238F-D991-11A9-F2276BD3348E}"/>
          </ac:spMkLst>
        </pc:spChg>
        <pc:spChg chg="mod ord">
          <ac:chgData name="Kuula Anna-Stina" userId="7268a26c-074a-4576-8e9c-a5e8d29952c7" providerId="ADAL" clId="{BD3CC830-743C-4863-AE32-B131C73302A0}" dt="2024-08-05T10:37:21.828" v="99" actId="962"/>
          <ac:spMkLst>
            <pc:docMk/>
            <pc:sldMk cId="3427698005" sldId="333"/>
            <ac:spMk id="4" creationId="{F036E713-B563-9594-9875-7947DCC1B1AB}"/>
          </ac:spMkLst>
        </pc:spChg>
        <pc:spChg chg="add del mod">
          <ac:chgData name="Kuula Anna-Stina" userId="7268a26c-074a-4576-8e9c-a5e8d29952c7" providerId="ADAL" clId="{BD3CC830-743C-4863-AE32-B131C73302A0}" dt="2024-08-05T10:33:04.874" v="15" actId="6264"/>
          <ac:spMkLst>
            <pc:docMk/>
            <pc:sldMk cId="3427698005" sldId="333"/>
            <ac:spMk id="5" creationId="{3BE1C229-0DA6-5BF2-C6FA-0B405B6E03EC}"/>
          </ac:spMkLst>
        </pc:spChg>
        <pc:spChg chg="add del mod ord">
          <ac:chgData name="Kuula Anna-Stina" userId="7268a26c-074a-4576-8e9c-a5e8d29952c7" providerId="ADAL" clId="{BD3CC830-743C-4863-AE32-B131C73302A0}" dt="2024-08-05T10:33:04.874" v="15" actId="6264"/>
          <ac:spMkLst>
            <pc:docMk/>
            <pc:sldMk cId="3427698005" sldId="333"/>
            <ac:spMk id="6" creationId="{DDEBD0FA-AA7E-2232-882C-2B339D0A233A}"/>
          </ac:spMkLst>
        </pc:spChg>
        <pc:spChg chg="add del mod ord">
          <ac:chgData name="Kuula Anna-Stina" userId="7268a26c-074a-4576-8e9c-a5e8d29952c7" providerId="ADAL" clId="{BD3CC830-743C-4863-AE32-B131C73302A0}" dt="2024-08-05T10:33:04.874" v="15" actId="6264"/>
          <ac:spMkLst>
            <pc:docMk/>
            <pc:sldMk cId="3427698005" sldId="333"/>
            <ac:spMk id="7" creationId="{78E79B18-FDF9-7179-1E7E-1CC78A680D45}"/>
          </ac:spMkLst>
        </pc:spChg>
        <pc:spChg chg="add mod">
          <ac:chgData name="Kuula Anna-Stina" userId="7268a26c-074a-4576-8e9c-a5e8d29952c7" providerId="ADAL" clId="{BD3CC830-743C-4863-AE32-B131C73302A0}" dt="2024-08-05T10:37:24.930" v="100" actId="13244"/>
          <ac:spMkLst>
            <pc:docMk/>
            <pc:sldMk cId="3427698005" sldId="333"/>
            <ac:spMk id="8" creationId="{33F6B391-23AB-EEE8-EF35-2765D6036C4B}"/>
          </ac:spMkLst>
        </pc:spChg>
        <pc:spChg chg="mod">
          <ac:chgData name="Kuula Anna-Stina" userId="7268a26c-074a-4576-8e9c-a5e8d29952c7" providerId="ADAL" clId="{BD3CC830-743C-4863-AE32-B131C73302A0}" dt="2024-08-05T10:33:44.095" v="20" actId="1076"/>
          <ac:spMkLst>
            <pc:docMk/>
            <pc:sldMk cId="3427698005" sldId="333"/>
            <ac:spMk id="13" creationId="{1BDBEED7-E7BC-E057-B4A7-CEC0DFDAC9CF}"/>
          </ac:spMkLst>
        </pc:spChg>
        <pc:spChg chg="mod">
          <ac:chgData name="Kuula Anna-Stina" userId="7268a26c-074a-4576-8e9c-a5e8d29952c7" providerId="ADAL" clId="{BD3CC830-743C-4863-AE32-B131C73302A0}" dt="2024-08-05T10:37:30.928" v="101" actId="13244"/>
          <ac:spMkLst>
            <pc:docMk/>
            <pc:sldMk cId="3427698005" sldId="333"/>
            <ac:spMk id="14" creationId="{875C7604-16E5-8DE7-A5D8-11C231007C2C}"/>
          </ac:spMkLst>
        </pc:spChg>
        <pc:picChg chg="mod">
          <ac:chgData name="Kuula Anna-Stina" userId="7268a26c-074a-4576-8e9c-a5e8d29952c7" providerId="ADAL" clId="{BD3CC830-743C-4863-AE32-B131C73302A0}" dt="2024-08-05T10:33:12.536" v="16" actId="1076"/>
          <ac:picMkLst>
            <pc:docMk/>
            <pc:sldMk cId="3427698005" sldId="333"/>
            <ac:picMk id="11" creationId="{A308F8CB-6A08-090C-058C-70A523E77F65}"/>
          </ac:picMkLst>
        </pc:picChg>
      </pc:sldChg>
      <pc:sldChg chg="addSp delSp modSp mod chgLayout">
        <pc:chgData name="Kuula Anna-Stina" userId="7268a26c-074a-4576-8e9c-a5e8d29952c7" providerId="ADAL" clId="{BD3CC830-743C-4863-AE32-B131C73302A0}" dt="2024-08-05T10:33:53.414" v="21" actId="6264"/>
        <pc:sldMkLst>
          <pc:docMk/>
          <pc:sldMk cId="3475154009" sldId="334"/>
        </pc:sldMkLst>
        <pc:spChg chg="mod ord">
          <ac:chgData name="Kuula Anna-Stina" userId="7268a26c-074a-4576-8e9c-a5e8d29952c7" providerId="ADAL" clId="{BD3CC830-743C-4863-AE32-B131C73302A0}" dt="2024-08-05T10:33:53.414" v="21" actId="6264"/>
          <ac:spMkLst>
            <pc:docMk/>
            <pc:sldMk cId="3475154009" sldId="334"/>
            <ac:spMk id="2" creationId="{0AD8E757-0C93-DECC-FC28-59AB9DBF8E32}"/>
          </ac:spMkLst>
        </pc:spChg>
        <pc:spChg chg="mod ord">
          <ac:chgData name="Kuula Anna-Stina" userId="7268a26c-074a-4576-8e9c-a5e8d29952c7" providerId="ADAL" clId="{BD3CC830-743C-4863-AE32-B131C73302A0}" dt="2024-08-05T10:33:53.414" v="21" actId="6264"/>
          <ac:spMkLst>
            <pc:docMk/>
            <pc:sldMk cId="3475154009" sldId="334"/>
            <ac:spMk id="3" creationId="{860612EE-238F-D991-11A9-F2276BD3348E}"/>
          </ac:spMkLst>
        </pc:spChg>
        <pc:spChg chg="mod ord">
          <ac:chgData name="Kuula Anna-Stina" userId="7268a26c-074a-4576-8e9c-a5e8d29952c7" providerId="ADAL" clId="{BD3CC830-743C-4863-AE32-B131C73302A0}" dt="2024-08-05T10:33:53.414" v="21" actId="6264"/>
          <ac:spMkLst>
            <pc:docMk/>
            <pc:sldMk cId="3475154009" sldId="334"/>
            <ac:spMk id="4" creationId="{F036E713-B563-9594-9875-7947DCC1B1AB}"/>
          </ac:spMkLst>
        </pc:spChg>
        <pc:spChg chg="mod ord">
          <ac:chgData name="Kuula Anna-Stina" userId="7268a26c-074a-4576-8e9c-a5e8d29952c7" providerId="ADAL" clId="{BD3CC830-743C-4863-AE32-B131C73302A0}" dt="2024-08-05T10:33:53.414" v="21" actId="6264"/>
          <ac:spMkLst>
            <pc:docMk/>
            <pc:sldMk cId="3475154009" sldId="334"/>
            <ac:spMk id="5" creationId="{E3526722-74DC-2B36-4CA4-D29FB94ECBB2}"/>
          </ac:spMkLst>
        </pc:spChg>
        <pc:spChg chg="add del mod">
          <ac:chgData name="Kuula Anna-Stina" userId="7268a26c-074a-4576-8e9c-a5e8d29952c7" providerId="ADAL" clId="{BD3CC830-743C-4863-AE32-B131C73302A0}" dt="2024-08-05T10:33:53.414" v="21" actId="6264"/>
          <ac:spMkLst>
            <pc:docMk/>
            <pc:sldMk cId="3475154009" sldId="334"/>
            <ac:spMk id="6" creationId="{ADD471CD-E7AB-048A-3D95-B964581EE3B1}"/>
          </ac:spMkLst>
        </pc:spChg>
        <pc:spChg chg="add del mod">
          <ac:chgData name="Kuula Anna-Stina" userId="7268a26c-074a-4576-8e9c-a5e8d29952c7" providerId="ADAL" clId="{BD3CC830-743C-4863-AE32-B131C73302A0}" dt="2024-08-05T10:33:53.414" v="21" actId="6264"/>
          <ac:spMkLst>
            <pc:docMk/>
            <pc:sldMk cId="3475154009" sldId="334"/>
            <ac:spMk id="7" creationId="{0E7F4E72-14BB-E3CA-DD06-AAB83FB7F64C}"/>
          </ac:spMkLst>
        </pc:spChg>
        <pc:spChg chg="add del mod">
          <ac:chgData name="Kuula Anna-Stina" userId="7268a26c-074a-4576-8e9c-a5e8d29952c7" providerId="ADAL" clId="{BD3CC830-743C-4863-AE32-B131C73302A0}" dt="2024-08-05T10:33:53.414" v="21" actId="6264"/>
          <ac:spMkLst>
            <pc:docMk/>
            <pc:sldMk cId="3475154009" sldId="334"/>
            <ac:spMk id="8" creationId="{18C9FB70-E8B2-E03F-225D-54DF379ACF27}"/>
          </ac:spMkLst>
        </pc:spChg>
        <pc:spChg chg="add del mod">
          <ac:chgData name="Kuula Anna-Stina" userId="7268a26c-074a-4576-8e9c-a5e8d29952c7" providerId="ADAL" clId="{BD3CC830-743C-4863-AE32-B131C73302A0}" dt="2024-08-05T10:33:53.414" v="21" actId="6264"/>
          <ac:spMkLst>
            <pc:docMk/>
            <pc:sldMk cId="3475154009" sldId="334"/>
            <ac:spMk id="9" creationId="{3C5F68ED-C23B-2896-84D2-BF897B089A39}"/>
          </ac:spMkLst>
        </pc:spChg>
      </pc:sldChg>
    </pc:docChg>
  </pc:docChgLst>
  <pc:docChgLst>
    <pc:chgData name="Stenman Tarja" userId="385a9938-ba44-41fd-b253-73f9371b6dfd" providerId="ADAL" clId="{85C25AE4-D908-454D-9773-9825254D286F}"/>
    <pc:docChg chg="undo custSel addSld delSld modSld sldOrd">
      <pc:chgData name="Stenman Tarja" userId="385a9938-ba44-41fd-b253-73f9371b6dfd" providerId="ADAL" clId="{85C25AE4-D908-454D-9773-9825254D286F}" dt="2024-02-23T13:11:45.083" v="4125" actId="20577"/>
      <pc:docMkLst>
        <pc:docMk/>
      </pc:docMkLst>
      <pc:sldChg chg="modSp mod">
        <pc:chgData name="Stenman Tarja" userId="385a9938-ba44-41fd-b253-73f9371b6dfd" providerId="ADAL" clId="{85C25AE4-D908-454D-9773-9825254D286F}" dt="2024-02-23T07:31:28.531" v="75" actId="20577"/>
        <pc:sldMkLst>
          <pc:docMk/>
          <pc:sldMk cId="1321143066" sldId="299"/>
        </pc:sldMkLst>
        <pc:spChg chg="mod">
          <ac:chgData name="Stenman Tarja" userId="385a9938-ba44-41fd-b253-73f9371b6dfd" providerId="ADAL" clId="{85C25AE4-D908-454D-9773-9825254D286F}" dt="2024-02-23T07:31:28.531" v="75" actId="20577"/>
          <ac:spMkLst>
            <pc:docMk/>
            <pc:sldMk cId="1321143066" sldId="299"/>
            <ac:spMk id="2" creationId="{B96E23E9-DE3F-A7C1-6A2B-65B651E3CB80}"/>
          </ac:spMkLst>
        </pc:spChg>
      </pc:sldChg>
      <pc:sldChg chg="modSp mod">
        <pc:chgData name="Stenman Tarja" userId="385a9938-ba44-41fd-b253-73f9371b6dfd" providerId="ADAL" clId="{85C25AE4-D908-454D-9773-9825254D286F}" dt="2024-02-23T10:47:27.421" v="4116" actId="20577"/>
        <pc:sldMkLst>
          <pc:docMk/>
          <pc:sldMk cId="1970351604" sldId="308"/>
        </pc:sldMkLst>
        <pc:spChg chg="mod">
          <ac:chgData name="Stenman Tarja" userId="385a9938-ba44-41fd-b253-73f9371b6dfd" providerId="ADAL" clId="{85C25AE4-D908-454D-9773-9825254D286F}" dt="2024-02-23T10:47:27.421" v="4116" actId="20577"/>
          <ac:spMkLst>
            <pc:docMk/>
            <pc:sldMk cId="1970351604" sldId="308"/>
            <ac:spMk id="5" creationId="{E3526722-74DC-2B36-4CA4-D29FB94ECBB2}"/>
          </ac:spMkLst>
        </pc:spChg>
      </pc:sldChg>
      <pc:sldChg chg="delSp modSp del mod">
        <pc:chgData name="Stenman Tarja" userId="385a9938-ba44-41fd-b253-73f9371b6dfd" providerId="ADAL" clId="{85C25AE4-D908-454D-9773-9825254D286F}" dt="2024-02-23T08:38:31.878" v="1689" actId="2696"/>
        <pc:sldMkLst>
          <pc:docMk/>
          <pc:sldMk cId="2087956034" sldId="310"/>
        </pc:sldMkLst>
        <pc:spChg chg="mod">
          <ac:chgData name="Stenman Tarja" userId="385a9938-ba44-41fd-b253-73f9371b6dfd" providerId="ADAL" clId="{85C25AE4-D908-454D-9773-9825254D286F}" dt="2024-02-23T07:38:20.528" v="384" actId="20577"/>
          <ac:spMkLst>
            <pc:docMk/>
            <pc:sldMk cId="2087956034" sldId="310"/>
            <ac:spMk id="2" creationId="{0AD8E757-0C93-DECC-FC28-59AB9DBF8E32}"/>
          </ac:spMkLst>
        </pc:spChg>
        <pc:spChg chg="mod">
          <ac:chgData name="Stenman Tarja" userId="385a9938-ba44-41fd-b253-73f9371b6dfd" providerId="ADAL" clId="{85C25AE4-D908-454D-9773-9825254D286F}" dt="2024-02-23T08:01:53.287" v="411" actId="21"/>
          <ac:spMkLst>
            <pc:docMk/>
            <pc:sldMk cId="2087956034" sldId="310"/>
            <ac:spMk id="5" creationId="{E3526722-74DC-2B36-4CA4-D29FB94ECBB2}"/>
          </ac:spMkLst>
        </pc:spChg>
        <pc:picChg chg="del">
          <ac:chgData name="Stenman Tarja" userId="385a9938-ba44-41fd-b253-73f9371b6dfd" providerId="ADAL" clId="{85C25AE4-D908-454D-9773-9825254D286F}" dt="2024-02-23T07:37:01.073" v="76" actId="478"/>
          <ac:picMkLst>
            <pc:docMk/>
            <pc:sldMk cId="2087956034" sldId="310"/>
            <ac:picMk id="9" creationId="{75B4D50B-0A4D-4E37-06C3-59A504C138F7}"/>
          </ac:picMkLst>
        </pc:picChg>
      </pc:sldChg>
      <pc:sldChg chg="del">
        <pc:chgData name="Stenman Tarja" userId="385a9938-ba44-41fd-b253-73f9371b6dfd" providerId="ADAL" clId="{85C25AE4-D908-454D-9773-9825254D286F}" dt="2024-02-23T08:38:31.878" v="1689" actId="2696"/>
        <pc:sldMkLst>
          <pc:docMk/>
          <pc:sldMk cId="3486255240" sldId="320"/>
        </pc:sldMkLst>
      </pc:sldChg>
      <pc:sldChg chg="del">
        <pc:chgData name="Stenman Tarja" userId="385a9938-ba44-41fd-b253-73f9371b6dfd" providerId="ADAL" clId="{85C25AE4-D908-454D-9773-9825254D286F}" dt="2024-02-23T08:38:31.878" v="1689" actId="2696"/>
        <pc:sldMkLst>
          <pc:docMk/>
          <pc:sldMk cId="2502963252" sldId="321"/>
        </pc:sldMkLst>
      </pc:sldChg>
      <pc:sldChg chg="del">
        <pc:chgData name="Stenman Tarja" userId="385a9938-ba44-41fd-b253-73f9371b6dfd" providerId="ADAL" clId="{85C25AE4-D908-454D-9773-9825254D286F}" dt="2024-02-23T08:38:31.878" v="1689" actId="2696"/>
        <pc:sldMkLst>
          <pc:docMk/>
          <pc:sldMk cId="294276538" sldId="322"/>
        </pc:sldMkLst>
      </pc:sldChg>
      <pc:sldChg chg="del">
        <pc:chgData name="Stenman Tarja" userId="385a9938-ba44-41fd-b253-73f9371b6dfd" providerId="ADAL" clId="{85C25AE4-D908-454D-9773-9825254D286F}" dt="2024-02-23T08:38:31.878" v="1689" actId="2696"/>
        <pc:sldMkLst>
          <pc:docMk/>
          <pc:sldMk cId="2378259570" sldId="323"/>
        </pc:sldMkLst>
      </pc:sldChg>
      <pc:sldChg chg="del">
        <pc:chgData name="Stenman Tarja" userId="385a9938-ba44-41fd-b253-73f9371b6dfd" providerId="ADAL" clId="{85C25AE4-D908-454D-9773-9825254D286F}" dt="2024-02-23T08:38:31.878" v="1689" actId="2696"/>
        <pc:sldMkLst>
          <pc:docMk/>
          <pc:sldMk cId="4163729107" sldId="324"/>
        </pc:sldMkLst>
      </pc:sldChg>
      <pc:sldChg chg="del">
        <pc:chgData name="Stenman Tarja" userId="385a9938-ba44-41fd-b253-73f9371b6dfd" providerId="ADAL" clId="{85C25AE4-D908-454D-9773-9825254D286F}" dt="2024-02-23T08:38:31.878" v="1689" actId="2696"/>
        <pc:sldMkLst>
          <pc:docMk/>
          <pc:sldMk cId="3553793178" sldId="325"/>
        </pc:sldMkLst>
      </pc:sldChg>
      <pc:sldChg chg="del">
        <pc:chgData name="Stenman Tarja" userId="385a9938-ba44-41fd-b253-73f9371b6dfd" providerId="ADAL" clId="{85C25AE4-D908-454D-9773-9825254D286F}" dt="2024-02-23T08:38:31.878" v="1689" actId="2696"/>
        <pc:sldMkLst>
          <pc:docMk/>
          <pc:sldMk cId="1705425158" sldId="326"/>
        </pc:sldMkLst>
      </pc:sldChg>
      <pc:sldChg chg="del">
        <pc:chgData name="Stenman Tarja" userId="385a9938-ba44-41fd-b253-73f9371b6dfd" providerId="ADAL" clId="{85C25AE4-D908-454D-9773-9825254D286F}" dt="2024-02-23T08:38:31.878" v="1689" actId="2696"/>
        <pc:sldMkLst>
          <pc:docMk/>
          <pc:sldMk cId="2006587963" sldId="327"/>
        </pc:sldMkLst>
      </pc:sldChg>
      <pc:sldChg chg="del">
        <pc:chgData name="Stenman Tarja" userId="385a9938-ba44-41fd-b253-73f9371b6dfd" providerId="ADAL" clId="{85C25AE4-D908-454D-9773-9825254D286F}" dt="2024-02-23T08:38:31.878" v="1689" actId="2696"/>
        <pc:sldMkLst>
          <pc:docMk/>
          <pc:sldMk cId="1269546743" sldId="328"/>
        </pc:sldMkLst>
      </pc:sldChg>
      <pc:sldChg chg="del">
        <pc:chgData name="Stenman Tarja" userId="385a9938-ba44-41fd-b253-73f9371b6dfd" providerId="ADAL" clId="{85C25AE4-D908-454D-9773-9825254D286F}" dt="2024-02-23T08:38:31.878" v="1689" actId="2696"/>
        <pc:sldMkLst>
          <pc:docMk/>
          <pc:sldMk cId="3597648191" sldId="329"/>
        </pc:sldMkLst>
      </pc:sldChg>
      <pc:sldChg chg="modSp add mod ord">
        <pc:chgData name="Stenman Tarja" userId="385a9938-ba44-41fd-b253-73f9371b6dfd" providerId="ADAL" clId="{85C25AE4-D908-454D-9773-9825254D286F}" dt="2024-02-23T13:11:45.083" v="4125" actId="20577"/>
        <pc:sldMkLst>
          <pc:docMk/>
          <pc:sldMk cId="1678860031" sldId="330"/>
        </pc:sldMkLst>
        <pc:spChg chg="mod">
          <ac:chgData name="Stenman Tarja" userId="385a9938-ba44-41fd-b253-73f9371b6dfd" providerId="ADAL" clId="{85C25AE4-D908-454D-9773-9825254D286F}" dt="2024-02-23T13:11:45.083" v="4125" actId="20577"/>
          <ac:spMkLst>
            <pc:docMk/>
            <pc:sldMk cId="1678860031" sldId="330"/>
            <ac:spMk id="5" creationId="{E3526722-74DC-2B36-4CA4-D29FB94ECBB2}"/>
          </ac:spMkLst>
        </pc:spChg>
      </pc:sldChg>
      <pc:sldChg chg="modSp add mod">
        <pc:chgData name="Stenman Tarja" userId="385a9938-ba44-41fd-b253-73f9371b6dfd" providerId="ADAL" clId="{85C25AE4-D908-454D-9773-9825254D286F}" dt="2024-02-23T08:37:51.017" v="1688" actId="20577"/>
        <pc:sldMkLst>
          <pc:docMk/>
          <pc:sldMk cId="275703264" sldId="331"/>
        </pc:sldMkLst>
        <pc:spChg chg="mod">
          <ac:chgData name="Stenman Tarja" userId="385a9938-ba44-41fd-b253-73f9371b6dfd" providerId="ADAL" clId="{85C25AE4-D908-454D-9773-9825254D286F}" dt="2024-02-23T08:37:51.017" v="1688" actId="20577"/>
          <ac:spMkLst>
            <pc:docMk/>
            <pc:sldMk cId="275703264" sldId="331"/>
            <ac:spMk id="5" creationId="{E3526722-74DC-2B36-4CA4-D29FB94ECBB2}"/>
          </ac:spMkLst>
        </pc:spChg>
      </pc:sldChg>
      <pc:sldChg chg="modSp add mod">
        <pc:chgData name="Stenman Tarja" userId="385a9938-ba44-41fd-b253-73f9371b6dfd" providerId="ADAL" clId="{85C25AE4-D908-454D-9773-9825254D286F}" dt="2024-02-23T09:55:01.702" v="2329" actId="20577"/>
        <pc:sldMkLst>
          <pc:docMk/>
          <pc:sldMk cId="1942815608" sldId="332"/>
        </pc:sldMkLst>
        <pc:spChg chg="mod">
          <ac:chgData name="Stenman Tarja" userId="385a9938-ba44-41fd-b253-73f9371b6dfd" providerId="ADAL" clId="{85C25AE4-D908-454D-9773-9825254D286F}" dt="2024-02-23T09:55:01.702" v="2329" actId="20577"/>
          <ac:spMkLst>
            <pc:docMk/>
            <pc:sldMk cId="1942815608" sldId="332"/>
            <ac:spMk id="5" creationId="{E3526722-74DC-2B36-4CA4-D29FB94ECBB2}"/>
          </ac:spMkLst>
        </pc:spChg>
      </pc:sldChg>
      <pc:sldChg chg="addSp delSp modSp add mod">
        <pc:chgData name="Stenman Tarja" userId="385a9938-ba44-41fd-b253-73f9371b6dfd" providerId="ADAL" clId="{85C25AE4-D908-454D-9773-9825254D286F}" dt="2024-02-23T10:02:10.009" v="2997" actId="1076"/>
        <pc:sldMkLst>
          <pc:docMk/>
          <pc:sldMk cId="3427698005" sldId="333"/>
        </pc:sldMkLst>
        <pc:spChg chg="del">
          <ac:chgData name="Stenman Tarja" userId="385a9938-ba44-41fd-b253-73f9371b6dfd" providerId="ADAL" clId="{85C25AE4-D908-454D-9773-9825254D286F}" dt="2024-02-23T09:55:17.253" v="2330" actId="478"/>
          <ac:spMkLst>
            <pc:docMk/>
            <pc:sldMk cId="3427698005" sldId="333"/>
            <ac:spMk id="2" creationId="{0AD8E757-0C93-DECC-FC28-59AB9DBF8E32}"/>
          </ac:spMkLst>
        </pc:spChg>
        <pc:spChg chg="del">
          <ac:chgData name="Stenman Tarja" userId="385a9938-ba44-41fd-b253-73f9371b6dfd" providerId="ADAL" clId="{85C25AE4-D908-454D-9773-9825254D286F}" dt="2024-02-23T09:55:21.314" v="2332" actId="478"/>
          <ac:spMkLst>
            <pc:docMk/>
            <pc:sldMk cId="3427698005" sldId="333"/>
            <ac:spMk id="5" creationId="{E3526722-74DC-2B36-4CA4-D29FB94ECBB2}"/>
          </ac:spMkLst>
        </pc:spChg>
        <pc:spChg chg="add del mod">
          <ac:chgData name="Stenman Tarja" userId="385a9938-ba44-41fd-b253-73f9371b6dfd" providerId="ADAL" clId="{85C25AE4-D908-454D-9773-9825254D286F}" dt="2024-02-23T09:55:18.810" v="2331" actId="478"/>
          <ac:spMkLst>
            <pc:docMk/>
            <pc:sldMk cId="3427698005" sldId="333"/>
            <ac:spMk id="7" creationId="{90D56E0F-C9D0-760F-024E-E087E9D8A88D}"/>
          </ac:spMkLst>
        </pc:spChg>
        <pc:spChg chg="add del mod">
          <ac:chgData name="Stenman Tarja" userId="385a9938-ba44-41fd-b253-73f9371b6dfd" providerId="ADAL" clId="{85C25AE4-D908-454D-9773-9825254D286F}" dt="2024-02-23T09:55:22.964" v="2333" actId="478"/>
          <ac:spMkLst>
            <pc:docMk/>
            <pc:sldMk cId="3427698005" sldId="333"/>
            <ac:spMk id="9" creationId="{6C900691-0BD9-F329-6446-B1E1FAD82977}"/>
          </ac:spMkLst>
        </pc:spChg>
        <pc:spChg chg="add mod">
          <ac:chgData name="Stenman Tarja" userId="385a9938-ba44-41fd-b253-73f9371b6dfd" providerId="ADAL" clId="{85C25AE4-D908-454D-9773-9825254D286F}" dt="2024-02-23T10:01:15.429" v="2894" actId="1076"/>
          <ac:spMkLst>
            <pc:docMk/>
            <pc:sldMk cId="3427698005" sldId="333"/>
            <ac:spMk id="13" creationId="{1BDBEED7-E7BC-E057-B4A7-CEC0DFDAC9CF}"/>
          </ac:spMkLst>
        </pc:spChg>
        <pc:spChg chg="add mod">
          <ac:chgData name="Stenman Tarja" userId="385a9938-ba44-41fd-b253-73f9371b6dfd" providerId="ADAL" clId="{85C25AE4-D908-454D-9773-9825254D286F}" dt="2024-02-23T10:02:10.009" v="2997" actId="1076"/>
          <ac:spMkLst>
            <pc:docMk/>
            <pc:sldMk cId="3427698005" sldId="333"/>
            <ac:spMk id="14" creationId="{875C7604-16E5-8DE7-A5D8-11C231007C2C}"/>
          </ac:spMkLst>
        </pc:spChg>
        <pc:picChg chg="add mod">
          <ac:chgData name="Stenman Tarja" userId="385a9938-ba44-41fd-b253-73f9371b6dfd" providerId="ADAL" clId="{85C25AE4-D908-454D-9773-9825254D286F}" dt="2024-02-23T10:01:18.423" v="2895" actId="1076"/>
          <ac:picMkLst>
            <pc:docMk/>
            <pc:sldMk cId="3427698005" sldId="333"/>
            <ac:picMk id="11" creationId="{A308F8CB-6A08-090C-058C-70A523E77F65}"/>
          </ac:picMkLst>
        </pc:picChg>
      </pc:sldChg>
      <pc:sldChg chg="modSp add mod ord">
        <pc:chgData name="Stenman Tarja" userId="385a9938-ba44-41fd-b253-73f9371b6dfd" providerId="ADAL" clId="{85C25AE4-D908-454D-9773-9825254D286F}" dt="2024-02-23T10:30:22.737" v="4096" actId="20577"/>
        <pc:sldMkLst>
          <pc:docMk/>
          <pc:sldMk cId="3475154009" sldId="334"/>
        </pc:sldMkLst>
        <pc:spChg chg="mod">
          <ac:chgData name="Stenman Tarja" userId="385a9938-ba44-41fd-b253-73f9371b6dfd" providerId="ADAL" clId="{85C25AE4-D908-454D-9773-9825254D286F}" dt="2024-02-23T10:30:22.737" v="4096" actId="20577"/>
          <ac:spMkLst>
            <pc:docMk/>
            <pc:sldMk cId="3475154009" sldId="334"/>
            <ac:spMk id="5" creationId="{E3526722-74DC-2B36-4CA4-D29FB94ECBB2}"/>
          </ac:spMkLst>
        </pc:spChg>
      </pc:sldChg>
    </pc:docChg>
  </pc:docChgLst>
  <pc:docChgLst>
    <pc:chgData name="Kuula Anna-Stina" userId="S::anna-stina.kuula@jamk.fi::7268a26c-074a-4576-8e9c-a5e8d29952c7" providerId="AD" clId="Web-{E8895D79-48B7-911E-5850-636096C8821F}"/>
    <pc:docChg chg="addSld">
      <pc:chgData name="Kuula Anna-Stina" userId="S::anna-stina.kuula@jamk.fi::7268a26c-074a-4576-8e9c-a5e8d29952c7" providerId="AD" clId="Web-{E8895D79-48B7-911E-5850-636096C8821F}" dt="2024-09-24T10:00:18.305" v="0"/>
      <pc:docMkLst>
        <pc:docMk/>
      </pc:docMkLst>
      <pc:sldChg chg="add">
        <pc:chgData name="Kuula Anna-Stina" userId="S::anna-stina.kuula@jamk.fi::7268a26c-074a-4576-8e9c-a5e8d29952c7" providerId="AD" clId="Web-{E8895D79-48B7-911E-5850-636096C8821F}" dt="2024-09-24T10:00:18.305" v="0"/>
        <pc:sldMkLst>
          <pc:docMk/>
          <pc:sldMk cId="3375944598" sldId="287"/>
        </pc:sldMkLst>
      </pc:sldChg>
      <pc:sldMasterChg chg="addSldLayout">
        <pc:chgData name="Kuula Anna-Stina" userId="S::anna-stina.kuula@jamk.fi::7268a26c-074a-4576-8e9c-a5e8d29952c7" providerId="AD" clId="Web-{E8895D79-48B7-911E-5850-636096C8821F}" dt="2024-09-24T10:00:18.305" v="0"/>
        <pc:sldMasterMkLst>
          <pc:docMk/>
          <pc:sldMasterMk cId="1923229604" sldId="2147483648"/>
        </pc:sldMasterMkLst>
        <pc:sldLayoutChg chg="add">
          <pc:chgData name="Kuula Anna-Stina" userId="S::anna-stina.kuula@jamk.fi::7268a26c-074a-4576-8e9c-a5e8d29952c7" providerId="AD" clId="Web-{E8895D79-48B7-911E-5850-636096C8821F}" dt="2024-09-24T10:00:18.305" v="0"/>
          <pc:sldLayoutMkLst>
            <pc:docMk/>
            <pc:sldMasterMk cId="1923229604" sldId="2147483648"/>
            <pc:sldLayoutMk cId="3953161894" sldId="2147483692"/>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97E4D1A-04BD-C641-9499-3D8E00A015E9}" type="datetimeFigureOut">
              <a:rPr lang="fi-FI" smtClean="0"/>
              <a:t>24.9.2024</a:t>
            </a:fld>
            <a:endParaRPr lang="fi-FI"/>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17DA67C-5201-BB44-9041-FA521B0921E3}" type="slidenum">
              <a:rPr lang="fi-FI" smtClean="0"/>
              <a:t>‹#›</a:t>
            </a:fld>
            <a:endParaRPr lang="fi-FI"/>
          </a:p>
        </p:txBody>
      </p:sp>
    </p:spTree>
    <p:extLst>
      <p:ext uri="{BB962C8B-B14F-4D97-AF65-F5344CB8AC3E}">
        <p14:creationId xmlns:p14="http://schemas.microsoft.com/office/powerpoint/2010/main" val="429777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jpe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5.png"/><Relationship Id="rId1" Type="http://schemas.openxmlformats.org/officeDocument/2006/relationships/slideMaster" Target="../slideMasters/slideMaster1.xml"/><Relationship Id="rId4" Type="http://schemas.openxmlformats.org/officeDocument/2006/relationships/image" Target="../media/image16.png"/></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jpeg"/><Relationship Id="rId4"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5" Type="http://schemas.openxmlformats.org/officeDocument/2006/relationships/image" Target="../media/image4.jpeg"/><Relationship Id="rId4" Type="http://schemas.openxmlformats.org/officeDocument/2006/relationships/image" Target="../media/image8.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5" Type="http://schemas.openxmlformats.org/officeDocument/2006/relationships/image" Target="../media/image4.jpeg"/><Relationship Id="rId4" Type="http://schemas.openxmlformats.org/officeDocument/2006/relationships/image" Target="../media/image8.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hyperlink" Target="https://mmm.fi/maankayttosektorin-ilmastosuunnitelma" TargetMode="External"/><Relationship Id="rId5" Type="http://schemas.openxmlformats.org/officeDocument/2006/relationships/image" Target="../media/image10.jpeg"/><Relationship Id="rId4" Type="http://schemas.openxmlformats.org/officeDocument/2006/relationships/image" Target="../media/image9.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3.png"/><Relationship Id="rId1" Type="http://schemas.openxmlformats.org/officeDocument/2006/relationships/slideMaster" Target="../slideMasters/slideMaster1.xml"/><Relationship Id="rId4" Type="http://schemas.openxmlformats.org/officeDocument/2006/relationships/image" Target="../media/image12.jpe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Otsikkodia valkoinen">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FE349-2197-8C4D-B828-C36B5DFA1D40}"/>
              </a:ext>
            </a:extLst>
          </p:cNvPr>
          <p:cNvSpPr>
            <a:spLocks noGrp="1"/>
          </p:cNvSpPr>
          <p:nvPr>
            <p:ph type="title"/>
          </p:nvPr>
        </p:nvSpPr>
        <p:spPr>
          <a:xfrm>
            <a:off x="1210574" y="1347202"/>
            <a:ext cx="9520686" cy="1325563"/>
          </a:xfrm>
          <a:prstGeom prst="rect">
            <a:avLst/>
          </a:prstGeom>
        </p:spPr>
        <p:txBody>
          <a:bodyPr/>
          <a:lstStyle>
            <a:lvl1pPr algn="ctr">
              <a:defRPr sz="7400" b="1" i="0" baseline="0">
                <a:solidFill>
                  <a:schemeClr val="tx1"/>
                </a:solidFill>
              </a:defRPr>
            </a:lvl1pPr>
          </a:lstStyle>
          <a:p>
            <a:r>
              <a:rPr lang="en-US" dirty="0"/>
              <a:t>Click to edit Master title style</a:t>
            </a:r>
            <a:endParaRPr lang="fi-FI" dirty="0"/>
          </a:p>
        </p:txBody>
      </p:sp>
      <p:sp>
        <p:nvSpPr>
          <p:cNvPr id="6" name="Alaotsikko 2">
            <a:extLst>
              <a:ext uri="{FF2B5EF4-FFF2-40B4-BE49-F238E27FC236}">
                <a16:creationId xmlns:a16="http://schemas.microsoft.com/office/drawing/2014/main" id="{0C7BE6FE-2453-E740-86C2-E764F5EA2BD3}"/>
              </a:ext>
            </a:extLst>
          </p:cNvPr>
          <p:cNvSpPr>
            <a:spLocks noGrp="1"/>
          </p:cNvSpPr>
          <p:nvPr>
            <p:ph type="subTitle" idx="1"/>
          </p:nvPr>
        </p:nvSpPr>
        <p:spPr>
          <a:xfrm>
            <a:off x="1210574" y="3693707"/>
            <a:ext cx="9520686" cy="648072"/>
          </a:xfrm>
          <a:prstGeom prst="rect">
            <a:avLst/>
          </a:prstGeom>
        </p:spPr>
        <p:txBody>
          <a:bodyPr>
            <a:normAutofit/>
          </a:bodyPr>
          <a:lstStyle>
            <a:lvl1pPr marL="0" indent="0" algn="ctr">
              <a:buNone/>
              <a:defRPr sz="36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fi-FI" dirty="0"/>
          </a:p>
        </p:txBody>
      </p:sp>
      <p:pic>
        <p:nvPicPr>
          <p:cNvPr id="3" name="Picture 3" descr="JAMK logo">
            <a:extLst>
              <a:ext uri="{FF2B5EF4-FFF2-40B4-BE49-F238E27FC236}">
                <a16:creationId xmlns:a16="http://schemas.microsoft.com/office/drawing/2014/main" id="{9E60AEF3-0D94-80B7-6B25-0B549B3E670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04301" y="6020962"/>
            <a:ext cx="1273047" cy="636524"/>
          </a:xfrm>
          <a:prstGeom prst="rect">
            <a:avLst/>
          </a:prstGeom>
        </p:spPr>
      </p:pic>
      <p:pic>
        <p:nvPicPr>
          <p:cNvPr id="4" name="Picture 3" descr="A blue and red text on a black background&#10;&#10;Description automatically generated">
            <a:extLst>
              <a:ext uri="{FF2B5EF4-FFF2-40B4-BE49-F238E27FC236}">
                <a16:creationId xmlns:a16="http://schemas.microsoft.com/office/drawing/2014/main" id="{DCB8F7F3-299D-A483-D5F7-04AFB3768413}"/>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9708" t="32553" r="12122" b="34073"/>
          <a:stretch/>
        </p:blipFill>
        <p:spPr>
          <a:xfrm>
            <a:off x="5970917" y="6092965"/>
            <a:ext cx="2050811" cy="492518"/>
          </a:xfrm>
          <a:prstGeom prst="rect">
            <a:avLst/>
          </a:prstGeom>
        </p:spPr>
      </p:pic>
      <p:pic>
        <p:nvPicPr>
          <p:cNvPr id="7" name="Picture 6" descr="A blue and green text on a black background&#10;&#10;Description automatically generated">
            <a:extLst>
              <a:ext uri="{FF2B5EF4-FFF2-40B4-BE49-F238E27FC236}">
                <a16:creationId xmlns:a16="http://schemas.microsoft.com/office/drawing/2014/main" id="{439CB582-87D0-FE21-0F29-C1BAE7711638}"/>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445400" y="440105"/>
            <a:ext cx="2202603" cy="1178893"/>
          </a:xfrm>
          <a:prstGeom prst="rect">
            <a:avLst/>
          </a:prstGeom>
        </p:spPr>
      </p:pic>
      <p:pic>
        <p:nvPicPr>
          <p:cNvPr id="8" name="Picture 7" descr="A close up of a sign&#10;&#10;Description automatically generated">
            <a:extLst>
              <a:ext uri="{FF2B5EF4-FFF2-40B4-BE49-F238E27FC236}">
                <a16:creationId xmlns:a16="http://schemas.microsoft.com/office/drawing/2014/main" id="{A713033C-B1CA-7A21-AF73-7F47C49B053C}"/>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4529763" y="4988045"/>
            <a:ext cx="3132473" cy="606285"/>
          </a:xfrm>
          <a:prstGeom prst="rect">
            <a:avLst/>
          </a:prstGeom>
        </p:spPr>
      </p:pic>
    </p:spTree>
    <p:extLst>
      <p:ext uri="{BB962C8B-B14F-4D97-AF65-F5344CB8AC3E}">
        <p14:creationId xmlns:p14="http://schemas.microsoft.com/office/powerpoint/2010/main" val="37982005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isältödia 2, ei alaotsikkoa">
    <p:spTree>
      <p:nvGrpSpPr>
        <p:cNvPr id="1" name=""/>
        <p:cNvGrpSpPr/>
        <p:nvPr/>
      </p:nvGrpSpPr>
      <p:grpSpPr>
        <a:xfrm>
          <a:off x="0" y="0"/>
          <a:ext cx="0" cy="0"/>
          <a:chOff x="0" y="0"/>
          <a:chExt cx="0" cy="0"/>
        </a:xfrm>
      </p:grpSpPr>
      <p:sp>
        <p:nvSpPr>
          <p:cNvPr id="6" name="Tekstin paikkamerkki 2"/>
          <p:cNvSpPr>
            <a:spLocks noGrp="1"/>
          </p:cNvSpPr>
          <p:nvPr>
            <p:ph type="body" idx="10"/>
          </p:nvPr>
        </p:nvSpPr>
        <p:spPr>
          <a:xfrm>
            <a:off x="803054" y="1819469"/>
            <a:ext cx="10525346" cy="3937000"/>
          </a:xfrm>
          <a:prstGeom prst="rect">
            <a:avLst/>
          </a:prstGeom>
        </p:spPr>
        <p:txBody>
          <a:bodyPr anchor="t">
            <a:normAutofit/>
          </a:bodyPr>
          <a:lstStyle>
            <a:lvl1pPr marL="285750" indent="-285750">
              <a:buFont typeface="Arial"/>
              <a:buChar char="•"/>
              <a:defRPr sz="2200">
                <a:solidFill>
                  <a:schemeClr val="tx2"/>
                </a:solidFill>
              </a:defRPr>
            </a:lvl1pPr>
            <a:lvl2pPr marL="742950" indent="-285750">
              <a:buFont typeface="Arial" panose="020B0604020202020204" pitchFamily="34" charset="0"/>
              <a:buChar char="•"/>
              <a:defRPr sz="2000">
                <a:solidFill>
                  <a:schemeClr val="tx2"/>
                </a:solidFill>
              </a:defRPr>
            </a:lvl2pPr>
            <a:lvl3pPr marL="12001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800">
                <a:solidFill>
                  <a:schemeClr val="tx2"/>
                </a:solidFill>
              </a:defRPr>
            </a:lvl3pPr>
            <a:lvl4pPr marL="16573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600">
                <a:solidFill>
                  <a:schemeClr val="tx2"/>
                </a:solidFill>
              </a:defRPr>
            </a:lvl4pPr>
            <a:lvl5pPr marL="2114550" indent="-285750">
              <a:buFont typeface="Arial" panose="020B0604020202020204" pitchFamily="34" charset="0"/>
              <a:buChar char="•"/>
              <a:defRPr sz="1400">
                <a:solidFill>
                  <a:schemeClr val="tx2"/>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5" name="Otsikko 1"/>
          <p:cNvSpPr>
            <a:spLocks noGrp="1"/>
          </p:cNvSpPr>
          <p:nvPr>
            <p:ph type="ctrTitle"/>
          </p:nvPr>
        </p:nvSpPr>
        <p:spPr>
          <a:xfrm>
            <a:off x="803055" y="757022"/>
            <a:ext cx="10525316" cy="792088"/>
          </a:xfrm>
          <a:prstGeom prst="rect">
            <a:avLst/>
          </a:prstGeom>
        </p:spPr>
        <p:txBody>
          <a:bodyPr>
            <a:normAutofit/>
          </a:bodyPr>
          <a:lstStyle>
            <a:lvl1pPr>
              <a:defRPr sz="5000" b="1">
                <a:solidFill>
                  <a:schemeClr val="tx2"/>
                </a:solidFill>
                <a:latin typeface="+mn-lt"/>
              </a:defRPr>
            </a:lvl1pPr>
          </a:lstStyle>
          <a:p>
            <a:r>
              <a:rPr lang="en-US"/>
              <a:t>Click to edit Master title style</a:t>
            </a:r>
            <a:endParaRPr lang="fi-FI" dirty="0"/>
          </a:p>
        </p:txBody>
      </p:sp>
      <p:sp>
        <p:nvSpPr>
          <p:cNvPr id="9" name="Päivämäärän paikkamerkki 3">
            <a:extLst>
              <a:ext uri="{FF2B5EF4-FFF2-40B4-BE49-F238E27FC236}">
                <a16:creationId xmlns:a16="http://schemas.microsoft.com/office/drawing/2014/main" id="{E24697D7-EBCE-E441-8DE0-59AA8587FD36}"/>
              </a:ext>
            </a:extLst>
          </p:cNvPr>
          <p:cNvSpPr>
            <a:spLocks noGrp="1"/>
          </p:cNvSpPr>
          <p:nvPr>
            <p:ph type="dt" sz="half" idx="2"/>
          </p:nvPr>
        </p:nvSpPr>
        <p:spPr>
          <a:xfrm>
            <a:off x="803054" y="6237312"/>
            <a:ext cx="1453952" cy="404664"/>
          </a:xfrm>
          <a:prstGeom prst="rect">
            <a:avLst/>
          </a:prstGeom>
        </p:spPr>
        <p:txBody>
          <a:bodyPr vert="horz" lIns="91440" tIns="45720" rIns="91440" bIns="45720" rtlCol="0" anchor="ctr"/>
          <a:lstStyle>
            <a:lvl1pPr algn="l">
              <a:defRPr sz="1200">
                <a:solidFill>
                  <a:schemeClr val="tx1">
                    <a:tint val="75000"/>
                  </a:schemeClr>
                </a:solidFill>
              </a:defRPr>
            </a:lvl1pPr>
          </a:lstStyle>
          <a:p>
            <a:fld id="{FED51ED3-01E7-4C6F-870B-DF896D344459}" type="datetime1">
              <a:rPr lang="fi-FI" smtClean="0"/>
              <a:t>24.9.2024</a:t>
            </a:fld>
            <a:endParaRPr lang="fi-FI" dirty="0"/>
          </a:p>
        </p:txBody>
      </p:sp>
      <p:sp>
        <p:nvSpPr>
          <p:cNvPr id="10" name="Alatunnisteen paikkamerkki 4">
            <a:extLst>
              <a:ext uri="{FF2B5EF4-FFF2-40B4-BE49-F238E27FC236}">
                <a16:creationId xmlns:a16="http://schemas.microsoft.com/office/drawing/2014/main" id="{DBFCED60-2B25-614B-8139-3642749E49BC}"/>
              </a:ext>
            </a:extLst>
          </p:cNvPr>
          <p:cNvSpPr>
            <a:spLocks noGrp="1"/>
          </p:cNvSpPr>
          <p:nvPr>
            <p:ph type="ftr" sz="quarter" idx="3"/>
          </p:nvPr>
        </p:nvSpPr>
        <p:spPr>
          <a:xfrm>
            <a:off x="2329014" y="6237312"/>
            <a:ext cx="5570240" cy="404664"/>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fi-FI"/>
              <a:t>Tarja Stenman</a:t>
            </a:r>
            <a:endParaRPr lang="fi-FI" dirty="0"/>
          </a:p>
        </p:txBody>
      </p:sp>
      <p:pic>
        <p:nvPicPr>
          <p:cNvPr id="3" name="Picture 2" descr="A blue and green text on a black background&#10;&#10;Description automatically generated">
            <a:extLst>
              <a:ext uri="{FF2B5EF4-FFF2-40B4-BE49-F238E27FC236}">
                <a16:creationId xmlns:a16="http://schemas.microsoft.com/office/drawing/2014/main" id="{D69881B7-1C4E-FBEB-6FCC-41D24FCCF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42700" y="6028607"/>
            <a:ext cx="1145999" cy="613369"/>
          </a:xfrm>
          <a:prstGeom prst="rect">
            <a:avLst/>
          </a:prstGeom>
        </p:spPr>
      </p:pic>
      <p:pic>
        <p:nvPicPr>
          <p:cNvPr id="4" name="Picture 3" descr="A close up of a sign&#10;&#10;Description automatically generated">
            <a:extLst>
              <a:ext uri="{FF2B5EF4-FFF2-40B4-BE49-F238E27FC236}">
                <a16:creationId xmlns:a16="http://schemas.microsoft.com/office/drawing/2014/main" id="{FD8D29C7-C1A8-71FA-87BD-E1EA153B4792}"/>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329643" y="6144649"/>
            <a:ext cx="1969969" cy="381284"/>
          </a:xfrm>
          <a:prstGeom prst="rect">
            <a:avLst/>
          </a:prstGeom>
        </p:spPr>
      </p:pic>
    </p:spTree>
    <p:extLst>
      <p:ext uri="{BB962C8B-B14F-4D97-AF65-F5344CB8AC3E}">
        <p14:creationId xmlns:p14="http://schemas.microsoft.com/office/powerpoint/2010/main" val="39057898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Otsikko ja bullet-lista">
    <p:spTree>
      <p:nvGrpSpPr>
        <p:cNvPr id="1" name=""/>
        <p:cNvGrpSpPr/>
        <p:nvPr/>
      </p:nvGrpSpPr>
      <p:grpSpPr>
        <a:xfrm>
          <a:off x="0" y="0"/>
          <a:ext cx="0" cy="0"/>
          <a:chOff x="0" y="0"/>
          <a:chExt cx="0" cy="0"/>
        </a:xfrm>
      </p:grpSpPr>
      <p:sp>
        <p:nvSpPr>
          <p:cNvPr id="8" name="Tekstin paikkamerkki 2"/>
          <p:cNvSpPr>
            <a:spLocks noGrp="1"/>
          </p:cNvSpPr>
          <p:nvPr>
            <p:ph idx="1"/>
          </p:nvPr>
        </p:nvSpPr>
        <p:spPr bwMode="auto">
          <a:xfrm>
            <a:off x="803054" y="1819469"/>
            <a:ext cx="10512646" cy="3861565"/>
          </a:xfrm>
          <a:prstGeom prst="rect">
            <a:avLst/>
          </a:prstGeom>
          <a:noFill/>
          <a:ln>
            <a:noFill/>
          </a:ln>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0" indent="0">
              <a:buNone/>
              <a:defRPr sz="2200">
                <a:solidFill>
                  <a:schemeClr val="tx2"/>
                </a:solidFill>
              </a:defRPr>
            </a:lvl1pPr>
            <a:lvl2pPr>
              <a:defRPr sz="2000">
                <a:solidFill>
                  <a:schemeClr val="tx2"/>
                </a:solidFill>
              </a:defRPr>
            </a:lvl2pPr>
            <a:lvl3pPr marL="12001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800">
                <a:solidFill>
                  <a:schemeClr val="tx2"/>
                </a:solidFill>
              </a:defRPr>
            </a:lvl3pPr>
            <a:lvl4pPr marL="16573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600">
                <a:solidFill>
                  <a:schemeClr val="tx2"/>
                </a:solidFill>
              </a:defRPr>
            </a:lvl4pPr>
            <a:lvl5pPr>
              <a:defRPr sz="1400">
                <a:solidFill>
                  <a:schemeClr val="tx2"/>
                </a:solidFill>
              </a:defRPr>
            </a:lvl5pPr>
          </a:lstStyle>
          <a:p>
            <a:pPr lvl="0"/>
            <a:endParaRPr lang="fi-FI" dirty="0"/>
          </a:p>
        </p:txBody>
      </p:sp>
      <p:sp>
        <p:nvSpPr>
          <p:cNvPr id="13" name="Otsikko 1">
            <a:extLst>
              <a:ext uri="{FF2B5EF4-FFF2-40B4-BE49-F238E27FC236}">
                <a16:creationId xmlns:a16="http://schemas.microsoft.com/office/drawing/2014/main" id="{A816A9B5-5722-4444-8409-AD6530953DB1}"/>
              </a:ext>
            </a:extLst>
          </p:cNvPr>
          <p:cNvSpPr>
            <a:spLocks noGrp="1"/>
          </p:cNvSpPr>
          <p:nvPr>
            <p:ph type="ctrTitle"/>
          </p:nvPr>
        </p:nvSpPr>
        <p:spPr>
          <a:xfrm>
            <a:off x="803055" y="759921"/>
            <a:ext cx="10512645" cy="792090"/>
          </a:xfrm>
          <a:prstGeom prst="rect">
            <a:avLst/>
          </a:prstGeom>
        </p:spPr>
        <p:txBody>
          <a:bodyPr>
            <a:normAutofit/>
          </a:bodyPr>
          <a:lstStyle>
            <a:lvl1pPr>
              <a:defRPr sz="5000" b="1">
                <a:solidFill>
                  <a:schemeClr val="tx2"/>
                </a:solidFill>
                <a:latin typeface="+mn-lt"/>
              </a:defRPr>
            </a:lvl1pPr>
          </a:lstStyle>
          <a:p>
            <a:r>
              <a:rPr lang="en-US"/>
              <a:t>Click to edit Master title style</a:t>
            </a:r>
            <a:endParaRPr lang="fi-FI" dirty="0"/>
          </a:p>
        </p:txBody>
      </p:sp>
      <p:sp>
        <p:nvSpPr>
          <p:cNvPr id="14" name="Päivämäärän paikkamerkki 3">
            <a:extLst>
              <a:ext uri="{FF2B5EF4-FFF2-40B4-BE49-F238E27FC236}">
                <a16:creationId xmlns:a16="http://schemas.microsoft.com/office/drawing/2014/main" id="{AB9D5E66-12AA-D144-A1C7-B039E5725D99}"/>
              </a:ext>
            </a:extLst>
          </p:cNvPr>
          <p:cNvSpPr>
            <a:spLocks noGrp="1"/>
          </p:cNvSpPr>
          <p:nvPr>
            <p:ph type="dt" sz="half" idx="2"/>
          </p:nvPr>
        </p:nvSpPr>
        <p:spPr>
          <a:xfrm>
            <a:off x="803055" y="6237312"/>
            <a:ext cx="1453952" cy="404664"/>
          </a:xfrm>
          <a:prstGeom prst="rect">
            <a:avLst/>
          </a:prstGeom>
        </p:spPr>
        <p:txBody>
          <a:bodyPr vert="horz" lIns="91440" tIns="45720" rIns="91440" bIns="45720" rtlCol="0" anchor="ctr"/>
          <a:lstStyle>
            <a:lvl1pPr algn="l">
              <a:defRPr sz="1200">
                <a:solidFill>
                  <a:schemeClr val="tx1">
                    <a:tint val="75000"/>
                  </a:schemeClr>
                </a:solidFill>
              </a:defRPr>
            </a:lvl1pPr>
          </a:lstStyle>
          <a:p>
            <a:fld id="{0E957D18-B427-4263-B39D-66641B6B14D0}" type="datetime1">
              <a:rPr lang="fi-FI" smtClean="0"/>
              <a:t>24.9.2024</a:t>
            </a:fld>
            <a:endParaRPr lang="fi-FI" dirty="0"/>
          </a:p>
        </p:txBody>
      </p:sp>
      <p:sp>
        <p:nvSpPr>
          <p:cNvPr id="15" name="Alatunnisteen paikkamerkki 4">
            <a:extLst>
              <a:ext uri="{FF2B5EF4-FFF2-40B4-BE49-F238E27FC236}">
                <a16:creationId xmlns:a16="http://schemas.microsoft.com/office/drawing/2014/main" id="{B5915956-69E9-1F44-94B4-13F0249DAE00}"/>
              </a:ext>
            </a:extLst>
          </p:cNvPr>
          <p:cNvSpPr>
            <a:spLocks noGrp="1"/>
          </p:cNvSpPr>
          <p:nvPr>
            <p:ph type="ftr" sz="quarter" idx="3"/>
          </p:nvPr>
        </p:nvSpPr>
        <p:spPr>
          <a:xfrm>
            <a:off x="2329015" y="6237312"/>
            <a:ext cx="5570240" cy="404664"/>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fi-FI"/>
              <a:t>Tarja Stenman</a:t>
            </a:r>
            <a:endParaRPr lang="fi-FI" dirty="0"/>
          </a:p>
        </p:txBody>
      </p:sp>
      <p:pic>
        <p:nvPicPr>
          <p:cNvPr id="3" name="Picture 2" descr="A blue and green text on a black background&#10;&#10;Description automatically generated">
            <a:extLst>
              <a:ext uri="{FF2B5EF4-FFF2-40B4-BE49-F238E27FC236}">
                <a16:creationId xmlns:a16="http://schemas.microsoft.com/office/drawing/2014/main" id="{9DA8E244-1A35-AEE5-3878-D914F9D9995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42700" y="6028607"/>
            <a:ext cx="1145999" cy="613369"/>
          </a:xfrm>
          <a:prstGeom prst="rect">
            <a:avLst/>
          </a:prstGeom>
        </p:spPr>
      </p:pic>
      <p:pic>
        <p:nvPicPr>
          <p:cNvPr id="4" name="Picture 3" descr="A close up of a sign&#10;&#10;Description automatically generated">
            <a:extLst>
              <a:ext uri="{FF2B5EF4-FFF2-40B4-BE49-F238E27FC236}">
                <a16:creationId xmlns:a16="http://schemas.microsoft.com/office/drawing/2014/main" id="{9E132E4C-79D9-96D1-8BF1-76415B47B48F}"/>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329643" y="6144649"/>
            <a:ext cx="1969969" cy="381284"/>
          </a:xfrm>
          <a:prstGeom prst="rect">
            <a:avLst/>
          </a:prstGeom>
        </p:spPr>
      </p:pic>
    </p:spTree>
    <p:extLst>
      <p:ext uri="{BB962C8B-B14F-4D97-AF65-F5344CB8AC3E}">
        <p14:creationId xmlns:p14="http://schemas.microsoft.com/office/powerpoint/2010/main" val="28785538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Kaksi sisältökohdetta">
    <p:spTree>
      <p:nvGrpSpPr>
        <p:cNvPr id="1" name=""/>
        <p:cNvGrpSpPr/>
        <p:nvPr/>
      </p:nvGrpSpPr>
      <p:grpSpPr>
        <a:xfrm>
          <a:off x="0" y="0"/>
          <a:ext cx="0" cy="0"/>
          <a:chOff x="0" y="0"/>
          <a:chExt cx="0" cy="0"/>
        </a:xfrm>
      </p:grpSpPr>
      <p:sp>
        <p:nvSpPr>
          <p:cNvPr id="8" name="Sisällön paikkamerkki 3"/>
          <p:cNvSpPr>
            <a:spLocks noGrp="1"/>
          </p:cNvSpPr>
          <p:nvPr>
            <p:ph sz="half" idx="2"/>
          </p:nvPr>
        </p:nvSpPr>
        <p:spPr>
          <a:xfrm>
            <a:off x="6179410" y="1810139"/>
            <a:ext cx="5123590" cy="4098024"/>
          </a:xfrm>
          <a:prstGeom prst="rect">
            <a:avLst/>
          </a:prstGeom>
        </p:spPr>
        <p:txBody>
          <a:bodyPr>
            <a:normAutofit/>
          </a:bodyPr>
          <a:lstStyle>
            <a:lvl1pPr>
              <a:defRPr sz="2200">
                <a:solidFill>
                  <a:schemeClr val="tx2"/>
                </a:solidFill>
              </a:defRPr>
            </a:lvl1pPr>
            <a:lvl2pPr>
              <a:defRPr sz="2000">
                <a:solidFill>
                  <a:schemeClr val="tx2"/>
                </a:solidFill>
              </a:defRPr>
            </a:lvl2pPr>
            <a:lvl3pPr>
              <a:defRPr sz="1800">
                <a:solidFill>
                  <a:schemeClr val="tx2"/>
                </a:solidFill>
              </a:defRPr>
            </a:lvl3pPr>
            <a:lvl4pPr>
              <a:defRPr sz="1600">
                <a:solidFill>
                  <a:schemeClr val="tx2"/>
                </a:solidFill>
              </a:defRPr>
            </a:lvl4pPr>
            <a:lvl5pPr>
              <a:defRPr sz="1400">
                <a:solidFill>
                  <a:schemeClr val="tx2"/>
                </a:solidFill>
              </a:defRPr>
            </a:lvl5pPr>
            <a:lvl6pPr>
              <a:defRPr sz="14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7" name="Sisällön paikkamerkki 2"/>
          <p:cNvSpPr>
            <a:spLocks noGrp="1"/>
          </p:cNvSpPr>
          <p:nvPr>
            <p:ph sz="half" idx="1"/>
          </p:nvPr>
        </p:nvSpPr>
        <p:spPr>
          <a:xfrm>
            <a:off x="803055" y="1810139"/>
            <a:ext cx="5092659" cy="4098024"/>
          </a:xfrm>
          <a:prstGeom prst="rect">
            <a:avLst/>
          </a:prstGeom>
        </p:spPr>
        <p:txBody>
          <a:bodyPr>
            <a:normAutofit/>
          </a:bodyPr>
          <a:lstStyle>
            <a:lvl1pPr>
              <a:defRPr sz="2200">
                <a:solidFill>
                  <a:schemeClr val="tx2"/>
                </a:solidFill>
              </a:defRPr>
            </a:lvl1pPr>
            <a:lvl2pPr>
              <a:defRPr sz="2000">
                <a:solidFill>
                  <a:schemeClr val="tx2"/>
                </a:solidFill>
              </a:defRPr>
            </a:lvl2pPr>
            <a:lvl3pPr marL="1200150" indent="-285750">
              <a:buFont typeface="Arial" panose="020B0604020202020204" pitchFamily="34" charset="0"/>
              <a:buChar char="•"/>
              <a:defRPr sz="1800">
                <a:solidFill>
                  <a:schemeClr val="tx2"/>
                </a:solidFill>
              </a:defRPr>
            </a:lvl3pPr>
            <a:lvl4pPr>
              <a:defRPr sz="1600">
                <a:solidFill>
                  <a:schemeClr val="tx2"/>
                </a:solidFill>
              </a:defRPr>
            </a:lvl4pPr>
            <a:lvl5pPr>
              <a:defRPr sz="1400">
                <a:solidFill>
                  <a:schemeClr val="tx2"/>
                </a:solidFill>
              </a:defRPr>
            </a:lvl5pPr>
            <a:lvl6pPr>
              <a:defRPr sz="14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Otsikko 1">
            <a:extLst>
              <a:ext uri="{FF2B5EF4-FFF2-40B4-BE49-F238E27FC236}">
                <a16:creationId xmlns:a16="http://schemas.microsoft.com/office/drawing/2014/main" id="{50BF326E-66F7-3748-B519-45FEFCD2DEF0}"/>
              </a:ext>
            </a:extLst>
          </p:cNvPr>
          <p:cNvSpPr>
            <a:spLocks noGrp="1"/>
          </p:cNvSpPr>
          <p:nvPr>
            <p:ph type="ctrTitle"/>
          </p:nvPr>
        </p:nvSpPr>
        <p:spPr>
          <a:xfrm>
            <a:off x="803055" y="759921"/>
            <a:ext cx="10499945" cy="792090"/>
          </a:xfrm>
          <a:prstGeom prst="rect">
            <a:avLst/>
          </a:prstGeom>
        </p:spPr>
        <p:txBody>
          <a:bodyPr>
            <a:normAutofit/>
          </a:bodyPr>
          <a:lstStyle>
            <a:lvl1pPr>
              <a:defRPr sz="5000" b="1">
                <a:solidFill>
                  <a:schemeClr val="tx2"/>
                </a:solidFill>
                <a:latin typeface="+mn-lt"/>
              </a:defRPr>
            </a:lvl1pPr>
          </a:lstStyle>
          <a:p>
            <a:r>
              <a:rPr lang="en-US" dirty="0"/>
              <a:t>Click to edit Master title style</a:t>
            </a:r>
            <a:endParaRPr lang="fi-FI" dirty="0"/>
          </a:p>
        </p:txBody>
      </p:sp>
      <p:sp>
        <p:nvSpPr>
          <p:cNvPr id="17" name="Päivämäärän paikkamerkki 3">
            <a:extLst>
              <a:ext uri="{FF2B5EF4-FFF2-40B4-BE49-F238E27FC236}">
                <a16:creationId xmlns:a16="http://schemas.microsoft.com/office/drawing/2014/main" id="{E0F015C5-516E-6B40-9FBA-B8C6F1D6D585}"/>
              </a:ext>
            </a:extLst>
          </p:cNvPr>
          <p:cNvSpPr>
            <a:spLocks noGrp="1"/>
          </p:cNvSpPr>
          <p:nvPr>
            <p:ph type="dt" sz="half" idx="14"/>
          </p:nvPr>
        </p:nvSpPr>
        <p:spPr>
          <a:xfrm>
            <a:off x="803055" y="6237312"/>
            <a:ext cx="1453952" cy="404664"/>
          </a:xfrm>
          <a:prstGeom prst="rect">
            <a:avLst/>
          </a:prstGeom>
        </p:spPr>
        <p:txBody>
          <a:bodyPr vert="horz" lIns="91440" tIns="45720" rIns="91440" bIns="45720" rtlCol="0" anchor="ctr"/>
          <a:lstStyle>
            <a:lvl1pPr algn="l">
              <a:defRPr sz="1200">
                <a:solidFill>
                  <a:schemeClr val="tx1">
                    <a:tint val="75000"/>
                  </a:schemeClr>
                </a:solidFill>
              </a:defRPr>
            </a:lvl1pPr>
          </a:lstStyle>
          <a:p>
            <a:fld id="{03BD9A35-33AC-4743-985D-038B11BA57C2}" type="datetime1">
              <a:rPr lang="fi-FI" smtClean="0"/>
              <a:t>24.9.2024</a:t>
            </a:fld>
            <a:endParaRPr lang="fi-FI" dirty="0"/>
          </a:p>
        </p:txBody>
      </p:sp>
      <p:sp>
        <p:nvSpPr>
          <p:cNvPr id="18" name="Alatunnisteen paikkamerkki 4">
            <a:extLst>
              <a:ext uri="{FF2B5EF4-FFF2-40B4-BE49-F238E27FC236}">
                <a16:creationId xmlns:a16="http://schemas.microsoft.com/office/drawing/2014/main" id="{4F144793-6417-3A42-AEF0-3E329877F92D}"/>
              </a:ext>
            </a:extLst>
          </p:cNvPr>
          <p:cNvSpPr>
            <a:spLocks noGrp="1"/>
          </p:cNvSpPr>
          <p:nvPr>
            <p:ph type="ftr" sz="quarter" idx="3"/>
          </p:nvPr>
        </p:nvSpPr>
        <p:spPr>
          <a:xfrm>
            <a:off x="2329015" y="6237312"/>
            <a:ext cx="5570240" cy="404664"/>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fi-FI"/>
              <a:t>Tarja Stenman</a:t>
            </a:r>
            <a:endParaRPr lang="fi-FI" dirty="0"/>
          </a:p>
        </p:txBody>
      </p:sp>
      <p:pic>
        <p:nvPicPr>
          <p:cNvPr id="3" name="Picture 2" descr="A blue and green text on a black background&#10;&#10;Description automatically generated">
            <a:extLst>
              <a:ext uri="{FF2B5EF4-FFF2-40B4-BE49-F238E27FC236}">
                <a16:creationId xmlns:a16="http://schemas.microsoft.com/office/drawing/2014/main" id="{F74C833A-2CE6-7476-1894-5222DC59560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42700" y="6028607"/>
            <a:ext cx="1145999" cy="613369"/>
          </a:xfrm>
          <a:prstGeom prst="rect">
            <a:avLst/>
          </a:prstGeom>
        </p:spPr>
      </p:pic>
      <p:pic>
        <p:nvPicPr>
          <p:cNvPr id="4" name="Picture 3" descr="A close up of a sign&#10;&#10;Description automatically generated">
            <a:extLst>
              <a:ext uri="{FF2B5EF4-FFF2-40B4-BE49-F238E27FC236}">
                <a16:creationId xmlns:a16="http://schemas.microsoft.com/office/drawing/2014/main" id="{A49BBB29-B930-C3E6-D1BA-5158880ABD0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329643" y="6144649"/>
            <a:ext cx="1969969" cy="381284"/>
          </a:xfrm>
          <a:prstGeom prst="rect">
            <a:avLst/>
          </a:prstGeom>
        </p:spPr>
      </p:pic>
    </p:spTree>
    <p:extLst>
      <p:ext uri="{BB962C8B-B14F-4D97-AF65-F5344CB8AC3E}">
        <p14:creationId xmlns:p14="http://schemas.microsoft.com/office/powerpoint/2010/main" val="38272325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Kolme sisältökohdetta">
    <p:spTree>
      <p:nvGrpSpPr>
        <p:cNvPr id="1" name=""/>
        <p:cNvGrpSpPr/>
        <p:nvPr/>
      </p:nvGrpSpPr>
      <p:grpSpPr>
        <a:xfrm>
          <a:off x="0" y="0"/>
          <a:ext cx="0" cy="0"/>
          <a:chOff x="0" y="0"/>
          <a:chExt cx="0" cy="0"/>
        </a:xfrm>
      </p:grpSpPr>
      <p:sp>
        <p:nvSpPr>
          <p:cNvPr id="8" name="Sisällön paikkamerkki 3"/>
          <p:cNvSpPr>
            <a:spLocks noGrp="1"/>
          </p:cNvSpPr>
          <p:nvPr>
            <p:ph sz="half" idx="2"/>
          </p:nvPr>
        </p:nvSpPr>
        <p:spPr>
          <a:xfrm>
            <a:off x="4354624" y="2448703"/>
            <a:ext cx="3396805" cy="3459460"/>
          </a:xfrm>
          <a:prstGeom prst="rect">
            <a:avLst/>
          </a:prstGeom>
        </p:spPr>
        <p:txBody>
          <a:bodyPr>
            <a:normAutofit/>
          </a:bodyPr>
          <a:lstStyle>
            <a:lvl1pPr>
              <a:defRPr sz="2200">
                <a:solidFill>
                  <a:schemeClr val="tx2"/>
                </a:solidFill>
              </a:defRPr>
            </a:lvl1pPr>
            <a:lvl2pPr>
              <a:defRPr sz="2000">
                <a:solidFill>
                  <a:schemeClr val="tx2"/>
                </a:solidFill>
              </a:defRPr>
            </a:lvl2pPr>
            <a:lvl3pPr>
              <a:defRPr sz="1800">
                <a:solidFill>
                  <a:schemeClr val="tx2"/>
                </a:solidFill>
              </a:defRPr>
            </a:lvl3pPr>
            <a:lvl4pPr>
              <a:defRPr sz="1600">
                <a:solidFill>
                  <a:schemeClr val="tx2"/>
                </a:solidFill>
              </a:defRPr>
            </a:lvl4pPr>
            <a:lvl5pPr>
              <a:defRPr sz="1400">
                <a:solidFill>
                  <a:schemeClr val="tx2"/>
                </a:solidFill>
              </a:defRPr>
            </a:lvl5pPr>
            <a:lvl6pPr>
              <a:defRPr sz="14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7" name="Sisällön paikkamerkki 2"/>
          <p:cNvSpPr>
            <a:spLocks noGrp="1"/>
          </p:cNvSpPr>
          <p:nvPr>
            <p:ph sz="half" idx="1"/>
          </p:nvPr>
        </p:nvSpPr>
        <p:spPr>
          <a:xfrm>
            <a:off x="803055" y="2448703"/>
            <a:ext cx="3396805" cy="3459460"/>
          </a:xfrm>
          <a:prstGeom prst="rect">
            <a:avLst/>
          </a:prstGeom>
        </p:spPr>
        <p:txBody>
          <a:bodyPr>
            <a:normAutofit/>
          </a:bodyPr>
          <a:lstStyle>
            <a:lvl1pPr>
              <a:defRPr sz="2200">
                <a:solidFill>
                  <a:schemeClr val="tx2"/>
                </a:solidFill>
              </a:defRPr>
            </a:lvl1pPr>
            <a:lvl2pPr>
              <a:defRPr sz="2000">
                <a:solidFill>
                  <a:schemeClr val="tx2"/>
                </a:solidFill>
              </a:defRPr>
            </a:lvl2pPr>
            <a:lvl3pPr marL="1200150" indent="-285750">
              <a:buFont typeface="Arial" panose="020B0604020202020204" pitchFamily="34" charset="0"/>
              <a:buChar char="•"/>
              <a:defRPr sz="1800">
                <a:solidFill>
                  <a:schemeClr val="tx2"/>
                </a:solidFill>
              </a:defRPr>
            </a:lvl3pPr>
            <a:lvl4pPr>
              <a:defRPr sz="1600">
                <a:solidFill>
                  <a:schemeClr val="tx2"/>
                </a:solidFill>
              </a:defRPr>
            </a:lvl4pPr>
            <a:lvl5pPr>
              <a:defRPr sz="1400">
                <a:solidFill>
                  <a:schemeClr val="tx2"/>
                </a:solidFill>
              </a:defRPr>
            </a:lvl5pPr>
            <a:lvl6pPr>
              <a:defRPr sz="14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Alaotsikko 2">
            <a:extLst>
              <a:ext uri="{FF2B5EF4-FFF2-40B4-BE49-F238E27FC236}">
                <a16:creationId xmlns:a16="http://schemas.microsoft.com/office/drawing/2014/main" id="{D3B85546-B3F2-7241-A601-16265374137C}"/>
              </a:ext>
            </a:extLst>
          </p:cNvPr>
          <p:cNvSpPr>
            <a:spLocks noGrp="1"/>
          </p:cNvSpPr>
          <p:nvPr>
            <p:ph type="subTitle" idx="13"/>
          </p:nvPr>
        </p:nvSpPr>
        <p:spPr>
          <a:xfrm>
            <a:off x="803055" y="1558495"/>
            <a:ext cx="10499945" cy="648072"/>
          </a:xfrm>
          <a:prstGeom prst="rect">
            <a:avLst/>
          </a:prstGeom>
        </p:spPr>
        <p:txBody>
          <a:bodyPr>
            <a:normAutofit/>
          </a:bodyPr>
          <a:lstStyle>
            <a:lvl1pPr marL="0" indent="0" algn="l">
              <a:buNone/>
              <a:defRPr sz="3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fi-FI" dirty="0"/>
          </a:p>
        </p:txBody>
      </p:sp>
      <p:sp>
        <p:nvSpPr>
          <p:cNvPr id="14" name="Otsikko 1">
            <a:extLst>
              <a:ext uri="{FF2B5EF4-FFF2-40B4-BE49-F238E27FC236}">
                <a16:creationId xmlns:a16="http://schemas.microsoft.com/office/drawing/2014/main" id="{50BF326E-66F7-3748-B519-45FEFCD2DEF0}"/>
              </a:ext>
            </a:extLst>
          </p:cNvPr>
          <p:cNvSpPr>
            <a:spLocks noGrp="1"/>
          </p:cNvSpPr>
          <p:nvPr>
            <p:ph type="ctrTitle"/>
          </p:nvPr>
        </p:nvSpPr>
        <p:spPr>
          <a:xfrm>
            <a:off x="803055" y="759921"/>
            <a:ext cx="10499945" cy="792090"/>
          </a:xfrm>
          <a:prstGeom prst="rect">
            <a:avLst/>
          </a:prstGeom>
        </p:spPr>
        <p:txBody>
          <a:bodyPr>
            <a:normAutofit/>
          </a:bodyPr>
          <a:lstStyle>
            <a:lvl1pPr>
              <a:defRPr sz="5000" b="1">
                <a:solidFill>
                  <a:schemeClr val="tx2"/>
                </a:solidFill>
                <a:latin typeface="+mn-lt"/>
              </a:defRPr>
            </a:lvl1pPr>
          </a:lstStyle>
          <a:p>
            <a:r>
              <a:rPr lang="en-US" dirty="0"/>
              <a:t>Click to edit Master title style</a:t>
            </a:r>
            <a:endParaRPr lang="fi-FI" dirty="0"/>
          </a:p>
        </p:txBody>
      </p:sp>
      <p:sp>
        <p:nvSpPr>
          <p:cNvPr id="17" name="Päivämäärän paikkamerkki 3">
            <a:extLst>
              <a:ext uri="{FF2B5EF4-FFF2-40B4-BE49-F238E27FC236}">
                <a16:creationId xmlns:a16="http://schemas.microsoft.com/office/drawing/2014/main" id="{E0F015C5-516E-6B40-9FBA-B8C6F1D6D585}"/>
              </a:ext>
            </a:extLst>
          </p:cNvPr>
          <p:cNvSpPr>
            <a:spLocks noGrp="1"/>
          </p:cNvSpPr>
          <p:nvPr>
            <p:ph type="dt" sz="half" idx="14"/>
          </p:nvPr>
        </p:nvSpPr>
        <p:spPr>
          <a:xfrm>
            <a:off x="803055" y="6237312"/>
            <a:ext cx="1453952" cy="404664"/>
          </a:xfrm>
          <a:prstGeom prst="rect">
            <a:avLst/>
          </a:prstGeom>
        </p:spPr>
        <p:txBody>
          <a:bodyPr vert="horz" lIns="91440" tIns="45720" rIns="91440" bIns="45720" rtlCol="0" anchor="ctr"/>
          <a:lstStyle>
            <a:lvl1pPr algn="l">
              <a:defRPr sz="1200">
                <a:solidFill>
                  <a:schemeClr val="tx1">
                    <a:tint val="75000"/>
                  </a:schemeClr>
                </a:solidFill>
              </a:defRPr>
            </a:lvl1pPr>
          </a:lstStyle>
          <a:p>
            <a:fld id="{5F348815-D21E-4605-B3F8-5129191FFD4D}" type="datetime1">
              <a:rPr lang="fi-FI" smtClean="0"/>
              <a:t>24.9.2024</a:t>
            </a:fld>
            <a:endParaRPr lang="fi-FI" dirty="0"/>
          </a:p>
        </p:txBody>
      </p:sp>
      <p:sp>
        <p:nvSpPr>
          <p:cNvPr id="18" name="Alatunnisteen paikkamerkki 4">
            <a:extLst>
              <a:ext uri="{FF2B5EF4-FFF2-40B4-BE49-F238E27FC236}">
                <a16:creationId xmlns:a16="http://schemas.microsoft.com/office/drawing/2014/main" id="{4F144793-6417-3A42-AEF0-3E329877F92D}"/>
              </a:ext>
            </a:extLst>
          </p:cNvPr>
          <p:cNvSpPr>
            <a:spLocks noGrp="1"/>
          </p:cNvSpPr>
          <p:nvPr>
            <p:ph type="ftr" sz="quarter" idx="3"/>
          </p:nvPr>
        </p:nvSpPr>
        <p:spPr>
          <a:xfrm>
            <a:off x="2329015" y="6237312"/>
            <a:ext cx="5570240" cy="404664"/>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fi-FI"/>
              <a:t>Tarja Stenman</a:t>
            </a:r>
            <a:endParaRPr lang="fi-FI" dirty="0"/>
          </a:p>
        </p:txBody>
      </p:sp>
      <p:sp>
        <p:nvSpPr>
          <p:cNvPr id="3" name="Sisällön paikkamerkki 3">
            <a:extLst>
              <a:ext uri="{FF2B5EF4-FFF2-40B4-BE49-F238E27FC236}">
                <a16:creationId xmlns:a16="http://schemas.microsoft.com/office/drawing/2014/main" id="{F0A1FFA9-830A-57BB-C77A-E0E559B5A003}"/>
              </a:ext>
            </a:extLst>
          </p:cNvPr>
          <p:cNvSpPr>
            <a:spLocks noGrp="1"/>
          </p:cNvSpPr>
          <p:nvPr>
            <p:ph sz="half" idx="15"/>
          </p:nvPr>
        </p:nvSpPr>
        <p:spPr>
          <a:xfrm>
            <a:off x="7906195" y="2448703"/>
            <a:ext cx="3396805" cy="3459460"/>
          </a:xfrm>
          <a:prstGeom prst="rect">
            <a:avLst/>
          </a:prstGeom>
        </p:spPr>
        <p:txBody>
          <a:bodyPr>
            <a:normAutofit/>
          </a:bodyPr>
          <a:lstStyle>
            <a:lvl1pPr>
              <a:defRPr sz="2200">
                <a:solidFill>
                  <a:schemeClr val="tx2"/>
                </a:solidFill>
              </a:defRPr>
            </a:lvl1pPr>
            <a:lvl2pPr>
              <a:defRPr sz="2000">
                <a:solidFill>
                  <a:schemeClr val="tx2"/>
                </a:solidFill>
              </a:defRPr>
            </a:lvl2pPr>
            <a:lvl3pPr>
              <a:defRPr sz="1800">
                <a:solidFill>
                  <a:schemeClr val="tx2"/>
                </a:solidFill>
              </a:defRPr>
            </a:lvl3pPr>
            <a:lvl4pPr>
              <a:defRPr sz="1600">
                <a:solidFill>
                  <a:schemeClr val="tx2"/>
                </a:solidFill>
              </a:defRPr>
            </a:lvl4pPr>
            <a:lvl5pPr>
              <a:defRPr sz="1400">
                <a:solidFill>
                  <a:schemeClr val="tx2"/>
                </a:solidFill>
              </a:defRPr>
            </a:lvl5pPr>
            <a:lvl6pPr>
              <a:defRPr sz="14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pic>
        <p:nvPicPr>
          <p:cNvPr id="4" name="Picture 3" descr="A blue and green text on a black background&#10;&#10;Description automatically generated">
            <a:extLst>
              <a:ext uri="{FF2B5EF4-FFF2-40B4-BE49-F238E27FC236}">
                <a16:creationId xmlns:a16="http://schemas.microsoft.com/office/drawing/2014/main" id="{22399582-2886-85C3-C7CA-14B213F6B63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42700" y="6028607"/>
            <a:ext cx="1145999" cy="613369"/>
          </a:xfrm>
          <a:prstGeom prst="rect">
            <a:avLst/>
          </a:prstGeom>
        </p:spPr>
      </p:pic>
      <p:pic>
        <p:nvPicPr>
          <p:cNvPr id="5" name="Picture 4" descr="A close up of a sign&#10;&#10;Description automatically generated">
            <a:extLst>
              <a:ext uri="{FF2B5EF4-FFF2-40B4-BE49-F238E27FC236}">
                <a16:creationId xmlns:a16="http://schemas.microsoft.com/office/drawing/2014/main" id="{5B2B3067-460B-8237-273C-8FD46EE81535}"/>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329643" y="6144649"/>
            <a:ext cx="1969969" cy="381284"/>
          </a:xfrm>
          <a:prstGeom prst="rect">
            <a:avLst/>
          </a:prstGeom>
        </p:spPr>
      </p:pic>
    </p:spTree>
    <p:extLst>
      <p:ext uri="{BB962C8B-B14F-4D97-AF65-F5344CB8AC3E}">
        <p14:creationId xmlns:p14="http://schemas.microsoft.com/office/powerpoint/2010/main" val="25717959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Nostot sininen-vihreä">
    <p:bg>
      <p:bgPr>
        <a:gradFill>
          <a:gsLst>
            <a:gs pos="0">
              <a:schemeClr val="tx1"/>
            </a:gs>
            <a:gs pos="41000">
              <a:schemeClr val="tx1"/>
            </a:gs>
            <a:gs pos="83000">
              <a:schemeClr val="accent3"/>
            </a:gs>
            <a:gs pos="99000">
              <a:schemeClr val="accent3"/>
            </a:gs>
          </a:gsLst>
          <a:lin ang="2700000" scaled="1"/>
        </a:gradFill>
        <a:effectLst/>
      </p:bgPr>
    </p:bg>
    <p:spTree>
      <p:nvGrpSpPr>
        <p:cNvPr id="1" name=""/>
        <p:cNvGrpSpPr/>
        <p:nvPr/>
      </p:nvGrpSpPr>
      <p:grpSpPr>
        <a:xfrm>
          <a:off x="0" y="0"/>
          <a:ext cx="0" cy="0"/>
          <a:chOff x="0" y="0"/>
          <a:chExt cx="0" cy="0"/>
        </a:xfrm>
      </p:grpSpPr>
      <p:sp>
        <p:nvSpPr>
          <p:cNvPr id="11" name="Footer Placeholder 2">
            <a:extLst>
              <a:ext uri="{FF2B5EF4-FFF2-40B4-BE49-F238E27FC236}">
                <a16:creationId xmlns:a16="http://schemas.microsoft.com/office/drawing/2014/main" id="{9B7FBCDA-5D86-F3E3-5B97-70D4098A5508}"/>
              </a:ext>
            </a:extLst>
          </p:cNvPr>
          <p:cNvSpPr>
            <a:spLocks noGrp="1"/>
          </p:cNvSpPr>
          <p:nvPr>
            <p:ph type="ftr" sz="quarter" idx="10"/>
          </p:nvPr>
        </p:nvSpPr>
        <p:spPr>
          <a:xfrm>
            <a:off x="2339016" y="6237312"/>
            <a:ext cx="5570240" cy="404664"/>
          </a:xfrm>
        </p:spPr>
        <p:txBody>
          <a:bodyPr/>
          <a:lstStyle>
            <a:lvl1pPr>
              <a:defRPr>
                <a:solidFill>
                  <a:schemeClr val="bg1"/>
                </a:solidFill>
              </a:defRPr>
            </a:lvl1pPr>
          </a:lstStyle>
          <a:p>
            <a:r>
              <a:rPr lang="fi-FI"/>
              <a:t>Tarja Stenman</a:t>
            </a:r>
            <a:endParaRPr lang="fi-FI" dirty="0"/>
          </a:p>
        </p:txBody>
      </p:sp>
      <p:sp>
        <p:nvSpPr>
          <p:cNvPr id="12" name="Date Placeholder 3">
            <a:extLst>
              <a:ext uri="{FF2B5EF4-FFF2-40B4-BE49-F238E27FC236}">
                <a16:creationId xmlns:a16="http://schemas.microsoft.com/office/drawing/2014/main" id="{3FD83205-B868-8714-3181-6772150C1D40}"/>
              </a:ext>
            </a:extLst>
          </p:cNvPr>
          <p:cNvSpPr>
            <a:spLocks noGrp="1"/>
          </p:cNvSpPr>
          <p:nvPr>
            <p:ph type="dt" sz="half" idx="11"/>
          </p:nvPr>
        </p:nvSpPr>
        <p:spPr>
          <a:xfrm>
            <a:off x="793958" y="6237312"/>
            <a:ext cx="1453952" cy="404664"/>
          </a:xfrm>
        </p:spPr>
        <p:txBody>
          <a:bodyPr/>
          <a:lstStyle/>
          <a:p>
            <a:fld id="{9BB4D040-0079-4982-9404-795601C41CAC}" type="datetime1">
              <a:rPr lang="fi-FI" smtClean="0"/>
              <a:t>24.9.2024</a:t>
            </a:fld>
            <a:endParaRPr lang="fi-FI" dirty="0"/>
          </a:p>
        </p:txBody>
      </p:sp>
      <p:pic>
        <p:nvPicPr>
          <p:cNvPr id="25" name="Picture 24" descr="A black and white sign with white text&#10;&#10;Description automatically generated">
            <a:extLst>
              <a:ext uri="{FF2B5EF4-FFF2-40B4-BE49-F238E27FC236}">
                <a16:creationId xmlns:a16="http://schemas.microsoft.com/office/drawing/2014/main" id="{625267AD-6364-3708-F8B7-21D109A3FD7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14440" y="5857587"/>
            <a:ext cx="1418929" cy="759450"/>
          </a:xfrm>
          <a:prstGeom prst="rect">
            <a:avLst/>
          </a:prstGeom>
        </p:spPr>
      </p:pic>
      <p:sp>
        <p:nvSpPr>
          <p:cNvPr id="26" name="Text Placeholder 5">
            <a:extLst>
              <a:ext uri="{FF2B5EF4-FFF2-40B4-BE49-F238E27FC236}">
                <a16:creationId xmlns:a16="http://schemas.microsoft.com/office/drawing/2014/main" id="{0D89D5F2-A025-6BA2-3C94-7C70288CFA18}"/>
              </a:ext>
            </a:extLst>
          </p:cNvPr>
          <p:cNvSpPr>
            <a:spLocks noGrp="1"/>
          </p:cNvSpPr>
          <p:nvPr>
            <p:ph type="body" sz="quarter" idx="12"/>
          </p:nvPr>
        </p:nvSpPr>
        <p:spPr>
          <a:xfrm>
            <a:off x="803055" y="2511011"/>
            <a:ext cx="2069883" cy="914400"/>
          </a:xfrm>
          <a:prstGeom prst="rect">
            <a:avLst/>
          </a:prstGeom>
        </p:spPr>
        <p:txBody>
          <a:bodyPr/>
          <a:lstStyle>
            <a:lvl1pPr marL="0" indent="0">
              <a:buNone/>
              <a:defRPr sz="22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Click to edit Master text styles</a:t>
            </a:r>
          </a:p>
        </p:txBody>
      </p:sp>
      <p:sp>
        <p:nvSpPr>
          <p:cNvPr id="27" name="Text Placeholder 5">
            <a:extLst>
              <a:ext uri="{FF2B5EF4-FFF2-40B4-BE49-F238E27FC236}">
                <a16:creationId xmlns:a16="http://schemas.microsoft.com/office/drawing/2014/main" id="{62A66A20-2C67-2B52-C606-1D0F3DE64589}"/>
              </a:ext>
            </a:extLst>
          </p:cNvPr>
          <p:cNvSpPr>
            <a:spLocks noGrp="1"/>
          </p:cNvSpPr>
          <p:nvPr>
            <p:ph type="body" sz="quarter" idx="13"/>
          </p:nvPr>
        </p:nvSpPr>
        <p:spPr>
          <a:xfrm>
            <a:off x="3705232" y="2501242"/>
            <a:ext cx="2069883" cy="914400"/>
          </a:xfrm>
          <a:prstGeom prst="rect">
            <a:avLst/>
          </a:prstGeom>
        </p:spPr>
        <p:txBody>
          <a:bodyPr/>
          <a:lstStyle>
            <a:lvl1pPr marL="0" indent="0">
              <a:buNone/>
              <a:defRPr sz="22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Click to edit Master text styles</a:t>
            </a:r>
          </a:p>
        </p:txBody>
      </p:sp>
      <p:sp>
        <p:nvSpPr>
          <p:cNvPr id="28" name="Text Placeholder 5">
            <a:extLst>
              <a:ext uri="{FF2B5EF4-FFF2-40B4-BE49-F238E27FC236}">
                <a16:creationId xmlns:a16="http://schemas.microsoft.com/office/drawing/2014/main" id="{D0C5F1F8-BCE7-D6CE-877B-61381F0466FF}"/>
              </a:ext>
            </a:extLst>
          </p:cNvPr>
          <p:cNvSpPr>
            <a:spLocks noGrp="1"/>
          </p:cNvSpPr>
          <p:nvPr>
            <p:ph type="body" sz="quarter" idx="14"/>
          </p:nvPr>
        </p:nvSpPr>
        <p:spPr>
          <a:xfrm>
            <a:off x="6607409" y="2511011"/>
            <a:ext cx="2069883" cy="914400"/>
          </a:xfrm>
          <a:prstGeom prst="rect">
            <a:avLst/>
          </a:prstGeom>
        </p:spPr>
        <p:txBody>
          <a:bodyPr/>
          <a:lstStyle>
            <a:lvl1pPr marL="0" indent="0">
              <a:buNone/>
              <a:defRPr sz="22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Click to edit Master text styles</a:t>
            </a:r>
          </a:p>
        </p:txBody>
      </p:sp>
      <p:sp>
        <p:nvSpPr>
          <p:cNvPr id="29" name="Text Placeholder 5">
            <a:extLst>
              <a:ext uri="{FF2B5EF4-FFF2-40B4-BE49-F238E27FC236}">
                <a16:creationId xmlns:a16="http://schemas.microsoft.com/office/drawing/2014/main" id="{93F369DA-03D5-07A3-846A-A4906E307076}"/>
              </a:ext>
            </a:extLst>
          </p:cNvPr>
          <p:cNvSpPr>
            <a:spLocks noGrp="1"/>
          </p:cNvSpPr>
          <p:nvPr>
            <p:ph type="body" sz="quarter" idx="15"/>
          </p:nvPr>
        </p:nvSpPr>
        <p:spPr>
          <a:xfrm>
            <a:off x="803055" y="4262953"/>
            <a:ext cx="2069883" cy="914400"/>
          </a:xfrm>
          <a:prstGeom prst="rect">
            <a:avLst/>
          </a:prstGeom>
        </p:spPr>
        <p:txBody>
          <a:bodyPr/>
          <a:lstStyle>
            <a:lvl1pPr marL="0" indent="0">
              <a:buNone/>
              <a:defRPr sz="22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Click to edit Master text styles</a:t>
            </a:r>
          </a:p>
        </p:txBody>
      </p:sp>
      <p:sp>
        <p:nvSpPr>
          <p:cNvPr id="30" name="Text Placeholder 5">
            <a:extLst>
              <a:ext uri="{FF2B5EF4-FFF2-40B4-BE49-F238E27FC236}">
                <a16:creationId xmlns:a16="http://schemas.microsoft.com/office/drawing/2014/main" id="{99F4F6A4-5B0A-D8D5-99DC-5E0DC6A5DA39}"/>
              </a:ext>
            </a:extLst>
          </p:cNvPr>
          <p:cNvSpPr>
            <a:spLocks noGrp="1"/>
          </p:cNvSpPr>
          <p:nvPr>
            <p:ph type="body" sz="quarter" idx="16"/>
          </p:nvPr>
        </p:nvSpPr>
        <p:spPr>
          <a:xfrm>
            <a:off x="3705232" y="4288383"/>
            <a:ext cx="2069883" cy="914400"/>
          </a:xfrm>
          <a:prstGeom prst="rect">
            <a:avLst/>
          </a:prstGeom>
        </p:spPr>
        <p:txBody>
          <a:bodyPr/>
          <a:lstStyle>
            <a:lvl1pPr marL="0" indent="0">
              <a:buNone/>
              <a:defRPr sz="22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Click to edit Master text styles</a:t>
            </a:r>
          </a:p>
        </p:txBody>
      </p:sp>
      <p:sp>
        <p:nvSpPr>
          <p:cNvPr id="31" name="Text Placeholder 5">
            <a:extLst>
              <a:ext uri="{FF2B5EF4-FFF2-40B4-BE49-F238E27FC236}">
                <a16:creationId xmlns:a16="http://schemas.microsoft.com/office/drawing/2014/main" id="{F3FB4BF1-96D4-2036-096B-B8EFE5C18B51}"/>
              </a:ext>
            </a:extLst>
          </p:cNvPr>
          <p:cNvSpPr>
            <a:spLocks noGrp="1"/>
          </p:cNvSpPr>
          <p:nvPr>
            <p:ph type="body" sz="quarter" idx="17"/>
          </p:nvPr>
        </p:nvSpPr>
        <p:spPr>
          <a:xfrm>
            <a:off x="6607409" y="4290652"/>
            <a:ext cx="2069883" cy="914400"/>
          </a:xfrm>
          <a:prstGeom prst="rect">
            <a:avLst/>
          </a:prstGeom>
        </p:spPr>
        <p:txBody>
          <a:bodyPr/>
          <a:lstStyle>
            <a:lvl1pPr marL="0" indent="0">
              <a:buNone/>
              <a:defRPr sz="22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Click to edit Master text styles</a:t>
            </a:r>
          </a:p>
        </p:txBody>
      </p:sp>
      <p:sp>
        <p:nvSpPr>
          <p:cNvPr id="32" name="Text Placeholder 5">
            <a:extLst>
              <a:ext uri="{FF2B5EF4-FFF2-40B4-BE49-F238E27FC236}">
                <a16:creationId xmlns:a16="http://schemas.microsoft.com/office/drawing/2014/main" id="{9DF7A5E3-7CA4-85C8-FB75-FFBF5202099D}"/>
              </a:ext>
            </a:extLst>
          </p:cNvPr>
          <p:cNvSpPr>
            <a:spLocks noGrp="1"/>
          </p:cNvSpPr>
          <p:nvPr>
            <p:ph type="body" sz="quarter" idx="18"/>
          </p:nvPr>
        </p:nvSpPr>
        <p:spPr>
          <a:xfrm>
            <a:off x="9306384" y="2524264"/>
            <a:ext cx="2069883" cy="914400"/>
          </a:xfrm>
          <a:prstGeom prst="rect">
            <a:avLst/>
          </a:prstGeom>
        </p:spPr>
        <p:txBody>
          <a:bodyPr/>
          <a:lstStyle>
            <a:lvl1pPr marL="0" indent="0">
              <a:buNone/>
              <a:defRPr sz="22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Click to edit Master text styles</a:t>
            </a:r>
          </a:p>
        </p:txBody>
      </p:sp>
      <p:sp>
        <p:nvSpPr>
          <p:cNvPr id="33" name="Text Placeholder 5">
            <a:extLst>
              <a:ext uri="{FF2B5EF4-FFF2-40B4-BE49-F238E27FC236}">
                <a16:creationId xmlns:a16="http://schemas.microsoft.com/office/drawing/2014/main" id="{5C4AE856-8B75-3CDE-75E8-7F6B4AD5250D}"/>
              </a:ext>
            </a:extLst>
          </p:cNvPr>
          <p:cNvSpPr>
            <a:spLocks noGrp="1"/>
          </p:cNvSpPr>
          <p:nvPr>
            <p:ph type="body" sz="quarter" idx="19"/>
          </p:nvPr>
        </p:nvSpPr>
        <p:spPr>
          <a:xfrm>
            <a:off x="9306384" y="4216084"/>
            <a:ext cx="2069883" cy="914400"/>
          </a:xfrm>
          <a:prstGeom prst="rect">
            <a:avLst/>
          </a:prstGeom>
        </p:spPr>
        <p:txBody>
          <a:bodyPr/>
          <a:lstStyle>
            <a:lvl1pPr marL="0" indent="0">
              <a:buNone/>
              <a:defRPr sz="22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Click to edit Master text styles</a:t>
            </a:r>
          </a:p>
        </p:txBody>
      </p:sp>
      <p:sp>
        <p:nvSpPr>
          <p:cNvPr id="34" name="Alaotsikko 2">
            <a:extLst>
              <a:ext uri="{FF2B5EF4-FFF2-40B4-BE49-F238E27FC236}">
                <a16:creationId xmlns:a16="http://schemas.microsoft.com/office/drawing/2014/main" id="{C1167AAD-FC70-86B0-8974-66F767AA0447}"/>
              </a:ext>
            </a:extLst>
          </p:cNvPr>
          <p:cNvSpPr txBox="1">
            <a:spLocks/>
          </p:cNvSpPr>
          <p:nvPr userDrawn="1"/>
        </p:nvSpPr>
        <p:spPr>
          <a:xfrm>
            <a:off x="803055" y="1538424"/>
            <a:ext cx="10512645" cy="648072"/>
          </a:xfrm>
          <a:prstGeom prst="rect">
            <a:avLst/>
          </a:prstGeom>
        </p:spPr>
        <p:txBody>
          <a:bodyPr>
            <a:normAutofit/>
          </a:bodyPr>
          <a:lstStyle>
            <a:lvl1pPr marL="0" indent="0" algn="l" defTabSz="914400" rtl="0" eaLnBrk="1" latinLnBrk="0" hangingPunct="1">
              <a:lnSpc>
                <a:spcPct val="90000"/>
              </a:lnSpc>
              <a:spcBef>
                <a:spcPts val="1000"/>
              </a:spcBef>
              <a:buFont typeface="Arial" panose="020B0604020202020204" pitchFamily="34" charset="0"/>
              <a:buNone/>
              <a:defRPr sz="32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400" kern="1200">
                <a:solidFill>
                  <a:schemeClr val="tx1">
                    <a:tint val="75000"/>
                  </a:schemeClr>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9pPr>
          </a:lstStyle>
          <a:p>
            <a:r>
              <a:rPr lang="en-US" dirty="0">
                <a:solidFill>
                  <a:schemeClr val="bg1"/>
                </a:solidFill>
              </a:rPr>
              <a:t>Click to edit Master subtitle style</a:t>
            </a:r>
            <a:endParaRPr lang="fi-FI" dirty="0">
              <a:solidFill>
                <a:schemeClr val="bg1"/>
              </a:solidFill>
            </a:endParaRPr>
          </a:p>
        </p:txBody>
      </p:sp>
      <p:sp>
        <p:nvSpPr>
          <p:cNvPr id="35" name="Otsikko 1">
            <a:extLst>
              <a:ext uri="{FF2B5EF4-FFF2-40B4-BE49-F238E27FC236}">
                <a16:creationId xmlns:a16="http://schemas.microsoft.com/office/drawing/2014/main" id="{A0A0D6BF-C85A-266E-61E4-08162383A30F}"/>
              </a:ext>
            </a:extLst>
          </p:cNvPr>
          <p:cNvSpPr txBox="1">
            <a:spLocks/>
          </p:cNvSpPr>
          <p:nvPr userDrawn="1"/>
        </p:nvSpPr>
        <p:spPr>
          <a:xfrm>
            <a:off x="803055" y="759921"/>
            <a:ext cx="10512645" cy="792090"/>
          </a:xfrm>
          <a:prstGeom prst="rect">
            <a:avLst/>
          </a:prstGeom>
        </p:spPr>
        <p:txBody>
          <a:bodyPr>
            <a:normAutofit/>
          </a:bodyPr>
          <a:lstStyle>
            <a:lvl1pPr algn="l" defTabSz="914400" rtl="0" eaLnBrk="1" latinLnBrk="0" hangingPunct="1">
              <a:lnSpc>
                <a:spcPct val="90000"/>
              </a:lnSpc>
              <a:spcBef>
                <a:spcPct val="0"/>
              </a:spcBef>
              <a:buNone/>
              <a:defRPr sz="5000" b="1" kern="1200">
                <a:solidFill>
                  <a:schemeClr val="tx2"/>
                </a:solidFill>
                <a:latin typeface="+mn-lt"/>
                <a:ea typeface="+mj-ea"/>
                <a:cs typeface="+mj-cs"/>
              </a:defRPr>
            </a:lvl1pPr>
          </a:lstStyle>
          <a:p>
            <a:r>
              <a:rPr lang="en-US" dirty="0">
                <a:solidFill>
                  <a:schemeClr val="bg1"/>
                </a:solidFill>
              </a:rPr>
              <a:t>Click to edit Master title style</a:t>
            </a:r>
            <a:endParaRPr lang="fi-FI" dirty="0">
              <a:solidFill>
                <a:schemeClr val="bg1"/>
              </a:solidFill>
            </a:endParaRPr>
          </a:p>
        </p:txBody>
      </p:sp>
    </p:spTree>
    <p:extLst>
      <p:ext uri="{BB962C8B-B14F-4D97-AF65-F5344CB8AC3E}">
        <p14:creationId xmlns:p14="http://schemas.microsoft.com/office/powerpoint/2010/main" val="21855122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Kuva/kaaviodia tyhjä">
    <p:spTree>
      <p:nvGrpSpPr>
        <p:cNvPr id="1" name=""/>
        <p:cNvGrpSpPr/>
        <p:nvPr/>
      </p:nvGrpSpPr>
      <p:grpSpPr>
        <a:xfrm>
          <a:off x="0" y="0"/>
          <a:ext cx="0" cy="0"/>
          <a:chOff x="0" y="0"/>
          <a:chExt cx="0" cy="0"/>
        </a:xfrm>
      </p:grpSpPr>
    </p:spTree>
    <p:extLst>
      <p:ext uri="{BB962C8B-B14F-4D97-AF65-F5344CB8AC3E}">
        <p14:creationId xmlns:p14="http://schemas.microsoft.com/office/powerpoint/2010/main" val="2802953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Lopetusdia valkoinen">
    <p:spTree>
      <p:nvGrpSpPr>
        <p:cNvPr id="1" name=""/>
        <p:cNvGrpSpPr/>
        <p:nvPr/>
      </p:nvGrpSpPr>
      <p:grpSpPr>
        <a:xfrm>
          <a:off x="0" y="0"/>
          <a:ext cx="0" cy="0"/>
          <a:chOff x="0" y="0"/>
          <a:chExt cx="0" cy="0"/>
        </a:xfrm>
      </p:grpSpPr>
      <p:pic>
        <p:nvPicPr>
          <p:cNvPr id="3" name="Picture 1" descr="Jyväskylän ammattikorkeakoulu, JAMK University of Applied Sciences logo">
            <a:extLst>
              <a:ext uri="{FF2B5EF4-FFF2-40B4-BE49-F238E27FC236}">
                <a16:creationId xmlns:a16="http://schemas.microsoft.com/office/drawing/2014/main" id="{10948E7E-E4CB-E34E-8863-0DD568F778E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5193" y="5630731"/>
            <a:ext cx="5391520" cy="683967"/>
          </a:xfrm>
          <a:prstGeom prst="rect">
            <a:avLst/>
          </a:prstGeom>
        </p:spPr>
      </p:pic>
      <p:pic>
        <p:nvPicPr>
          <p:cNvPr id="2" name="Picture 1" descr="A blue and green text on a black background&#10;&#10;Description automatically generated">
            <a:extLst>
              <a:ext uri="{FF2B5EF4-FFF2-40B4-BE49-F238E27FC236}">
                <a16:creationId xmlns:a16="http://schemas.microsoft.com/office/drawing/2014/main" id="{3148F614-26D5-D10C-3CED-4A44AC3E1BE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400239" y="1586108"/>
            <a:ext cx="5391519" cy="2885684"/>
          </a:xfrm>
          <a:prstGeom prst="rect">
            <a:avLst/>
          </a:prstGeom>
        </p:spPr>
      </p:pic>
      <p:pic>
        <p:nvPicPr>
          <p:cNvPr id="4" name="Picture 3" descr="A blue and red text on a black background&#10;&#10;Description automatically generated">
            <a:extLst>
              <a:ext uri="{FF2B5EF4-FFF2-40B4-BE49-F238E27FC236}">
                <a16:creationId xmlns:a16="http://schemas.microsoft.com/office/drawing/2014/main" id="{E407DBF6-52FD-6CE4-6380-2749C00FB60B}"/>
              </a:ext>
            </a:extLst>
          </p:cNvPr>
          <p:cNvPicPr>
            <a:picLocks noChangeAspect="1"/>
          </p:cNvPicPr>
          <p:nvPr userDrawn="1"/>
        </p:nvPicPr>
        <p:blipFill rotWithShape="1">
          <a:blip r:embed="rId4">
            <a:extLst>
              <a:ext uri="{28A0092B-C50C-407E-A947-70E740481C1C}">
                <a14:useLocalDpi xmlns:a14="http://schemas.microsoft.com/office/drawing/2010/main" val="0"/>
              </a:ext>
            </a:extLst>
          </a:blip>
          <a:srcRect l="9708" t="32553" r="12122" b="34073"/>
          <a:stretch/>
        </p:blipFill>
        <p:spPr>
          <a:xfrm>
            <a:off x="7568992" y="5558950"/>
            <a:ext cx="3445765" cy="827528"/>
          </a:xfrm>
          <a:prstGeom prst="rect">
            <a:avLst/>
          </a:prstGeom>
        </p:spPr>
      </p:pic>
    </p:spTree>
    <p:extLst>
      <p:ext uri="{BB962C8B-B14F-4D97-AF65-F5344CB8AC3E}">
        <p14:creationId xmlns:p14="http://schemas.microsoft.com/office/powerpoint/2010/main" val="40797373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cSld name="1_Otsikkodia valkoinen">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FE349-2197-8C4D-B828-C36B5DFA1D40}"/>
              </a:ext>
            </a:extLst>
          </p:cNvPr>
          <p:cNvSpPr>
            <a:spLocks noGrp="1"/>
          </p:cNvSpPr>
          <p:nvPr>
            <p:ph type="title"/>
          </p:nvPr>
        </p:nvSpPr>
        <p:spPr>
          <a:xfrm>
            <a:off x="1210574" y="1348535"/>
            <a:ext cx="9520686" cy="1325563"/>
          </a:xfrm>
          <a:prstGeom prst="rect">
            <a:avLst/>
          </a:prstGeom>
        </p:spPr>
        <p:txBody>
          <a:bodyPr/>
          <a:lstStyle>
            <a:lvl1pPr algn="ctr">
              <a:defRPr sz="7400" b="1" i="0" baseline="0">
                <a:solidFill>
                  <a:schemeClr val="tx1"/>
                </a:solidFill>
              </a:defRPr>
            </a:lvl1pPr>
          </a:lstStyle>
          <a:p>
            <a:r>
              <a:rPr lang="en-US"/>
              <a:t>Click to edit Master title style</a:t>
            </a:r>
            <a:endParaRPr lang="fi-FI" dirty="0"/>
          </a:p>
        </p:txBody>
      </p:sp>
      <p:sp>
        <p:nvSpPr>
          <p:cNvPr id="6" name="Alaotsikko 2">
            <a:extLst>
              <a:ext uri="{FF2B5EF4-FFF2-40B4-BE49-F238E27FC236}">
                <a16:creationId xmlns:a16="http://schemas.microsoft.com/office/drawing/2014/main" id="{0C7BE6FE-2453-E740-86C2-E764F5EA2BD3}"/>
              </a:ext>
            </a:extLst>
          </p:cNvPr>
          <p:cNvSpPr>
            <a:spLocks noGrp="1"/>
          </p:cNvSpPr>
          <p:nvPr>
            <p:ph type="subTitle" idx="1"/>
          </p:nvPr>
        </p:nvSpPr>
        <p:spPr>
          <a:xfrm>
            <a:off x="1210574" y="3693707"/>
            <a:ext cx="9520686" cy="648072"/>
          </a:xfrm>
          <a:prstGeom prst="rect">
            <a:avLst/>
          </a:prstGeom>
        </p:spPr>
        <p:txBody>
          <a:bodyPr>
            <a:normAutofit/>
          </a:bodyPr>
          <a:lstStyle>
            <a:lvl1pPr marL="0" indent="0" algn="ctr">
              <a:buNone/>
              <a:defRPr sz="36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fi-FI" dirty="0"/>
          </a:p>
        </p:txBody>
      </p:sp>
      <p:sp>
        <p:nvSpPr>
          <p:cNvPr id="24" name="Tekstin paikkamerkki 2">
            <a:extLst>
              <a:ext uri="{FF2B5EF4-FFF2-40B4-BE49-F238E27FC236}">
                <a16:creationId xmlns:a16="http://schemas.microsoft.com/office/drawing/2014/main" id="{F90B7C52-D3D4-3342-BC45-8BF2A7CB7BF8}"/>
              </a:ext>
            </a:extLst>
          </p:cNvPr>
          <p:cNvSpPr>
            <a:spLocks noGrp="1"/>
          </p:cNvSpPr>
          <p:nvPr>
            <p:ph type="body" idx="10"/>
          </p:nvPr>
        </p:nvSpPr>
        <p:spPr>
          <a:xfrm>
            <a:off x="1210574" y="4847399"/>
            <a:ext cx="9520686" cy="854580"/>
          </a:xfrm>
          <a:prstGeom prst="rect">
            <a:avLst/>
          </a:prstGeom>
        </p:spPr>
        <p:txBody>
          <a:bodyPr anchor="t">
            <a:normAutofit/>
          </a:bodyPr>
          <a:lstStyle>
            <a:lvl1pPr marL="0" indent="0" algn="ctr">
              <a:buFont typeface="Arial"/>
              <a:buNone/>
              <a:defRPr sz="1800">
                <a:solidFill>
                  <a:schemeClr val="tx1"/>
                </a:solidFill>
              </a:defRPr>
            </a:lvl1pPr>
            <a:lvl2pPr marL="457200" indent="0" algn="ctr">
              <a:buFont typeface="Arial" panose="020B0604020202020204" pitchFamily="34" charset="0"/>
              <a:buNone/>
              <a:defRPr sz="1600">
                <a:solidFill>
                  <a:schemeClr val="bg1"/>
                </a:solidFill>
              </a:defRPr>
            </a:lvl2pPr>
            <a:lvl3pPr marL="914400" indent="0" algn="ctr">
              <a:buFont typeface="Arial" panose="020B0604020202020204" pitchFamily="34" charset="0"/>
              <a:buNone/>
              <a:defRPr sz="1400">
                <a:solidFill>
                  <a:schemeClr val="bg1"/>
                </a:solidFill>
              </a:defRPr>
            </a:lvl3pPr>
            <a:lvl4pPr marL="1371600" marR="0" indent="0" algn="ctr" defTabSz="914400" rtl="0" eaLnBrk="1" fontAlgn="auto" latinLnBrk="0" hangingPunct="1">
              <a:lnSpc>
                <a:spcPct val="90000"/>
              </a:lnSpc>
              <a:spcBef>
                <a:spcPts val="500"/>
              </a:spcBef>
              <a:spcAft>
                <a:spcPts val="0"/>
              </a:spcAft>
              <a:buClrTx/>
              <a:buSzTx/>
              <a:buFont typeface="Arial" panose="020B0604020202020204" pitchFamily="34" charset="0"/>
              <a:buNone/>
              <a:tabLst/>
              <a:defRPr sz="1400">
                <a:solidFill>
                  <a:schemeClr val="bg1"/>
                </a:solidFill>
              </a:defRPr>
            </a:lvl4pPr>
            <a:lvl5pPr marL="1828800" indent="0" algn="ctr">
              <a:buFont typeface="Arial" panose="020B0604020202020204" pitchFamily="34" charset="0"/>
              <a:buNone/>
              <a:defRPr sz="1400">
                <a:solidFill>
                  <a:schemeClr val="bg1"/>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pic>
        <p:nvPicPr>
          <p:cNvPr id="3" name="Picture 3" descr="JAMK logo">
            <a:extLst>
              <a:ext uri="{FF2B5EF4-FFF2-40B4-BE49-F238E27FC236}">
                <a16:creationId xmlns:a16="http://schemas.microsoft.com/office/drawing/2014/main" id="{9E60AEF3-0D94-80B7-6B25-0B549B3E670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10574" y="6020962"/>
            <a:ext cx="1273047" cy="636524"/>
          </a:xfrm>
          <a:prstGeom prst="rect">
            <a:avLst/>
          </a:prstGeom>
        </p:spPr>
      </p:pic>
      <p:pic>
        <p:nvPicPr>
          <p:cNvPr id="4" name="Picture 3" descr="A blue and red text on a black background&#10;&#10;Description automatically generated">
            <a:extLst>
              <a:ext uri="{FF2B5EF4-FFF2-40B4-BE49-F238E27FC236}">
                <a16:creationId xmlns:a16="http://schemas.microsoft.com/office/drawing/2014/main" id="{DCB8F7F3-299D-A483-D5F7-04AFB3768413}"/>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9708" t="32553" r="12122" b="34073"/>
          <a:stretch/>
        </p:blipFill>
        <p:spPr>
          <a:xfrm>
            <a:off x="2869967" y="6092965"/>
            <a:ext cx="2050811" cy="492518"/>
          </a:xfrm>
          <a:prstGeom prst="rect">
            <a:avLst/>
          </a:prstGeom>
        </p:spPr>
      </p:pic>
      <p:pic>
        <p:nvPicPr>
          <p:cNvPr id="7" name="Picture 6" descr="A blue and green text on a black background&#10;&#10;Description automatically generated">
            <a:extLst>
              <a:ext uri="{FF2B5EF4-FFF2-40B4-BE49-F238E27FC236}">
                <a16:creationId xmlns:a16="http://schemas.microsoft.com/office/drawing/2014/main" id="{439CB582-87D0-FE21-0F29-C1BAE771163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445400" y="440105"/>
            <a:ext cx="2202603" cy="1178893"/>
          </a:xfrm>
          <a:prstGeom prst="rect">
            <a:avLst/>
          </a:prstGeom>
        </p:spPr>
      </p:pic>
    </p:spTree>
    <p:extLst>
      <p:ext uri="{BB962C8B-B14F-4D97-AF65-F5344CB8AC3E}">
        <p14:creationId xmlns:p14="http://schemas.microsoft.com/office/powerpoint/2010/main" val="3953161894"/>
      </p:ext>
    </p:extLst>
  </p:cSld>
  <p:clrMapOvr>
    <a:masterClrMapping/>
  </p:clrMapOvr>
  <p:hf hdr="0" ftr="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Otsikkodia hankkeelle sinivihreä">
    <p:bg>
      <p:bgPr>
        <a:gradFill>
          <a:gsLst>
            <a:gs pos="0">
              <a:schemeClr val="tx1"/>
            </a:gs>
            <a:gs pos="41000">
              <a:schemeClr val="tx1"/>
            </a:gs>
            <a:gs pos="83000">
              <a:schemeClr val="accent3"/>
            </a:gs>
            <a:gs pos="99000">
              <a:schemeClr val="accent3"/>
            </a:gs>
          </a:gsLst>
          <a:lin ang="2700000" scaled="1"/>
        </a:gradFill>
        <a:effectLst/>
      </p:bgPr>
    </p:bg>
    <p:spTree>
      <p:nvGrpSpPr>
        <p:cNvPr id="1" name=""/>
        <p:cNvGrpSpPr/>
        <p:nvPr/>
      </p:nvGrpSpPr>
      <p:grpSpPr>
        <a:xfrm>
          <a:off x="0" y="0"/>
          <a:ext cx="0" cy="0"/>
          <a:chOff x="0" y="0"/>
          <a:chExt cx="0" cy="0"/>
        </a:xfrm>
      </p:grpSpPr>
      <p:sp>
        <p:nvSpPr>
          <p:cNvPr id="7" name="Suorakulmio 9">
            <a:extLst>
              <a:ext uri="{FF2B5EF4-FFF2-40B4-BE49-F238E27FC236}">
                <a16:creationId xmlns:a16="http://schemas.microsoft.com/office/drawing/2014/main" id="{929867C7-70E4-524F-8F04-75E75A71768C}"/>
              </a:ext>
              <a:ext uri="{C183D7F6-B498-43B3-948B-1728B52AA6E4}">
                <adec:decorative xmlns:adec="http://schemas.microsoft.com/office/drawing/2017/decorative" val="1"/>
              </a:ext>
            </a:extLst>
          </p:cNvPr>
          <p:cNvSpPr/>
          <p:nvPr userDrawn="1"/>
        </p:nvSpPr>
        <p:spPr>
          <a:xfrm>
            <a:off x="0" y="5532437"/>
            <a:ext cx="12192000" cy="13255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2" name="Title 1">
            <a:extLst>
              <a:ext uri="{FF2B5EF4-FFF2-40B4-BE49-F238E27FC236}">
                <a16:creationId xmlns:a16="http://schemas.microsoft.com/office/drawing/2014/main" id="{A09FE349-2197-8C4D-B828-C36B5DFA1D40}"/>
              </a:ext>
            </a:extLst>
          </p:cNvPr>
          <p:cNvSpPr>
            <a:spLocks noGrp="1"/>
          </p:cNvSpPr>
          <p:nvPr>
            <p:ph type="title"/>
          </p:nvPr>
        </p:nvSpPr>
        <p:spPr>
          <a:xfrm>
            <a:off x="1210575" y="1029227"/>
            <a:ext cx="6160610" cy="1325563"/>
          </a:xfrm>
          <a:prstGeom prst="rect">
            <a:avLst/>
          </a:prstGeom>
        </p:spPr>
        <p:txBody>
          <a:bodyPr/>
          <a:lstStyle>
            <a:lvl1pPr algn="ctr">
              <a:defRPr sz="5400" b="1" i="0" baseline="0">
                <a:solidFill>
                  <a:schemeClr val="bg1"/>
                </a:solidFill>
              </a:defRPr>
            </a:lvl1pPr>
          </a:lstStyle>
          <a:p>
            <a:r>
              <a:rPr lang="en-US" dirty="0"/>
              <a:t>Click to edit Master title style</a:t>
            </a:r>
            <a:endParaRPr lang="fi-FI" dirty="0"/>
          </a:p>
        </p:txBody>
      </p:sp>
      <p:sp>
        <p:nvSpPr>
          <p:cNvPr id="6" name="Alaotsikko 2">
            <a:extLst>
              <a:ext uri="{FF2B5EF4-FFF2-40B4-BE49-F238E27FC236}">
                <a16:creationId xmlns:a16="http://schemas.microsoft.com/office/drawing/2014/main" id="{0C7BE6FE-2453-E740-86C2-E764F5EA2BD3}"/>
              </a:ext>
            </a:extLst>
          </p:cNvPr>
          <p:cNvSpPr>
            <a:spLocks noGrp="1"/>
          </p:cNvSpPr>
          <p:nvPr>
            <p:ph type="subTitle" idx="1"/>
          </p:nvPr>
        </p:nvSpPr>
        <p:spPr>
          <a:xfrm>
            <a:off x="1210575" y="3374399"/>
            <a:ext cx="6160610" cy="648072"/>
          </a:xfrm>
          <a:prstGeom prst="rect">
            <a:avLst/>
          </a:prstGeom>
        </p:spPr>
        <p:txBody>
          <a:bodyPr>
            <a:normAutofit/>
          </a:bodyPr>
          <a:lstStyle>
            <a:lvl1pPr marL="0" indent="0" algn="ctr">
              <a:buNone/>
              <a:defRPr sz="36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fi-FI" dirty="0"/>
          </a:p>
        </p:txBody>
      </p:sp>
      <p:pic>
        <p:nvPicPr>
          <p:cNvPr id="9" name="Picture 3" descr="JAMK logo">
            <a:extLst>
              <a:ext uri="{FF2B5EF4-FFF2-40B4-BE49-F238E27FC236}">
                <a16:creationId xmlns:a16="http://schemas.microsoft.com/office/drawing/2014/main" id="{C1E15A88-7779-0C4E-9684-E5AA42180C8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445500" y="5876956"/>
            <a:ext cx="1273047" cy="636524"/>
          </a:xfrm>
          <a:prstGeom prst="rect">
            <a:avLst/>
          </a:prstGeom>
        </p:spPr>
      </p:pic>
      <p:pic>
        <p:nvPicPr>
          <p:cNvPr id="3" name="Picture 2" descr="A blue and red text on a black background&#10;&#10;Description automatically generated">
            <a:extLst>
              <a:ext uri="{FF2B5EF4-FFF2-40B4-BE49-F238E27FC236}">
                <a16:creationId xmlns:a16="http://schemas.microsoft.com/office/drawing/2014/main" id="{B666B141-B6DC-8625-8ACB-8B54602E08BD}"/>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9708" t="32553" r="12122" b="34073"/>
          <a:stretch/>
        </p:blipFill>
        <p:spPr>
          <a:xfrm>
            <a:off x="9801336" y="5948959"/>
            <a:ext cx="2050811" cy="492518"/>
          </a:xfrm>
          <a:prstGeom prst="rect">
            <a:avLst/>
          </a:prstGeom>
        </p:spPr>
      </p:pic>
      <p:pic>
        <p:nvPicPr>
          <p:cNvPr id="5" name="Picture 4" descr="A black and white sign with white text&#10;&#10;Description automatically generated">
            <a:extLst>
              <a:ext uri="{FF2B5EF4-FFF2-40B4-BE49-F238E27FC236}">
                <a16:creationId xmlns:a16="http://schemas.microsoft.com/office/drawing/2014/main" id="{B7BBFD35-E1EE-FF83-6B66-216C6415A805}"/>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987011" y="3672243"/>
            <a:ext cx="2865136" cy="1533499"/>
          </a:xfrm>
          <a:prstGeom prst="rect">
            <a:avLst/>
          </a:prstGeom>
        </p:spPr>
      </p:pic>
      <p:pic>
        <p:nvPicPr>
          <p:cNvPr id="4" name="Picture 3" descr="A close up of a sign&#10;&#10;Description automatically generated">
            <a:extLst>
              <a:ext uri="{FF2B5EF4-FFF2-40B4-BE49-F238E27FC236}">
                <a16:creationId xmlns:a16="http://schemas.microsoft.com/office/drawing/2014/main" id="{A7EE175A-E81F-2E7F-4DCB-1D78EAFE8B70}"/>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614028" y="5946975"/>
            <a:ext cx="3132473" cy="606285"/>
          </a:xfrm>
          <a:prstGeom prst="rect">
            <a:avLst/>
          </a:prstGeom>
        </p:spPr>
      </p:pic>
    </p:spTree>
    <p:extLst>
      <p:ext uri="{BB962C8B-B14F-4D97-AF65-F5344CB8AC3E}">
        <p14:creationId xmlns:p14="http://schemas.microsoft.com/office/powerpoint/2010/main" val="9655619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Otsikkodia vihreät elementit">
    <p:bg>
      <p:bgPr>
        <a:solidFill>
          <a:schemeClr val="tx1"/>
        </a:solidFill>
        <a:effectLst/>
      </p:bgPr>
    </p:bg>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792E7A09-25E3-ED44-823F-AB6958F7A070}"/>
              </a:ext>
            </a:extLst>
          </p:cNvPr>
          <p:cNvSpPr>
            <a:spLocks noGrp="1"/>
          </p:cNvSpPr>
          <p:nvPr>
            <p:ph type="title"/>
          </p:nvPr>
        </p:nvSpPr>
        <p:spPr>
          <a:xfrm>
            <a:off x="877149" y="1097081"/>
            <a:ext cx="5841152" cy="1325563"/>
          </a:xfrm>
          <a:prstGeom prst="rect">
            <a:avLst/>
          </a:prstGeom>
        </p:spPr>
        <p:txBody>
          <a:bodyPr/>
          <a:lstStyle>
            <a:lvl1pPr algn="l">
              <a:defRPr sz="5800" b="1" i="0" baseline="0">
                <a:solidFill>
                  <a:schemeClr val="bg1"/>
                </a:solidFill>
              </a:defRPr>
            </a:lvl1pPr>
          </a:lstStyle>
          <a:p>
            <a:r>
              <a:rPr lang="en-US"/>
              <a:t>Click to edit Master title style</a:t>
            </a:r>
            <a:endParaRPr lang="fi-FI" dirty="0"/>
          </a:p>
        </p:txBody>
      </p:sp>
      <p:sp>
        <p:nvSpPr>
          <p:cNvPr id="13" name="Alaotsikko 2">
            <a:extLst>
              <a:ext uri="{FF2B5EF4-FFF2-40B4-BE49-F238E27FC236}">
                <a16:creationId xmlns:a16="http://schemas.microsoft.com/office/drawing/2014/main" id="{E74052FB-1624-FE48-98E7-FEFB00A6C8BB}"/>
              </a:ext>
            </a:extLst>
          </p:cNvPr>
          <p:cNvSpPr>
            <a:spLocks noGrp="1"/>
          </p:cNvSpPr>
          <p:nvPr>
            <p:ph type="subTitle" idx="1"/>
          </p:nvPr>
        </p:nvSpPr>
        <p:spPr>
          <a:xfrm>
            <a:off x="877149" y="2921553"/>
            <a:ext cx="5841152" cy="648072"/>
          </a:xfrm>
          <a:prstGeom prst="rect">
            <a:avLst/>
          </a:prstGeom>
        </p:spPr>
        <p:txBody>
          <a:bodyPr>
            <a:normAutofit/>
          </a:bodyPr>
          <a:lstStyle>
            <a:lvl1pPr marL="0" indent="0" algn="l">
              <a:buNone/>
              <a:defRPr sz="2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fi-FI" dirty="0"/>
          </a:p>
        </p:txBody>
      </p:sp>
      <p:pic>
        <p:nvPicPr>
          <p:cNvPr id="15" name="Picture 14" descr="Jyväskylän ammattikorkeakoulu, JAMK University of Applied Sciences logo">
            <a:extLst>
              <a:ext uri="{FF2B5EF4-FFF2-40B4-BE49-F238E27FC236}">
                <a16:creationId xmlns:a16="http://schemas.microsoft.com/office/drawing/2014/main" id="{EFE23272-400E-5F44-AF29-8062EEE4190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77149" y="6025261"/>
            <a:ext cx="3544951" cy="449712"/>
          </a:xfrm>
          <a:prstGeom prst="rect">
            <a:avLst/>
          </a:prstGeom>
        </p:spPr>
      </p:pic>
      <p:sp>
        <p:nvSpPr>
          <p:cNvPr id="7" name="Rectangle 6">
            <a:extLst>
              <a:ext uri="{FF2B5EF4-FFF2-40B4-BE49-F238E27FC236}">
                <a16:creationId xmlns:a16="http://schemas.microsoft.com/office/drawing/2014/main" id="{5C3FF2D0-0927-3B7D-2B18-5E4769B4A9B5}"/>
              </a:ext>
            </a:extLst>
          </p:cNvPr>
          <p:cNvSpPr/>
          <p:nvPr userDrawn="1"/>
        </p:nvSpPr>
        <p:spPr>
          <a:xfrm>
            <a:off x="7559748" y="1"/>
            <a:ext cx="4632251" cy="6858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6" name="Picture 5" descr="A blue and green text on a black background&#10;&#10;Description automatically generated">
            <a:extLst>
              <a:ext uri="{FF2B5EF4-FFF2-40B4-BE49-F238E27FC236}">
                <a16:creationId xmlns:a16="http://schemas.microsoft.com/office/drawing/2014/main" id="{8898A4C9-8A54-93BD-7831-E246BF61E07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103397" y="2757106"/>
            <a:ext cx="3544951" cy="1897354"/>
          </a:xfrm>
          <a:prstGeom prst="rect">
            <a:avLst/>
          </a:prstGeom>
        </p:spPr>
      </p:pic>
      <p:pic>
        <p:nvPicPr>
          <p:cNvPr id="4" name="Picture 3" descr="A white and orange logo with black background&#10;&#10;Description automatically generated">
            <a:extLst>
              <a:ext uri="{FF2B5EF4-FFF2-40B4-BE49-F238E27FC236}">
                <a16:creationId xmlns:a16="http://schemas.microsoft.com/office/drawing/2014/main" id="{83E48698-B2F6-A9D0-35E7-B58A75413E63}"/>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322076" y="5441981"/>
            <a:ext cx="1336547" cy="1339221"/>
          </a:xfrm>
          <a:prstGeom prst="rect">
            <a:avLst/>
          </a:prstGeom>
        </p:spPr>
      </p:pic>
      <p:pic>
        <p:nvPicPr>
          <p:cNvPr id="2" name="Picture 1" descr="A close up of a sign&#10;&#10;Description automatically generated">
            <a:extLst>
              <a:ext uri="{FF2B5EF4-FFF2-40B4-BE49-F238E27FC236}">
                <a16:creationId xmlns:a16="http://schemas.microsoft.com/office/drawing/2014/main" id="{8E0064FA-AA78-5F88-9169-48EA4D9C11D7}"/>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338547" y="5946975"/>
            <a:ext cx="3132473" cy="606285"/>
          </a:xfrm>
          <a:prstGeom prst="rect">
            <a:avLst/>
          </a:prstGeom>
        </p:spPr>
      </p:pic>
    </p:spTree>
    <p:extLst>
      <p:ext uri="{BB962C8B-B14F-4D97-AF65-F5344CB8AC3E}">
        <p14:creationId xmlns:p14="http://schemas.microsoft.com/office/powerpoint/2010/main" val="32573253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Otsikkodia vihreät elementit vaaka">
    <p:bg>
      <p:bgPr>
        <a:solidFill>
          <a:schemeClr val="tx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C3FF2D0-0927-3B7D-2B18-5E4769B4A9B5}"/>
              </a:ext>
            </a:extLst>
          </p:cNvPr>
          <p:cNvSpPr/>
          <p:nvPr userDrawn="1"/>
        </p:nvSpPr>
        <p:spPr>
          <a:xfrm>
            <a:off x="0" y="0"/>
            <a:ext cx="12191999" cy="5167422"/>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2" name="Title 1">
            <a:extLst>
              <a:ext uri="{FF2B5EF4-FFF2-40B4-BE49-F238E27FC236}">
                <a16:creationId xmlns:a16="http://schemas.microsoft.com/office/drawing/2014/main" id="{792E7A09-25E3-ED44-823F-AB6958F7A070}"/>
              </a:ext>
            </a:extLst>
          </p:cNvPr>
          <p:cNvSpPr>
            <a:spLocks noGrp="1"/>
          </p:cNvSpPr>
          <p:nvPr>
            <p:ph type="title"/>
          </p:nvPr>
        </p:nvSpPr>
        <p:spPr>
          <a:xfrm>
            <a:off x="877148" y="1097081"/>
            <a:ext cx="6825229" cy="1325563"/>
          </a:xfrm>
          <a:prstGeom prst="rect">
            <a:avLst/>
          </a:prstGeom>
        </p:spPr>
        <p:txBody>
          <a:bodyPr/>
          <a:lstStyle>
            <a:lvl1pPr algn="l">
              <a:defRPr sz="5800" b="1" i="0" baseline="0">
                <a:solidFill>
                  <a:schemeClr val="tx1"/>
                </a:solidFill>
              </a:defRPr>
            </a:lvl1pPr>
          </a:lstStyle>
          <a:p>
            <a:r>
              <a:rPr lang="en-US" dirty="0"/>
              <a:t>Click to edit Master title style</a:t>
            </a:r>
            <a:endParaRPr lang="fi-FI" dirty="0"/>
          </a:p>
        </p:txBody>
      </p:sp>
      <p:sp>
        <p:nvSpPr>
          <p:cNvPr id="13" name="Alaotsikko 2">
            <a:extLst>
              <a:ext uri="{FF2B5EF4-FFF2-40B4-BE49-F238E27FC236}">
                <a16:creationId xmlns:a16="http://schemas.microsoft.com/office/drawing/2014/main" id="{E74052FB-1624-FE48-98E7-FEFB00A6C8BB}"/>
              </a:ext>
            </a:extLst>
          </p:cNvPr>
          <p:cNvSpPr>
            <a:spLocks noGrp="1"/>
          </p:cNvSpPr>
          <p:nvPr>
            <p:ph type="subTitle" idx="1"/>
          </p:nvPr>
        </p:nvSpPr>
        <p:spPr>
          <a:xfrm>
            <a:off x="877149" y="2921553"/>
            <a:ext cx="6825228" cy="648072"/>
          </a:xfrm>
          <a:prstGeom prst="rect">
            <a:avLst/>
          </a:prstGeom>
        </p:spPr>
        <p:txBody>
          <a:bodyPr>
            <a:normAutofit/>
          </a:bodyPr>
          <a:lstStyle>
            <a:lvl1pPr marL="0" indent="0" algn="l">
              <a:buNone/>
              <a:defRPr sz="2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fi-FI" dirty="0"/>
          </a:p>
        </p:txBody>
      </p:sp>
      <p:pic>
        <p:nvPicPr>
          <p:cNvPr id="15" name="Picture 14" descr="Jyväskylän ammattikorkeakoulu, JAMK University of Applied Sciences logo">
            <a:extLst>
              <a:ext uri="{FF2B5EF4-FFF2-40B4-BE49-F238E27FC236}">
                <a16:creationId xmlns:a16="http://schemas.microsoft.com/office/drawing/2014/main" id="{EFE23272-400E-5F44-AF29-8062EEE4190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77148" y="5789374"/>
            <a:ext cx="3544951" cy="449712"/>
          </a:xfrm>
          <a:prstGeom prst="rect">
            <a:avLst/>
          </a:prstGeom>
        </p:spPr>
      </p:pic>
      <p:pic>
        <p:nvPicPr>
          <p:cNvPr id="6" name="Picture 5" descr="A blue and green text on a black background&#10;&#10;Description automatically generated">
            <a:extLst>
              <a:ext uri="{FF2B5EF4-FFF2-40B4-BE49-F238E27FC236}">
                <a16:creationId xmlns:a16="http://schemas.microsoft.com/office/drawing/2014/main" id="{8898A4C9-8A54-93BD-7831-E246BF61E07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000760" y="525290"/>
            <a:ext cx="3544951" cy="1897354"/>
          </a:xfrm>
          <a:prstGeom prst="rect">
            <a:avLst/>
          </a:prstGeom>
        </p:spPr>
      </p:pic>
      <p:pic>
        <p:nvPicPr>
          <p:cNvPr id="2" name="Picture 1" descr="A white and orange logo with black background&#10;&#10;Description automatically generated">
            <a:extLst>
              <a:ext uri="{FF2B5EF4-FFF2-40B4-BE49-F238E27FC236}">
                <a16:creationId xmlns:a16="http://schemas.microsoft.com/office/drawing/2014/main" id="{657288B0-A40D-84D8-A720-D7E0487692F0}"/>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505457" y="5344619"/>
            <a:ext cx="1336547" cy="1339221"/>
          </a:xfrm>
          <a:prstGeom prst="rect">
            <a:avLst/>
          </a:prstGeom>
        </p:spPr>
      </p:pic>
      <p:pic>
        <p:nvPicPr>
          <p:cNvPr id="3" name="Picture 2" descr="A close up of a sign&#10;&#10;Description automatically generated">
            <a:extLst>
              <a:ext uri="{FF2B5EF4-FFF2-40B4-BE49-F238E27FC236}">
                <a16:creationId xmlns:a16="http://schemas.microsoft.com/office/drawing/2014/main" id="{1995E065-4F8F-789D-8001-5C38A1682EFA}"/>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77148" y="4507449"/>
            <a:ext cx="3132473" cy="606285"/>
          </a:xfrm>
          <a:prstGeom prst="rect">
            <a:avLst/>
          </a:prstGeom>
        </p:spPr>
      </p:pic>
    </p:spTree>
    <p:extLst>
      <p:ext uri="{BB962C8B-B14F-4D97-AF65-F5344CB8AC3E}">
        <p14:creationId xmlns:p14="http://schemas.microsoft.com/office/powerpoint/2010/main" val="27134498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oteuttajat ja kumppanit">
    <p:bg>
      <p:bgPr>
        <a:solidFill>
          <a:schemeClr val="bg1"/>
        </a:solidFill>
        <a:effectLst/>
      </p:bgPr>
    </p:bg>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9EE14A13-5EB7-0947-9E1C-749F46F792FF}"/>
              </a:ext>
            </a:extLst>
          </p:cNvPr>
          <p:cNvSpPr>
            <a:spLocks noGrp="1"/>
          </p:cNvSpPr>
          <p:nvPr>
            <p:ph type="title" hasCustomPrompt="1"/>
          </p:nvPr>
        </p:nvSpPr>
        <p:spPr>
          <a:xfrm>
            <a:off x="877148" y="1097082"/>
            <a:ext cx="10375569" cy="657074"/>
          </a:xfrm>
          <a:prstGeom prst="rect">
            <a:avLst/>
          </a:prstGeom>
          <a:noFill/>
          <a:ln>
            <a:solidFill>
              <a:schemeClr val="accent3"/>
            </a:solidFill>
          </a:ln>
        </p:spPr>
        <p:txBody>
          <a:bodyPr/>
          <a:lstStyle>
            <a:lvl1pPr algn="ctr">
              <a:defRPr sz="4000" b="1" i="0" baseline="0">
                <a:solidFill>
                  <a:schemeClr val="tx1"/>
                </a:solidFill>
              </a:defRPr>
            </a:lvl1pPr>
          </a:lstStyle>
          <a:p>
            <a:r>
              <a:rPr lang="fi-FI" noProof="0" dirty="0"/>
              <a:t>Toteuttajat</a:t>
            </a:r>
          </a:p>
        </p:txBody>
      </p:sp>
      <p:sp>
        <p:nvSpPr>
          <p:cNvPr id="2" name="Title 1">
            <a:extLst>
              <a:ext uri="{FF2B5EF4-FFF2-40B4-BE49-F238E27FC236}">
                <a16:creationId xmlns:a16="http://schemas.microsoft.com/office/drawing/2014/main" id="{2EE9DB52-9574-D34D-118E-FAA45DCD0611}"/>
              </a:ext>
            </a:extLst>
          </p:cNvPr>
          <p:cNvSpPr txBox="1">
            <a:spLocks/>
          </p:cNvSpPr>
          <p:nvPr userDrawn="1"/>
        </p:nvSpPr>
        <p:spPr>
          <a:xfrm>
            <a:off x="908215" y="3292886"/>
            <a:ext cx="10375569" cy="657074"/>
          </a:xfrm>
          <a:prstGeom prst="rect">
            <a:avLst/>
          </a:prstGeom>
          <a:noFill/>
          <a:ln>
            <a:solidFill>
              <a:schemeClr val="accent3"/>
            </a:solidFill>
          </a:ln>
        </p:spPr>
        <p:txBody>
          <a:bodyPr/>
          <a:lstStyle>
            <a:lvl1pPr algn="ctr" defTabSz="914400" rtl="0" eaLnBrk="1" latinLnBrk="0" hangingPunct="1">
              <a:lnSpc>
                <a:spcPct val="90000"/>
              </a:lnSpc>
              <a:spcBef>
                <a:spcPct val="0"/>
              </a:spcBef>
              <a:buNone/>
              <a:defRPr sz="4000" b="1" i="0" kern="1200" baseline="0">
                <a:solidFill>
                  <a:schemeClr val="tx1"/>
                </a:solidFill>
                <a:latin typeface="+mj-lt"/>
                <a:ea typeface="+mj-ea"/>
                <a:cs typeface="+mj-cs"/>
              </a:defRPr>
            </a:lvl1pPr>
          </a:lstStyle>
          <a:p>
            <a:r>
              <a:rPr lang="fi-FI" b="1" noProof="0" dirty="0">
                <a:solidFill>
                  <a:schemeClr val="tx1"/>
                </a:solidFill>
              </a:rPr>
              <a:t>Yhteistyössä</a:t>
            </a:r>
          </a:p>
        </p:txBody>
      </p:sp>
      <p:pic>
        <p:nvPicPr>
          <p:cNvPr id="3" name="Picture 3" descr="JAMK logo">
            <a:extLst>
              <a:ext uri="{FF2B5EF4-FFF2-40B4-BE49-F238E27FC236}">
                <a16:creationId xmlns:a16="http://schemas.microsoft.com/office/drawing/2014/main" id="{2BC18D1A-1481-EF0C-C2FF-69C446F7F5D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428406" y="1936885"/>
            <a:ext cx="1273047" cy="636524"/>
          </a:xfrm>
          <a:prstGeom prst="rect">
            <a:avLst/>
          </a:prstGeom>
        </p:spPr>
      </p:pic>
      <p:pic>
        <p:nvPicPr>
          <p:cNvPr id="5" name="Picture 4" descr="A blue and red text on a black background&#10;&#10;Description automatically generated">
            <a:extLst>
              <a:ext uri="{FF2B5EF4-FFF2-40B4-BE49-F238E27FC236}">
                <a16:creationId xmlns:a16="http://schemas.microsoft.com/office/drawing/2014/main" id="{09AB791C-3587-7CB6-FACE-FB19AE22A4F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9708" t="32553" r="12122" b="34073"/>
          <a:stretch/>
        </p:blipFill>
        <p:spPr>
          <a:xfrm>
            <a:off x="4935237" y="2573409"/>
            <a:ext cx="2321525" cy="557532"/>
          </a:xfrm>
          <a:prstGeom prst="rect">
            <a:avLst/>
          </a:prstGeom>
        </p:spPr>
      </p:pic>
      <p:pic>
        <p:nvPicPr>
          <p:cNvPr id="10" name="Picture 9" descr="A red text on a black background&#10;&#10;Description automatically generated">
            <a:extLst>
              <a:ext uri="{FF2B5EF4-FFF2-40B4-BE49-F238E27FC236}">
                <a16:creationId xmlns:a16="http://schemas.microsoft.com/office/drawing/2014/main" id="{164DC014-B340-05E1-6275-8C0165F3A758}"/>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273904" y="4446770"/>
            <a:ext cx="1322666" cy="657074"/>
          </a:xfrm>
          <a:prstGeom prst="rect">
            <a:avLst/>
          </a:prstGeom>
        </p:spPr>
      </p:pic>
      <p:pic>
        <p:nvPicPr>
          <p:cNvPr id="12" name="Picture 11" descr="A close up of a logo&#10;&#10;Description automatically generated">
            <a:extLst>
              <a:ext uri="{FF2B5EF4-FFF2-40B4-BE49-F238E27FC236}">
                <a16:creationId xmlns:a16="http://schemas.microsoft.com/office/drawing/2014/main" id="{7AB4E180-D8C6-F54B-AF87-DCA7E224AF0A}"/>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5917474" y="4469726"/>
            <a:ext cx="2114939" cy="618578"/>
          </a:xfrm>
          <a:prstGeom prst="rect">
            <a:avLst/>
          </a:prstGeom>
        </p:spPr>
      </p:pic>
      <p:sp>
        <p:nvSpPr>
          <p:cNvPr id="7" name="TextBox 6">
            <a:extLst>
              <a:ext uri="{FF2B5EF4-FFF2-40B4-BE49-F238E27FC236}">
                <a16:creationId xmlns:a16="http://schemas.microsoft.com/office/drawing/2014/main" id="{E078EB17-5E6D-060F-0E24-842CD45BB244}"/>
              </a:ext>
            </a:extLst>
          </p:cNvPr>
          <p:cNvSpPr txBox="1"/>
          <p:nvPr userDrawn="1"/>
        </p:nvSpPr>
        <p:spPr>
          <a:xfrm>
            <a:off x="454151" y="5425441"/>
            <a:ext cx="11283696" cy="116955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i-FI" sz="1400" i="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Hanke on osa maa- ja metsätalousministeriön keväällä 2020 käynnistämää maankäyttösektorin Hiilestä kiinni  toimenpidekokonaisuutta. Toimenpiteillä pyritään vähentämään maa- ja metsätalouden ja muun maankäytön kasvihuonekaasupäästöjä ja vahvistamaan hiilinieluja ja -varastoja. Tutustu </a:t>
            </a:r>
            <a:r>
              <a:rPr lang="fi-FI" sz="1400" i="0"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6"/>
              </a:rPr>
              <a:t>toimenpidekokonaisuuteen.</a:t>
            </a:r>
            <a:r>
              <a:rPr lang="fi-FI" sz="1400" i="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Maankäyttösektorin ilmastotoimenpidekokonaisuuden tavoitteena on tukea maataloustuottajia, metsänomistajia ja muita maankäytöstä päättäviä tahoja uusien ilmastokestävien toimintatapojen kehittämisessä ja käyttöönotossa. Tärkeässä roolissa tässä on uuden tiedon tuottaminen ja parhaiden käytäntöjen jalkauttaminen käytännön työhön. </a:t>
            </a:r>
            <a:endParaRPr lang="fi-FI" sz="1400" i="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8" name="Picture 7" descr="A close up of a sign&#10;&#10;Description automatically generated">
            <a:extLst>
              <a:ext uri="{FF2B5EF4-FFF2-40B4-BE49-F238E27FC236}">
                <a16:creationId xmlns:a16="http://schemas.microsoft.com/office/drawing/2014/main" id="{89C6A956-082B-0854-8E03-7ACA1C5A5F55}"/>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4529762" y="297129"/>
            <a:ext cx="3132473" cy="606285"/>
          </a:xfrm>
          <a:prstGeom prst="rect">
            <a:avLst/>
          </a:prstGeom>
        </p:spPr>
      </p:pic>
    </p:spTree>
    <p:extLst>
      <p:ext uri="{BB962C8B-B14F-4D97-AF65-F5344CB8AC3E}">
        <p14:creationId xmlns:p14="http://schemas.microsoft.com/office/powerpoint/2010/main" val="17868987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Sisältödia 1 vihreä, alaotsikko">
    <p:bg>
      <p:bgPr>
        <a:gradFill>
          <a:gsLst>
            <a:gs pos="0">
              <a:schemeClr val="tx1"/>
            </a:gs>
            <a:gs pos="41000">
              <a:schemeClr val="tx1"/>
            </a:gs>
            <a:gs pos="83000">
              <a:schemeClr val="accent3"/>
            </a:gs>
            <a:gs pos="99000">
              <a:schemeClr val="accent3"/>
            </a:gs>
          </a:gsLst>
          <a:lin ang="2700000" scaled="1"/>
        </a:gradFill>
        <a:effectLst/>
      </p:bgPr>
    </p:bg>
    <p:spTree>
      <p:nvGrpSpPr>
        <p:cNvPr id="1" name=""/>
        <p:cNvGrpSpPr/>
        <p:nvPr/>
      </p:nvGrpSpPr>
      <p:grpSpPr>
        <a:xfrm>
          <a:off x="0" y="0"/>
          <a:ext cx="0" cy="0"/>
          <a:chOff x="0" y="0"/>
          <a:chExt cx="0" cy="0"/>
        </a:xfrm>
      </p:grpSpPr>
      <p:sp>
        <p:nvSpPr>
          <p:cNvPr id="5" name="Suorakulmio 9">
            <a:extLst>
              <a:ext uri="{FF2B5EF4-FFF2-40B4-BE49-F238E27FC236}">
                <a16:creationId xmlns:a16="http://schemas.microsoft.com/office/drawing/2014/main" id="{F5C230DF-81C0-7B4D-818E-B322AA1F2AD4}"/>
              </a:ext>
              <a:ext uri="{C183D7F6-B498-43B3-948B-1728B52AA6E4}">
                <adec:decorative xmlns:adec="http://schemas.microsoft.com/office/drawing/2017/decorative" val="1"/>
              </a:ext>
            </a:extLst>
          </p:cNvPr>
          <p:cNvSpPr/>
          <p:nvPr userDrawn="1"/>
        </p:nvSpPr>
        <p:spPr>
          <a:xfrm>
            <a:off x="345057" y="414067"/>
            <a:ext cx="11455879" cy="60902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2" name="Title 1">
            <a:extLst>
              <a:ext uri="{FF2B5EF4-FFF2-40B4-BE49-F238E27FC236}">
                <a16:creationId xmlns:a16="http://schemas.microsoft.com/office/drawing/2014/main" id="{A09FE349-2197-8C4D-B828-C36B5DFA1D40}"/>
              </a:ext>
            </a:extLst>
          </p:cNvPr>
          <p:cNvSpPr>
            <a:spLocks noGrp="1"/>
          </p:cNvSpPr>
          <p:nvPr>
            <p:ph type="title"/>
          </p:nvPr>
        </p:nvSpPr>
        <p:spPr>
          <a:xfrm>
            <a:off x="772065" y="906356"/>
            <a:ext cx="10511286" cy="818927"/>
          </a:xfrm>
          <a:prstGeom prst="rect">
            <a:avLst/>
          </a:prstGeom>
        </p:spPr>
        <p:txBody>
          <a:bodyPr/>
          <a:lstStyle>
            <a:lvl1pPr>
              <a:defRPr sz="5000" b="1" i="0" baseline="0"/>
            </a:lvl1pPr>
          </a:lstStyle>
          <a:p>
            <a:r>
              <a:rPr lang="en-US" dirty="0"/>
              <a:t>Click to edit Master title style</a:t>
            </a:r>
            <a:endParaRPr lang="fi-FI" dirty="0"/>
          </a:p>
        </p:txBody>
      </p:sp>
      <p:sp>
        <p:nvSpPr>
          <p:cNvPr id="3" name="Date Placeholder 2">
            <a:extLst>
              <a:ext uri="{FF2B5EF4-FFF2-40B4-BE49-F238E27FC236}">
                <a16:creationId xmlns:a16="http://schemas.microsoft.com/office/drawing/2014/main" id="{A8E1C406-DC64-DB46-A3A3-7FF978685CD7}"/>
              </a:ext>
            </a:extLst>
          </p:cNvPr>
          <p:cNvSpPr>
            <a:spLocks noGrp="1"/>
          </p:cNvSpPr>
          <p:nvPr>
            <p:ph type="dt" sz="half" idx="10"/>
          </p:nvPr>
        </p:nvSpPr>
        <p:spPr>
          <a:xfrm>
            <a:off x="766101" y="5926762"/>
            <a:ext cx="1453952" cy="404664"/>
          </a:xfrm>
        </p:spPr>
        <p:txBody>
          <a:bodyPr/>
          <a:lstStyle/>
          <a:p>
            <a:fld id="{37FDA54A-F82C-4B16-A6CA-34EDA7DF840B}" type="datetime1">
              <a:rPr lang="fi-FI" smtClean="0"/>
              <a:t>24.9.2024</a:t>
            </a:fld>
            <a:endParaRPr lang="fi-FI" dirty="0"/>
          </a:p>
        </p:txBody>
      </p:sp>
      <p:sp>
        <p:nvSpPr>
          <p:cNvPr id="4" name="Footer Placeholder 3">
            <a:extLst>
              <a:ext uri="{FF2B5EF4-FFF2-40B4-BE49-F238E27FC236}">
                <a16:creationId xmlns:a16="http://schemas.microsoft.com/office/drawing/2014/main" id="{E34A3D7A-E702-484C-AE34-D3F55E782311}"/>
              </a:ext>
            </a:extLst>
          </p:cNvPr>
          <p:cNvSpPr>
            <a:spLocks noGrp="1"/>
          </p:cNvSpPr>
          <p:nvPr>
            <p:ph type="ftr" sz="quarter" idx="11"/>
          </p:nvPr>
        </p:nvSpPr>
        <p:spPr>
          <a:xfrm>
            <a:off x="2292061" y="5926762"/>
            <a:ext cx="5570240" cy="404664"/>
          </a:xfrm>
        </p:spPr>
        <p:txBody>
          <a:bodyPr/>
          <a:lstStyle/>
          <a:p>
            <a:r>
              <a:rPr lang="fi-FI"/>
              <a:t>Tarja Stenman</a:t>
            </a:r>
            <a:endParaRPr lang="fi-FI" dirty="0"/>
          </a:p>
        </p:txBody>
      </p:sp>
      <p:sp>
        <p:nvSpPr>
          <p:cNvPr id="6" name="Alaotsikko 2">
            <a:extLst>
              <a:ext uri="{FF2B5EF4-FFF2-40B4-BE49-F238E27FC236}">
                <a16:creationId xmlns:a16="http://schemas.microsoft.com/office/drawing/2014/main" id="{0C7BE6FE-2453-E740-86C2-E764F5EA2BD3}"/>
              </a:ext>
            </a:extLst>
          </p:cNvPr>
          <p:cNvSpPr>
            <a:spLocks noGrp="1"/>
          </p:cNvSpPr>
          <p:nvPr>
            <p:ph type="subTitle" idx="1"/>
          </p:nvPr>
        </p:nvSpPr>
        <p:spPr>
          <a:xfrm>
            <a:off x="772065" y="1738262"/>
            <a:ext cx="10511286" cy="648072"/>
          </a:xfrm>
          <a:prstGeom prst="rect">
            <a:avLst/>
          </a:prstGeom>
        </p:spPr>
        <p:txBody>
          <a:bodyPr>
            <a:normAutofit/>
          </a:bodyPr>
          <a:lstStyle>
            <a:lvl1pPr marL="0" indent="0" algn="l">
              <a:buNone/>
              <a:defRPr sz="3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fi-FI" dirty="0"/>
          </a:p>
        </p:txBody>
      </p:sp>
      <p:sp>
        <p:nvSpPr>
          <p:cNvPr id="8" name="Tekstin paikkamerkki 2">
            <a:extLst>
              <a:ext uri="{FF2B5EF4-FFF2-40B4-BE49-F238E27FC236}">
                <a16:creationId xmlns:a16="http://schemas.microsoft.com/office/drawing/2014/main" id="{9F37ACCC-1AD2-894A-B6CB-EDDCA4516775}"/>
              </a:ext>
            </a:extLst>
          </p:cNvPr>
          <p:cNvSpPr>
            <a:spLocks noGrp="1"/>
          </p:cNvSpPr>
          <p:nvPr>
            <p:ph type="body" idx="12"/>
          </p:nvPr>
        </p:nvSpPr>
        <p:spPr>
          <a:xfrm>
            <a:off x="768550" y="2604580"/>
            <a:ext cx="10514802" cy="2803128"/>
          </a:xfrm>
          <a:prstGeom prst="rect">
            <a:avLst/>
          </a:prstGeom>
        </p:spPr>
        <p:txBody>
          <a:bodyPr anchor="t">
            <a:normAutofit/>
          </a:bodyPr>
          <a:lstStyle>
            <a:lvl1pPr marL="285750" indent="-285750">
              <a:buFont typeface="Arial"/>
              <a:buChar char="•"/>
              <a:defRPr sz="2200">
                <a:solidFill>
                  <a:schemeClr val="tx2"/>
                </a:solidFill>
              </a:defRPr>
            </a:lvl1pPr>
            <a:lvl2pPr marL="742950" indent="-285750">
              <a:buFont typeface="Arial" panose="020B0604020202020204" pitchFamily="34" charset="0"/>
              <a:buChar char="•"/>
              <a:defRPr sz="2000">
                <a:solidFill>
                  <a:schemeClr val="tx2"/>
                </a:solidFill>
              </a:defRPr>
            </a:lvl2pPr>
            <a:lvl3pPr marL="1200150" indent="-285750">
              <a:buFont typeface="Arial" panose="020B0604020202020204" pitchFamily="34" charset="0"/>
              <a:buChar char="•"/>
              <a:defRPr sz="1800">
                <a:solidFill>
                  <a:schemeClr val="tx2"/>
                </a:solidFill>
              </a:defRPr>
            </a:lvl3pPr>
            <a:lvl4pPr marL="16573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600">
                <a:solidFill>
                  <a:schemeClr val="tx2"/>
                </a:solidFill>
              </a:defRPr>
            </a:lvl4pPr>
            <a:lvl5pPr marL="2114550" indent="-285750">
              <a:buFont typeface="Arial" panose="020B0604020202020204" pitchFamily="34" charset="0"/>
              <a:buChar char="•"/>
              <a:defRPr sz="1400">
                <a:solidFill>
                  <a:schemeClr val="tx2"/>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dirty="0"/>
          </a:p>
        </p:txBody>
      </p:sp>
      <p:pic>
        <p:nvPicPr>
          <p:cNvPr id="7" name="Picture 6" descr="A blue and green text on a black background&#10;&#10;Description automatically generated">
            <a:extLst>
              <a:ext uri="{FF2B5EF4-FFF2-40B4-BE49-F238E27FC236}">
                <a16:creationId xmlns:a16="http://schemas.microsoft.com/office/drawing/2014/main" id="{9133F40F-DAF8-9785-7A4E-4D4B6401B1B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79900" y="5653576"/>
            <a:ext cx="1145999" cy="613369"/>
          </a:xfrm>
          <a:prstGeom prst="rect">
            <a:avLst/>
          </a:prstGeom>
        </p:spPr>
      </p:pic>
      <p:pic>
        <p:nvPicPr>
          <p:cNvPr id="9" name="Picture 8" descr="A close up of a sign&#10;&#10;Description automatically generated">
            <a:extLst>
              <a:ext uri="{FF2B5EF4-FFF2-40B4-BE49-F238E27FC236}">
                <a16:creationId xmlns:a16="http://schemas.microsoft.com/office/drawing/2014/main" id="{5E48EEB1-252C-B896-9ED7-58624418B0DF}"/>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086116" y="5769618"/>
            <a:ext cx="1969969" cy="381284"/>
          </a:xfrm>
          <a:prstGeom prst="rect">
            <a:avLst/>
          </a:prstGeom>
        </p:spPr>
      </p:pic>
    </p:spTree>
    <p:extLst>
      <p:ext uri="{BB962C8B-B14F-4D97-AF65-F5344CB8AC3E}">
        <p14:creationId xmlns:p14="http://schemas.microsoft.com/office/powerpoint/2010/main" val="41025734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Sisältödia 2 vihreä, alaotsikk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Suorakulmio 9">
            <a:extLst>
              <a:ext uri="{FF2B5EF4-FFF2-40B4-BE49-F238E27FC236}">
                <a16:creationId xmlns:a16="http://schemas.microsoft.com/office/drawing/2014/main" id="{F5C230DF-81C0-7B4D-818E-B322AA1F2AD4}"/>
              </a:ext>
              <a:ext uri="{C183D7F6-B498-43B3-948B-1728B52AA6E4}">
                <adec:decorative xmlns:adec="http://schemas.microsoft.com/office/drawing/2017/decorative" val="1"/>
              </a:ext>
            </a:extLst>
          </p:cNvPr>
          <p:cNvSpPr/>
          <p:nvPr userDrawn="1"/>
        </p:nvSpPr>
        <p:spPr>
          <a:xfrm>
            <a:off x="345057" y="414067"/>
            <a:ext cx="11455879" cy="60902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2" name="Title 1">
            <a:extLst>
              <a:ext uri="{FF2B5EF4-FFF2-40B4-BE49-F238E27FC236}">
                <a16:creationId xmlns:a16="http://schemas.microsoft.com/office/drawing/2014/main" id="{A09FE349-2197-8C4D-B828-C36B5DFA1D40}"/>
              </a:ext>
            </a:extLst>
          </p:cNvPr>
          <p:cNvSpPr>
            <a:spLocks noGrp="1"/>
          </p:cNvSpPr>
          <p:nvPr>
            <p:ph type="title"/>
          </p:nvPr>
        </p:nvSpPr>
        <p:spPr>
          <a:xfrm>
            <a:off x="772065" y="906356"/>
            <a:ext cx="10511286" cy="818927"/>
          </a:xfrm>
          <a:prstGeom prst="rect">
            <a:avLst/>
          </a:prstGeom>
        </p:spPr>
        <p:txBody>
          <a:bodyPr/>
          <a:lstStyle>
            <a:lvl1pPr>
              <a:defRPr sz="5000" b="1" i="0" baseline="0"/>
            </a:lvl1pPr>
          </a:lstStyle>
          <a:p>
            <a:r>
              <a:rPr lang="en-US" dirty="0"/>
              <a:t>Click to edit Master title style</a:t>
            </a:r>
            <a:endParaRPr lang="fi-FI" dirty="0"/>
          </a:p>
        </p:txBody>
      </p:sp>
      <p:sp>
        <p:nvSpPr>
          <p:cNvPr id="3" name="Date Placeholder 2">
            <a:extLst>
              <a:ext uri="{FF2B5EF4-FFF2-40B4-BE49-F238E27FC236}">
                <a16:creationId xmlns:a16="http://schemas.microsoft.com/office/drawing/2014/main" id="{A8E1C406-DC64-DB46-A3A3-7FF978685CD7}"/>
              </a:ext>
            </a:extLst>
          </p:cNvPr>
          <p:cNvSpPr>
            <a:spLocks noGrp="1"/>
          </p:cNvSpPr>
          <p:nvPr>
            <p:ph type="dt" sz="half" idx="10"/>
          </p:nvPr>
        </p:nvSpPr>
        <p:spPr>
          <a:xfrm>
            <a:off x="766101" y="5926762"/>
            <a:ext cx="1453952" cy="404664"/>
          </a:xfrm>
        </p:spPr>
        <p:txBody>
          <a:bodyPr/>
          <a:lstStyle/>
          <a:p>
            <a:fld id="{1417D3CB-2C58-4300-9630-255C41988D40}" type="datetime1">
              <a:rPr lang="fi-FI" smtClean="0"/>
              <a:t>24.9.2024</a:t>
            </a:fld>
            <a:endParaRPr lang="fi-FI" dirty="0"/>
          </a:p>
        </p:txBody>
      </p:sp>
      <p:sp>
        <p:nvSpPr>
          <p:cNvPr id="4" name="Footer Placeholder 3">
            <a:extLst>
              <a:ext uri="{FF2B5EF4-FFF2-40B4-BE49-F238E27FC236}">
                <a16:creationId xmlns:a16="http://schemas.microsoft.com/office/drawing/2014/main" id="{E34A3D7A-E702-484C-AE34-D3F55E782311}"/>
              </a:ext>
            </a:extLst>
          </p:cNvPr>
          <p:cNvSpPr>
            <a:spLocks noGrp="1"/>
          </p:cNvSpPr>
          <p:nvPr>
            <p:ph type="ftr" sz="quarter" idx="11"/>
          </p:nvPr>
        </p:nvSpPr>
        <p:spPr>
          <a:xfrm>
            <a:off x="2292061" y="5926762"/>
            <a:ext cx="5570240" cy="404664"/>
          </a:xfrm>
        </p:spPr>
        <p:txBody>
          <a:bodyPr/>
          <a:lstStyle/>
          <a:p>
            <a:r>
              <a:rPr lang="fi-FI"/>
              <a:t>Tarja Stenman</a:t>
            </a:r>
            <a:endParaRPr lang="fi-FI" dirty="0"/>
          </a:p>
        </p:txBody>
      </p:sp>
      <p:sp>
        <p:nvSpPr>
          <p:cNvPr id="6" name="Alaotsikko 2">
            <a:extLst>
              <a:ext uri="{FF2B5EF4-FFF2-40B4-BE49-F238E27FC236}">
                <a16:creationId xmlns:a16="http://schemas.microsoft.com/office/drawing/2014/main" id="{0C7BE6FE-2453-E740-86C2-E764F5EA2BD3}"/>
              </a:ext>
            </a:extLst>
          </p:cNvPr>
          <p:cNvSpPr>
            <a:spLocks noGrp="1"/>
          </p:cNvSpPr>
          <p:nvPr>
            <p:ph type="subTitle" idx="1"/>
          </p:nvPr>
        </p:nvSpPr>
        <p:spPr>
          <a:xfrm>
            <a:off x="772065" y="1738262"/>
            <a:ext cx="10511286" cy="648072"/>
          </a:xfrm>
          <a:prstGeom prst="rect">
            <a:avLst/>
          </a:prstGeom>
        </p:spPr>
        <p:txBody>
          <a:bodyPr>
            <a:normAutofit/>
          </a:bodyPr>
          <a:lstStyle>
            <a:lvl1pPr marL="0" indent="0" algn="l">
              <a:buNone/>
              <a:defRPr sz="3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fi-FI" dirty="0"/>
          </a:p>
        </p:txBody>
      </p:sp>
      <p:sp>
        <p:nvSpPr>
          <p:cNvPr id="8" name="Tekstin paikkamerkki 2">
            <a:extLst>
              <a:ext uri="{FF2B5EF4-FFF2-40B4-BE49-F238E27FC236}">
                <a16:creationId xmlns:a16="http://schemas.microsoft.com/office/drawing/2014/main" id="{9F37ACCC-1AD2-894A-B6CB-EDDCA4516775}"/>
              </a:ext>
            </a:extLst>
          </p:cNvPr>
          <p:cNvSpPr>
            <a:spLocks noGrp="1"/>
          </p:cNvSpPr>
          <p:nvPr>
            <p:ph type="body" idx="12"/>
          </p:nvPr>
        </p:nvSpPr>
        <p:spPr>
          <a:xfrm>
            <a:off x="768550" y="2602513"/>
            <a:ext cx="10514802" cy="2803128"/>
          </a:xfrm>
          <a:prstGeom prst="rect">
            <a:avLst/>
          </a:prstGeom>
        </p:spPr>
        <p:txBody>
          <a:bodyPr anchor="t">
            <a:normAutofit/>
          </a:bodyPr>
          <a:lstStyle>
            <a:lvl1pPr marL="285750" indent="-285750">
              <a:buFont typeface="Arial"/>
              <a:buChar char="•"/>
              <a:defRPr sz="2200">
                <a:solidFill>
                  <a:schemeClr val="tx2"/>
                </a:solidFill>
              </a:defRPr>
            </a:lvl1pPr>
            <a:lvl2pPr marL="742950" indent="-285750">
              <a:buFont typeface="Arial" panose="020B0604020202020204" pitchFamily="34" charset="0"/>
              <a:buChar char="•"/>
              <a:defRPr sz="2000">
                <a:solidFill>
                  <a:schemeClr val="tx2"/>
                </a:solidFill>
              </a:defRPr>
            </a:lvl2pPr>
            <a:lvl3pPr marL="1200150" indent="-285750">
              <a:buFont typeface="Arial" panose="020B0604020202020204" pitchFamily="34" charset="0"/>
              <a:buChar char="•"/>
              <a:defRPr sz="1800">
                <a:solidFill>
                  <a:schemeClr val="tx2"/>
                </a:solidFill>
              </a:defRPr>
            </a:lvl3pPr>
            <a:lvl4pPr marL="16573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600">
                <a:solidFill>
                  <a:schemeClr val="tx2"/>
                </a:solidFill>
              </a:defRPr>
            </a:lvl4pPr>
            <a:lvl5pPr marL="2114550" indent="-285750">
              <a:buFont typeface="Arial" panose="020B0604020202020204" pitchFamily="34" charset="0"/>
              <a:buChar char="•"/>
              <a:defRPr sz="1400">
                <a:solidFill>
                  <a:schemeClr val="tx2"/>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dirty="0"/>
          </a:p>
        </p:txBody>
      </p:sp>
      <p:pic>
        <p:nvPicPr>
          <p:cNvPr id="9" name="Picture 8" descr="A blue and green text on a black background&#10;&#10;Description automatically generated">
            <a:extLst>
              <a:ext uri="{FF2B5EF4-FFF2-40B4-BE49-F238E27FC236}">
                <a16:creationId xmlns:a16="http://schemas.microsoft.com/office/drawing/2014/main" id="{3E141682-8365-1D61-D772-B361E6F5B517}"/>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279900" y="5653576"/>
            <a:ext cx="1145999" cy="613369"/>
          </a:xfrm>
          <a:prstGeom prst="rect">
            <a:avLst/>
          </a:prstGeom>
        </p:spPr>
      </p:pic>
      <p:pic>
        <p:nvPicPr>
          <p:cNvPr id="11" name="Picture 10" descr="A close up of a sign&#10;&#10;Description automatically generated">
            <a:extLst>
              <a:ext uri="{FF2B5EF4-FFF2-40B4-BE49-F238E27FC236}">
                <a16:creationId xmlns:a16="http://schemas.microsoft.com/office/drawing/2014/main" id="{210DE243-9F98-71E0-0487-1C1245D86789}"/>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086116" y="5769618"/>
            <a:ext cx="1969969" cy="381284"/>
          </a:xfrm>
          <a:prstGeom prst="rect">
            <a:avLst/>
          </a:prstGeom>
        </p:spPr>
      </p:pic>
    </p:spTree>
    <p:extLst>
      <p:ext uri="{BB962C8B-B14F-4D97-AF65-F5344CB8AC3E}">
        <p14:creationId xmlns:p14="http://schemas.microsoft.com/office/powerpoint/2010/main" val="20848159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isältödia 3, alaotsikko">
    <p:spTree>
      <p:nvGrpSpPr>
        <p:cNvPr id="1" name=""/>
        <p:cNvGrpSpPr/>
        <p:nvPr/>
      </p:nvGrpSpPr>
      <p:grpSpPr>
        <a:xfrm>
          <a:off x="0" y="0"/>
          <a:ext cx="0" cy="0"/>
          <a:chOff x="0" y="0"/>
          <a:chExt cx="0" cy="0"/>
        </a:xfrm>
      </p:grpSpPr>
      <p:sp>
        <p:nvSpPr>
          <p:cNvPr id="11" name="Tekstin paikkamerkki 2"/>
          <p:cNvSpPr>
            <a:spLocks noGrp="1"/>
          </p:cNvSpPr>
          <p:nvPr>
            <p:ph type="body" idx="10"/>
          </p:nvPr>
        </p:nvSpPr>
        <p:spPr>
          <a:xfrm>
            <a:off x="803055" y="2471099"/>
            <a:ext cx="10512645" cy="3294701"/>
          </a:xfrm>
          <a:prstGeom prst="rect">
            <a:avLst/>
          </a:prstGeom>
        </p:spPr>
        <p:txBody>
          <a:bodyPr anchor="t">
            <a:normAutofit/>
          </a:bodyPr>
          <a:lstStyle>
            <a:lvl1pPr marL="285750" indent="-285750">
              <a:buFont typeface="Arial"/>
              <a:buChar char="•"/>
              <a:defRPr sz="2200">
                <a:solidFill>
                  <a:schemeClr val="tx2"/>
                </a:solidFill>
              </a:defRPr>
            </a:lvl1pPr>
            <a:lvl2pPr marL="742950" indent="-285750">
              <a:buFont typeface="Arial" panose="020B0604020202020204" pitchFamily="34" charset="0"/>
              <a:buChar char="•"/>
              <a:defRPr sz="2000">
                <a:solidFill>
                  <a:schemeClr val="tx2"/>
                </a:solidFill>
              </a:defRPr>
            </a:lvl2pPr>
            <a:lvl3pPr marL="1200150" indent="-285750">
              <a:buFont typeface="Arial" panose="020B0604020202020204" pitchFamily="34" charset="0"/>
              <a:buChar char="•"/>
              <a:defRPr sz="1800">
                <a:solidFill>
                  <a:schemeClr val="tx2"/>
                </a:solidFill>
              </a:defRPr>
            </a:lvl3pPr>
            <a:lvl4pPr marL="16573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600">
                <a:solidFill>
                  <a:schemeClr val="tx2"/>
                </a:solidFill>
              </a:defRPr>
            </a:lvl4pPr>
            <a:lvl5pPr marL="2114550" indent="-285750">
              <a:buFont typeface="Arial" panose="020B0604020202020204" pitchFamily="34" charset="0"/>
              <a:buChar char="•"/>
              <a:defRPr sz="1400">
                <a:solidFill>
                  <a:schemeClr val="tx2"/>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dirty="0"/>
          </a:p>
        </p:txBody>
      </p:sp>
      <p:sp>
        <p:nvSpPr>
          <p:cNvPr id="10" name="Alaotsikko 2"/>
          <p:cNvSpPr>
            <a:spLocks noGrp="1"/>
          </p:cNvSpPr>
          <p:nvPr>
            <p:ph type="subTitle" idx="1"/>
          </p:nvPr>
        </p:nvSpPr>
        <p:spPr>
          <a:xfrm>
            <a:off x="803055" y="1564994"/>
            <a:ext cx="10512645" cy="648072"/>
          </a:xfrm>
          <a:prstGeom prst="rect">
            <a:avLst/>
          </a:prstGeom>
        </p:spPr>
        <p:txBody>
          <a:bodyPr>
            <a:normAutofit/>
          </a:bodyPr>
          <a:lstStyle>
            <a:lvl1pPr marL="0" indent="0" algn="l">
              <a:buNone/>
              <a:defRPr sz="3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fi-FI" dirty="0"/>
          </a:p>
        </p:txBody>
      </p:sp>
      <p:sp>
        <p:nvSpPr>
          <p:cNvPr id="9" name="Otsikko 1"/>
          <p:cNvSpPr>
            <a:spLocks noGrp="1"/>
          </p:cNvSpPr>
          <p:nvPr>
            <p:ph type="ctrTitle"/>
          </p:nvPr>
        </p:nvSpPr>
        <p:spPr>
          <a:xfrm>
            <a:off x="803055" y="766420"/>
            <a:ext cx="10512645" cy="792090"/>
          </a:xfrm>
          <a:prstGeom prst="rect">
            <a:avLst/>
          </a:prstGeom>
        </p:spPr>
        <p:txBody>
          <a:bodyPr>
            <a:normAutofit/>
          </a:bodyPr>
          <a:lstStyle>
            <a:lvl1pPr>
              <a:defRPr sz="5000" b="1">
                <a:solidFill>
                  <a:schemeClr val="tx2"/>
                </a:solidFill>
                <a:latin typeface="+mn-lt"/>
              </a:defRPr>
            </a:lvl1pPr>
          </a:lstStyle>
          <a:p>
            <a:r>
              <a:rPr lang="en-US"/>
              <a:t>Click to edit Master title style</a:t>
            </a:r>
            <a:endParaRPr lang="fi-FI" dirty="0"/>
          </a:p>
        </p:txBody>
      </p:sp>
      <p:sp>
        <p:nvSpPr>
          <p:cNvPr id="12" name="Päivämäärän paikkamerkki 3">
            <a:extLst>
              <a:ext uri="{FF2B5EF4-FFF2-40B4-BE49-F238E27FC236}">
                <a16:creationId xmlns:a16="http://schemas.microsoft.com/office/drawing/2014/main" id="{283D7883-CE26-A84C-8BC9-C8CCFC3F0ADB}"/>
              </a:ext>
            </a:extLst>
          </p:cNvPr>
          <p:cNvSpPr>
            <a:spLocks noGrp="1"/>
          </p:cNvSpPr>
          <p:nvPr>
            <p:ph type="dt" sz="half" idx="2"/>
          </p:nvPr>
        </p:nvSpPr>
        <p:spPr>
          <a:xfrm>
            <a:off x="790355" y="6237312"/>
            <a:ext cx="1453952" cy="404664"/>
          </a:xfrm>
          <a:prstGeom prst="rect">
            <a:avLst/>
          </a:prstGeom>
        </p:spPr>
        <p:txBody>
          <a:bodyPr vert="horz" lIns="91440" tIns="45720" rIns="91440" bIns="45720" rtlCol="0" anchor="ctr"/>
          <a:lstStyle>
            <a:lvl1pPr algn="l">
              <a:defRPr sz="1200">
                <a:solidFill>
                  <a:schemeClr val="tx1">
                    <a:tint val="75000"/>
                  </a:schemeClr>
                </a:solidFill>
              </a:defRPr>
            </a:lvl1pPr>
          </a:lstStyle>
          <a:p>
            <a:fld id="{0F098DFE-A741-4FED-9353-106EA43DCBF9}" type="datetime1">
              <a:rPr lang="fi-FI" smtClean="0"/>
              <a:t>24.9.2024</a:t>
            </a:fld>
            <a:endParaRPr lang="fi-FI" dirty="0"/>
          </a:p>
        </p:txBody>
      </p:sp>
      <p:sp>
        <p:nvSpPr>
          <p:cNvPr id="13" name="Alatunnisteen paikkamerkki 4">
            <a:extLst>
              <a:ext uri="{FF2B5EF4-FFF2-40B4-BE49-F238E27FC236}">
                <a16:creationId xmlns:a16="http://schemas.microsoft.com/office/drawing/2014/main" id="{CA4EC108-BA92-6442-8755-E117D714B597}"/>
              </a:ext>
            </a:extLst>
          </p:cNvPr>
          <p:cNvSpPr>
            <a:spLocks noGrp="1"/>
          </p:cNvSpPr>
          <p:nvPr>
            <p:ph type="ftr" sz="quarter" idx="3"/>
          </p:nvPr>
        </p:nvSpPr>
        <p:spPr>
          <a:xfrm>
            <a:off x="2316315" y="6237312"/>
            <a:ext cx="5570240" cy="404664"/>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fi-FI"/>
              <a:t>Tarja Stenman</a:t>
            </a:r>
            <a:endParaRPr lang="fi-FI" dirty="0"/>
          </a:p>
        </p:txBody>
      </p:sp>
      <p:pic>
        <p:nvPicPr>
          <p:cNvPr id="3" name="Picture 2" descr="A blue and green text on a black background&#10;&#10;Description automatically generated">
            <a:extLst>
              <a:ext uri="{FF2B5EF4-FFF2-40B4-BE49-F238E27FC236}">
                <a16:creationId xmlns:a16="http://schemas.microsoft.com/office/drawing/2014/main" id="{6ABE8B4E-F9A3-A67E-E46D-3CD265568CF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42700" y="6028607"/>
            <a:ext cx="1145999" cy="613369"/>
          </a:xfrm>
          <a:prstGeom prst="rect">
            <a:avLst/>
          </a:prstGeom>
        </p:spPr>
      </p:pic>
      <p:pic>
        <p:nvPicPr>
          <p:cNvPr id="4" name="Picture 3" descr="A close up of a sign&#10;&#10;Description automatically generated">
            <a:extLst>
              <a:ext uri="{FF2B5EF4-FFF2-40B4-BE49-F238E27FC236}">
                <a16:creationId xmlns:a16="http://schemas.microsoft.com/office/drawing/2014/main" id="{B78CA788-3034-3F8F-B461-F82C4E562DF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329643" y="6144649"/>
            <a:ext cx="1969969" cy="381284"/>
          </a:xfrm>
          <a:prstGeom prst="rect">
            <a:avLst/>
          </a:prstGeom>
        </p:spPr>
      </p:pic>
    </p:spTree>
    <p:extLst>
      <p:ext uri="{BB962C8B-B14F-4D97-AF65-F5344CB8AC3E}">
        <p14:creationId xmlns:p14="http://schemas.microsoft.com/office/powerpoint/2010/main" val="2746166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Siisältödia 1 vihreä, ei alaotsikkot">
    <p:bg>
      <p:bgPr>
        <a:gradFill>
          <a:gsLst>
            <a:gs pos="0">
              <a:schemeClr val="tx1"/>
            </a:gs>
            <a:gs pos="41000">
              <a:schemeClr val="tx1"/>
            </a:gs>
            <a:gs pos="83000">
              <a:schemeClr val="accent3"/>
            </a:gs>
            <a:gs pos="99000">
              <a:schemeClr val="accent3"/>
            </a:gs>
          </a:gsLst>
          <a:lin ang="2700000" scaled="1"/>
        </a:gradFill>
        <a:effectLst/>
      </p:bgPr>
    </p:bg>
    <p:spTree>
      <p:nvGrpSpPr>
        <p:cNvPr id="1" name=""/>
        <p:cNvGrpSpPr/>
        <p:nvPr/>
      </p:nvGrpSpPr>
      <p:grpSpPr>
        <a:xfrm>
          <a:off x="0" y="0"/>
          <a:ext cx="0" cy="0"/>
          <a:chOff x="0" y="0"/>
          <a:chExt cx="0" cy="0"/>
        </a:xfrm>
      </p:grpSpPr>
      <p:sp>
        <p:nvSpPr>
          <p:cNvPr id="5" name="Suorakulmio 9">
            <a:extLst>
              <a:ext uri="{FF2B5EF4-FFF2-40B4-BE49-F238E27FC236}">
                <a16:creationId xmlns:a16="http://schemas.microsoft.com/office/drawing/2014/main" id="{F5C230DF-81C0-7B4D-818E-B322AA1F2AD4}"/>
              </a:ext>
              <a:ext uri="{C183D7F6-B498-43B3-948B-1728B52AA6E4}">
                <adec:decorative xmlns:adec="http://schemas.microsoft.com/office/drawing/2017/decorative" val="1"/>
              </a:ext>
            </a:extLst>
          </p:cNvPr>
          <p:cNvSpPr/>
          <p:nvPr userDrawn="1"/>
        </p:nvSpPr>
        <p:spPr>
          <a:xfrm>
            <a:off x="345057" y="414067"/>
            <a:ext cx="11455879" cy="60902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2" name="Title 1">
            <a:extLst>
              <a:ext uri="{FF2B5EF4-FFF2-40B4-BE49-F238E27FC236}">
                <a16:creationId xmlns:a16="http://schemas.microsoft.com/office/drawing/2014/main" id="{A09FE349-2197-8C4D-B828-C36B5DFA1D40}"/>
              </a:ext>
            </a:extLst>
          </p:cNvPr>
          <p:cNvSpPr>
            <a:spLocks noGrp="1"/>
          </p:cNvSpPr>
          <p:nvPr>
            <p:ph type="title"/>
          </p:nvPr>
        </p:nvSpPr>
        <p:spPr>
          <a:xfrm>
            <a:off x="772065" y="906356"/>
            <a:ext cx="10511286" cy="818927"/>
          </a:xfrm>
          <a:prstGeom prst="rect">
            <a:avLst/>
          </a:prstGeom>
        </p:spPr>
        <p:txBody>
          <a:bodyPr/>
          <a:lstStyle>
            <a:lvl1pPr>
              <a:defRPr sz="5000" b="1" i="0" baseline="0"/>
            </a:lvl1pPr>
          </a:lstStyle>
          <a:p>
            <a:r>
              <a:rPr lang="en-US" dirty="0"/>
              <a:t>Click to edit Master title style</a:t>
            </a:r>
            <a:endParaRPr lang="fi-FI" dirty="0"/>
          </a:p>
        </p:txBody>
      </p:sp>
      <p:sp>
        <p:nvSpPr>
          <p:cNvPr id="3" name="Date Placeholder 2">
            <a:extLst>
              <a:ext uri="{FF2B5EF4-FFF2-40B4-BE49-F238E27FC236}">
                <a16:creationId xmlns:a16="http://schemas.microsoft.com/office/drawing/2014/main" id="{A8E1C406-DC64-DB46-A3A3-7FF978685CD7}"/>
              </a:ext>
            </a:extLst>
          </p:cNvPr>
          <p:cNvSpPr>
            <a:spLocks noGrp="1"/>
          </p:cNvSpPr>
          <p:nvPr>
            <p:ph type="dt" sz="half" idx="10"/>
          </p:nvPr>
        </p:nvSpPr>
        <p:spPr>
          <a:xfrm>
            <a:off x="766101" y="5926762"/>
            <a:ext cx="1453952" cy="404664"/>
          </a:xfrm>
        </p:spPr>
        <p:txBody>
          <a:bodyPr/>
          <a:lstStyle/>
          <a:p>
            <a:fld id="{FA7E59A1-DE44-4CD6-A6DA-0E568ECDCB40}" type="datetime1">
              <a:rPr lang="fi-FI" smtClean="0"/>
              <a:t>24.9.2024</a:t>
            </a:fld>
            <a:endParaRPr lang="fi-FI" dirty="0"/>
          </a:p>
        </p:txBody>
      </p:sp>
      <p:sp>
        <p:nvSpPr>
          <p:cNvPr id="4" name="Footer Placeholder 3">
            <a:extLst>
              <a:ext uri="{FF2B5EF4-FFF2-40B4-BE49-F238E27FC236}">
                <a16:creationId xmlns:a16="http://schemas.microsoft.com/office/drawing/2014/main" id="{E34A3D7A-E702-484C-AE34-D3F55E782311}"/>
              </a:ext>
            </a:extLst>
          </p:cNvPr>
          <p:cNvSpPr>
            <a:spLocks noGrp="1"/>
          </p:cNvSpPr>
          <p:nvPr>
            <p:ph type="ftr" sz="quarter" idx="11"/>
          </p:nvPr>
        </p:nvSpPr>
        <p:spPr>
          <a:xfrm>
            <a:off x="2292061" y="5926762"/>
            <a:ext cx="5570240" cy="404664"/>
          </a:xfrm>
        </p:spPr>
        <p:txBody>
          <a:bodyPr/>
          <a:lstStyle/>
          <a:p>
            <a:r>
              <a:rPr lang="fi-FI"/>
              <a:t>Tarja Stenman</a:t>
            </a:r>
            <a:endParaRPr lang="fi-FI" dirty="0"/>
          </a:p>
        </p:txBody>
      </p:sp>
      <p:sp>
        <p:nvSpPr>
          <p:cNvPr id="8" name="Tekstin paikkamerkki 2">
            <a:extLst>
              <a:ext uri="{FF2B5EF4-FFF2-40B4-BE49-F238E27FC236}">
                <a16:creationId xmlns:a16="http://schemas.microsoft.com/office/drawing/2014/main" id="{9F37ACCC-1AD2-894A-B6CB-EDDCA4516775}"/>
              </a:ext>
            </a:extLst>
          </p:cNvPr>
          <p:cNvSpPr>
            <a:spLocks noGrp="1"/>
          </p:cNvSpPr>
          <p:nvPr>
            <p:ph type="body" idx="12"/>
          </p:nvPr>
        </p:nvSpPr>
        <p:spPr>
          <a:xfrm>
            <a:off x="768550" y="1959429"/>
            <a:ext cx="10514802" cy="3448279"/>
          </a:xfrm>
          <a:prstGeom prst="rect">
            <a:avLst/>
          </a:prstGeom>
        </p:spPr>
        <p:txBody>
          <a:bodyPr anchor="t">
            <a:normAutofit/>
          </a:bodyPr>
          <a:lstStyle>
            <a:lvl1pPr marL="285750" indent="-285750">
              <a:buFont typeface="Arial"/>
              <a:buChar char="•"/>
              <a:defRPr sz="2200">
                <a:solidFill>
                  <a:schemeClr val="tx2"/>
                </a:solidFill>
              </a:defRPr>
            </a:lvl1pPr>
            <a:lvl2pPr marL="742950" indent="-285750">
              <a:buFont typeface="Arial" panose="020B0604020202020204" pitchFamily="34" charset="0"/>
              <a:buChar char="•"/>
              <a:defRPr sz="2000">
                <a:solidFill>
                  <a:schemeClr val="tx2"/>
                </a:solidFill>
              </a:defRPr>
            </a:lvl2pPr>
            <a:lvl3pPr marL="1200150" indent="-285750">
              <a:buFont typeface="Arial" panose="020B0604020202020204" pitchFamily="34" charset="0"/>
              <a:buChar char="•"/>
              <a:defRPr sz="1800">
                <a:solidFill>
                  <a:schemeClr val="tx2"/>
                </a:solidFill>
              </a:defRPr>
            </a:lvl3pPr>
            <a:lvl4pPr marL="16573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600">
                <a:solidFill>
                  <a:schemeClr val="tx2"/>
                </a:solidFill>
              </a:defRPr>
            </a:lvl4pPr>
            <a:lvl5pPr marL="2114550" indent="-285750">
              <a:buFont typeface="Arial" panose="020B0604020202020204" pitchFamily="34" charset="0"/>
              <a:buChar char="•"/>
              <a:defRPr sz="1400">
                <a:solidFill>
                  <a:schemeClr val="tx2"/>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dirty="0"/>
          </a:p>
        </p:txBody>
      </p:sp>
      <p:pic>
        <p:nvPicPr>
          <p:cNvPr id="6" name="Picture 5" descr="A blue and green text on a black background&#10;&#10;Description automatically generated">
            <a:extLst>
              <a:ext uri="{FF2B5EF4-FFF2-40B4-BE49-F238E27FC236}">
                <a16:creationId xmlns:a16="http://schemas.microsoft.com/office/drawing/2014/main" id="{7DCB3B48-5B43-ACB8-EB25-00B88C2EB83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79900" y="5653576"/>
            <a:ext cx="1145999" cy="613369"/>
          </a:xfrm>
          <a:prstGeom prst="rect">
            <a:avLst/>
          </a:prstGeom>
        </p:spPr>
      </p:pic>
      <p:pic>
        <p:nvPicPr>
          <p:cNvPr id="9" name="Picture 8" descr="A close up of a sign&#10;&#10;Description automatically generated">
            <a:extLst>
              <a:ext uri="{FF2B5EF4-FFF2-40B4-BE49-F238E27FC236}">
                <a16:creationId xmlns:a16="http://schemas.microsoft.com/office/drawing/2014/main" id="{57DD6C05-0E72-AB44-3E39-295FCBF3568E}"/>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086116" y="5769618"/>
            <a:ext cx="1969969" cy="381284"/>
          </a:xfrm>
          <a:prstGeom prst="rect">
            <a:avLst/>
          </a:prstGeom>
        </p:spPr>
      </p:pic>
    </p:spTree>
    <p:extLst>
      <p:ext uri="{BB962C8B-B14F-4D97-AF65-F5344CB8AC3E}">
        <p14:creationId xmlns:p14="http://schemas.microsoft.com/office/powerpoint/2010/main" val="13359171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 name="Päivämäärän paikkamerkki 3"/>
          <p:cNvSpPr>
            <a:spLocks noGrp="1"/>
          </p:cNvSpPr>
          <p:nvPr>
            <p:ph type="dt" sz="half" idx="2"/>
          </p:nvPr>
        </p:nvSpPr>
        <p:spPr>
          <a:xfrm>
            <a:off x="816901" y="6237312"/>
            <a:ext cx="1453952" cy="404664"/>
          </a:xfrm>
          <a:prstGeom prst="rect">
            <a:avLst/>
          </a:prstGeom>
        </p:spPr>
        <p:txBody>
          <a:bodyPr vert="horz" lIns="91440" tIns="45720" rIns="91440" bIns="45720" rtlCol="0" anchor="ctr"/>
          <a:lstStyle>
            <a:lvl1pPr algn="l">
              <a:defRPr sz="1200">
                <a:solidFill>
                  <a:schemeClr val="tx1">
                    <a:tint val="75000"/>
                  </a:schemeClr>
                </a:solidFill>
              </a:defRPr>
            </a:lvl1pPr>
          </a:lstStyle>
          <a:p>
            <a:fld id="{B7B6B6B6-0AF3-42A0-B44C-681ABA6ACB20}" type="datetime1">
              <a:rPr lang="fi-FI" smtClean="0"/>
              <a:t>24.9.2024</a:t>
            </a:fld>
            <a:endParaRPr lang="fi-FI" dirty="0"/>
          </a:p>
        </p:txBody>
      </p:sp>
      <p:sp>
        <p:nvSpPr>
          <p:cNvPr id="10" name="Alatunnisteen paikkamerkki 4"/>
          <p:cNvSpPr>
            <a:spLocks noGrp="1"/>
          </p:cNvSpPr>
          <p:nvPr>
            <p:ph type="ftr" sz="quarter" idx="3"/>
          </p:nvPr>
        </p:nvSpPr>
        <p:spPr>
          <a:xfrm>
            <a:off x="2342861" y="6237312"/>
            <a:ext cx="5570240" cy="404664"/>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fi-FI"/>
              <a:t>Tarja Stenman</a:t>
            </a:r>
            <a:endParaRPr lang="fi-FI" dirty="0"/>
          </a:p>
        </p:txBody>
      </p:sp>
    </p:spTree>
    <p:extLst>
      <p:ext uri="{BB962C8B-B14F-4D97-AF65-F5344CB8AC3E}">
        <p14:creationId xmlns:p14="http://schemas.microsoft.com/office/powerpoint/2010/main" val="1923229604"/>
      </p:ext>
    </p:extLst>
  </p:cSld>
  <p:clrMap bg1="lt1" tx1="dk1" bg2="lt2" tx2="dk2" accent1="accent1" accent2="accent2" accent3="accent3" accent4="accent4" accent5="accent5" accent6="accent6" hlink="hlink" folHlink="folHlink"/>
  <p:sldLayoutIdLst>
    <p:sldLayoutId id="2147483675" r:id="rId1"/>
    <p:sldLayoutId id="2147483680" r:id="rId2"/>
    <p:sldLayoutId id="2147483679" r:id="rId3"/>
    <p:sldLayoutId id="2147483689" r:id="rId4"/>
    <p:sldLayoutId id="2147483668" r:id="rId5"/>
    <p:sldLayoutId id="2147483673" r:id="rId6"/>
    <p:sldLayoutId id="2147483677" r:id="rId7"/>
    <p:sldLayoutId id="2147483650" r:id="rId8"/>
    <p:sldLayoutId id="2147483691" r:id="rId9"/>
    <p:sldLayoutId id="2147483655" r:id="rId10"/>
    <p:sldLayoutId id="2147483656" r:id="rId11"/>
    <p:sldLayoutId id="2147483658" r:id="rId12"/>
    <p:sldLayoutId id="2147483690" r:id="rId13"/>
    <p:sldLayoutId id="2147483688" r:id="rId14"/>
    <p:sldLayoutId id="2147483664" r:id="rId15"/>
    <p:sldLayoutId id="2147483663" r:id="rId16"/>
    <p:sldLayoutId id="2147483692" r:id="rId17"/>
  </p:sldLayoutIdLst>
  <p:hf sldNum="0"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3" Type="http://schemas.openxmlformats.org/officeDocument/2006/relationships/hyperlink" Target="http://creativecommons.org/licenses/by-nc-sa/4.0/" TargetMode="External"/><Relationship Id="rId2" Type="http://schemas.openxmlformats.org/officeDocument/2006/relationships/image" Target="../media/image17.png"/><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image" Target="../media/image18.jp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3" Type="http://schemas.openxmlformats.org/officeDocument/2006/relationships/hyperlink" Target="https://www.syke.fi/fi-FI/Tutkimus__kehittaminen/Tutkimus_ja_kehittamishankkeet/Hankkeet/Valumavesihanke" TargetMode="External"/><Relationship Id="rId2" Type="http://schemas.openxmlformats.org/officeDocument/2006/relationships/hyperlink" Target="http://urn.fi/URN:ISBN:978-952-366-186-8" TargetMode="Externa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E23E9-DE3F-A7C1-6A2B-65B651E3CB80}"/>
              </a:ext>
            </a:extLst>
          </p:cNvPr>
          <p:cNvSpPr>
            <a:spLocks noGrp="1"/>
          </p:cNvSpPr>
          <p:nvPr>
            <p:ph type="title"/>
          </p:nvPr>
        </p:nvSpPr>
        <p:spPr>
          <a:xfrm>
            <a:off x="1210574" y="1347202"/>
            <a:ext cx="9520686" cy="1325563"/>
          </a:xfrm>
        </p:spPr>
        <p:txBody>
          <a:bodyPr/>
          <a:lstStyle/>
          <a:p>
            <a:r>
              <a:rPr lang="fi-FI" dirty="0"/>
              <a:t>Luonnonmukainen vesienhallinta</a:t>
            </a:r>
            <a:br>
              <a:rPr lang="fi-FI" dirty="0"/>
            </a:br>
            <a:endParaRPr lang="fi-FI" dirty="0"/>
          </a:p>
        </p:txBody>
      </p:sp>
      <p:sp>
        <p:nvSpPr>
          <p:cNvPr id="3" name="Subtitle 2">
            <a:extLst>
              <a:ext uri="{FF2B5EF4-FFF2-40B4-BE49-F238E27FC236}">
                <a16:creationId xmlns:a16="http://schemas.microsoft.com/office/drawing/2014/main" id="{9200C9ED-0003-D80A-DEA0-65C56DE26490}"/>
              </a:ext>
            </a:extLst>
          </p:cNvPr>
          <p:cNvSpPr>
            <a:spLocks noGrp="1"/>
          </p:cNvSpPr>
          <p:nvPr>
            <p:ph type="subTitle" idx="1"/>
          </p:nvPr>
        </p:nvSpPr>
        <p:spPr>
          <a:xfrm>
            <a:off x="1210574" y="3693707"/>
            <a:ext cx="9520686" cy="648072"/>
          </a:xfrm>
        </p:spPr>
        <p:txBody>
          <a:bodyPr>
            <a:normAutofit/>
          </a:bodyPr>
          <a:lstStyle/>
          <a:p>
            <a:r>
              <a:rPr lang="fi-FI" dirty="0"/>
              <a:t>Tarja Stenman, FM, lehtori, JAMK</a:t>
            </a:r>
          </a:p>
        </p:txBody>
      </p:sp>
    </p:spTree>
    <p:extLst>
      <p:ext uri="{BB962C8B-B14F-4D97-AF65-F5344CB8AC3E}">
        <p14:creationId xmlns:p14="http://schemas.microsoft.com/office/powerpoint/2010/main" val="13211430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49161EBD-D5F5-450D-2A97-2195C0C9C433}"/>
              </a:ext>
            </a:extLst>
          </p:cNvPr>
          <p:cNvSpPr>
            <a:spLocks noGrp="1"/>
          </p:cNvSpPr>
          <p:nvPr>
            <p:ph type="title" idx="4294967295"/>
          </p:nvPr>
        </p:nvSpPr>
        <p:spPr>
          <a:xfrm>
            <a:off x="838200" y="-1325563"/>
            <a:ext cx="10515600" cy="1325563"/>
          </a:xfrm>
          <a:prstGeom prst="rect">
            <a:avLst/>
          </a:prstGeom>
        </p:spPr>
        <p:txBody>
          <a:bodyPr anchor="b"/>
          <a:lstStyle/>
          <a:p>
            <a:r>
              <a:rPr lang="fi-FI" dirty="0"/>
              <a:t>Nappaa hiilestä kiinni</a:t>
            </a:r>
          </a:p>
        </p:txBody>
      </p:sp>
    </p:spTree>
    <p:extLst>
      <p:ext uri="{BB962C8B-B14F-4D97-AF65-F5344CB8AC3E}">
        <p14:creationId xmlns:p14="http://schemas.microsoft.com/office/powerpoint/2010/main" val="17752961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BB0BE-EC15-26B1-4655-DDC89893B40E}"/>
              </a:ext>
              <a:ext uri="{C183D7F6-B498-43B3-948B-1728B52AA6E4}">
                <adec:decorative xmlns:adec="http://schemas.microsoft.com/office/drawing/2017/decorative" val="0"/>
              </a:ext>
            </a:extLst>
          </p:cNvPr>
          <p:cNvSpPr>
            <a:spLocks noGrp="1"/>
          </p:cNvSpPr>
          <p:nvPr>
            <p:ph type="title"/>
          </p:nvPr>
        </p:nvSpPr>
        <p:spPr>
          <a:xfrm>
            <a:off x="1210574" y="-1325563"/>
            <a:ext cx="9520686" cy="1325563"/>
          </a:xfrm>
        </p:spPr>
        <p:txBody>
          <a:bodyPr anchor="b"/>
          <a:lstStyle/>
          <a:p>
            <a:r>
              <a:rPr lang="fi-FI" sz="4800" dirty="0"/>
              <a:t>Lisenssi</a:t>
            </a:r>
          </a:p>
        </p:txBody>
      </p:sp>
      <p:grpSp>
        <p:nvGrpSpPr>
          <p:cNvPr id="4" name="Group 3" descr="Tämä teos on lisensoitu Creative Commons Nimeä-EiKaupallinen-JaaSamoin 4.0 Kansainvälinen -lisenssillä.">
            <a:extLst>
              <a:ext uri="{FF2B5EF4-FFF2-40B4-BE49-F238E27FC236}">
                <a16:creationId xmlns:a16="http://schemas.microsoft.com/office/drawing/2014/main" id="{BC127921-8AC9-4AB9-6A60-6ED573D6C054}"/>
              </a:ext>
            </a:extLst>
          </p:cNvPr>
          <p:cNvGrpSpPr/>
          <p:nvPr/>
        </p:nvGrpSpPr>
        <p:grpSpPr>
          <a:xfrm>
            <a:off x="1776133" y="2627779"/>
            <a:ext cx="8639735" cy="1602441"/>
            <a:chOff x="1792941" y="2459691"/>
            <a:chExt cx="8639735" cy="1602441"/>
          </a:xfrm>
        </p:grpSpPr>
        <p:sp>
          <p:nvSpPr>
            <p:cNvPr id="5" name="Rectangle: Rounded Corners 4">
              <a:extLst>
                <a:ext uri="{FF2B5EF4-FFF2-40B4-BE49-F238E27FC236}">
                  <a16:creationId xmlns:a16="http://schemas.microsoft.com/office/drawing/2014/main" id="{88BF5A63-5643-3E17-A2C2-C3879255AAAA}"/>
                </a:ext>
                <a:ext uri="{C183D7F6-B498-43B3-948B-1728B52AA6E4}">
                  <adec:decorative xmlns:adec="http://schemas.microsoft.com/office/drawing/2017/decorative" val="1"/>
                </a:ext>
              </a:extLst>
            </p:cNvPr>
            <p:cNvSpPr/>
            <p:nvPr/>
          </p:nvSpPr>
          <p:spPr>
            <a:xfrm>
              <a:off x="1792941" y="2459691"/>
              <a:ext cx="8639735" cy="1602441"/>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i-FI"/>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pic>
          <p:nvPicPr>
            <p:cNvPr id="6" name="Picture 5" descr="Creative Commons -lisenssi">
              <a:extLst>
                <a:ext uri="{FF2B5EF4-FFF2-40B4-BE49-F238E27FC236}">
                  <a16:creationId xmlns:a16="http://schemas.microsoft.com/office/drawing/2014/main" id="{51AC839C-0D2E-DF0E-A27E-AF087D91B85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05507" y="2993775"/>
              <a:ext cx="1556106" cy="548174"/>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3">
              <a:extLst>
                <a:ext uri="{FF2B5EF4-FFF2-40B4-BE49-F238E27FC236}">
                  <a16:creationId xmlns:a16="http://schemas.microsoft.com/office/drawing/2014/main" id="{75EDB45A-BC8B-0F7C-5D37-3EB3E9D38C60}"/>
                </a:ext>
              </a:extLst>
            </p:cNvPr>
            <p:cNvSpPr txBox="1"/>
            <p:nvPr/>
          </p:nvSpPr>
          <p:spPr>
            <a:xfrm>
              <a:off x="3766770" y="2937746"/>
              <a:ext cx="6422805" cy="646331"/>
            </a:xfrm>
            <a:prstGeom prst="rect">
              <a:avLst/>
            </a:prstGeom>
            <a:noFill/>
          </p:spPr>
          <p:txBody>
            <a:bodyPr wrap="square">
              <a:sp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i-FI" sz="1800" b="1" i="0" u="none" strike="noStrike" kern="1200" cap="none" spc="0" normalizeH="0" baseline="0" noProof="0" dirty="0">
                  <a:ln>
                    <a:noFill/>
                  </a:ln>
                  <a:solidFill>
                    <a:srgbClr val="FFFFFF"/>
                  </a:solidFill>
                  <a:effectLst/>
                  <a:uLnTx/>
                  <a:uFillTx/>
                  <a:latin typeface="source sans pro" panose="020B0503030403020204" pitchFamily="34" charset="0"/>
                  <a:ea typeface="+mn-ea"/>
                  <a:cs typeface="+mn-cs"/>
                </a:rPr>
                <a:t>Tämä teos on lisensoitu </a:t>
              </a:r>
              <a:r>
                <a:rPr kumimoji="0" lang="fi-FI" sz="1800" b="1" i="0" u="none" strike="noStrike" kern="1200" cap="none" spc="0" normalizeH="0" baseline="0" noProof="0" dirty="0">
                  <a:ln>
                    <a:noFill/>
                  </a:ln>
                  <a:solidFill>
                    <a:srgbClr val="FFFFFF"/>
                  </a:solidFill>
                  <a:effectLst/>
                  <a:uLnTx/>
                  <a:uFillTx/>
                  <a:latin typeface="source sans pro" panose="020B0503030403020204" pitchFamily="34" charset="0"/>
                  <a:ea typeface="+mn-ea"/>
                  <a:cs typeface="+mn-cs"/>
                  <a:hlinkClick r:id="rId3">
                    <a:extLst>
                      <a:ext uri="{A12FA001-AC4F-418D-AE19-62706E023703}">
                        <ahyp:hlinkClr xmlns:ahyp="http://schemas.microsoft.com/office/drawing/2018/hyperlinkcolor" val="tx"/>
                      </a:ext>
                    </a:extLst>
                  </a:hlinkClick>
                </a:rPr>
                <a:t>Creative </a:t>
              </a:r>
              <a:r>
                <a:rPr kumimoji="0" lang="fi-FI" sz="1800" b="1" i="0" u="none" strike="noStrike" kern="1200" cap="none" spc="0" normalizeH="0" baseline="0" noProof="0" dirty="0" err="1">
                  <a:ln>
                    <a:noFill/>
                  </a:ln>
                  <a:solidFill>
                    <a:srgbClr val="FFFFFF"/>
                  </a:solidFill>
                  <a:effectLst/>
                  <a:uLnTx/>
                  <a:uFillTx/>
                  <a:latin typeface="source sans pro" panose="020B0503030403020204" pitchFamily="34" charset="0"/>
                  <a:ea typeface="+mn-ea"/>
                  <a:cs typeface="+mn-cs"/>
                  <a:hlinkClick r:id="rId3">
                    <a:extLst>
                      <a:ext uri="{A12FA001-AC4F-418D-AE19-62706E023703}">
                        <ahyp:hlinkClr xmlns:ahyp="http://schemas.microsoft.com/office/drawing/2018/hyperlinkcolor" val="tx"/>
                      </a:ext>
                    </a:extLst>
                  </a:hlinkClick>
                </a:rPr>
                <a:t>Commons</a:t>
              </a:r>
              <a:r>
                <a:rPr kumimoji="0" lang="fi-FI" sz="1800" b="1" i="0" u="none" strike="noStrike" kern="1200" cap="none" spc="0" normalizeH="0" baseline="0" noProof="0" dirty="0">
                  <a:ln>
                    <a:noFill/>
                  </a:ln>
                  <a:solidFill>
                    <a:srgbClr val="FFFFFF"/>
                  </a:solidFill>
                  <a:effectLst/>
                  <a:uLnTx/>
                  <a:uFillTx/>
                  <a:latin typeface="source sans pro" panose="020B0503030403020204" pitchFamily="34" charset="0"/>
                  <a:ea typeface="+mn-ea"/>
                  <a:cs typeface="+mn-cs"/>
                  <a:hlinkClick r:id="rId3">
                    <a:extLst>
                      <a:ext uri="{A12FA001-AC4F-418D-AE19-62706E023703}">
                        <ahyp:hlinkClr xmlns:ahyp="http://schemas.microsoft.com/office/drawing/2018/hyperlinkcolor" val="tx"/>
                      </a:ext>
                    </a:extLst>
                  </a:hlinkClick>
                </a:rPr>
                <a:t> Nimeä-</a:t>
              </a:r>
              <a:r>
                <a:rPr kumimoji="0" lang="fi-FI" sz="1800" b="1" i="0" u="none" strike="noStrike" kern="1200" cap="none" spc="0" normalizeH="0" baseline="0" noProof="0" dirty="0" err="1">
                  <a:ln>
                    <a:noFill/>
                  </a:ln>
                  <a:solidFill>
                    <a:srgbClr val="FFFFFF"/>
                  </a:solidFill>
                  <a:effectLst/>
                  <a:uLnTx/>
                  <a:uFillTx/>
                  <a:latin typeface="source sans pro" panose="020B0503030403020204" pitchFamily="34" charset="0"/>
                  <a:ea typeface="+mn-ea"/>
                  <a:cs typeface="+mn-cs"/>
                  <a:hlinkClick r:id="rId3">
                    <a:extLst>
                      <a:ext uri="{A12FA001-AC4F-418D-AE19-62706E023703}">
                        <ahyp:hlinkClr xmlns:ahyp="http://schemas.microsoft.com/office/drawing/2018/hyperlinkcolor" val="tx"/>
                      </a:ext>
                    </a:extLst>
                  </a:hlinkClick>
                </a:rPr>
                <a:t>EiKaupallinen</a:t>
              </a:r>
              <a:r>
                <a:rPr kumimoji="0" lang="fi-FI" sz="1800" b="1" i="0" u="none" strike="noStrike" kern="1200" cap="none" spc="0" normalizeH="0" baseline="0" noProof="0" dirty="0">
                  <a:ln>
                    <a:noFill/>
                  </a:ln>
                  <a:solidFill>
                    <a:srgbClr val="FFFFFF"/>
                  </a:solidFill>
                  <a:effectLst/>
                  <a:uLnTx/>
                  <a:uFillTx/>
                  <a:latin typeface="source sans pro" panose="020B0503030403020204" pitchFamily="34" charset="0"/>
                  <a:ea typeface="+mn-ea"/>
                  <a:cs typeface="+mn-cs"/>
                  <a:hlinkClick r:id="rId3">
                    <a:extLst>
                      <a:ext uri="{A12FA001-AC4F-418D-AE19-62706E023703}">
                        <ahyp:hlinkClr xmlns:ahyp="http://schemas.microsoft.com/office/drawing/2018/hyperlinkcolor" val="tx"/>
                      </a:ext>
                    </a:extLst>
                  </a:hlinkClick>
                </a:rPr>
                <a:t>-</a:t>
              </a:r>
              <a:r>
                <a:rPr kumimoji="0" lang="fi-FI" sz="1800" b="1" i="0" u="none" strike="noStrike" kern="1200" cap="none" spc="0" normalizeH="0" baseline="0" noProof="0" dirty="0" err="1">
                  <a:ln>
                    <a:noFill/>
                  </a:ln>
                  <a:solidFill>
                    <a:srgbClr val="FFFFFF"/>
                  </a:solidFill>
                  <a:effectLst/>
                  <a:uLnTx/>
                  <a:uFillTx/>
                  <a:latin typeface="source sans pro" panose="020B0503030403020204" pitchFamily="34" charset="0"/>
                  <a:ea typeface="+mn-ea"/>
                  <a:cs typeface="+mn-cs"/>
                  <a:hlinkClick r:id="rId3">
                    <a:extLst>
                      <a:ext uri="{A12FA001-AC4F-418D-AE19-62706E023703}">
                        <ahyp:hlinkClr xmlns:ahyp="http://schemas.microsoft.com/office/drawing/2018/hyperlinkcolor" val="tx"/>
                      </a:ext>
                    </a:extLst>
                  </a:hlinkClick>
                </a:rPr>
                <a:t>JaaSamoin</a:t>
              </a:r>
              <a:r>
                <a:rPr kumimoji="0" lang="fi-FI" sz="1800" b="1" i="0" u="none" strike="noStrike" kern="1200" cap="none" spc="0" normalizeH="0" baseline="0" noProof="0" dirty="0">
                  <a:ln>
                    <a:noFill/>
                  </a:ln>
                  <a:solidFill>
                    <a:srgbClr val="FFFFFF"/>
                  </a:solidFill>
                  <a:effectLst/>
                  <a:uLnTx/>
                  <a:uFillTx/>
                  <a:latin typeface="source sans pro" panose="020B0503030403020204" pitchFamily="34" charset="0"/>
                  <a:ea typeface="+mn-ea"/>
                  <a:cs typeface="+mn-cs"/>
                  <a:hlinkClick r:id="rId3">
                    <a:extLst>
                      <a:ext uri="{A12FA001-AC4F-418D-AE19-62706E023703}">
                        <ahyp:hlinkClr xmlns:ahyp="http://schemas.microsoft.com/office/drawing/2018/hyperlinkcolor" val="tx"/>
                      </a:ext>
                    </a:extLst>
                  </a:hlinkClick>
                </a:rPr>
                <a:t> 4.0 Kansainvälinen -lisenssillä</a:t>
              </a:r>
              <a:r>
                <a:rPr kumimoji="0" lang="fi-FI" sz="1800" b="1" i="0" u="none" strike="noStrike" kern="1200" cap="none" spc="0" normalizeH="0" baseline="0" noProof="0" dirty="0">
                  <a:ln>
                    <a:noFill/>
                  </a:ln>
                  <a:solidFill>
                    <a:srgbClr val="FFFFFF"/>
                  </a:solidFill>
                  <a:effectLst/>
                  <a:uLnTx/>
                  <a:uFillTx/>
                  <a:latin typeface="source sans pro" panose="020B0503030403020204" pitchFamily="34" charset="0"/>
                  <a:ea typeface="+mn-ea"/>
                  <a:cs typeface="+mn-cs"/>
                </a:rPr>
                <a:t>.</a:t>
              </a:r>
              <a:endParaRPr kumimoji="0" lang="fi-FI" sz="1800" b="1"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grpSp>
    </p:spTree>
    <p:extLst>
      <p:ext uri="{BB962C8B-B14F-4D97-AF65-F5344CB8AC3E}">
        <p14:creationId xmlns:p14="http://schemas.microsoft.com/office/powerpoint/2010/main" val="33759445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8E757-0C93-DECC-FC28-59AB9DBF8E32}"/>
              </a:ext>
            </a:extLst>
          </p:cNvPr>
          <p:cNvSpPr>
            <a:spLocks noGrp="1"/>
          </p:cNvSpPr>
          <p:nvPr>
            <p:ph type="title"/>
          </p:nvPr>
        </p:nvSpPr>
        <p:spPr>
          <a:xfrm>
            <a:off x="772065" y="906356"/>
            <a:ext cx="10511286" cy="818927"/>
          </a:xfrm>
        </p:spPr>
        <p:txBody>
          <a:bodyPr/>
          <a:lstStyle/>
          <a:p>
            <a:r>
              <a:rPr lang="fi-FI" dirty="0"/>
              <a:t>Luonnonmukainen vesienhallinta 1</a:t>
            </a:r>
          </a:p>
        </p:txBody>
      </p:sp>
      <p:sp>
        <p:nvSpPr>
          <p:cNvPr id="3" name="Date Placeholder 2">
            <a:extLst>
              <a:ext uri="{FF2B5EF4-FFF2-40B4-BE49-F238E27FC236}">
                <a16:creationId xmlns:a16="http://schemas.microsoft.com/office/drawing/2014/main" id="{860612EE-238F-D991-11A9-F2276BD3348E}"/>
              </a:ext>
            </a:extLst>
          </p:cNvPr>
          <p:cNvSpPr>
            <a:spLocks noGrp="1"/>
          </p:cNvSpPr>
          <p:nvPr>
            <p:ph type="dt" sz="half" idx="10"/>
          </p:nvPr>
        </p:nvSpPr>
        <p:spPr>
          <a:xfrm>
            <a:off x="766101" y="5926762"/>
            <a:ext cx="1453952" cy="404664"/>
          </a:xfrm>
        </p:spPr>
        <p:txBody>
          <a:bodyPr/>
          <a:lstStyle/>
          <a:p>
            <a:fld id="{13E74AB0-268D-4628-BC4E-C78ED5DB314E}" type="datetime1">
              <a:rPr lang="fi-FI" smtClean="0"/>
              <a:pPr/>
              <a:t>24.9.2024</a:t>
            </a:fld>
            <a:endParaRPr lang="fi-FI" dirty="0"/>
          </a:p>
        </p:txBody>
      </p:sp>
      <p:sp>
        <p:nvSpPr>
          <p:cNvPr id="4" name="Footer Placeholder 3">
            <a:extLst>
              <a:ext uri="{FF2B5EF4-FFF2-40B4-BE49-F238E27FC236}">
                <a16:creationId xmlns:a16="http://schemas.microsoft.com/office/drawing/2014/main" id="{F036E713-B563-9594-9875-7947DCC1B1AB}"/>
              </a:ext>
            </a:extLst>
          </p:cNvPr>
          <p:cNvSpPr>
            <a:spLocks noGrp="1"/>
          </p:cNvSpPr>
          <p:nvPr>
            <p:ph type="ftr" sz="quarter" idx="11"/>
          </p:nvPr>
        </p:nvSpPr>
        <p:spPr>
          <a:xfrm>
            <a:off x="2292061" y="5926762"/>
            <a:ext cx="5570240" cy="404664"/>
          </a:xfrm>
        </p:spPr>
        <p:txBody>
          <a:bodyPr/>
          <a:lstStyle/>
          <a:p>
            <a:r>
              <a:rPr lang="fi-FI"/>
              <a:t>Tarja Stenman</a:t>
            </a:r>
            <a:endParaRPr lang="fi-FI" dirty="0"/>
          </a:p>
        </p:txBody>
      </p:sp>
      <p:sp>
        <p:nvSpPr>
          <p:cNvPr id="5" name="Text Placeholder 4">
            <a:extLst>
              <a:ext uri="{FF2B5EF4-FFF2-40B4-BE49-F238E27FC236}">
                <a16:creationId xmlns:a16="http://schemas.microsoft.com/office/drawing/2014/main" id="{E3526722-74DC-2B36-4CA4-D29FB94ECBB2}"/>
              </a:ext>
            </a:extLst>
          </p:cNvPr>
          <p:cNvSpPr>
            <a:spLocks noGrp="1"/>
          </p:cNvSpPr>
          <p:nvPr>
            <p:ph type="body" idx="12"/>
          </p:nvPr>
        </p:nvSpPr>
        <p:spPr>
          <a:xfrm>
            <a:off x="768550" y="1959429"/>
            <a:ext cx="10514802" cy="3448279"/>
          </a:xfrm>
        </p:spPr>
        <p:txBody>
          <a:bodyPr>
            <a:normAutofit/>
          </a:bodyPr>
          <a:lstStyle/>
          <a:p>
            <a:r>
              <a:rPr lang="fi-FI"/>
              <a:t>Luonnonmukaisia kuivatusmenetelmiä on kehitetty jo pitkään, mutta niiden käytäntöön vieminen on Suomessa vasta alussa.</a:t>
            </a:r>
          </a:p>
          <a:p>
            <a:r>
              <a:rPr lang="fi-FI"/>
              <a:t>Luonnonmukaisten kuivatusmenetelmien avulla voidaan parantaa myös uomien ekologista tilaa ja maisemaa, lisätä veden viipymää sekä vähentää vesistökuormitusta.</a:t>
            </a:r>
          </a:p>
          <a:p>
            <a:r>
              <a:rPr lang="fi-FI"/>
              <a:t>Lisäksi luonnonmukaisilla kuivatusratkaisuilla voidaan myös vähentää uomien kunnossapitotarvetta ja ylläpitokustannuksia. </a:t>
            </a:r>
          </a:p>
          <a:p>
            <a:r>
              <a:rPr lang="fi-FI"/>
              <a:t>Luonnonmukaiset kuivatusmenetelmät edistävät ekologisten käytävien  säilymistä, jotka turvaavat ja edistävät luonnon monimuotoisuutta.</a:t>
            </a:r>
            <a:endParaRPr lang="fi-FI" dirty="0"/>
          </a:p>
        </p:txBody>
      </p:sp>
    </p:spTree>
    <p:extLst>
      <p:ext uri="{BB962C8B-B14F-4D97-AF65-F5344CB8AC3E}">
        <p14:creationId xmlns:p14="http://schemas.microsoft.com/office/powerpoint/2010/main" val="16788600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8E757-0C93-DECC-FC28-59AB9DBF8E32}"/>
              </a:ext>
            </a:extLst>
          </p:cNvPr>
          <p:cNvSpPr>
            <a:spLocks noGrp="1"/>
          </p:cNvSpPr>
          <p:nvPr>
            <p:ph type="title"/>
          </p:nvPr>
        </p:nvSpPr>
        <p:spPr>
          <a:xfrm>
            <a:off x="772065" y="906356"/>
            <a:ext cx="10511286" cy="818927"/>
          </a:xfrm>
        </p:spPr>
        <p:txBody>
          <a:bodyPr/>
          <a:lstStyle/>
          <a:p>
            <a:r>
              <a:rPr lang="fi-FI" dirty="0"/>
              <a:t>Luonnonmukainen vesienhallinta 2</a:t>
            </a:r>
          </a:p>
        </p:txBody>
      </p:sp>
      <p:sp>
        <p:nvSpPr>
          <p:cNvPr id="3" name="Date Placeholder 2">
            <a:extLst>
              <a:ext uri="{FF2B5EF4-FFF2-40B4-BE49-F238E27FC236}">
                <a16:creationId xmlns:a16="http://schemas.microsoft.com/office/drawing/2014/main" id="{860612EE-238F-D991-11A9-F2276BD3348E}"/>
              </a:ext>
            </a:extLst>
          </p:cNvPr>
          <p:cNvSpPr>
            <a:spLocks noGrp="1"/>
          </p:cNvSpPr>
          <p:nvPr>
            <p:ph type="dt" sz="half" idx="10"/>
          </p:nvPr>
        </p:nvSpPr>
        <p:spPr>
          <a:xfrm>
            <a:off x="766101" y="5926762"/>
            <a:ext cx="1453952" cy="404664"/>
          </a:xfrm>
        </p:spPr>
        <p:txBody>
          <a:bodyPr/>
          <a:lstStyle/>
          <a:p>
            <a:fld id="{13E74AB0-268D-4628-BC4E-C78ED5DB314E}" type="datetime1">
              <a:rPr lang="fi-FI" smtClean="0"/>
              <a:pPr/>
              <a:t>24.9.2024</a:t>
            </a:fld>
            <a:endParaRPr lang="fi-FI" dirty="0"/>
          </a:p>
        </p:txBody>
      </p:sp>
      <p:sp>
        <p:nvSpPr>
          <p:cNvPr id="4" name="Footer Placeholder 3">
            <a:extLst>
              <a:ext uri="{FF2B5EF4-FFF2-40B4-BE49-F238E27FC236}">
                <a16:creationId xmlns:a16="http://schemas.microsoft.com/office/drawing/2014/main" id="{F036E713-B563-9594-9875-7947DCC1B1AB}"/>
              </a:ext>
            </a:extLst>
          </p:cNvPr>
          <p:cNvSpPr>
            <a:spLocks noGrp="1"/>
          </p:cNvSpPr>
          <p:nvPr>
            <p:ph type="ftr" sz="quarter" idx="11"/>
          </p:nvPr>
        </p:nvSpPr>
        <p:spPr>
          <a:xfrm>
            <a:off x="2292061" y="5926762"/>
            <a:ext cx="5570240" cy="404664"/>
          </a:xfrm>
        </p:spPr>
        <p:txBody>
          <a:bodyPr/>
          <a:lstStyle/>
          <a:p>
            <a:r>
              <a:rPr lang="fi-FI"/>
              <a:t>Tarja Stenman</a:t>
            </a:r>
            <a:endParaRPr lang="fi-FI" dirty="0"/>
          </a:p>
        </p:txBody>
      </p:sp>
      <p:sp>
        <p:nvSpPr>
          <p:cNvPr id="5" name="Text Placeholder 4">
            <a:extLst>
              <a:ext uri="{FF2B5EF4-FFF2-40B4-BE49-F238E27FC236}">
                <a16:creationId xmlns:a16="http://schemas.microsoft.com/office/drawing/2014/main" id="{E3526722-74DC-2B36-4CA4-D29FB94ECBB2}"/>
              </a:ext>
            </a:extLst>
          </p:cNvPr>
          <p:cNvSpPr>
            <a:spLocks noGrp="1"/>
          </p:cNvSpPr>
          <p:nvPr>
            <p:ph type="body" idx="12"/>
          </p:nvPr>
        </p:nvSpPr>
        <p:spPr>
          <a:xfrm>
            <a:off x="768550" y="1959429"/>
            <a:ext cx="10514802" cy="3448279"/>
          </a:xfrm>
        </p:spPr>
        <p:txBody>
          <a:bodyPr>
            <a:normAutofit lnSpcReduction="10000"/>
          </a:bodyPr>
          <a:lstStyle/>
          <a:p>
            <a:r>
              <a:rPr lang="fi-FI" b="1" dirty="0"/>
              <a:t>Maa- ja metsätalouden vesitalouden suuntaviivat muuttuvassa ympäristössä (2020) </a:t>
            </a:r>
            <a:r>
              <a:rPr lang="fi-FI" dirty="0"/>
              <a:t>–raportin mukaan luonnonmukaisen vesirakentamisen menetelmät tulee asettaa lähtökohdaksi maa- ja metsätalouden vesitaloustoimenpiteissä. </a:t>
            </a:r>
          </a:p>
          <a:p>
            <a:r>
              <a:rPr lang="fi-FI" dirty="0"/>
              <a:t>Peruskuivatuksen suunnittelijoiden koulutuksissa tulee painottaa luonnonmukaisten kuivautusmenetelmien käyttämistä.</a:t>
            </a:r>
          </a:p>
          <a:p>
            <a:r>
              <a:rPr lang="fi-FI" dirty="0"/>
              <a:t>Luonnonmukaisista peruskuivatusmenetelmistä tulee tiedottaa myös maanomistajia ja viljelijöitä.</a:t>
            </a:r>
          </a:p>
          <a:p>
            <a:r>
              <a:rPr lang="fi-FI" dirty="0"/>
              <a:t>Luonnonmukaiset kuivatusmenetelmät ovat vielä tällä hetkellä nykyisiä käytössä olevia kuivatusmenetelmiä kalliimpia toteuttaa, joten luonnonmukaisia menetelmiä tulee kehittää siten, että niiden kustannuksia saadaan laskettua.</a:t>
            </a:r>
          </a:p>
        </p:txBody>
      </p:sp>
    </p:spTree>
    <p:extLst>
      <p:ext uri="{BB962C8B-B14F-4D97-AF65-F5344CB8AC3E}">
        <p14:creationId xmlns:p14="http://schemas.microsoft.com/office/powerpoint/2010/main" val="2757032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8E757-0C93-DECC-FC28-59AB9DBF8E32}"/>
              </a:ext>
            </a:extLst>
          </p:cNvPr>
          <p:cNvSpPr>
            <a:spLocks noGrp="1"/>
          </p:cNvSpPr>
          <p:nvPr>
            <p:ph type="title"/>
          </p:nvPr>
        </p:nvSpPr>
        <p:spPr>
          <a:xfrm>
            <a:off x="772065" y="906356"/>
            <a:ext cx="10511286" cy="818927"/>
          </a:xfrm>
        </p:spPr>
        <p:txBody>
          <a:bodyPr/>
          <a:lstStyle/>
          <a:p>
            <a:r>
              <a:rPr lang="fi-FI" dirty="0"/>
              <a:t>Luonnonmukainen vesienhallinta 3</a:t>
            </a:r>
          </a:p>
        </p:txBody>
      </p:sp>
      <p:sp>
        <p:nvSpPr>
          <p:cNvPr id="3" name="Date Placeholder 2">
            <a:extLst>
              <a:ext uri="{FF2B5EF4-FFF2-40B4-BE49-F238E27FC236}">
                <a16:creationId xmlns:a16="http://schemas.microsoft.com/office/drawing/2014/main" id="{860612EE-238F-D991-11A9-F2276BD3348E}"/>
              </a:ext>
            </a:extLst>
          </p:cNvPr>
          <p:cNvSpPr>
            <a:spLocks noGrp="1"/>
          </p:cNvSpPr>
          <p:nvPr>
            <p:ph type="dt" sz="half" idx="10"/>
          </p:nvPr>
        </p:nvSpPr>
        <p:spPr>
          <a:xfrm>
            <a:off x="766101" y="5926762"/>
            <a:ext cx="1453952" cy="404664"/>
          </a:xfrm>
        </p:spPr>
        <p:txBody>
          <a:bodyPr/>
          <a:lstStyle/>
          <a:p>
            <a:fld id="{13E74AB0-268D-4628-BC4E-C78ED5DB314E}" type="datetime1">
              <a:rPr lang="fi-FI" smtClean="0"/>
              <a:pPr/>
              <a:t>24.9.2024</a:t>
            </a:fld>
            <a:endParaRPr lang="fi-FI" dirty="0"/>
          </a:p>
        </p:txBody>
      </p:sp>
      <p:sp>
        <p:nvSpPr>
          <p:cNvPr id="4" name="Footer Placeholder 3">
            <a:extLst>
              <a:ext uri="{FF2B5EF4-FFF2-40B4-BE49-F238E27FC236}">
                <a16:creationId xmlns:a16="http://schemas.microsoft.com/office/drawing/2014/main" id="{F036E713-B563-9594-9875-7947DCC1B1AB}"/>
              </a:ext>
            </a:extLst>
          </p:cNvPr>
          <p:cNvSpPr>
            <a:spLocks noGrp="1"/>
          </p:cNvSpPr>
          <p:nvPr>
            <p:ph type="ftr" sz="quarter" idx="11"/>
          </p:nvPr>
        </p:nvSpPr>
        <p:spPr>
          <a:xfrm>
            <a:off x="2292061" y="5926762"/>
            <a:ext cx="5570240" cy="404664"/>
          </a:xfrm>
        </p:spPr>
        <p:txBody>
          <a:bodyPr/>
          <a:lstStyle/>
          <a:p>
            <a:r>
              <a:rPr lang="fi-FI"/>
              <a:t>Tarja Stenman</a:t>
            </a:r>
            <a:endParaRPr lang="fi-FI" dirty="0"/>
          </a:p>
        </p:txBody>
      </p:sp>
      <p:sp>
        <p:nvSpPr>
          <p:cNvPr id="5" name="Text Placeholder 4">
            <a:extLst>
              <a:ext uri="{FF2B5EF4-FFF2-40B4-BE49-F238E27FC236}">
                <a16:creationId xmlns:a16="http://schemas.microsoft.com/office/drawing/2014/main" id="{E3526722-74DC-2B36-4CA4-D29FB94ECBB2}"/>
              </a:ext>
            </a:extLst>
          </p:cNvPr>
          <p:cNvSpPr>
            <a:spLocks noGrp="1"/>
          </p:cNvSpPr>
          <p:nvPr>
            <p:ph type="body" idx="12"/>
          </p:nvPr>
        </p:nvSpPr>
        <p:spPr>
          <a:xfrm>
            <a:off x="768550" y="1959429"/>
            <a:ext cx="10514802" cy="3448279"/>
          </a:xfrm>
        </p:spPr>
        <p:txBody>
          <a:bodyPr>
            <a:normAutofit lnSpcReduction="10000"/>
          </a:bodyPr>
          <a:lstStyle/>
          <a:p>
            <a:r>
              <a:rPr lang="fi-FI" b="1" dirty="0"/>
              <a:t>Tulvatasanteellinen kaksitasouoma </a:t>
            </a:r>
            <a:r>
              <a:rPr lang="fi-FI" dirty="0"/>
              <a:t>on luonnonmukainen vaihtoehto perinteiselle uomaperkaukselle sekä peruskuivatukselle.</a:t>
            </a:r>
          </a:p>
          <a:p>
            <a:r>
              <a:rPr lang="fi-FI" dirty="0"/>
              <a:t>Tulvatasanteellisia kaksitasouoma -ratkaisuja on toteutettu Suomessa toistaiseksi hyvin vähän niiden korkeiden perustamiskustannusten vuoksi.</a:t>
            </a:r>
          </a:p>
          <a:p>
            <a:r>
              <a:rPr lang="fi-FI" b="1" dirty="0"/>
              <a:t>Menetelmiä maa- ja metsätalouden kestävään vesienhallintaan (Valumavesi) –hankkeessa</a:t>
            </a:r>
            <a:r>
              <a:rPr lang="fi-FI" dirty="0"/>
              <a:t> (2020-2023) seurattiin maa- ja metsätalousalueilla olevien kaksitasouomien ja laajemmin valuma-aluetasoisen luonnonmukaisen vesienhallinnan toimivuutta. </a:t>
            </a:r>
          </a:p>
          <a:p>
            <a:r>
              <a:rPr lang="fi-FI" dirty="0"/>
              <a:t>Hankkeessa myös pilotoitiin tulvatasanteiden hoitotoimenpiteiden toteutusta sekä tutkittiin hoidon vaikutuksia tulvatasanteiden toimintaan. </a:t>
            </a:r>
          </a:p>
          <a:p>
            <a:r>
              <a:rPr lang="fi-FI" dirty="0"/>
              <a:t>Lisäksi tutkittiin kaksitasouomien vaikutuksia uomaympäristön monimuotoisuuteen.</a:t>
            </a:r>
          </a:p>
          <a:p>
            <a:endParaRPr lang="fi-FI" dirty="0"/>
          </a:p>
        </p:txBody>
      </p:sp>
    </p:spTree>
    <p:extLst>
      <p:ext uri="{BB962C8B-B14F-4D97-AF65-F5344CB8AC3E}">
        <p14:creationId xmlns:p14="http://schemas.microsoft.com/office/powerpoint/2010/main" val="19428156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tsikko 7">
            <a:extLst>
              <a:ext uri="{FF2B5EF4-FFF2-40B4-BE49-F238E27FC236}">
                <a16:creationId xmlns:a16="http://schemas.microsoft.com/office/drawing/2014/main" id="{33F6B391-23AB-EEE8-EF35-2765D6036C4B}"/>
              </a:ext>
            </a:extLst>
          </p:cNvPr>
          <p:cNvSpPr>
            <a:spLocks noGrp="1"/>
          </p:cNvSpPr>
          <p:nvPr>
            <p:ph type="title"/>
          </p:nvPr>
        </p:nvSpPr>
        <p:spPr>
          <a:xfrm>
            <a:off x="772065" y="-818927"/>
            <a:ext cx="10511286" cy="818927"/>
          </a:xfrm>
        </p:spPr>
        <p:txBody>
          <a:bodyPr anchor="b"/>
          <a:lstStyle/>
          <a:p>
            <a:r>
              <a:rPr lang="fi-FI" dirty="0"/>
              <a:t>Kaksitasouoman toteutusmalleja</a:t>
            </a:r>
          </a:p>
        </p:txBody>
      </p:sp>
      <p:sp>
        <p:nvSpPr>
          <p:cNvPr id="3" name="Date Placeholder 2">
            <a:extLst>
              <a:ext uri="{FF2B5EF4-FFF2-40B4-BE49-F238E27FC236}">
                <a16:creationId xmlns:a16="http://schemas.microsoft.com/office/drawing/2014/main" id="{860612EE-238F-D991-11A9-F2276BD3348E}"/>
              </a:ext>
              <a:ext uri="{C183D7F6-B498-43B3-948B-1728B52AA6E4}">
                <adec:decorative xmlns:adec="http://schemas.microsoft.com/office/drawing/2017/decorative" val="1"/>
              </a:ext>
            </a:extLst>
          </p:cNvPr>
          <p:cNvSpPr>
            <a:spLocks noGrp="1"/>
          </p:cNvSpPr>
          <p:nvPr>
            <p:ph type="dt" sz="half" idx="10"/>
          </p:nvPr>
        </p:nvSpPr>
        <p:spPr/>
        <p:txBody>
          <a:bodyPr/>
          <a:lstStyle/>
          <a:p>
            <a:fld id="{13E74AB0-268D-4628-BC4E-C78ED5DB314E}" type="datetime1">
              <a:rPr lang="fi-FI" smtClean="0"/>
              <a:t>24.9.2024</a:t>
            </a:fld>
            <a:endParaRPr lang="fi-FI" dirty="0"/>
          </a:p>
        </p:txBody>
      </p:sp>
      <p:sp>
        <p:nvSpPr>
          <p:cNvPr id="4" name="Footer Placeholder 3">
            <a:extLst>
              <a:ext uri="{FF2B5EF4-FFF2-40B4-BE49-F238E27FC236}">
                <a16:creationId xmlns:a16="http://schemas.microsoft.com/office/drawing/2014/main" id="{F036E713-B563-9594-9875-7947DCC1B1AB}"/>
              </a:ext>
              <a:ext uri="{C183D7F6-B498-43B3-948B-1728B52AA6E4}">
                <adec:decorative xmlns:adec="http://schemas.microsoft.com/office/drawing/2017/decorative" val="1"/>
              </a:ext>
            </a:extLst>
          </p:cNvPr>
          <p:cNvSpPr>
            <a:spLocks noGrp="1"/>
          </p:cNvSpPr>
          <p:nvPr>
            <p:ph type="ftr" sz="quarter" idx="11"/>
          </p:nvPr>
        </p:nvSpPr>
        <p:spPr/>
        <p:txBody>
          <a:bodyPr/>
          <a:lstStyle/>
          <a:p>
            <a:r>
              <a:rPr lang="fi-FI"/>
              <a:t>Tarja Stenman</a:t>
            </a:r>
            <a:endParaRPr lang="fi-FI" dirty="0"/>
          </a:p>
        </p:txBody>
      </p:sp>
      <p:sp>
        <p:nvSpPr>
          <p:cNvPr id="14" name="Tekstiruutu 13">
            <a:extLst>
              <a:ext uri="{FF2B5EF4-FFF2-40B4-BE49-F238E27FC236}">
                <a16:creationId xmlns:a16="http://schemas.microsoft.com/office/drawing/2014/main" id="{875C7604-16E5-8DE7-A5D8-11C231007C2C}"/>
              </a:ext>
            </a:extLst>
          </p:cNvPr>
          <p:cNvSpPr txBox="1"/>
          <p:nvPr/>
        </p:nvSpPr>
        <p:spPr>
          <a:xfrm>
            <a:off x="593387" y="714114"/>
            <a:ext cx="11192038" cy="461665"/>
          </a:xfrm>
          <a:prstGeom prst="rect">
            <a:avLst/>
          </a:prstGeom>
          <a:noFill/>
        </p:spPr>
        <p:txBody>
          <a:bodyPr wrap="none" rtlCol="0">
            <a:spAutoFit/>
          </a:bodyPr>
          <a:lstStyle/>
          <a:p>
            <a:r>
              <a:rPr lang="fi-FI" sz="2400" dirty="0"/>
              <a:t>Kaksitasouoma voidaan toteuttaa toispuolisella tai molemminpuolisella tulvatasanteella.</a:t>
            </a:r>
          </a:p>
        </p:txBody>
      </p:sp>
      <p:pic>
        <p:nvPicPr>
          <p:cNvPr id="11" name="Kuva 10" descr="Kuvassa perinteinen perattu uoma, Kaksitasouoma, jossa toispuolinen tulvatasanne sekä Kaksitasouoma, jossa molemminpuolinen tulvatasanne.&#10;">
            <a:extLst>
              <a:ext uri="{FF2B5EF4-FFF2-40B4-BE49-F238E27FC236}">
                <a16:creationId xmlns:a16="http://schemas.microsoft.com/office/drawing/2014/main" id="{A308F8CB-6A08-090C-058C-70A523E77F6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09402" y="1332492"/>
            <a:ext cx="9373196" cy="3611065"/>
          </a:xfrm>
          <a:prstGeom prst="rect">
            <a:avLst/>
          </a:prstGeom>
        </p:spPr>
      </p:pic>
      <p:sp>
        <p:nvSpPr>
          <p:cNvPr id="13" name="Tekstiruutu 12">
            <a:extLst>
              <a:ext uri="{FF2B5EF4-FFF2-40B4-BE49-F238E27FC236}">
                <a16:creationId xmlns:a16="http://schemas.microsoft.com/office/drawing/2014/main" id="{1BDBEED7-E7BC-E057-B4A7-CEC0DFDAC9CF}"/>
              </a:ext>
            </a:extLst>
          </p:cNvPr>
          <p:cNvSpPr txBox="1"/>
          <p:nvPr/>
        </p:nvSpPr>
        <p:spPr>
          <a:xfrm>
            <a:off x="1409402" y="4943557"/>
            <a:ext cx="8741169" cy="461665"/>
          </a:xfrm>
          <a:prstGeom prst="rect">
            <a:avLst/>
          </a:prstGeom>
          <a:noFill/>
        </p:spPr>
        <p:txBody>
          <a:bodyPr wrap="square">
            <a:spAutoFit/>
          </a:bodyPr>
          <a:lstStyle/>
          <a:p>
            <a:r>
              <a:rPr lang="fi-FI" sz="1200" dirty="0"/>
              <a:t>Kuva: </a:t>
            </a:r>
            <a:r>
              <a:rPr lang="fi-FI" sz="1200" i="1" dirty="0"/>
              <a:t>Ohjeistus kaksitasouomien suunnitteluun, mitoitukseen, rakentamiseen ja hoitoon, 26.8.2021. Valumavesi-hankkeen julkaisu, joka on saatavilla osoitteesta: https://www.syke.fi/fi-FI/Tutkimus__kehittaminen/Tutkimus_ja_kehittamishankkeet/Hankkeet/Valumavesihanke</a:t>
            </a:r>
          </a:p>
        </p:txBody>
      </p:sp>
    </p:spTree>
    <p:extLst>
      <p:ext uri="{BB962C8B-B14F-4D97-AF65-F5344CB8AC3E}">
        <p14:creationId xmlns:p14="http://schemas.microsoft.com/office/powerpoint/2010/main" val="34276980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8E757-0C93-DECC-FC28-59AB9DBF8E32}"/>
              </a:ext>
            </a:extLst>
          </p:cNvPr>
          <p:cNvSpPr>
            <a:spLocks noGrp="1"/>
          </p:cNvSpPr>
          <p:nvPr>
            <p:ph type="title"/>
          </p:nvPr>
        </p:nvSpPr>
        <p:spPr>
          <a:xfrm>
            <a:off x="772065" y="906356"/>
            <a:ext cx="10511286" cy="818927"/>
          </a:xfrm>
        </p:spPr>
        <p:txBody>
          <a:bodyPr/>
          <a:lstStyle/>
          <a:p>
            <a:r>
              <a:rPr lang="fi-FI" dirty="0"/>
              <a:t>Luonnonmukainen vesienhallinta</a:t>
            </a:r>
          </a:p>
        </p:txBody>
      </p:sp>
      <p:sp>
        <p:nvSpPr>
          <p:cNvPr id="3" name="Date Placeholder 2">
            <a:extLst>
              <a:ext uri="{FF2B5EF4-FFF2-40B4-BE49-F238E27FC236}">
                <a16:creationId xmlns:a16="http://schemas.microsoft.com/office/drawing/2014/main" id="{860612EE-238F-D991-11A9-F2276BD3348E}"/>
              </a:ext>
            </a:extLst>
          </p:cNvPr>
          <p:cNvSpPr>
            <a:spLocks noGrp="1"/>
          </p:cNvSpPr>
          <p:nvPr>
            <p:ph type="dt" sz="half" idx="10"/>
          </p:nvPr>
        </p:nvSpPr>
        <p:spPr>
          <a:xfrm>
            <a:off x="766101" y="5926762"/>
            <a:ext cx="1453952" cy="404664"/>
          </a:xfrm>
        </p:spPr>
        <p:txBody>
          <a:bodyPr/>
          <a:lstStyle/>
          <a:p>
            <a:fld id="{13E74AB0-268D-4628-BC4E-C78ED5DB314E}" type="datetime1">
              <a:rPr lang="fi-FI" smtClean="0"/>
              <a:pPr/>
              <a:t>24.9.2024</a:t>
            </a:fld>
            <a:endParaRPr lang="fi-FI" dirty="0"/>
          </a:p>
        </p:txBody>
      </p:sp>
      <p:sp>
        <p:nvSpPr>
          <p:cNvPr id="4" name="Footer Placeholder 3">
            <a:extLst>
              <a:ext uri="{FF2B5EF4-FFF2-40B4-BE49-F238E27FC236}">
                <a16:creationId xmlns:a16="http://schemas.microsoft.com/office/drawing/2014/main" id="{F036E713-B563-9594-9875-7947DCC1B1AB}"/>
              </a:ext>
            </a:extLst>
          </p:cNvPr>
          <p:cNvSpPr>
            <a:spLocks noGrp="1"/>
          </p:cNvSpPr>
          <p:nvPr>
            <p:ph type="ftr" sz="quarter" idx="11"/>
          </p:nvPr>
        </p:nvSpPr>
        <p:spPr>
          <a:xfrm>
            <a:off x="2292061" y="5926762"/>
            <a:ext cx="5570240" cy="404664"/>
          </a:xfrm>
        </p:spPr>
        <p:txBody>
          <a:bodyPr/>
          <a:lstStyle/>
          <a:p>
            <a:r>
              <a:rPr lang="fi-FI"/>
              <a:t>Tarja Stenman</a:t>
            </a:r>
            <a:endParaRPr lang="fi-FI" dirty="0"/>
          </a:p>
        </p:txBody>
      </p:sp>
      <p:sp>
        <p:nvSpPr>
          <p:cNvPr id="5" name="Text Placeholder 4">
            <a:extLst>
              <a:ext uri="{FF2B5EF4-FFF2-40B4-BE49-F238E27FC236}">
                <a16:creationId xmlns:a16="http://schemas.microsoft.com/office/drawing/2014/main" id="{E3526722-74DC-2B36-4CA4-D29FB94ECBB2}"/>
              </a:ext>
            </a:extLst>
          </p:cNvPr>
          <p:cNvSpPr>
            <a:spLocks noGrp="1"/>
          </p:cNvSpPr>
          <p:nvPr>
            <p:ph type="body" idx="12"/>
          </p:nvPr>
        </p:nvSpPr>
        <p:spPr>
          <a:xfrm>
            <a:off x="768550" y="1959429"/>
            <a:ext cx="10514802" cy="3448279"/>
          </a:xfrm>
        </p:spPr>
        <p:txBody>
          <a:bodyPr>
            <a:normAutofit/>
          </a:bodyPr>
          <a:lstStyle/>
          <a:p>
            <a:r>
              <a:rPr lang="fi-FI" dirty="0"/>
              <a:t>Hankkeessa tutkittiin kaksitasouomaa metsätalouden vesiensuojelurakenteena Lopen pilottikohteella.</a:t>
            </a:r>
          </a:p>
          <a:p>
            <a:r>
              <a:rPr lang="fi-FI" dirty="0"/>
              <a:t>Tutkimustulosten mukaan Lopen kaksitasouoma pidätti huonosti liukoisia ravinteita ja kiintoainesta, mutta vähensi veden sameutta.</a:t>
            </a:r>
          </a:p>
          <a:p>
            <a:r>
              <a:rPr lang="fi-FI" dirty="0"/>
              <a:t>Tutkimuksessa havaittiin, että Lopen pilottikohteen sijainti ei ollut paras mahdollinen.</a:t>
            </a:r>
          </a:p>
          <a:p>
            <a:r>
              <a:rPr lang="fi-FI" dirty="0"/>
              <a:t>Jatkossa tulee kiinnittää huomiota kohteen tarkkaan sijainnin valintaan ja suunnitteluun sekä moniosaiseen toteutukseen.</a:t>
            </a:r>
          </a:p>
          <a:p>
            <a:r>
              <a:rPr lang="fi-FI" dirty="0"/>
              <a:t>Kaksitasouoman tutkimukseen tarvitaan uusia pilotteja erilaisille kohteille, missä vedenlaadun seuranta tulisi aloittaa jo kohteen rakennusvaiheessa.</a:t>
            </a:r>
          </a:p>
          <a:p>
            <a:endParaRPr lang="fi-FI" dirty="0"/>
          </a:p>
          <a:p>
            <a:endParaRPr lang="fi-FI" dirty="0"/>
          </a:p>
        </p:txBody>
      </p:sp>
    </p:spTree>
    <p:extLst>
      <p:ext uri="{BB962C8B-B14F-4D97-AF65-F5344CB8AC3E}">
        <p14:creationId xmlns:p14="http://schemas.microsoft.com/office/powerpoint/2010/main" val="34751540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8E757-0C93-DECC-FC28-59AB9DBF8E32}"/>
              </a:ext>
            </a:extLst>
          </p:cNvPr>
          <p:cNvSpPr>
            <a:spLocks noGrp="1"/>
          </p:cNvSpPr>
          <p:nvPr>
            <p:ph type="title"/>
          </p:nvPr>
        </p:nvSpPr>
        <p:spPr>
          <a:xfrm>
            <a:off x="772065" y="906356"/>
            <a:ext cx="10511286" cy="818927"/>
          </a:xfrm>
        </p:spPr>
        <p:txBody>
          <a:bodyPr/>
          <a:lstStyle/>
          <a:p>
            <a:r>
              <a:rPr lang="fi-FI" dirty="0"/>
              <a:t>Lähteet ja lisälukemista</a:t>
            </a:r>
          </a:p>
        </p:txBody>
      </p:sp>
      <p:sp>
        <p:nvSpPr>
          <p:cNvPr id="3" name="Date Placeholder 2">
            <a:extLst>
              <a:ext uri="{FF2B5EF4-FFF2-40B4-BE49-F238E27FC236}">
                <a16:creationId xmlns:a16="http://schemas.microsoft.com/office/drawing/2014/main" id="{860612EE-238F-D991-11A9-F2276BD3348E}"/>
              </a:ext>
            </a:extLst>
          </p:cNvPr>
          <p:cNvSpPr>
            <a:spLocks noGrp="1"/>
          </p:cNvSpPr>
          <p:nvPr>
            <p:ph type="dt" sz="half" idx="10"/>
          </p:nvPr>
        </p:nvSpPr>
        <p:spPr>
          <a:xfrm>
            <a:off x="766101" y="5926762"/>
            <a:ext cx="1453952" cy="404664"/>
          </a:xfrm>
        </p:spPr>
        <p:txBody>
          <a:bodyPr/>
          <a:lstStyle/>
          <a:p>
            <a:fld id="{13E74AB0-268D-4628-BC4E-C78ED5DB314E}" type="datetime1">
              <a:rPr lang="fi-FI" smtClean="0"/>
              <a:pPr/>
              <a:t>24.9.2024</a:t>
            </a:fld>
            <a:endParaRPr lang="fi-FI" dirty="0"/>
          </a:p>
        </p:txBody>
      </p:sp>
      <p:sp>
        <p:nvSpPr>
          <p:cNvPr id="4" name="Footer Placeholder 3">
            <a:extLst>
              <a:ext uri="{FF2B5EF4-FFF2-40B4-BE49-F238E27FC236}">
                <a16:creationId xmlns:a16="http://schemas.microsoft.com/office/drawing/2014/main" id="{F036E713-B563-9594-9875-7947DCC1B1AB}"/>
              </a:ext>
            </a:extLst>
          </p:cNvPr>
          <p:cNvSpPr>
            <a:spLocks noGrp="1"/>
          </p:cNvSpPr>
          <p:nvPr>
            <p:ph type="ftr" sz="quarter" idx="11"/>
          </p:nvPr>
        </p:nvSpPr>
        <p:spPr>
          <a:xfrm>
            <a:off x="2292061" y="5926762"/>
            <a:ext cx="5570240" cy="404664"/>
          </a:xfrm>
        </p:spPr>
        <p:txBody>
          <a:bodyPr/>
          <a:lstStyle/>
          <a:p>
            <a:r>
              <a:rPr lang="fi-FI"/>
              <a:t>Tarja Stenman</a:t>
            </a:r>
            <a:endParaRPr lang="fi-FI" dirty="0"/>
          </a:p>
        </p:txBody>
      </p:sp>
      <p:sp>
        <p:nvSpPr>
          <p:cNvPr id="5" name="Text Placeholder 4">
            <a:extLst>
              <a:ext uri="{FF2B5EF4-FFF2-40B4-BE49-F238E27FC236}">
                <a16:creationId xmlns:a16="http://schemas.microsoft.com/office/drawing/2014/main" id="{E3526722-74DC-2B36-4CA4-D29FB94ECBB2}"/>
              </a:ext>
            </a:extLst>
          </p:cNvPr>
          <p:cNvSpPr>
            <a:spLocks noGrp="1"/>
          </p:cNvSpPr>
          <p:nvPr>
            <p:ph type="body" idx="12"/>
          </p:nvPr>
        </p:nvSpPr>
        <p:spPr>
          <a:xfrm>
            <a:off x="768550" y="1959429"/>
            <a:ext cx="10514802" cy="3448279"/>
          </a:xfrm>
        </p:spPr>
        <p:txBody>
          <a:bodyPr>
            <a:normAutofit/>
          </a:bodyPr>
          <a:lstStyle/>
          <a:p>
            <a:r>
              <a:rPr lang="fi-FI" dirty="0"/>
              <a:t>Häggblom, Olle; Härkönen, Laura; Joensuu, Samuli; Keskisarja, Ville; </a:t>
            </a:r>
            <a:r>
              <a:rPr lang="fi-FI" dirty="0" err="1"/>
              <a:t>Äijö</a:t>
            </a:r>
            <a:r>
              <a:rPr lang="fi-FI" dirty="0"/>
              <a:t>, Helena (2020-05-04). Maa- ja metsätalouden vesitalouden suuntaviivat muuttuvassa ympäristössä. MAA- JA METSÄTALOUSMINISTERIÖN JULKAISUJA  2020:6. </a:t>
            </a:r>
            <a:r>
              <a:rPr lang="fi-FI" dirty="0">
                <a:hlinkClick r:id="rId2"/>
              </a:rPr>
              <a:t>http://urn.fi/URN:ISBN:978-952-366-186-8</a:t>
            </a:r>
            <a:r>
              <a:rPr lang="fi-FI" dirty="0"/>
              <a:t>.</a:t>
            </a:r>
          </a:p>
          <a:p>
            <a:r>
              <a:rPr lang="fi-FI" dirty="0"/>
              <a:t>Menetelmiä maa- ja metsätalouden kestävään vesienhallintaan (Valumavesi) –hanke. </a:t>
            </a:r>
            <a:r>
              <a:rPr lang="fi-FI" dirty="0">
                <a:hlinkClick r:id="rId3"/>
              </a:rPr>
              <a:t>https://www.syke.fi/fi-FI/Tutkimus__kehittaminen/Tutkimus_ja_kehittamishankkeet/Hankkeet/Valumavesihanke</a:t>
            </a:r>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p:txBody>
      </p:sp>
    </p:spTree>
    <p:extLst>
      <p:ext uri="{BB962C8B-B14F-4D97-AF65-F5344CB8AC3E}">
        <p14:creationId xmlns:p14="http://schemas.microsoft.com/office/powerpoint/2010/main" val="19703516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8BEC45-8DE4-B9A8-815F-3592AC87DC89}"/>
              </a:ext>
            </a:extLst>
          </p:cNvPr>
          <p:cNvSpPr>
            <a:spLocks noGrp="1"/>
          </p:cNvSpPr>
          <p:nvPr>
            <p:ph type="title"/>
          </p:nvPr>
        </p:nvSpPr>
        <p:spPr/>
        <p:txBody>
          <a:bodyPr/>
          <a:lstStyle/>
          <a:p>
            <a:r>
              <a:rPr lang="fi-FI" dirty="0"/>
              <a:t>Toteuttajat</a:t>
            </a:r>
          </a:p>
        </p:txBody>
      </p:sp>
    </p:spTree>
    <p:extLst>
      <p:ext uri="{BB962C8B-B14F-4D97-AF65-F5344CB8AC3E}">
        <p14:creationId xmlns:p14="http://schemas.microsoft.com/office/powerpoint/2010/main" val="2556390598"/>
      </p:ext>
    </p:extLst>
  </p:cSld>
  <p:clrMapOvr>
    <a:masterClrMapping/>
  </p:clrMapOvr>
</p:sld>
</file>

<file path=ppt/theme/theme1.xml><?xml version="1.0" encoding="utf-8"?>
<a:theme xmlns:a="http://schemas.openxmlformats.org/drawingml/2006/main" name="Jamk PowerPoint-teema">
  <a:themeElements>
    <a:clrScheme name="OVI">
      <a:dk1>
        <a:srgbClr val="0D004B"/>
      </a:dk1>
      <a:lt1>
        <a:srgbClr val="FFFFFF"/>
      </a:lt1>
      <a:dk2>
        <a:srgbClr val="0D004C"/>
      </a:dk2>
      <a:lt2>
        <a:srgbClr val="E7E6E6"/>
      </a:lt2>
      <a:accent1>
        <a:srgbClr val="E2066E"/>
      </a:accent1>
      <a:accent2>
        <a:srgbClr val="FDB913"/>
      </a:accent2>
      <a:accent3>
        <a:srgbClr val="00B39C"/>
      </a:accent3>
      <a:accent4>
        <a:srgbClr val="008F8B"/>
      </a:accent4>
      <a:accent5>
        <a:srgbClr val="0062A7"/>
      </a:accent5>
      <a:accent6>
        <a:srgbClr val="D3D800"/>
      </a:accent6>
      <a:hlink>
        <a:srgbClr val="3FB9E3"/>
      </a:hlink>
      <a:folHlink>
        <a:srgbClr val="7861A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23408AA4-9652-F744-B906-FE783B7202B9}" vid="{623382B2-7C78-A94B-A3E8-2EC7675DCC4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Asiakirja" ma:contentTypeID="0x0101008F55484F802AF544A53F3C97EB86093F" ma:contentTypeVersion="14" ma:contentTypeDescription="Luo uusi asiakirja." ma:contentTypeScope="" ma:versionID="5c2ec962253acfa59e2e24ac18e62ade">
  <xsd:schema xmlns:xsd="http://www.w3.org/2001/XMLSchema" xmlns:xs="http://www.w3.org/2001/XMLSchema" xmlns:p="http://schemas.microsoft.com/office/2006/metadata/properties" xmlns:ns2="12252a5b-e872-4656-b584-44e4631886c1" xmlns:ns3="d4652e40-bf25-4218-bd72-c5b3c8a1550b" targetNamespace="http://schemas.microsoft.com/office/2006/metadata/properties" ma:root="true" ma:fieldsID="fd24d7093036746591d1f0deb9e70277" ns2:_="" ns3:_="">
    <xsd:import namespace="12252a5b-e872-4656-b584-44e4631886c1"/>
    <xsd:import namespace="d4652e40-bf25-4218-bd72-c5b3c8a1550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2252a5b-e872-4656-b584-44e4631886c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Kuvien tunnisteet" ma:readOnly="false" ma:fieldId="{5cf76f15-5ced-4ddc-b409-7134ff3c332f}" ma:taxonomyMulti="true" ma:sspId="16af2609-c3e5-4c49-b9fa-7b01c8d29870"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d4652e40-bf25-4218-bd72-c5b3c8a1550b"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91f6785a-d9a5-4597-990c-0d8da45561ef}" ma:internalName="TaxCatchAll" ma:showField="CatchAllData" ma:web="d4652e40-bf25-4218-bd72-c5b3c8a1550b">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Jakamisen tiedot"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12252a5b-e872-4656-b584-44e4631886c1">
      <Terms xmlns="http://schemas.microsoft.com/office/infopath/2007/PartnerControls"/>
    </lcf76f155ced4ddcb4097134ff3c332f>
    <TaxCatchAll xmlns="d4652e40-bf25-4218-bd72-c5b3c8a1550b" xsi:nil="true"/>
  </documentManagement>
</p:properties>
</file>

<file path=customXml/itemProps1.xml><?xml version="1.0" encoding="utf-8"?>
<ds:datastoreItem xmlns:ds="http://schemas.openxmlformats.org/officeDocument/2006/customXml" ds:itemID="{DE3FDDD2-9BCF-4D55-8ABA-DAC04376254A}">
  <ds:schemaRefs>
    <ds:schemaRef ds:uri="http://schemas.microsoft.com/sharepoint/v3/contenttype/forms"/>
  </ds:schemaRefs>
</ds:datastoreItem>
</file>

<file path=customXml/itemProps2.xml><?xml version="1.0" encoding="utf-8"?>
<ds:datastoreItem xmlns:ds="http://schemas.openxmlformats.org/officeDocument/2006/customXml" ds:itemID="{ADF3982D-18EE-4F7D-982B-2155B59D58F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2252a5b-e872-4656-b584-44e4631886c1"/>
    <ds:schemaRef ds:uri="d4652e40-bf25-4218-bd72-c5b3c8a1550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4A060B7-9134-4071-B6B2-3B467EFC5EDA}">
  <ds:schemaRefs>
    <ds:schemaRef ds:uri="http://purl.org/dc/terms/"/>
    <ds:schemaRef ds:uri="12252a5b-e872-4656-b584-44e4631886c1"/>
    <ds:schemaRef ds:uri="http://schemas.microsoft.com/office/2006/documentManagement/types"/>
    <ds:schemaRef ds:uri="http://schemas.microsoft.com/office/infopath/2007/PartnerControls"/>
    <ds:schemaRef ds:uri="http://purl.org/dc/dcmitype/"/>
    <ds:schemaRef ds:uri="http://purl.org/dc/elements/1.1/"/>
    <ds:schemaRef ds:uri="http://schemas.microsoft.com/office/2006/metadata/properties"/>
    <ds:schemaRef ds:uri="http://schemas.openxmlformats.org/package/2006/metadata/core-properties"/>
    <ds:schemaRef ds:uri="d4652e40-bf25-4218-bd72-c5b3c8a1550b"/>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Powerpoint_pohja</Template>
  <TotalTime>1471</TotalTime>
  <Words>452</Words>
  <Application>Microsoft Office PowerPoint</Application>
  <PresentationFormat>Laajakuva</PresentationFormat>
  <Paragraphs>51</Paragraphs>
  <Slides>10</Slides>
  <Notes>0</Notes>
  <HiddenSlides>0</HiddenSlides>
  <MMClips>0</MMClips>
  <ScaleCrop>false</ScaleCrop>
  <HeadingPairs>
    <vt:vector size="4" baseType="variant">
      <vt:variant>
        <vt:lpstr>Teema</vt:lpstr>
      </vt:variant>
      <vt:variant>
        <vt:i4>1</vt:i4>
      </vt:variant>
      <vt:variant>
        <vt:lpstr>Dian otsikot</vt:lpstr>
      </vt:variant>
      <vt:variant>
        <vt:i4>10</vt:i4>
      </vt:variant>
    </vt:vector>
  </HeadingPairs>
  <TitlesOfParts>
    <vt:vector size="11" baseType="lpstr">
      <vt:lpstr>Jamk PowerPoint-teema</vt:lpstr>
      <vt:lpstr>Luonnonmukainen vesienhallinta </vt:lpstr>
      <vt:lpstr>Lisenssi</vt:lpstr>
      <vt:lpstr>Luonnonmukainen vesienhallinta 1</vt:lpstr>
      <vt:lpstr>Luonnonmukainen vesienhallinta 2</vt:lpstr>
      <vt:lpstr>Luonnonmukainen vesienhallinta 3</vt:lpstr>
      <vt:lpstr>Kaksitasouoman toteutusmalleja</vt:lpstr>
      <vt:lpstr>Luonnonmukainen vesienhallinta</vt:lpstr>
      <vt:lpstr>Lähteet ja lisälukemista</vt:lpstr>
      <vt:lpstr>Toteuttajat</vt:lpstr>
      <vt:lpstr>Nappaa hiilestä kiinni</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Tähän iso pääotsikko</dc:title>
  <dc:subject/>
  <dc:creator>Anna-Stina Kuula</dc:creator>
  <cp:keywords/>
  <dc:description/>
  <cp:lastModifiedBy>Anna-Stina Kuula</cp:lastModifiedBy>
  <cp:revision>13</cp:revision>
  <dcterms:created xsi:type="dcterms:W3CDTF">2023-09-15T10:32:20Z</dcterms:created>
  <dcterms:modified xsi:type="dcterms:W3CDTF">2024-09-24T10:00:18Z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axKeyword">
    <vt:lpwstr>669;#pohja|9a9d608a-ea78-4893-b288-35ade6364b14;#1039;#powerpoint|051b3f1a-72f4-4748-b6c4-d93be0de18c9;#1696;#mallipohja|9ccee185-d70a-4d05-9c8c-38b6d35b7d18;#1722;#power point|1bfe7825-4f6b-4848-9a2d-ae9eeb6e12c4</vt:lpwstr>
  </property>
  <property fmtid="{D5CDD505-2E9C-101B-9397-08002B2CF9AE}" pid="3" name="Order">
    <vt:r8>6100</vt:r8>
  </property>
  <property fmtid="{D5CDD505-2E9C-101B-9397-08002B2CF9AE}" pid="4" name="xd_Signature">
    <vt:bool>false</vt:bool>
  </property>
  <property fmtid="{D5CDD505-2E9C-101B-9397-08002B2CF9AE}" pid="5" name="xd_ProgID">
    <vt:lpwstr/>
  </property>
  <property fmtid="{D5CDD505-2E9C-101B-9397-08002B2CF9AE}" pid="6" name="ContentTypeId">
    <vt:lpwstr>0x0101008F55484F802AF544A53F3C97EB86093F</vt:lpwstr>
  </property>
  <property fmtid="{D5CDD505-2E9C-101B-9397-08002B2CF9AE}" pid="7" name="Asiasanat">
    <vt:lpwstr/>
  </property>
  <property fmtid="{D5CDD505-2E9C-101B-9397-08002B2CF9AE}" pid="8" name="ComplianceAssetId">
    <vt:lpwstr/>
  </property>
  <property fmtid="{D5CDD505-2E9C-101B-9397-08002B2CF9AE}" pid="9" name="TemplateUrl">
    <vt:lpwstr/>
  </property>
  <property fmtid="{D5CDD505-2E9C-101B-9397-08002B2CF9AE}" pid="10" name="_ExtendedDescription">
    <vt:lpwstr/>
  </property>
  <property fmtid="{D5CDD505-2E9C-101B-9397-08002B2CF9AE}" pid="11" name="TriggerFlowInfo">
    <vt:lpwstr/>
  </property>
  <property fmtid="{D5CDD505-2E9C-101B-9397-08002B2CF9AE}" pid="12" name="Avainsanat">
    <vt:lpwstr>12;#presentation template|2ad3c496-72aa-4cb3-ad79-cc4c29aaedb8</vt:lpwstr>
  </property>
  <property fmtid="{D5CDD505-2E9C-101B-9397-08002B2CF9AE}" pid="13" name="MediaServiceImageTags">
    <vt:lpwstr/>
  </property>
</Properties>
</file>