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1" r:id="rId6"/>
    <p:sldId id="278" r:id="rId7"/>
    <p:sldId id="266" r:id="rId8"/>
    <p:sldId id="258" r:id="rId9"/>
    <p:sldId id="279" r:id="rId10"/>
    <p:sldId id="274" r:id="rId11"/>
    <p:sldId id="275" r:id="rId12"/>
  </p:sldIdLst>
  <p:sldSz cx="12192000" cy="6858000"/>
  <p:notesSz cx="6858000" cy="9144000"/>
  <p:defaultTextStyle>
    <a:defPPr rtl="0">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6CB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32" autoAdjust="0"/>
  </p:normalViewPr>
  <p:slideViewPr>
    <p:cSldViewPr snapToGrid="0">
      <p:cViewPr varScale="1">
        <p:scale>
          <a:sx n="114" d="100"/>
          <a:sy n="114" d="100"/>
        </p:scale>
        <p:origin x="47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103" d="100"/>
          <a:sy n="103" d="100"/>
        </p:scale>
        <p:origin x="53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F7047056-A4A4-49C6-B53A-A3B5AD2C9E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US" sz="1200"/>
            </a:lvl1pPr>
          </a:lstStyle>
          <a:p>
            <a:pPr rtl="0"/>
            <a:endParaRPr lang="fi-FI"/>
          </a:p>
        </p:txBody>
      </p:sp>
      <p:sp>
        <p:nvSpPr>
          <p:cNvPr id="3" name="Päivämäärän paikkamerkki 2">
            <a:extLst>
              <a:ext uri="{FF2B5EF4-FFF2-40B4-BE49-F238E27FC236}">
                <a16:creationId xmlns:a16="http://schemas.microsoft.com/office/drawing/2014/main" id="{ED56B0B6-1521-4655-A849-832BDEEDBB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US" sz="1200"/>
            </a:lvl1pPr>
          </a:lstStyle>
          <a:p>
            <a:pPr rtl="0"/>
            <a:fld id="{71FF5226-7CD2-4B41-9B31-207C68A958E9}" type="datetime1">
              <a:rPr lang="fi-FI" smtClean="0"/>
              <a:t>29.11.2022</a:t>
            </a:fld>
            <a:endParaRPr lang="fi-FI"/>
          </a:p>
        </p:txBody>
      </p:sp>
      <p:sp>
        <p:nvSpPr>
          <p:cNvPr id="4" name="Alatunnisteen paikkamerkki 3">
            <a:extLst>
              <a:ext uri="{FF2B5EF4-FFF2-40B4-BE49-F238E27FC236}">
                <a16:creationId xmlns:a16="http://schemas.microsoft.com/office/drawing/2014/main" id="{476D0097-1060-4E43-8794-A93E30064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US" sz="1200"/>
            </a:lvl1pPr>
          </a:lstStyle>
          <a:p>
            <a:pPr rtl="0"/>
            <a:endParaRPr lang="fi-FI"/>
          </a:p>
        </p:txBody>
      </p:sp>
      <p:sp>
        <p:nvSpPr>
          <p:cNvPr id="5" name="Dian numeron paikkamerkki 4">
            <a:extLst>
              <a:ext uri="{FF2B5EF4-FFF2-40B4-BE49-F238E27FC236}">
                <a16:creationId xmlns:a16="http://schemas.microsoft.com/office/drawing/2014/main" id="{529457E5-A2BA-4F1E-ACE4-06A1C8C83D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US" sz="1200"/>
            </a:lvl1pPr>
          </a:lstStyle>
          <a:p>
            <a:pPr rtl="0"/>
            <a:fld id="{37B95B5C-AE81-486B-8299-C690ADF087B7}" type="slidenum">
              <a:rPr lang="fi-FI" smtClean="0"/>
              <a:t>‹#›</a:t>
            </a:fld>
            <a:endParaRPr lang="fi-FI"/>
          </a:p>
        </p:txBody>
      </p:sp>
    </p:spTree>
    <p:extLst>
      <p:ext uri="{BB962C8B-B14F-4D97-AF65-F5344CB8AC3E}">
        <p14:creationId xmlns:p14="http://schemas.microsoft.com/office/powerpoint/2010/main" val="1496322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US"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US" sz="1200"/>
            </a:lvl1pPr>
          </a:lstStyle>
          <a:p>
            <a:pPr rtl="0"/>
            <a:fld id="{0A7B96F1-7C5D-4FBE-A9A8-CCD508E5F520}" type="datetime1">
              <a:rPr lang="fi-FI" noProof="0" smtClean="0"/>
              <a:t>29.11.2022</a:t>
            </a:fld>
            <a:endParaRPr lang="fi-FI" noProof="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US"/>
            </a:defPP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US"/>
            </a:def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US"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US" sz="1200"/>
            </a:lvl1pPr>
          </a:lstStyle>
          <a:p>
            <a:pPr rtl="0"/>
            <a:fld id="{6922D2F8-28A7-48E8-ADD3-E9583D47D83D}" type="slidenum">
              <a:rPr lang="fi-FI" noProof="0" smtClean="0"/>
              <a:t>‹#›</a:t>
            </a:fld>
            <a:endParaRPr lang="fi-FI" noProof="0"/>
          </a:p>
        </p:txBody>
      </p:sp>
    </p:spTree>
    <p:extLst>
      <p:ext uri="{BB962C8B-B14F-4D97-AF65-F5344CB8AC3E}">
        <p14:creationId xmlns:p14="http://schemas.microsoft.com/office/powerpoint/2010/main" val="13179189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US" sz="1200" kern="1200">
        <a:solidFill>
          <a:schemeClr val="tx1"/>
        </a:solidFill>
        <a:latin typeface="+mn-lt"/>
        <a:ea typeface="+mn-ea"/>
        <a:cs typeface="+mn-cs"/>
      </a:defRPr>
    </a:lvl1pPr>
    <a:lvl2pPr marL="457200" algn="l" defTabSz="914400" rtl="0" eaLnBrk="1" latinLnBrk="0" hangingPunct="1">
      <a:defRPr lang="en-US" sz="1200" kern="1200">
        <a:solidFill>
          <a:schemeClr val="tx1"/>
        </a:solidFill>
        <a:latin typeface="+mn-lt"/>
        <a:ea typeface="+mn-ea"/>
        <a:cs typeface="+mn-cs"/>
      </a:defRPr>
    </a:lvl2pPr>
    <a:lvl3pPr marL="914400" algn="l" defTabSz="914400" rtl="0" eaLnBrk="1" latinLnBrk="0" hangingPunct="1">
      <a:defRPr lang="en-US" sz="1200" kern="1200">
        <a:solidFill>
          <a:schemeClr val="tx1"/>
        </a:solidFill>
        <a:latin typeface="+mn-lt"/>
        <a:ea typeface="+mn-ea"/>
        <a:cs typeface="+mn-cs"/>
      </a:defRPr>
    </a:lvl3pPr>
    <a:lvl4pPr marL="1371600" algn="l" defTabSz="914400" rtl="0" eaLnBrk="1" latinLnBrk="0" hangingPunct="1">
      <a:defRPr lang="en-US" sz="1200" kern="1200">
        <a:solidFill>
          <a:schemeClr val="tx1"/>
        </a:solidFill>
        <a:latin typeface="+mn-lt"/>
        <a:ea typeface="+mn-ea"/>
        <a:cs typeface="+mn-cs"/>
      </a:defRPr>
    </a:lvl4pPr>
    <a:lvl5pPr marL="1828800" algn="l" defTabSz="914400" rtl="0" eaLnBrk="1" latinLnBrk="0" hangingPunct="1">
      <a:defRPr lang="en-US" sz="1200" kern="1200">
        <a:solidFill>
          <a:schemeClr val="tx1"/>
        </a:solidFill>
        <a:latin typeface="+mn-lt"/>
        <a:ea typeface="+mn-ea"/>
        <a:cs typeface="+mn-cs"/>
      </a:defRPr>
    </a:lvl5pPr>
    <a:lvl6pPr marL="2286000" algn="l" defTabSz="914400" rtl="0" eaLnBrk="1" latinLnBrk="0" hangingPunct="1">
      <a:defRPr lang="en-US" sz="1200" kern="1200">
        <a:solidFill>
          <a:schemeClr val="tx1"/>
        </a:solidFill>
        <a:latin typeface="+mn-lt"/>
        <a:ea typeface="+mn-ea"/>
        <a:cs typeface="+mn-cs"/>
      </a:defRPr>
    </a:lvl6pPr>
    <a:lvl7pPr marL="2743200" algn="l" defTabSz="914400" rtl="0" eaLnBrk="1" latinLnBrk="0" hangingPunct="1">
      <a:defRPr lang="en-US" sz="1200" kern="1200">
        <a:solidFill>
          <a:schemeClr val="tx1"/>
        </a:solidFill>
        <a:latin typeface="+mn-lt"/>
        <a:ea typeface="+mn-ea"/>
        <a:cs typeface="+mn-cs"/>
      </a:defRPr>
    </a:lvl7pPr>
    <a:lvl8pPr marL="3200400" algn="l" defTabSz="914400" rtl="0" eaLnBrk="1" latinLnBrk="0" hangingPunct="1">
      <a:defRPr lang="en-US" sz="1200" kern="1200">
        <a:solidFill>
          <a:schemeClr val="tx1"/>
        </a:solidFill>
        <a:latin typeface="+mn-lt"/>
        <a:ea typeface="+mn-ea"/>
        <a:cs typeface="+mn-cs"/>
      </a:defRPr>
    </a:lvl8pPr>
    <a:lvl9pPr marL="3657600" algn="l" defTabSz="914400" rtl="0" eaLnBrk="1" latinLnBrk="0" hangingPunct="1">
      <a:defRPr lang="en-U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en-US"/>
            </a:defPPr>
          </a:lstStyle>
          <a:p>
            <a:pPr rtl="0"/>
            <a:endParaRPr lang="fi-FI" dirty="0"/>
          </a:p>
        </p:txBody>
      </p:sp>
      <p:sp>
        <p:nvSpPr>
          <p:cNvPr id="4" name="Dian numeron paikkamerkki 3"/>
          <p:cNvSpPr>
            <a:spLocks noGrp="1"/>
          </p:cNvSpPr>
          <p:nvPr>
            <p:ph type="sldNum" sz="quarter" idx="5"/>
          </p:nvPr>
        </p:nvSpPr>
        <p:spPr/>
        <p:txBody>
          <a:bodyPr rtlCol="0"/>
          <a:lstStyle>
            <a:defPPr>
              <a:defRPr lang="en-US"/>
            </a:defPPr>
          </a:lstStyle>
          <a:p>
            <a:pPr rtl="0"/>
            <a:fld id="{6922D2F8-28A7-48E8-ADD3-E9583D47D83D}" type="slidenum">
              <a:rPr lang="fi-FI" smtClean="0"/>
              <a:t>1</a:t>
            </a:fld>
            <a:endParaRPr lang="fi-FI"/>
          </a:p>
        </p:txBody>
      </p:sp>
    </p:spTree>
    <p:extLst>
      <p:ext uri="{BB962C8B-B14F-4D97-AF65-F5344CB8AC3E}">
        <p14:creationId xmlns:p14="http://schemas.microsoft.com/office/powerpoint/2010/main" val="108653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en-US"/>
            </a:defPPr>
          </a:lstStyle>
          <a:p>
            <a:pPr rtl="0"/>
            <a:endParaRPr lang="fi-FI" dirty="0"/>
          </a:p>
        </p:txBody>
      </p:sp>
      <p:sp>
        <p:nvSpPr>
          <p:cNvPr id="4" name="Dian numeron paikkamerkki 3"/>
          <p:cNvSpPr>
            <a:spLocks noGrp="1"/>
          </p:cNvSpPr>
          <p:nvPr>
            <p:ph type="sldNum" sz="quarter" idx="5"/>
          </p:nvPr>
        </p:nvSpPr>
        <p:spPr/>
        <p:txBody>
          <a:bodyPr rtlCol="0"/>
          <a:lstStyle>
            <a:defPPr>
              <a:defRPr lang="en-US"/>
            </a:defPPr>
          </a:lstStyle>
          <a:p>
            <a:pPr rtl="0"/>
            <a:fld id="{6922D2F8-28A7-48E8-ADD3-E9583D47D83D}" type="slidenum">
              <a:rPr lang="fi-FI" smtClean="0"/>
              <a:t>2</a:t>
            </a:fld>
            <a:endParaRPr lang="fi-FI"/>
          </a:p>
        </p:txBody>
      </p:sp>
    </p:spTree>
    <p:extLst>
      <p:ext uri="{BB962C8B-B14F-4D97-AF65-F5344CB8AC3E}">
        <p14:creationId xmlns:p14="http://schemas.microsoft.com/office/powerpoint/2010/main" val="393712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en-US"/>
            </a:defPPr>
          </a:lstStyle>
          <a:p>
            <a:pPr rtl="0"/>
            <a:endParaRPr lang="fi-FI" dirty="0"/>
          </a:p>
        </p:txBody>
      </p:sp>
      <p:sp>
        <p:nvSpPr>
          <p:cNvPr id="4" name="Dian numeron paikkamerkki 3"/>
          <p:cNvSpPr>
            <a:spLocks noGrp="1"/>
          </p:cNvSpPr>
          <p:nvPr>
            <p:ph type="sldNum" sz="quarter" idx="5"/>
          </p:nvPr>
        </p:nvSpPr>
        <p:spPr/>
        <p:txBody>
          <a:bodyPr rtlCol="0"/>
          <a:lstStyle>
            <a:defPPr>
              <a:defRPr lang="en-US"/>
            </a:defPPr>
          </a:lstStyle>
          <a:p>
            <a:pPr rtl="0"/>
            <a:fld id="{6922D2F8-28A7-48E8-ADD3-E9583D47D83D}" type="slidenum">
              <a:rPr lang="fi-FI" smtClean="0"/>
              <a:t>3</a:t>
            </a:fld>
            <a:endParaRPr lang="fi-FI"/>
          </a:p>
        </p:txBody>
      </p:sp>
    </p:spTree>
    <p:extLst>
      <p:ext uri="{BB962C8B-B14F-4D97-AF65-F5344CB8AC3E}">
        <p14:creationId xmlns:p14="http://schemas.microsoft.com/office/powerpoint/2010/main" val="234332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en-US"/>
            </a:defPPr>
          </a:lstStyle>
          <a:p>
            <a:pPr rtl="0"/>
            <a:endParaRPr lang="fi-FI"/>
          </a:p>
        </p:txBody>
      </p:sp>
      <p:sp>
        <p:nvSpPr>
          <p:cNvPr id="4" name="Dian numeron paikkamerkki 3"/>
          <p:cNvSpPr>
            <a:spLocks noGrp="1"/>
          </p:cNvSpPr>
          <p:nvPr>
            <p:ph type="sldNum" sz="quarter" idx="5"/>
          </p:nvPr>
        </p:nvSpPr>
        <p:spPr/>
        <p:txBody>
          <a:bodyPr rtlCol="0"/>
          <a:lstStyle>
            <a:defPPr>
              <a:defRPr lang="en-US"/>
            </a:defPPr>
          </a:lstStyle>
          <a:p>
            <a:pPr rtl="0"/>
            <a:fld id="{6922D2F8-28A7-48E8-ADD3-E9583D47D83D}" type="slidenum">
              <a:rPr lang="fi-FI" smtClean="0"/>
              <a:t>4</a:t>
            </a:fld>
            <a:endParaRPr lang="fi-FI"/>
          </a:p>
        </p:txBody>
      </p:sp>
    </p:spTree>
    <p:extLst>
      <p:ext uri="{BB962C8B-B14F-4D97-AF65-F5344CB8AC3E}">
        <p14:creationId xmlns:p14="http://schemas.microsoft.com/office/powerpoint/2010/main" val="262396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en-US"/>
            </a:defPPr>
          </a:lstStyle>
          <a:p>
            <a:pPr rtl="0"/>
            <a:endParaRPr lang="fi-FI"/>
          </a:p>
        </p:txBody>
      </p:sp>
      <p:sp>
        <p:nvSpPr>
          <p:cNvPr id="4" name="Dian numeron paikkamerkki 3"/>
          <p:cNvSpPr>
            <a:spLocks noGrp="1"/>
          </p:cNvSpPr>
          <p:nvPr>
            <p:ph type="sldNum" sz="quarter" idx="5"/>
          </p:nvPr>
        </p:nvSpPr>
        <p:spPr/>
        <p:txBody>
          <a:bodyPr rtlCol="0"/>
          <a:lstStyle>
            <a:defPPr>
              <a:defRPr lang="en-US"/>
            </a:defPPr>
          </a:lstStyle>
          <a:p>
            <a:pPr rtl="0"/>
            <a:fld id="{6922D2F8-28A7-48E8-ADD3-E9583D47D83D}" type="slidenum">
              <a:rPr lang="fi-FI" smtClean="0"/>
              <a:t>5</a:t>
            </a:fld>
            <a:endParaRPr lang="fi-FI"/>
          </a:p>
        </p:txBody>
      </p:sp>
    </p:spTree>
    <p:extLst>
      <p:ext uri="{BB962C8B-B14F-4D97-AF65-F5344CB8AC3E}">
        <p14:creationId xmlns:p14="http://schemas.microsoft.com/office/powerpoint/2010/main" val="184958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en-US"/>
            </a:defPPr>
          </a:lstStyle>
          <a:p>
            <a:pPr rtl="0"/>
            <a:endParaRPr lang="fi-FI"/>
          </a:p>
        </p:txBody>
      </p:sp>
      <p:sp>
        <p:nvSpPr>
          <p:cNvPr id="4" name="Dian numeron paikkamerkki 3"/>
          <p:cNvSpPr>
            <a:spLocks noGrp="1"/>
          </p:cNvSpPr>
          <p:nvPr>
            <p:ph type="sldNum" sz="quarter" idx="5"/>
          </p:nvPr>
        </p:nvSpPr>
        <p:spPr/>
        <p:txBody>
          <a:bodyPr rtlCol="0"/>
          <a:lstStyle>
            <a:defPPr>
              <a:defRPr lang="en-US"/>
            </a:defPPr>
          </a:lstStyle>
          <a:p>
            <a:pPr rtl="0"/>
            <a:fld id="{6922D2F8-28A7-48E8-ADD3-E9583D47D83D}" type="slidenum">
              <a:rPr lang="fi-FI" smtClean="0"/>
              <a:t>6</a:t>
            </a:fld>
            <a:endParaRPr lang="fi-FI"/>
          </a:p>
        </p:txBody>
      </p:sp>
    </p:spTree>
    <p:extLst>
      <p:ext uri="{BB962C8B-B14F-4D97-AF65-F5344CB8AC3E}">
        <p14:creationId xmlns:p14="http://schemas.microsoft.com/office/powerpoint/2010/main" val="60182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en-US"/>
            </a:defPPr>
          </a:lstStyle>
          <a:p>
            <a:pPr rtl="0"/>
            <a:endParaRPr lang="fi-FI"/>
          </a:p>
        </p:txBody>
      </p:sp>
      <p:sp>
        <p:nvSpPr>
          <p:cNvPr id="4" name="Dian numeron paikkamerkki 3"/>
          <p:cNvSpPr>
            <a:spLocks noGrp="1"/>
          </p:cNvSpPr>
          <p:nvPr>
            <p:ph type="sldNum" sz="quarter" idx="5"/>
          </p:nvPr>
        </p:nvSpPr>
        <p:spPr/>
        <p:txBody>
          <a:bodyPr rtlCol="0"/>
          <a:lstStyle>
            <a:defPPr>
              <a:defRPr lang="en-US"/>
            </a:defPPr>
          </a:lstStyle>
          <a:p>
            <a:pPr rtl="0"/>
            <a:fld id="{6922D2F8-28A7-48E8-ADD3-E9583D47D83D}" type="slidenum">
              <a:rPr lang="fi-FI" smtClean="0"/>
              <a:t>7</a:t>
            </a:fld>
            <a:endParaRPr lang="fi-FI"/>
          </a:p>
        </p:txBody>
      </p:sp>
    </p:spTree>
    <p:extLst>
      <p:ext uri="{BB962C8B-B14F-4D97-AF65-F5344CB8AC3E}">
        <p14:creationId xmlns:p14="http://schemas.microsoft.com/office/powerpoint/2010/main" val="323190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en-US"/>
            </a:defPPr>
          </a:lstStyle>
          <a:p>
            <a:pPr rtl="0"/>
            <a:endParaRPr lang="fi-FI"/>
          </a:p>
        </p:txBody>
      </p:sp>
      <p:sp>
        <p:nvSpPr>
          <p:cNvPr id="4" name="Dian numeron paikkamerkki 3"/>
          <p:cNvSpPr>
            <a:spLocks noGrp="1"/>
          </p:cNvSpPr>
          <p:nvPr>
            <p:ph type="sldNum" sz="quarter" idx="5"/>
          </p:nvPr>
        </p:nvSpPr>
        <p:spPr/>
        <p:txBody>
          <a:bodyPr rtlCol="0"/>
          <a:lstStyle>
            <a:defPPr>
              <a:defRPr lang="en-US"/>
            </a:defPPr>
          </a:lstStyle>
          <a:p>
            <a:pPr rtl="0"/>
            <a:fld id="{6922D2F8-28A7-48E8-ADD3-E9583D47D83D}" type="slidenum">
              <a:rPr lang="fi-FI" smtClean="0"/>
              <a:t>8</a:t>
            </a:fld>
            <a:endParaRPr lang="fi-FI"/>
          </a:p>
        </p:txBody>
      </p:sp>
    </p:spTree>
    <p:extLst>
      <p:ext uri="{BB962C8B-B14F-4D97-AF65-F5344CB8AC3E}">
        <p14:creationId xmlns:p14="http://schemas.microsoft.com/office/powerpoint/2010/main" val="657307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
    <p:bg>
      <p:bgPr>
        <a:solidFill>
          <a:schemeClr val="accent1"/>
        </a:solidFill>
        <a:effectLst/>
      </p:bgPr>
    </p:bg>
    <p:spTree>
      <p:nvGrpSpPr>
        <p:cNvPr id="1" name=""/>
        <p:cNvGrpSpPr/>
        <p:nvPr/>
      </p:nvGrpSpPr>
      <p:grpSpPr>
        <a:xfrm>
          <a:off x="0" y="0"/>
          <a:ext cx="0" cy="0"/>
          <a:chOff x="0" y="0"/>
          <a:chExt cx="0" cy="0"/>
        </a:xfrm>
      </p:grpSpPr>
      <p:pic>
        <p:nvPicPr>
          <p:cNvPr id="5" name="Grafiikka 4">
            <a:extLst>
              <a:ext uri="{FF2B5EF4-FFF2-40B4-BE49-F238E27FC236}">
                <a16:creationId xmlns:a16="http://schemas.microsoft.com/office/drawing/2014/main" id="{C7F6B47B-FE57-44F5-B5A8-26DF978ABF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0F9444BC-BA6E-47AE-9F54-D7B7A498323F}"/>
              </a:ext>
            </a:extLst>
          </p:cNvPr>
          <p:cNvSpPr>
            <a:spLocks noGrp="1"/>
          </p:cNvSpPr>
          <p:nvPr>
            <p:ph type="title" hasCustomPrompt="1"/>
          </p:nvPr>
        </p:nvSpPr>
        <p:spPr>
          <a:xfrm>
            <a:off x="825674" y="1327759"/>
            <a:ext cx="4989628" cy="1929505"/>
          </a:xfrm>
          <a:prstGeom prst="rect">
            <a:avLst/>
          </a:prstGeom>
        </p:spPr>
        <p:txBody>
          <a:bodyPr rtlCol="0" anchor="b"/>
          <a:lstStyle>
            <a:lvl1pPr>
              <a:defRPr lang="en-US" sz="4800" b="1" cap="all" spc="400" baseline="0">
                <a:solidFill>
                  <a:schemeClr val="accent6"/>
                </a:solidFill>
                <a:latin typeface="Century Gothic" panose="020B0502020202020204" pitchFamily="34" charset="0"/>
              </a:defRPr>
            </a:lvl1pPr>
          </a:lstStyle>
          <a:p>
            <a:pPr rtl="0"/>
            <a:r>
              <a:rPr lang="fi-FI" noProof="0" dirty="0"/>
              <a:t>Lisää otsikko napsauttamalla</a:t>
            </a:r>
          </a:p>
        </p:txBody>
      </p:sp>
      <p:sp>
        <p:nvSpPr>
          <p:cNvPr id="14" name="Tekstin paikkamerkki 13">
            <a:extLst>
              <a:ext uri="{FF2B5EF4-FFF2-40B4-BE49-F238E27FC236}">
                <a16:creationId xmlns:a16="http://schemas.microsoft.com/office/drawing/2014/main" id="{36ACD8B9-402D-4E40-BE1F-410604448141}"/>
              </a:ext>
            </a:extLst>
          </p:cNvPr>
          <p:cNvSpPr>
            <a:spLocks noGrp="1"/>
          </p:cNvSpPr>
          <p:nvPr>
            <p:ph type="body" sz="quarter" idx="12" hasCustomPrompt="1"/>
          </p:nvPr>
        </p:nvSpPr>
        <p:spPr>
          <a:xfrm>
            <a:off x="838934" y="3257264"/>
            <a:ext cx="4989628" cy="816022"/>
          </a:xfrm>
          <a:prstGeom prst="rect">
            <a:avLst/>
          </a:prstGeom>
        </p:spPr>
        <p:txBody>
          <a:bodyPr rtlCol="0">
            <a:normAutofit/>
          </a:bodyPr>
          <a:lstStyle>
            <a:lvl1pPr marL="0" indent="0" algn="l">
              <a:buNone/>
              <a:defRPr lang="en-US" sz="1800" i="0">
                <a:solidFill>
                  <a:schemeClr val="bg1"/>
                </a:solidFill>
                <a:latin typeface="Calibri Light" panose="020F0302020204030204" pitchFamily="34" charset="0"/>
              </a:defRPr>
            </a:lvl1pPr>
          </a:lstStyle>
          <a:p>
            <a:pPr lvl="0" rtl="0"/>
            <a:r>
              <a:rPr lang="fi-FI" noProof="0" dirty="0"/>
              <a:t>Lisää alaotsikko napsauttamalla</a:t>
            </a:r>
          </a:p>
        </p:txBody>
      </p:sp>
    </p:spTree>
    <p:extLst>
      <p:ext uri="{BB962C8B-B14F-4D97-AF65-F5344CB8AC3E}">
        <p14:creationId xmlns:p14="http://schemas.microsoft.com/office/powerpoint/2010/main" val="340803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kinamahdollisuuksien vertailu">
    <p:spTree>
      <p:nvGrpSpPr>
        <p:cNvPr id="1" name=""/>
        <p:cNvGrpSpPr/>
        <p:nvPr/>
      </p:nvGrpSpPr>
      <p:grpSpPr>
        <a:xfrm>
          <a:off x="0" y="0"/>
          <a:ext cx="0" cy="0"/>
          <a:chOff x="0" y="0"/>
          <a:chExt cx="0" cy="0"/>
        </a:xfrm>
      </p:grpSpPr>
      <p:pic>
        <p:nvPicPr>
          <p:cNvPr id="37" name="Grafiikka 36">
            <a:extLst>
              <a:ext uri="{FF2B5EF4-FFF2-40B4-BE49-F238E27FC236}">
                <a16:creationId xmlns:a16="http://schemas.microsoft.com/office/drawing/2014/main" id="{133E6176-F4F6-41F9-8F2A-BA6586E165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48AC667-531B-4E40-98C6-B36847DE0684}"/>
              </a:ext>
            </a:extLst>
          </p:cNvPr>
          <p:cNvSpPr>
            <a:spLocks noGrp="1"/>
          </p:cNvSpPr>
          <p:nvPr>
            <p:ph type="title" hasCustomPrompt="1"/>
          </p:nvPr>
        </p:nvSpPr>
        <p:spPr>
          <a:xfrm>
            <a:off x="5029799" y="1377876"/>
            <a:ext cx="5097428" cy="918377"/>
          </a:xfrm>
          <a:prstGeom prst="rect">
            <a:avLst/>
          </a:prstGeom>
        </p:spPr>
        <p:txBody>
          <a:bodyPr rtlCol="0"/>
          <a:lstStyle>
            <a:lvl1pPr algn="ct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25" name="Tekstin paikkamerkki 10">
            <a:extLst>
              <a:ext uri="{FF2B5EF4-FFF2-40B4-BE49-F238E27FC236}">
                <a16:creationId xmlns:a16="http://schemas.microsoft.com/office/drawing/2014/main" id="{42930722-7AFE-41FC-8830-E2075CE783EA}"/>
              </a:ext>
            </a:extLst>
          </p:cNvPr>
          <p:cNvSpPr>
            <a:spLocks noGrp="1"/>
          </p:cNvSpPr>
          <p:nvPr>
            <p:ph type="body" sz="quarter" idx="14" hasCustomPrompt="1"/>
          </p:nvPr>
        </p:nvSpPr>
        <p:spPr>
          <a:xfrm>
            <a:off x="2535012" y="2724048"/>
            <a:ext cx="1786461" cy="1072345"/>
          </a:xfrm>
          <a:prstGeom prst="rect">
            <a:avLst/>
          </a:prstGeom>
        </p:spPr>
        <p:txBody>
          <a:bodyPr rtlCol="0" anchor="ctr"/>
          <a:lstStyle>
            <a:lvl1pPr marL="0" indent="0" algn="l">
              <a:buNone/>
              <a:defRPr lang="en-US" sz="5400" b="1" cap="all" spc="400" baseline="0">
                <a:solidFill>
                  <a:schemeClr val="accent6"/>
                </a:solidFill>
                <a:latin typeface="Century Gothic" panose="020B0502020202020204" pitchFamily="34" charset="0"/>
              </a:defRPr>
            </a:lvl1pPr>
          </a:lstStyle>
          <a:p>
            <a:pPr lvl="0" rtl="0"/>
            <a:r>
              <a:rPr lang="fi-FI" noProof="0" dirty="0"/>
              <a:t>teksti</a:t>
            </a:r>
          </a:p>
        </p:txBody>
      </p:sp>
      <p:sp>
        <p:nvSpPr>
          <p:cNvPr id="26" name="Tekstin paikkamerkki 14">
            <a:extLst>
              <a:ext uri="{FF2B5EF4-FFF2-40B4-BE49-F238E27FC236}">
                <a16:creationId xmlns:a16="http://schemas.microsoft.com/office/drawing/2014/main" id="{4FD0E59A-1834-4F86-8ED3-1EBC643224D7}"/>
              </a:ext>
            </a:extLst>
          </p:cNvPr>
          <p:cNvSpPr>
            <a:spLocks noGrp="1"/>
          </p:cNvSpPr>
          <p:nvPr>
            <p:ph type="body" sz="quarter" idx="19" hasCustomPrompt="1"/>
          </p:nvPr>
        </p:nvSpPr>
        <p:spPr>
          <a:xfrm>
            <a:off x="4267209" y="2930881"/>
            <a:ext cx="3639904" cy="387746"/>
          </a:xfrm>
          <a:prstGeom prst="rect">
            <a:avLst/>
          </a:prstGeom>
        </p:spPr>
        <p:txBody>
          <a:bodyPr rtlCol="0"/>
          <a:lstStyle>
            <a:lvl1pPr marL="0" indent="0" algn="l">
              <a:buNone/>
              <a:defRPr lang="en-US" sz="1800" cap="none" spc="200" baseline="0">
                <a:solidFill>
                  <a:schemeClr val="bg1"/>
                </a:solidFill>
                <a:latin typeface="Calibri Light" panose="020F0302020204030204" pitchFamily="34" charset="0"/>
              </a:defRPr>
            </a:lvl1pPr>
          </a:lstStyle>
          <a:p>
            <a:pPr lvl="0" rtl="0"/>
            <a:r>
              <a:rPr lang="fi-FI" noProof="0" dirty="0"/>
              <a:t>Lisää alaotsikko</a:t>
            </a:r>
          </a:p>
        </p:txBody>
      </p:sp>
      <p:sp>
        <p:nvSpPr>
          <p:cNvPr id="27" name="Tekstin paikkamerkki 14">
            <a:extLst>
              <a:ext uri="{FF2B5EF4-FFF2-40B4-BE49-F238E27FC236}">
                <a16:creationId xmlns:a16="http://schemas.microsoft.com/office/drawing/2014/main" id="{7084F479-66F8-4110-96A2-F3A27ED1C202}"/>
              </a:ext>
            </a:extLst>
          </p:cNvPr>
          <p:cNvSpPr>
            <a:spLocks noGrp="1"/>
          </p:cNvSpPr>
          <p:nvPr>
            <p:ph type="body" sz="quarter" idx="20" hasCustomPrompt="1"/>
          </p:nvPr>
        </p:nvSpPr>
        <p:spPr>
          <a:xfrm>
            <a:off x="4267209" y="3282057"/>
            <a:ext cx="3639904" cy="481781"/>
          </a:xfrm>
          <a:prstGeom prst="rect">
            <a:avLst/>
          </a:prstGeom>
        </p:spPr>
        <p:txBody>
          <a:bodyPr rtlCol="0"/>
          <a:lstStyle>
            <a:lvl1pPr marL="0" indent="0" algn="l">
              <a:buNone/>
              <a:defRPr lang="en-US" sz="1400" cap="none" spc="200" baseline="0">
                <a:solidFill>
                  <a:schemeClr val="bg1"/>
                </a:solidFill>
                <a:latin typeface="Calibri Light" panose="020F0302020204030204" pitchFamily="34" charset="0"/>
              </a:defRPr>
            </a:lvl1pPr>
          </a:lstStyle>
          <a:p>
            <a:pPr lvl="0" rtl="0"/>
            <a:r>
              <a:rPr lang="fi-FI" noProof="0" dirty="0"/>
              <a:t>Lisää alaotsikko</a:t>
            </a:r>
          </a:p>
        </p:txBody>
      </p:sp>
      <p:sp>
        <p:nvSpPr>
          <p:cNvPr id="28" name="Tekstin paikkamerkki 10">
            <a:extLst>
              <a:ext uri="{FF2B5EF4-FFF2-40B4-BE49-F238E27FC236}">
                <a16:creationId xmlns:a16="http://schemas.microsoft.com/office/drawing/2014/main" id="{DD083869-3E3D-40A3-AE1C-3384E7096AED}"/>
              </a:ext>
            </a:extLst>
          </p:cNvPr>
          <p:cNvSpPr>
            <a:spLocks noGrp="1"/>
          </p:cNvSpPr>
          <p:nvPr>
            <p:ph type="body" sz="quarter" idx="21" hasCustomPrompt="1"/>
          </p:nvPr>
        </p:nvSpPr>
        <p:spPr>
          <a:xfrm>
            <a:off x="2535012" y="3882118"/>
            <a:ext cx="1786461" cy="1072345"/>
          </a:xfrm>
          <a:prstGeom prst="rect">
            <a:avLst/>
          </a:prstGeom>
        </p:spPr>
        <p:txBody>
          <a:bodyPr rtlCol="0" anchor="ctr"/>
          <a:lstStyle>
            <a:lvl1pPr marL="0" indent="0" algn="l">
              <a:buNone/>
              <a:defRPr lang="en-US" sz="5400" b="1" cap="all" spc="400" baseline="0">
                <a:solidFill>
                  <a:schemeClr val="accent6"/>
                </a:solidFill>
                <a:latin typeface="Century Gothic" panose="020B0502020202020204" pitchFamily="34" charset="0"/>
              </a:defRPr>
            </a:lvl1pPr>
          </a:lstStyle>
          <a:p>
            <a:pPr lvl="0" rtl="0"/>
            <a:r>
              <a:rPr lang="fi-FI" noProof="0" dirty="0"/>
              <a:t>teksti</a:t>
            </a:r>
          </a:p>
        </p:txBody>
      </p:sp>
      <p:sp>
        <p:nvSpPr>
          <p:cNvPr id="29" name="Tekstin paikkamerkki 14">
            <a:extLst>
              <a:ext uri="{FF2B5EF4-FFF2-40B4-BE49-F238E27FC236}">
                <a16:creationId xmlns:a16="http://schemas.microsoft.com/office/drawing/2014/main" id="{ECD259C4-54A9-4BCA-A693-5A8F91D824AD}"/>
              </a:ext>
            </a:extLst>
          </p:cNvPr>
          <p:cNvSpPr>
            <a:spLocks noGrp="1"/>
          </p:cNvSpPr>
          <p:nvPr>
            <p:ph type="body" sz="quarter" idx="22" hasCustomPrompt="1"/>
          </p:nvPr>
        </p:nvSpPr>
        <p:spPr>
          <a:xfrm>
            <a:off x="4267209" y="4097257"/>
            <a:ext cx="3639905" cy="387746"/>
          </a:xfrm>
          <a:prstGeom prst="rect">
            <a:avLst/>
          </a:prstGeom>
        </p:spPr>
        <p:txBody>
          <a:bodyPr rtlCol="0"/>
          <a:lstStyle>
            <a:lvl1pPr marL="0" indent="0" algn="l">
              <a:buNone/>
              <a:defRPr lang="en-US" sz="1800" cap="none" spc="200" baseline="0">
                <a:solidFill>
                  <a:schemeClr val="bg1"/>
                </a:solidFill>
                <a:latin typeface="Calibri Light" panose="020F0302020204030204" pitchFamily="34" charset="0"/>
              </a:defRPr>
            </a:lvl1pPr>
          </a:lstStyle>
          <a:p>
            <a:pPr lvl="0" rtl="0"/>
            <a:r>
              <a:rPr lang="fi-FI" noProof="0" dirty="0"/>
              <a:t>Lisää alaotsikko</a:t>
            </a:r>
          </a:p>
        </p:txBody>
      </p:sp>
      <p:sp>
        <p:nvSpPr>
          <p:cNvPr id="30" name="Tekstin paikkamerkki 14">
            <a:extLst>
              <a:ext uri="{FF2B5EF4-FFF2-40B4-BE49-F238E27FC236}">
                <a16:creationId xmlns:a16="http://schemas.microsoft.com/office/drawing/2014/main" id="{3099E6DD-0A81-4AD6-97AD-DB777418E5D6}"/>
              </a:ext>
            </a:extLst>
          </p:cNvPr>
          <p:cNvSpPr>
            <a:spLocks noGrp="1"/>
          </p:cNvSpPr>
          <p:nvPr>
            <p:ph type="body" sz="quarter" idx="23" hasCustomPrompt="1"/>
          </p:nvPr>
        </p:nvSpPr>
        <p:spPr>
          <a:xfrm>
            <a:off x="4267209" y="4448433"/>
            <a:ext cx="3639905" cy="481781"/>
          </a:xfrm>
          <a:prstGeom prst="rect">
            <a:avLst/>
          </a:prstGeom>
        </p:spPr>
        <p:txBody>
          <a:bodyPr rtlCol="0"/>
          <a:lstStyle>
            <a:lvl1pPr marL="0" indent="0" algn="l">
              <a:buNone/>
              <a:defRPr lang="en-US" sz="1400" cap="none" spc="200" baseline="0">
                <a:solidFill>
                  <a:schemeClr val="bg1"/>
                </a:solidFill>
                <a:latin typeface="Calibri Light" panose="020F0302020204030204" pitchFamily="34" charset="0"/>
              </a:defRPr>
            </a:lvl1pPr>
          </a:lstStyle>
          <a:p>
            <a:pPr lvl="0" rtl="0"/>
            <a:r>
              <a:rPr lang="fi-FI" noProof="0" dirty="0"/>
              <a:t>Lisää alaotsikko</a:t>
            </a:r>
          </a:p>
        </p:txBody>
      </p:sp>
      <p:sp>
        <p:nvSpPr>
          <p:cNvPr id="31" name="Tekstin paikkamerkki 10">
            <a:extLst>
              <a:ext uri="{FF2B5EF4-FFF2-40B4-BE49-F238E27FC236}">
                <a16:creationId xmlns:a16="http://schemas.microsoft.com/office/drawing/2014/main" id="{01E19938-3E97-4D01-9075-1BB1AF8DDF0B}"/>
              </a:ext>
            </a:extLst>
          </p:cNvPr>
          <p:cNvSpPr>
            <a:spLocks noGrp="1"/>
          </p:cNvSpPr>
          <p:nvPr>
            <p:ph type="body" sz="quarter" idx="24" hasCustomPrompt="1"/>
          </p:nvPr>
        </p:nvSpPr>
        <p:spPr>
          <a:xfrm>
            <a:off x="2535012" y="5046627"/>
            <a:ext cx="1786461" cy="1072345"/>
          </a:xfrm>
          <a:prstGeom prst="rect">
            <a:avLst/>
          </a:prstGeom>
        </p:spPr>
        <p:txBody>
          <a:bodyPr rtlCol="0" anchor="ctr"/>
          <a:lstStyle>
            <a:lvl1pPr marL="0" indent="0" algn="l">
              <a:buNone/>
              <a:defRPr lang="en-US" sz="5400" b="1" cap="all" spc="400" baseline="0">
                <a:solidFill>
                  <a:schemeClr val="accent6"/>
                </a:solidFill>
                <a:latin typeface="Century Gothic" panose="020B0502020202020204" pitchFamily="34" charset="0"/>
              </a:defRPr>
            </a:lvl1pPr>
          </a:lstStyle>
          <a:p>
            <a:pPr lvl="0" rtl="0"/>
            <a:r>
              <a:rPr lang="fi-FI" noProof="0" dirty="0"/>
              <a:t>teksti</a:t>
            </a:r>
          </a:p>
        </p:txBody>
      </p:sp>
      <p:sp>
        <p:nvSpPr>
          <p:cNvPr id="32" name="Tekstin paikkamerkki 14">
            <a:extLst>
              <a:ext uri="{FF2B5EF4-FFF2-40B4-BE49-F238E27FC236}">
                <a16:creationId xmlns:a16="http://schemas.microsoft.com/office/drawing/2014/main" id="{FA19E736-C7E5-448A-AC90-0EB1D902C0D9}"/>
              </a:ext>
            </a:extLst>
          </p:cNvPr>
          <p:cNvSpPr>
            <a:spLocks noGrp="1"/>
          </p:cNvSpPr>
          <p:nvPr>
            <p:ph type="body" sz="quarter" idx="25" hasCustomPrompt="1"/>
          </p:nvPr>
        </p:nvSpPr>
        <p:spPr>
          <a:xfrm>
            <a:off x="4258730" y="5267189"/>
            <a:ext cx="3639905" cy="387746"/>
          </a:xfrm>
          <a:prstGeom prst="rect">
            <a:avLst/>
          </a:prstGeom>
        </p:spPr>
        <p:txBody>
          <a:bodyPr rtlCol="0"/>
          <a:lstStyle>
            <a:lvl1pPr marL="0" indent="0" algn="l">
              <a:buNone/>
              <a:defRPr lang="en-US" sz="1800" cap="none" spc="200" baseline="0">
                <a:solidFill>
                  <a:schemeClr val="bg1"/>
                </a:solidFill>
                <a:latin typeface="Calibri Light" panose="020F0302020204030204" pitchFamily="34" charset="0"/>
              </a:defRPr>
            </a:lvl1pPr>
          </a:lstStyle>
          <a:p>
            <a:pPr lvl="0" rtl="0"/>
            <a:r>
              <a:rPr lang="fi-FI" noProof="0" dirty="0"/>
              <a:t>Lisää alaotsikko</a:t>
            </a:r>
          </a:p>
        </p:txBody>
      </p:sp>
      <p:sp>
        <p:nvSpPr>
          <p:cNvPr id="33" name="Tekstin paikkamerkki 14">
            <a:extLst>
              <a:ext uri="{FF2B5EF4-FFF2-40B4-BE49-F238E27FC236}">
                <a16:creationId xmlns:a16="http://schemas.microsoft.com/office/drawing/2014/main" id="{4C139082-0147-4871-8F86-8D4DFC57E881}"/>
              </a:ext>
            </a:extLst>
          </p:cNvPr>
          <p:cNvSpPr>
            <a:spLocks noGrp="1"/>
          </p:cNvSpPr>
          <p:nvPr>
            <p:ph type="body" sz="quarter" idx="26" hasCustomPrompt="1"/>
          </p:nvPr>
        </p:nvSpPr>
        <p:spPr>
          <a:xfrm>
            <a:off x="4258730" y="5618365"/>
            <a:ext cx="3639905" cy="481781"/>
          </a:xfrm>
          <a:prstGeom prst="rect">
            <a:avLst/>
          </a:prstGeom>
        </p:spPr>
        <p:txBody>
          <a:bodyPr rtlCol="0"/>
          <a:lstStyle>
            <a:lvl1pPr marL="0" indent="0" algn="l">
              <a:buNone/>
              <a:defRPr lang="en-US" sz="1400" cap="none" spc="200" baseline="0">
                <a:solidFill>
                  <a:schemeClr val="bg1"/>
                </a:solidFill>
                <a:latin typeface="Calibri Light" panose="020F0302020204030204" pitchFamily="34" charset="0"/>
              </a:defRPr>
            </a:lvl1pPr>
          </a:lstStyle>
          <a:p>
            <a:pPr lvl="0" rtl="0"/>
            <a:r>
              <a:rPr lang="fi-FI" noProof="0" dirty="0"/>
              <a:t>Lisää alaotsikko</a:t>
            </a:r>
          </a:p>
        </p:txBody>
      </p:sp>
      <p:sp>
        <p:nvSpPr>
          <p:cNvPr id="21" name="Alatunnisteen paikkamerkki 15">
            <a:extLst>
              <a:ext uri="{FF2B5EF4-FFF2-40B4-BE49-F238E27FC236}">
                <a16:creationId xmlns:a16="http://schemas.microsoft.com/office/drawing/2014/main" id="{97BCF052-161B-4AD4-AE2D-DED3FA964C2D}"/>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endParaRPr lang="fi-FI" dirty="0"/>
          </a:p>
        </p:txBody>
      </p:sp>
      <p:sp>
        <p:nvSpPr>
          <p:cNvPr id="22" name="Dian numeron paikkamerkki 16">
            <a:extLst>
              <a:ext uri="{FF2B5EF4-FFF2-40B4-BE49-F238E27FC236}">
                <a16:creationId xmlns:a16="http://schemas.microsoft.com/office/drawing/2014/main" id="{E388F47C-0B7F-4C1B-B356-52A1CB56DD0D}"/>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effectLst>
                  <a:outerShdw blurRad="38100" dist="38100" dir="2700000" algn="tl">
                    <a:srgbClr val="000000">
                      <a:alpha val="43137"/>
                    </a:srgbClr>
                  </a:outerShdw>
                </a:effectLst>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23" name="Päivämäärän paikkamerkki 14">
            <a:extLst>
              <a:ext uri="{FF2B5EF4-FFF2-40B4-BE49-F238E27FC236}">
                <a16:creationId xmlns:a16="http://schemas.microsoft.com/office/drawing/2014/main" id="{4654010E-C1FB-4195-AD8B-03A8DAE012A0}"/>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260807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ilpailu">
    <p:spTree>
      <p:nvGrpSpPr>
        <p:cNvPr id="1" name=""/>
        <p:cNvGrpSpPr/>
        <p:nvPr/>
      </p:nvGrpSpPr>
      <p:grpSpPr>
        <a:xfrm>
          <a:off x="0" y="0"/>
          <a:ext cx="0" cy="0"/>
          <a:chOff x="0" y="0"/>
          <a:chExt cx="0" cy="0"/>
        </a:xfrm>
      </p:grpSpPr>
      <p:pic>
        <p:nvPicPr>
          <p:cNvPr id="31" name="Grafiikka 30">
            <a:extLst>
              <a:ext uri="{FF2B5EF4-FFF2-40B4-BE49-F238E27FC236}">
                <a16:creationId xmlns:a16="http://schemas.microsoft.com/office/drawing/2014/main" id="{84044BB2-E43C-47D4-AA71-04F22AA35E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C0F929B-B0E5-4A66-B6D7-462C68EF7A7F}"/>
              </a:ext>
            </a:extLst>
          </p:cNvPr>
          <p:cNvSpPr>
            <a:spLocks noGrp="1"/>
          </p:cNvSpPr>
          <p:nvPr>
            <p:ph type="title" hasCustomPrompt="1"/>
          </p:nvPr>
        </p:nvSpPr>
        <p:spPr>
          <a:xfrm>
            <a:off x="2434082" y="2232234"/>
            <a:ext cx="7323836" cy="743753"/>
          </a:xfrm>
          <a:prstGeom prst="rect">
            <a:avLst/>
          </a:prstGeom>
        </p:spPr>
        <p:txBody>
          <a:bodyPr rtlCol="0"/>
          <a:lstStyle>
            <a:lvl1pPr algn="ct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24" name="Tekstin paikkamerkki 14">
            <a:extLst>
              <a:ext uri="{FF2B5EF4-FFF2-40B4-BE49-F238E27FC236}">
                <a16:creationId xmlns:a16="http://schemas.microsoft.com/office/drawing/2014/main" id="{04A0468C-03A1-433C-BEB5-89CD0787ABA4}"/>
              </a:ext>
            </a:extLst>
          </p:cNvPr>
          <p:cNvSpPr>
            <a:spLocks noGrp="1"/>
          </p:cNvSpPr>
          <p:nvPr>
            <p:ph type="body" sz="quarter" idx="19" hasCustomPrompt="1"/>
          </p:nvPr>
        </p:nvSpPr>
        <p:spPr>
          <a:xfrm>
            <a:off x="1469369" y="3317783"/>
            <a:ext cx="4172533" cy="274650"/>
          </a:xfrm>
          <a:prstGeom prst="rect">
            <a:avLst/>
          </a:prstGeom>
        </p:spPr>
        <p:txBody>
          <a:bodyPr rtlCol="0"/>
          <a:lstStyle>
            <a:lvl1pPr marL="0" indent="0" algn="l">
              <a:buNone/>
              <a:defRPr lang="en-US" sz="1600" b="1" cap="all" spc="200" baseline="0">
                <a:solidFill>
                  <a:schemeClr val="accent6"/>
                </a:solidFill>
                <a:latin typeface="Century Gothic" panose="020B0502020202020204" pitchFamily="34" charset="0"/>
              </a:defRPr>
            </a:lvl1pPr>
          </a:lstStyle>
          <a:p>
            <a:pPr lvl="0" rtl="0"/>
            <a:r>
              <a:rPr lang="fi-FI" noProof="0" dirty="0"/>
              <a:t>Lisää alaotsikko</a:t>
            </a:r>
          </a:p>
        </p:txBody>
      </p:sp>
      <p:sp>
        <p:nvSpPr>
          <p:cNvPr id="25" name="Tekstin paikkamerkki 14">
            <a:extLst>
              <a:ext uri="{FF2B5EF4-FFF2-40B4-BE49-F238E27FC236}">
                <a16:creationId xmlns:a16="http://schemas.microsoft.com/office/drawing/2014/main" id="{1345DEAC-8D5A-44A0-9EA3-9A2039ADD049}"/>
              </a:ext>
            </a:extLst>
          </p:cNvPr>
          <p:cNvSpPr>
            <a:spLocks noGrp="1"/>
          </p:cNvSpPr>
          <p:nvPr>
            <p:ph type="body" sz="quarter" idx="20" hasCustomPrompt="1"/>
          </p:nvPr>
        </p:nvSpPr>
        <p:spPr>
          <a:xfrm>
            <a:off x="1469369" y="3651424"/>
            <a:ext cx="4172533" cy="2329657"/>
          </a:xfrm>
          <a:prstGeom prst="rect">
            <a:avLst/>
          </a:prstGeom>
        </p:spPr>
        <p:txBody>
          <a:bodyPr rtlCol="0"/>
          <a:lstStyle>
            <a:lvl1pPr marL="0" indent="0" algn="l">
              <a:lnSpc>
                <a:spcPct val="150000"/>
              </a:lnSpc>
              <a:spcBef>
                <a:spcPts val="0"/>
              </a:spcBef>
              <a:spcAft>
                <a:spcPts val="1200"/>
              </a:spcAft>
              <a:buClr>
                <a:schemeClr val="accent6"/>
              </a:buClr>
              <a:buFont typeface="Courier New" panose="02070309020205020404" pitchFamily="49" charset="0"/>
              <a:buNone/>
              <a:defRPr lang="en-US" sz="1400" cap="none" spc="0" baseline="0">
                <a:solidFill>
                  <a:schemeClr val="bg1"/>
                </a:solidFill>
                <a:latin typeface="Calibri Light" panose="020F0302020204030204" pitchFamily="34" charset="0"/>
              </a:defRPr>
            </a:lvl1pPr>
          </a:lstStyle>
          <a:p>
            <a:pPr lvl="0" rtl="0"/>
            <a:r>
              <a:rPr lang="fi-FI" noProof="0" dirty="0"/>
              <a:t>Lisää tekstiä tähän</a:t>
            </a:r>
          </a:p>
        </p:txBody>
      </p:sp>
      <p:sp>
        <p:nvSpPr>
          <p:cNvPr id="26" name="Tekstin paikkamerkki 14">
            <a:extLst>
              <a:ext uri="{FF2B5EF4-FFF2-40B4-BE49-F238E27FC236}">
                <a16:creationId xmlns:a16="http://schemas.microsoft.com/office/drawing/2014/main" id="{D2839B01-8B79-4655-BADE-8F0A9351936D}"/>
              </a:ext>
            </a:extLst>
          </p:cNvPr>
          <p:cNvSpPr>
            <a:spLocks noGrp="1"/>
          </p:cNvSpPr>
          <p:nvPr>
            <p:ph type="body" sz="quarter" idx="21" hasCustomPrompt="1"/>
          </p:nvPr>
        </p:nvSpPr>
        <p:spPr>
          <a:xfrm>
            <a:off x="6672448" y="3317783"/>
            <a:ext cx="4172533" cy="274650"/>
          </a:xfrm>
          <a:prstGeom prst="rect">
            <a:avLst/>
          </a:prstGeom>
        </p:spPr>
        <p:txBody>
          <a:bodyPr rtlCol="0"/>
          <a:lstStyle>
            <a:lvl1pPr marL="0" indent="0" algn="l">
              <a:buNone/>
              <a:defRPr lang="en-US" sz="1600" b="1" cap="all" spc="200" baseline="0">
                <a:solidFill>
                  <a:schemeClr val="accent6"/>
                </a:solidFill>
                <a:latin typeface="Century Gothic" panose="020B0502020202020204" pitchFamily="34" charset="0"/>
              </a:defRPr>
            </a:lvl1pPr>
          </a:lstStyle>
          <a:p>
            <a:pPr lvl="0" rtl="0"/>
            <a:r>
              <a:rPr lang="fi-FI" noProof="0" dirty="0"/>
              <a:t>Lisää alaotsikko</a:t>
            </a:r>
          </a:p>
        </p:txBody>
      </p:sp>
      <p:sp>
        <p:nvSpPr>
          <p:cNvPr id="27" name="Tekstin paikkamerkki 14">
            <a:extLst>
              <a:ext uri="{FF2B5EF4-FFF2-40B4-BE49-F238E27FC236}">
                <a16:creationId xmlns:a16="http://schemas.microsoft.com/office/drawing/2014/main" id="{D0AFF7FE-E069-4C57-9F9F-909B7FE43E92}"/>
              </a:ext>
            </a:extLst>
          </p:cNvPr>
          <p:cNvSpPr>
            <a:spLocks noGrp="1"/>
          </p:cNvSpPr>
          <p:nvPr>
            <p:ph type="body" sz="quarter" idx="22" hasCustomPrompt="1"/>
          </p:nvPr>
        </p:nvSpPr>
        <p:spPr>
          <a:xfrm>
            <a:off x="6672448" y="3651424"/>
            <a:ext cx="4172533" cy="2329657"/>
          </a:xfrm>
          <a:prstGeom prst="rect">
            <a:avLst/>
          </a:prstGeom>
        </p:spPr>
        <p:txBody>
          <a:bodyPr rtlCol="0"/>
          <a:lstStyle>
            <a:lvl1pPr marL="0" indent="0" algn="l">
              <a:lnSpc>
                <a:spcPct val="150000"/>
              </a:lnSpc>
              <a:spcBef>
                <a:spcPts val="0"/>
              </a:spcBef>
              <a:spcAft>
                <a:spcPts val="1200"/>
              </a:spcAft>
              <a:buClr>
                <a:schemeClr val="accent6"/>
              </a:buClr>
              <a:buFont typeface="Courier New" panose="02070309020205020404" pitchFamily="49" charset="0"/>
              <a:buNone/>
              <a:defRPr lang="en-US" sz="1400" cap="none" spc="0" baseline="0">
                <a:solidFill>
                  <a:schemeClr val="bg1"/>
                </a:solidFill>
                <a:latin typeface="Calibri Light" panose="020F0302020204030204" pitchFamily="34" charset="0"/>
              </a:defRPr>
            </a:lvl1pPr>
          </a:lstStyle>
          <a:p>
            <a:pPr lvl="0" rtl="0"/>
            <a:r>
              <a:rPr lang="fi-FI" noProof="0" dirty="0"/>
              <a:t>Lisää tekstiä tähän</a:t>
            </a:r>
          </a:p>
        </p:txBody>
      </p:sp>
      <p:sp>
        <p:nvSpPr>
          <p:cNvPr id="21" name="Alatunnisteen paikkamerkki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latin typeface="Century Gothic" panose="020B0502020202020204" pitchFamily="34" charset="0"/>
              </a:defRPr>
            </a:lvl1pPr>
          </a:lstStyle>
          <a:p>
            <a:endParaRPr lang="fi-FI" dirty="0"/>
          </a:p>
        </p:txBody>
      </p:sp>
      <p:sp>
        <p:nvSpPr>
          <p:cNvPr id="22" name="Dian numeron paikkamerkki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23" name="Päivämäärän paikkamerkki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32721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ilpailu v2">
    <p:spTree>
      <p:nvGrpSpPr>
        <p:cNvPr id="1" name=""/>
        <p:cNvGrpSpPr/>
        <p:nvPr/>
      </p:nvGrpSpPr>
      <p:grpSpPr>
        <a:xfrm>
          <a:off x="0" y="0"/>
          <a:ext cx="0" cy="0"/>
          <a:chOff x="0" y="0"/>
          <a:chExt cx="0" cy="0"/>
        </a:xfrm>
      </p:grpSpPr>
      <p:pic>
        <p:nvPicPr>
          <p:cNvPr id="3" name="Grafiikka 2">
            <a:extLst>
              <a:ext uri="{FF2B5EF4-FFF2-40B4-BE49-F238E27FC236}">
                <a16:creationId xmlns:a16="http://schemas.microsoft.com/office/drawing/2014/main" id="{9172C710-E0AE-4BB2-88CC-99E77C188C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A24C9529-8AA8-4D29-9375-C579768868A4}"/>
              </a:ext>
            </a:extLst>
          </p:cNvPr>
          <p:cNvSpPr>
            <a:spLocks noGrp="1"/>
          </p:cNvSpPr>
          <p:nvPr>
            <p:ph type="title" hasCustomPrompt="1"/>
          </p:nvPr>
        </p:nvSpPr>
        <p:spPr>
          <a:xfrm>
            <a:off x="614107" y="501519"/>
            <a:ext cx="10515600" cy="492025"/>
          </a:xfrm>
          <a:prstGeom prst="rect">
            <a:avLst/>
          </a:prstGeom>
        </p:spPr>
        <p:txBody>
          <a:bodyPr rtlCol="0"/>
          <a:lstStyle>
            <a:lvl1pP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32" name="Tekstin paikkamerkki 14">
            <a:extLst>
              <a:ext uri="{FF2B5EF4-FFF2-40B4-BE49-F238E27FC236}">
                <a16:creationId xmlns:a16="http://schemas.microsoft.com/office/drawing/2014/main" id="{68E86424-D329-4314-90E5-3475B98D2DDA}"/>
              </a:ext>
            </a:extLst>
          </p:cNvPr>
          <p:cNvSpPr>
            <a:spLocks noGrp="1"/>
          </p:cNvSpPr>
          <p:nvPr>
            <p:ph type="body" sz="quarter" idx="15" hasCustomPrompt="1"/>
          </p:nvPr>
        </p:nvSpPr>
        <p:spPr>
          <a:xfrm>
            <a:off x="3927206" y="1599947"/>
            <a:ext cx="1706965" cy="492025"/>
          </a:xfrm>
          <a:prstGeom prst="rect">
            <a:avLst/>
          </a:prstGeom>
        </p:spPr>
        <p:txBody>
          <a:bodyPr rtlCol="0" anchor="ctr"/>
          <a:lstStyle>
            <a:lvl1pPr marL="0" indent="0" algn="ctr">
              <a:lnSpc>
                <a:spcPct val="100000"/>
              </a:lnSpc>
              <a:buNone/>
              <a:defRPr lang="en-US" sz="1000" b="1" cap="all" spc="200" baseline="0">
                <a:solidFill>
                  <a:schemeClr val="accent6"/>
                </a:solidFill>
                <a:latin typeface="Century Gothic" panose="020B0502020202020204" pitchFamily="34" charset="0"/>
              </a:defRPr>
            </a:lvl1pPr>
          </a:lstStyle>
          <a:p>
            <a:pPr lvl="0" rtl="0"/>
            <a:r>
              <a:rPr lang="fi-FI" noProof="0" dirty="0"/>
              <a:t>Lisää nimi napsauttamalla</a:t>
            </a:r>
          </a:p>
        </p:txBody>
      </p:sp>
      <p:sp>
        <p:nvSpPr>
          <p:cNvPr id="40" name="Tekstin paikkamerkki 14">
            <a:extLst>
              <a:ext uri="{FF2B5EF4-FFF2-40B4-BE49-F238E27FC236}">
                <a16:creationId xmlns:a16="http://schemas.microsoft.com/office/drawing/2014/main" id="{64DB45FF-E618-4122-91A4-A6E4F2B7FCA0}"/>
              </a:ext>
            </a:extLst>
          </p:cNvPr>
          <p:cNvSpPr>
            <a:spLocks noGrp="1"/>
          </p:cNvSpPr>
          <p:nvPr>
            <p:ph type="body" sz="quarter" idx="20" hasCustomPrompt="1"/>
          </p:nvPr>
        </p:nvSpPr>
        <p:spPr>
          <a:xfrm>
            <a:off x="2423421" y="2378452"/>
            <a:ext cx="1183179" cy="492025"/>
          </a:xfrm>
          <a:prstGeom prst="rect">
            <a:avLst/>
          </a:prstGeom>
        </p:spPr>
        <p:txBody>
          <a:bodyPr rtlCol="0" anchor="ctr"/>
          <a:lstStyle>
            <a:lvl1pPr marL="0" indent="0" algn="ctr">
              <a:lnSpc>
                <a:spcPct val="100000"/>
              </a:lnSpc>
              <a:buNone/>
              <a:defRPr lang="en-US" sz="1800" b="1" cap="all" spc="200" baseline="0">
                <a:solidFill>
                  <a:schemeClr val="accent3"/>
                </a:solidFill>
                <a:latin typeface="Century Gothic" panose="020B0502020202020204" pitchFamily="34" charset="0"/>
              </a:defRPr>
            </a:lvl1pPr>
          </a:lstStyle>
          <a:p>
            <a:pPr lvl="0" rtl="0"/>
            <a:r>
              <a:rPr lang="fi-FI" noProof="0" dirty="0"/>
              <a:t>Lisää nimi napsauttamalla</a:t>
            </a:r>
          </a:p>
        </p:txBody>
      </p:sp>
      <p:sp>
        <p:nvSpPr>
          <p:cNvPr id="54" name="Tekstin paikkamerkki 14">
            <a:extLst>
              <a:ext uri="{FF2B5EF4-FFF2-40B4-BE49-F238E27FC236}">
                <a16:creationId xmlns:a16="http://schemas.microsoft.com/office/drawing/2014/main" id="{9D03616C-C870-402E-9CD2-D61A8C881CE6}"/>
              </a:ext>
            </a:extLst>
          </p:cNvPr>
          <p:cNvSpPr>
            <a:spLocks noGrp="1"/>
          </p:cNvSpPr>
          <p:nvPr>
            <p:ph type="body" sz="quarter" idx="26" hasCustomPrompt="1"/>
          </p:nvPr>
        </p:nvSpPr>
        <p:spPr>
          <a:xfrm>
            <a:off x="5443586" y="2129182"/>
            <a:ext cx="1706965" cy="1048575"/>
          </a:xfrm>
          <a:prstGeom prst="rect">
            <a:avLst/>
          </a:prstGeom>
        </p:spPr>
        <p:txBody>
          <a:bodyPr rtlCol="0" anchor="ctr"/>
          <a:lstStyle>
            <a:lvl1pPr marL="0" indent="0" algn="ctr">
              <a:lnSpc>
                <a:spcPct val="100000"/>
              </a:lnSpc>
              <a:buNone/>
              <a:defRPr lang="en-US" sz="1600" b="1" cap="all" spc="200" baseline="0">
                <a:solidFill>
                  <a:schemeClr val="bg1"/>
                </a:solidFill>
                <a:latin typeface="Century Gothic" panose="020B0502020202020204" pitchFamily="34" charset="0"/>
              </a:defRPr>
            </a:lvl1pPr>
          </a:lstStyle>
          <a:p>
            <a:pPr lvl="0" rtl="0"/>
            <a:r>
              <a:rPr lang="fi-FI" noProof="0" dirty="0"/>
              <a:t>Lisää nimi napsauttamalla</a:t>
            </a:r>
          </a:p>
        </p:txBody>
      </p:sp>
      <p:sp>
        <p:nvSpPr>
          <p:cNvPr id="49" name="Tekstin paikkamerkki 14">
            <a:extLst>
              <a:ext uri="{FF2B5EF4-FFF2-40B4-BE49-F238E27FC236}">
                <a16:creationId xmlns:a16="http://schemas.microsoft.com/office/drawing/2014/main" id="{1EFBBB7D-BA85-47E3-B62F-AA1F2F44FB51}"/>
              </a:ext>
            </a:extLst>
          </p:cNvPr>
          <p:cNvSpPr>
            <a:spLocks noGrp="1"/>
          </p:cNvSpPr>
          <p:nvPr>
            <p:ph type="body" sz="quarter" idx="25" hasCustomPrompt="1"/>
          </p:nvPr>
        </p:nvSpPr>
        <p:spPr>
          <a:xfrm>
            <a:off x="1234399" y="3528829"/>
            <a:ext cx="1209143" cy="492025"/>
          </a:xfrm>
          <a:prstGeom prst="rect">
            <a:avLst/>
          </a:prstGeom>
        </p:spPr>
        <p:txBody>
          <a:bodyPr rtlCol="0" anchor="ctr"/>
          <a:lstStyle>
            <a:lvl1pPr marL="0" indent="0" algn="ctr">
              <a:lnSpc>
                <a:spcPct val="100000"/>
              </a:lnSpc>
              <a:buNone/>
              <a:defRPr lang="en-US" sz="1000" b="1" cap="all" spc="200" baseline="0">
                <a:solidFill>
                  <a:schemeClr val="accent6"/>
                </a:solidFill>
                <a:latin typeface="Century Gothic" panose="020B0502020202020204" pitchFamily="34" charset="0"/>
              </a:defRPr>
            </a:lvl1pPr>
          </a:lstStyle>
          <a:p>
            <a:pPr lvl="0" rtl="0"/>
            <a:r>
              <a:rPr lang="fi-FI" noProof="0" dirty="0"/>
              <a:t>Lisää nimi napsauttamalla</a:t>
            </a:r>
          </a:p>
        </p:txBody>
      </p:sp>
      <p:sp>
        <p:nvSpPr>
          <p:cNvPr id="38" name="Tekstin paikkamerkki 14">
            <a:extLst>
              <a:ext uri="{FF2B5EF4-FFF2-40B4-BE49-F238E27FC236}">
                <a16:creationId xmlns:a16="http://schemas.microsoft.com/office/drawing/2014/main" id="{956FCC53-780F-4831-91B6-1F8A24502CB9}"/>
              </a:ext>
            </a:extLst>
          </p:cNvPr>
          <p:cNvSpPr>
            <a:spLocks noGrp="1"/>
          </p:cNvSpPr>
          <p:nvPr>
            <p:ph type="body" sz="quarter" idx="19" hasCustomPrompt="1"/>
          </p:nvPr>
        </p:nvSpPr>
        <p:spPr>
          <a:xfrm>
            <a:off x="7131018" y="3528829"/>
            <a:ext cx="1380681" cy="492025"/>
          </a:xfrm>
          <a:prstGeom prst="rect">
            <a:avLst/>
          </a:prstGeom>
        </p:spPr>
        <p:txBody>
          <a:bodyPr rtlCol="0" anchor="ctr"/>
          <a:lstStyle>
            <a:lvl1pPr marL="0" indent="0" algn="ctr">
              <a:lnSpc>
                <a:spcPct val="100000"/>
              </a:lnSpc>
              <a:buNone/>
              <a:defRPr lang="en-US" sz="1000" b="1" cap="all" spc="200" baseline="0">
                <a:solidFill>
                  <a:schemeClr val="accent6"/>
                </a:solidFill>
                <a:latin typeface="Century Gothic" panose="020B0502020202020204" pitchFamily="34" charset="0"/>
              </a:defRPr>
            </a:lvl1pPr>
          </a:lstStyle>
          <a:p>
            <a:pPr lvl="0" rtl="0"/>
            <a:r>
              <a:rPr lang="fi-FI" noProof="0" dirty="0"/>
              <a:t>Lisää nimi napsauttamalla</a:t>
            </a:r>
          </a:p>
        </p:txBody>
      </p:sp>
      <p:sp>
        <p:nvSpPr>
          <p:cNvPr id="44" name="Tekstin paikkamerkki 14">
            <a:extLst>
              <a:ext uri="{FF2B5EF4-FFF2-40B4-BE49-F238E27FC236}">
                <a16:creationId xmlns:a16="http://schemas.microsoft.com/office/drawing/2014/main" id="{5A939BCA-4047-481F-B0C2-85F9AFDDFAFF}"/>
              </a:ext>
            </a:extLst>
          </p:cNvPr>
          <p:cNvSpPr>
            <a:spLocks noGrp="1"/>
          </p:cNvSpPr>
          <p:nvPr>
            <p:ph type="body" sz="quarter" idx="22" hasCustomPrompt="1"/>
          </p:nvPr>
        </p:nvSpPr>
        <p:spPr>
          <a:xfrm>
            <a:off x="1322436" y="4634331"/>
            <a:ext cx="1183179" cy="492025"/>
          </a:xfrm>
          <a:prstGeom prst="rect">
            <a:avLst/>
          </a:prstGeom>
        </p:spPr>
        <p:txBody>
          <a:bodyPr rtlCol="0" anchor="ctr"/>
          <a:lstStyle>
            <a:lvl1pPr marL="0" indent="0" algn="ctr">
              <a:lnSpc>
                <a:spcPct val="100000"/>
              </a:lnSpc>
              <a:buNone/>
              <a:defRPr lang="en-US" sz="1800" b="1" cap="all" spc="200" baseline="0">
                <a:solidFill>
                  <a:schemeClr val="accent1">
                    <a:lumMod val="50000"/>
                    <a:lumOff val="50000"/>
                  </a:schemeClr>
                </a:solidFill>
                <a:latin typeface="Century Gothic" panose="020B0502020202020204" pitchFamily="34" charset="0"/>
              </a:defRPr>
            </a:lvl1pPr>
          </a:lstStyle>
          <a:p>
            <a:pPr lvl="0" rtl="0"/>
            <a:r>
              <a:rPr lang="fi-FI" noProof="0" dirty="0"/>
              <a:t>Lisää nimi napsauttamalla</a:t>
            </a:r>
          </a:p>
        </p:txBody>
      </p:sp>
      <p:sp>
        <p:nvSpPr>
          <p:cNvPr id="42" name="Tekstin paikkamerkki 14">
            <a:extLst>
              <a:ext uri="{FF2B5EF4-FFF2-40B4-BE49-F238E27FC236}">
                <a16:creationId xmlns:a16="http://schemas.microsoft.com/office/drawing/2014/main" id="{EEACD572-F95D-4ABE-9CC6-03D3CAF89EBF}"/>
              </a:ext>
            </a:extLst>
          </p:cNvPr>
          <p:cNvSpPr>
            <a:spLocks noGrp="1"/>
          </p:cNvSpPr>
          <p:nvPr>
            <p:ph type="body" sz="quarter" idx="21" hasCustomPrompt="1"/>
          </p:nvPr>
        </p:nvSpPr>
        <p:spPr>
          <a:xfrm>
            <a:off x="2859913" y="4459860"/>
            <a:ext cx="1183179" cy="492025"/>
          </a:xfrm>
          <a:prstGeom prst="rect">
            <a:avLst/>
          </a:prstGeom>
        </p:spPr>
        <p:txBody>
          <a:bodyPr rtlCol="0" anchor="ctr"/>
          <a:lstStyle>
            <a:lvl1pPr marL="0" indent="0" algn="ctr">
              <a:lnSpc>
                <a:spcPct val="100000"/>
              </a:lnSpc>
              <a:buNone/>
              <a:defRPr lang="en-US" sz="1800" b="1" cap="all" spc="200" baseline="0">
                <a:solidFill>
                  <a:schemeClr val="accent5"/>
                </a:solidFill>
                <a:latin typeface="Century Gothic" panose="020B0502020202020204" pitchFamily="34" charset="0"/>
              </a:defRPr>
            </a:lvl1pPr>
          </a:lstStyle>
          <a:p>
            <a:pPr lvl="0" rtl="0"/>
            <a:r>
              <a:rPr lang="fi-FI" noProof="0" dirty="0"/>
              <a:t>Lisää nimi napsauttamalla</a:t>
            </a:r>
          </a:p>
        </p:txBody>
      </p:sp>
      <p:sp>
        <p:nvSpPr>
          <p:cNvPr id="46" name="Tekstin paikkamerkki 14">
            <a:extLst>
              <a:ext uri="{FF2B5EF4-FFF2-40B4-BE49-F238E27FC236}">
                <a16:creationId xmlns:a16="http://schemas.microsoft.com/office/drawing/2014/main" id="{F21A51C9-DB80-45BF-8C5D-A0236927289E}"/>
              </a:ext>
            </a:extLst>
          </p:cNvPr>
          <p:cNvSpPr>
            <a:spLocks noGrp="1"/>
          </p:cNvSpPr>
          <p:nvPr>
            <p:ph type="body" sz="quarter" idx="23" hasCustomPrompt="1"/>
          </p:nvPr>
        </p:nvSpPr>
        <p:spPr>
          <a:xfrm>
            <a:off x="5237403" y="4321788"/>
            <a:ext cx="1183179" cy="492025"/>
          </a:xfrm>
          <a:prstGeom prst="rect">
            <a:avLst/>
          </a:prstGeom>
        </p:spPr>
        <p:txBody>
          <a:bodyPr rtlCol="0" anchor="ctr"/>
          <a:lstStyle>
            <a:lvl1pPr marL="0" indent="0" algn="ctr">
              <a:lnSpc>
                <a:spcPct val="100000"/>
              </a:lnSpc>
              <a:buNone/>
              <a:defRPr lang="en-US" sz="1800" b="1" cap="all" spc="200" baseline="0">
                <a:solidFill>
                  <a:schemeClr val="accent6">
                    <a:lumMod val="75000"/>
                  </a:schemeClr>
                </a:solidFill>
                <a:latin typeface="Century Gothic" panose="020B0502020202020204" pitchFamily="34" charset="0"/>
              </a:defRPr>
            </a:lvl1pPr>
          </a:lstStyle>
          <a:p>
            <a:pPr lvl="0" rtl="0"/>
            <a:r>
              <a:rPr lang="fi-FI" noProof="0" dirty="0"/>
              <a:t>Lisää nimi napsauttamalla</a:t>
            </a:r>
          </a:p>
        </p:txBody>
      </p:sp>
      <p:sp>
        <p:nvSpPr>
          <p:cNvPr id="34" name="Tekstin paikkamerkki 14">
            <a:extLst>
              <a:ext uri="{FF2B5EF4-FFF2-40B4-BE49-F238E27FC236}">
                <a16:creationId xmlns:a16="http://schemas.microsoft.com/office/drawing/2014/main" id="{AAF01185-D17F-4327-A264-7BA944344077}"/>
              </a:ext>
            </a:extLst>
          </p:cNvPr>
          <p:cNvSpPr>
            <a:spLocks noGrp="1"/>
          </p:cNvSpPr>
          <p:nvPr>
            <p:ph type="body" sz="quarter" idx="17" hasCustomPrompt="1"/>
          </p:nvPr>
        </p:nvSpPr>
        <p:spPr>
          <a:xfrm>
            <a:off x="3927206" y="5468790"/>
            <a:ext cx="1706965" cy="492025"/>
          </a:xfrm>
          <a:prstGeom prst="rect">
            <a:avLst/>
          </a:prstGeom>
        </p:spPr>
        <p:txBody>
          <a:bodyPr rtlCol="0" anchor="ctr"/>
          <a:lstStyle>
            <a:lvl1pPr marL="0" indent="0" algn="ctr">
              <a:lnSpc>
                <a:spcPct val="100000"/>
              </a:lnSpc>
              <a:buNone/>
              <a:defRPr lang="en-US" sz="1000" b="1" cap="all" spc="200" baseline="0">
                <a:solidFill>
                  <a:schemeClr val="accent6"/>
                </a:solidFill>
                <a:latin typeface="Century Gothic" panose="020B0502020202020204" pitchFamily="34" charset="0"/>
              </a:defRPr>
            </a:lvl1pPr>
          </a:lstStyle>
          <a:p>
            <a:pPr lvl="0" rtl="0"/>
            <a:r>
              <a:rPr lang="fi-FI" noProof="0" dirty="0"/>
              <a:t>Lisää nimi napsauttamalla</a:t>
            </a:r>
          </a:p>
        </p:txBody>
      </p:sp>
      <p:sp>
        <p:nvSpPr>
          <p:cNvPr id="48" name="Tekstin paikkamerkki 14">
            <a:extLst>
              <a:ext uri="{FF2B5EF4-FFF2-40B4-BE49-F238E27FC236}">
                <a16:creationId xmlns:a16="http://schemas.microsoft.com/office/drawing/2014/main" id="{0F026DA0-6868-4098-AA73-18F8CB275090}"/>
              </a:ext>
            </a:extLst>
          </p:cNvPr>
          <p:cNvSpPr>
            <a:spLocks noGrp="1"/>
          </p:cNvSpPr>
          <p:nvPr>
            <p:ph type="body" sz="quarter" idx="24" hasCustomPrompt="1"/>
          </p:nvPr>
        </p:nvSpPr>
        <p:spPr>
          <a:xfrm>
            <a:off x="6486546" y="5195673"/>
            <a:ext cx="1183179" cy="492025"/>
          </a:xfrm>
          <a:prstGeom prst="rect">
            <a:avLst/>
          </a:prstGeom>
        </p:spPr>
        <p:txBody>
          <a:bodyPr rtlCol="0" anchor="ctr"/>
          <a:lstStyle>
            <a:lvl1pPr marL="0" indent="0" algn="ctr">
              <a:lnSpc>
                <a:spcPct val="100000"/>
              </a:lnSpc>
              <a:buNone/>
              <a:defRPr lang="en-US" sz="1800" b="1" cap="all" spc="200" baseline="0">
                <a:solidFill>
                  <a:schemeClr val="bg1">
                    <a:lumMod val="75000"/>
                  </a:schemeClr>
                </a:solidFill>
                <a:latin typeface="Century Gothic" panose="020B0502020202020204" pitchFamily="34" charset="0"/>
              </a:defRPr>
            </a:lvl1pPr>
          </a:lstStyle>
          <a:p>
            <a:pPr lvl="0" rtl="0"/>
            <a:r>
              <a:rPr lang="fi-FI" noProof="0" dirty="0"/>
              <a:t>Lisää nimi napsauttamalla</a:t>
            </a:r>
          </a:p>
        </p:txBody>
      </p:sp>
      <p:cxnSp>
        <p:nvCxnSpPr>
          <p:cNvPr id="17" name="Suora yhdysviiva 16">
            <a:extLst>
              <a:ext uri="{FF2B5EF4-FFF2-40B4-BE49-F238E27FC236}">
                <a16:creationId xmlns:a16="http://schemas.microsoft.com/office/drawing/2014/main" id="{C6886378-0368-485F-8D6E-3C9CB4C63C1F}"/>
              </a:ext>
              <a:ext uri="{C183D7F6-B498-43B3-948B-1728B52AA6E4}">
                <adec:decorative xmlns:adec="http://schemas.microsoft.com/office/drawing/2017/decorative" val="1"/>
              </a:ext>
            </a:extLst>
          </p:cNvPr>
          <p:cNvCxnSpPr>
            <a:cxnSpLocks/>
          </p:cNvCxnSpPr>
          <p:nvPr userDrawn="1"/>
        </p:nvCxnSpPr>
        <p:spPr>
          <a:xfrm>
            <a:off x="2447369" y="3774842"/>
            <a:ext cx="46836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uora yhdysviiva 51">
            <a:extLst>
              <a:ext uri="{FF2B5EF4-FFF2-40B4-BE49-F238E27FC236}">
                <a16:creationId xmlns:a16="http://schemas.microsoft.com/office/drawing/2014/main" id="{58EB2C4E-9EF3-4CC7-9BDE-ED5598CCBF65}"/>
              </a:ext>
              <a:ext uri="{C183D7F6-B498-43B3-948B-1728B52AA6E4}">
                <adec:decorative xmlns:adec="http://schemas.microsoft.com/office/drawing/2017/decorative" val="1"/>
              </a:ext>
            </a:extLst>
          </p:cNvPr>
          <p:cNvCxnSpPr>
            <a:cxnSpLocks/>
          </p:cNvCxnSpPr>
          <p:nvPr userDrawn="1"/>
        </p:nvCxnSpPr>
        <p:spPr>
          <a:xfrm flipV="1">
            <a:off x="4780689" y="2091972"/>
            <a:ext cx="4678" cy="337681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Alatunnisteen paikkamerkki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endParaRPr lang="fi-FI" dirty="0"/>
          </a:p>
        </p:txBody>
      </p:sp>
      <p:sp>
        <p:nvSpPr>
          <p:cNvPr id="22" name="Dian numeron paikkamerkki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1"/>
                </a:solidFill>
                <a:effectLst>
                  <a:outerShdw blurRad="38100" dist="38100" dir="2700000" algn="tl">
                    <a:srgbClr val="000000">
                      <a:alpha val="43137"/>
                    </a:srgbClr>
                  </a:outerShdw>
                </a:effectLst>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23" name="Päivämäärän paikkamerkki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279454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svustrategia">
    <p:spTree>
      <p:nvGrpSpPr>
        <p:cNvPr id="1" name=""/>
        <p:cNvGrpSpPr/>
        <p:nvPr/>
      </p:nvGrpSpPr>
      <p:grpSpPr>
        <a:xfrm>
          <a:off x="0" y="0"/>
          <a:ext cx="0" cy="0"/>
          <a:chOff x="0" y="0"/>
          <a:chExt cx="0" cy="0"/>
        </a:xfrm>
      </p:grpSpPr>
      <p:pic>
        <p:nvPicPr>
          <p:cNvPr id="2" name="Grafiikka 1">
            <a:extLst>
              <a:ext uri="{FF2B5EF4-FFF2-40B4-BE49-F238E27FC236}">
                <a16:creationId xmlns:a16="http://schemas.microsoft.com/office/drawing/2014/main" id="{FEDCC43F-6D79-4D9A-A842-74287B40D3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3" name="Otsikko 2">
            <a:extLst>
              <a:ext uri="{FF2B5EF4-FFF2-40B4-BE49-F238E27FC236}">
                <a16:creationId xmlns:a16="http://schemas.microsoft.com/office/drawing/2014/main" id="{A8255D77-6260-4F8F-86E3-D0AAF36FA403}"/>
              </a:ext>
            </a:extLst>
          </p:cNvPr>
          <p:cNvSpPr>
            <a:spLocks noGrp="1"/>
          </p:cNvSpPr>
          <p:nvPr>
            <p:ph type="title" hasCustomPrompt="1"/>
          </p:nvPr>
        </p:nvSpPr>
        <p:spPr>
          <a:xfrm>
            <a:off x="3294345" y="1158710"/>
            <a:ext cx="5611660" cy="677782"/>
          </a:xfrm>
          <a:prstGeom prst="rect">
            <a:avLst/>
          </a:prstGeom>
        </p:spPr>
        <p:txBody>
          <a:bodyPr rtlCol="0" anchor="b"/>
          <a:lstStyle>
            <a:lvl1pPr algn="ct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8" name="Tekstin paikkamerkki 14">
            <a:extLst>
              <a:ext uri="{FF2B5EF4-FFF2-40B4-BE49-F238E27FC236}">
                <a16:creationId xmlns:a16="http://schemas.microsoft.com/office/drawing/2014/main" id="{5C91A828-665B-4FC2-950E-370DF47348CE}"/>
              </a:ext>
            </a:extLst>
          </p:cNvPr>
          <p:cNvSpPr>
            <a:spLocks noGrp="1"/>
          </p:cNvSpPr>
          <p:nvPr>
            <p:ph type="body" sz="quarter" idx="19" hasCustomPrompt="1"/>
          </p:nvPr>
        </p:nvSpPr>
        <p:spPr>
          <a:xfrm>
            <a:off x="3519730" y="1836492"/>
            <a:ext cx="5152539" cy="718457"/>
          </a:xfrm>
          <a:prstGeom prst="rect">
            <a:avLst/>
          </a:prstGeom>
        </p:spPr>
        <p:txBody>
          <a:bodyPr rtlCol="0"/>
          <a:lstStyle>
            <a:lvl1pPr marL="0" indent="0" algn="ctr">
              <a:buNone/>
              <a:defRPr lang="en-US" sz="1800" cap="none" spc="200" baseline="0">
                <a:solidFill>
                  <a:schemeClr val="bg1"/>
                </a:solidFill>
                <a:latin typeface="Calibri Light" panose="020F0302020204030204" pitchFamily="34" charset="0"/>
              </a:defRPr>
            </a:lvl1pPr>
          </a:lstStyle>
          <a:p>
            <a:pPr lvl="0" rtl="0"/>
            <a:r>
              <a:rPr lang="fi-FI" noProof="0" dirty="0"/>
              <a:t>Lisää alaotsikko</a:t>
            </a:r>
          </a:p>
        </p:txBody>
      </p:sp>
      <p:sp>
        <p:nvSpPr>
          <p:cNvPr id="10" name="Tekstin paikkamerkki 14">
            <a:extLst>
              <a:ext uri="{FF2B5EF4-FFF2-40B4-BE49-F238E27FC236}">
                <a16:creationId xmlns:a16="http://schemas.microsoft.com/office/drawing/2014/main" id="{0BE18AA7-27E7-4763-A428-079E43A450DA}"/>
              </a:ext>
            </a:extLst>
          </p:cNvPr>
          <p:cNvSpPr>
            <a:spLocks noGrp="1"/>
          </p:cNvSpPr>
          <p:nvPr>
            <p:ph type="body" sz="quarter" idx="26" hasCustomPrompt="1"/>
          </p:nvPr>
        </p:nvSpPr>
        <p:spPr>
          <a:xfrm>
            <a:off x="1833290" y="3262556"/>
            <a:ext cx="1706965" cy="1048575"/>
          </a:xfrm>
          <a:prstGeom prst="rect">
            <a:avLst/>
          </a:prstGeom>
        </p:spPr>
        <p:txBody>
          <a:bodyPr rtlCol="0" anchor="ctr"/>
          <a:lstStyle>
            <a:lvl1pPr marL="0" indent="0" algn="ctr">
              <a:lnSpc>
                <a:spcPct val="100000"/>
              </a:lnSpc>
              <a:buNone/>
              <a:defRPr lang="en-US" sz="1600" b="1" cap="all" spc="200" baseline="0">
                <a:solidFill>
                  <a:schemeClr val="accent6"/>
                </a:solidFill>
                <a:latin typeface="Century Gothic" panose="020B0502020202020204" pitchFamily="34" charset="0"/>
              </a:defRPr>
            </a:lvl1pPr>
          </a:lstStyle>
          <a:p>
            <a:pPr lvl="0" rtl="0"/>
            <a:r>
              <a:rPr lang="fi-FI" noProof="0" dirty="0"/>
              <a:t>Lisää nimi napsauttamalla</a:t>
            </a:r>
          </a:p>
        </p:txBody>
      </p:sp>
      <p:sp>
        <p:nvSpPr>
          <p:cNvPr id="17" name="Tekstin paikkamerkki 14">
            <a:extLst>
              <a:ext uri="{FF2B5EF4-FFF2-40B4-BE49-F238E27FC236}">
                <a16:creationId xmlns:a16="http://schemas.microsoft.com/office/drawing/2014/main" id="{6ED488B3-3B38-4DE8-8789-E9C406DB6525}"/>
              </a:ext>
            </a:extLst>
          </p:cNvPr>
          <p:cNvSpPr>
            <a:spLocks noGrp="1"/>
          </p:cNvSpPr>
          <p:nvPr>
            <p:ph type="body" sz="quarter" idx="27" hasCustomPrompt="1"/>
          </p:nvPr>
        </p:nvSpPr>
        <p:spPr>
          <a:xfrm>
            <a:off x="5053332" y="3262556"/>
            <a:ext cx="1706965" cy="1048575"/>
          </a:xfrm>
          <a:prstGeom prst="rect">
            <a:avLst/>
          </a:prstGeom>
        </p:spPr>
        <p:txBody>
          <a:bodyPr rtlCol="0" anchor="ctr"/>
          <a:lstStyle>
            <a:lvl1pPr marL="0" indent="0" algn="ctr">
              <a:lnSpc>
                <a:spcPct val="100000"/>
              </a:lnSpc>
              <a:buNone/>
              <a:defRPr lang="en-US" sz="1600" b="1" cap="all" spc="200" baseline="0">
                <a:solidFill>
                  <a:schemeClr val="accent6"/>
                </a:solidFill>
                <a:latin typeface="Century Gothic" panose="020B0502020202020204" pitchFamily="34" charset="0"/>
              </a:defRPr>
            </a:lvl1pPr>
          </a:lstStyle>
          <a:p>
            <a:pPr lvl="0" rtl="0"/>
            <a:r>
              <a:rPr lang="fi-FI" noProof="0" dirty="0"/>
              <a:t>Lisää nimi napsauttamalla</a:t>
            </a:r>
          </a:p>
        </p:txBody>
      </p:sp>
      <p:sp>
        <p:nvSpPr>
          <p:cNvPr id="19" name="Tekstin paikkamerkki 14">
            <a:extLst>
              <a:ext uri="{FF2B5EF4-FFF2-40B4-BE49-F238E27FC236}">
                <a16:creationId xmlns:a16="http://schemas.microsoft.com/office/drawing/2014/main" id="{5717E8AA-E5DC-43D1-BED9-1A8F554EB61F}"/>
              </a:ext>
            </a:extLst>
          </p:cNvPr>
          <p:cNvSpPr>
            <a:spLocks noGrp="1"/>
          </p:cNvSpPr>
          <p:nvPr>
            <p:ph type="body" sz="quarter" idx="28" hasCustomPrompt="1"/>
          </p:nvPr>
        </p:nvSpPr>
        <p:spPr>
          <a:xfrm>
            <a:off x="8197008" y="3262556"/>
            <a:ext cx="1706965" cy="1048575"/>
          </a:xfrm>
          <a:prstGeom prst="rect">
            <a:avLst/>
          </a:prstGeom>
        </p:spPr>
        <p:txBody>
          <a:bodyPr rtlCol="0" anchor="ctr"/>
          <a:lstStyle>
            <a:lvl1pPr marL="0" indent="0" algn="ctr">
              <a:lnSpc>
                <a:spcPct val="100000"/>
              </a:lnSpc>
              <a:buNone/>
              <a:defRPr lang="en-US" sz="1600" b="1" cap="all" spc="200" baseline="0">
                <a:solidFill>
                  <a:schemeClr val="accent6"/>
                </a:solidFill>
                <a:latin typeface="Century Gothic" panose="020B0502020202020204" pitchFamily="34" charset="0"/>
              </a:defRPr>
            </a:lvl1pPr>
          </a:lstStyle>
          <a:p>
            <a:pPr lvl="0" rtl="0"/>
            <a:r>
              <a:rPr lang="fi-FI" noProof="0" dirty="0"/>
              <a:t>Lisää nimi napsauttamalla</a:t>
            </a:r>
          </a:p>
        </p:txBody>
      </p:sp>
      <p:sp>
        <p:nvSpPr>
          <p:cNvPr id="20" name="Tekstin paikkamerkki 14">
            <a:extLst>
              <a:ext uri="{FF2B5EF4-FFF2-40B4-BE49-F238E27FC236}">
                <a16:creationId xmlns:a16="http://schemas.microsoft.com/office/drawing/2014/main" id="{83A9D178-AD0E-4E87-97B3-88B79A533B1B}"/>
              </a:ext>
            </a:extLst>
          </p:cNvPr>
          <p:cNvSpPr>
            <a:spLocks noGrp="1"/>
          </p:cNvSpPr>
          <p:nvPr>
            <p:ph type="body" sz="quarter" idx="13" hasCustomPrompt="1"/>
          </p:nvPr>
        </p:nvSpPr>
        <p:spPr>
          <a:xfrm>
            <a:off x="1462028" y="4704557"/>
            <a:ext cx="2431015" cy="1148945"/>
          </a:xfrm>
          <a:prstGeom prst="rect">
            <a:avLst/>
          </a:prstGeom>
        </p:spPr>
        <p:txBody>
          <a:bodyPr rtlCol="0"/>
          <a:lstStyle>
            <a:lvl1pPr marL="0" indent="0" algn="ctr">
              <a:lnSpc>
                <a:spcPct val="125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21" name="Tekstin paikkamerkki 14">
            <a:extLst>
              <a:ext uri="{FF2B5EF4-FFF2-40B4-BE49-F238E27FC236}">
                <a16:creationId xmlns:a16="http://schemas.microsoft.com/office/drawing/2014/main" id="{BF8B39EE-8EB7-4880-A9FE-9F98D23984F3}"/>
              </a:ext>
            </a:extLst>
          </p:cNvPr>
          <p:cNvSpPr>
            <a:spLocks noGrp="1"/>
          </p:cNvSpPr>
          <p:nvPr>
            <p:ph type="body" sz="quarter" idx="29" hasCustomPrompt="1"/>
          </p:nvPr>
        </p:nvSpPr>
        <p:spPr>
          <a:xfrm>
            <a:off x="4691306" y="4704558"/>
            <a:ext cx="2431015" cy="1148945"/>
          </a:xfrm>
          <a:prstGeom prst="rect">
            <a:avLst/>
          </a:prstGeom>
        </p:spPr>
        <p:txBody>
          <a:bodyPr rtlCol="0"/>
          <a:lstStyle>
            <a:lvl1pPr marL="0" indent="0" algn="ctr">
              <a:lnSpc>
                <a:spcPct val="125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22" name="Tekstin paikkamerkki 14">
            <a:extLst>
              <a:ext uri="{FF2B5EF4-FFF2-40B4-BE49-F238E27FC236}">
                <a16:creationId xmlns:a16="http://schemas.microsoft.com/office/drawing/2014/main" id="{C74686F1-FD3B-4529-9DBC-C6E34312C5CF}"/>
              </a:ext>
            </a:extLst>
          </p:cNvPr>
          <p:cNvSpPr>
            <a:spLocks noGrp="1"/>
          </p:cNvSpPr>
          <p:nvPr>
            <p:ph type="body" sz="quarter" idx="30" hasCustomPrompt="1"/>
          </p:nvPr>
        </p:nvSpPr>
        <p:spPr>
          <a:xfrm>
            <a:off x="7834982" y="4704557"/>
            <a:ext cx="2431015" cy="1148945"/>
          </a:xfrm>
          <a:prstGeom prst="rect">
            <a:avLst/>
          </a:prstGeom>
        </p:spPr>
        <p:txBody>
          <a:bodyPr rtlCol="0"/>
          <a:lstStyle>
            <a:lvl1pPr marL="0" indent="0" algn="ctr">
              <a:lnSpc>
                <a:spcPct val="125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12" name="Alatunnisteen paikkamerkki 15">
            <a:extLst>
              <a:ext uri="{FF2B5EF4-FFF2-40B4-BE49-F238E27FC236}">
                <a16:creationId xmlns:a16="http://schemas.microsoft.com/office/drawing/2014/main" id="{0A8B5FF2-6B96-4FE7-A6ED-0C89D74FAD0E}"/>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latin typeface="Century Gothic" panose="020B0502020202020204" pitchFamily="34" charset="0"/>
              </a:defRPr>
            </a:lvl1pPr>
          </a:lstStyle>
          <a:p>
            <a:endParaRPr lang="fi-FI" dirty="0"/>
          </a:p>
        </p:txBody>
      </p:sp>
      <p:sp>
        <p:nvSpPr>
          <p:cNvPr id="13" name="Dian numeron paikkamerkki 16">
            <a:extLst>
              <a:ext uri="{FF2B5EF4-FFF2-40B4-BE49-F238E27FC236}">
                <a16:creationId xmlns:a16="http://schemas.microsoft.com/office/drawing/2014/main" id="{B8BB57A8-7823-42A3-BA84-96690BFFDC36}"/>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14" name="Päivämäärän paikkamerkki 14">
            <a:extLst>
              <a:ext uri="{FF2B5EF4-FFF2-40B4-BE49-F238E27FC236}">
                <a16:creationId xmlns:a16="http://schemas.microsoft.com/office/drawing/2014/main" id="{902A41BF-FE61-48B9-A0B1-94AAB15381BA}"/>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858706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tovoima">
    <p:spTree>
      <p:nvGrpSpPr>
        <p:cNvPr id="1" name=""/>
        <p:cNvGrpSpPr/>
        <p:nvPr/>
      </p:nvGrpSpPr>
      <p:grpSpPr>
        <a:xfrm>
          <a:off x="0" y="0"/>
          <a:ext cx="0" cy="0"/>
          <a:chOff x="0" y="0"/>
          <a:chExt cx="0" cy="0"/>
        </a:xfrm>
      </p:grpSpPr>
      <p:pic>
        <p:nvPicPr>
          <p:cNvPr id="36" name="Grafiikka 35">
            <a:extLst>
              <a:ext uri="{FF2B5EF4-FFF2-40B4-BE49-F238E27FC236}">
                <a16:creationId xmlns:a16="http://schemas.microsoft.com/office/drawing/2014/main" id="{41C2529C-151F-488B-A358-D60A3D5521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2" name="Otsikko 1">
            <a:extLst>
              <a:ext uri="{FF2B5EF4-FFF2-40B4-BE49-F238E27FC236}">
                <a16:creationId xmlns:a16="http://schemas.microsoft.com/office/drawing/2014/main" id="{53E2EB21-CF4E-4578-820A-EACF488B1712}"/>
              </a:ext>
            </a:extLst>
          </p:cNvPr>
          <p:cNvSpPr>
            <a:spLocks noGrp="1"/>
          </p:cNvSpPr>
          <p:nvPr>
            <p:ph type="title" hasCustomPrompt="1"/>
          </p:nvPr>
        </p:nvSpPr>
        <p:spPr>
          <a:xfrm>
            <a:off x="3356975" y="1144939"/>
            <a:ext cx="5473874" cy="687833"/>
          </a:xfrm>
          <a:prstGeom prst="rect">
            <a:avLst/>
          </a:prstGeom>
        </p:spPr>
        <p:txBody>
          <a:bodyPr rtlCol="0" anchor="b"/>
          <a:lstStyle>
            <a:lvl1pPr algn="ct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10" name="Tekstin paikkamerkki 14">
            <a:extLst>
              <a:ext uri="{FF2B5EF4-FFF2-40B4-BE49-F238E27FC236}">
                <a16:creationId xmlns:a16="http://schemas.microsoft.com/office/drawing/2014/main" id="{7F450FCB-3FE4-489F-A4BA-4BF492C226C5}"/>
              </a:ext>
            </a:extLst>
          </p:cNvPr>
          <p:cNvSpPr>
            <a:spLocks noGrp="1"/>
          </p:cNvSpPr>
          <p:nvPr>
            <p:ph type="body" sz="quarter" idx="19" hasCustomPrompt="1"/>
          </p:nvPr>
        </p:nvSpPr>
        <p:spPr>
          <a:xfrm>
            <a:off x="3519730" y="1836492"/>
            <a:ext cx="5152539" cy="718457"/>
          </a:xfrm>
          <a:prstGeom prst="rect">
            <a:avLst/>
          </a:prstGeom>
        </p:spPr>
        <p:txBody>
          <a:bodyPr rtlCol="0"/>
          <a:lstStyle>
            <a:lvl1pPr marL="0" indent="0" algn="ctr">
              <a:buNone/>
              <a:defRPr lang="en-US" sz="1800" cap="none" spc="200" baseline="0">
                <a:solidFill>
                  <a:schemeClr val="bg1"/>
                </a:solidFill>
                <a:latin typeface="Calibri Light" panose="020F0302020204030204" pitchFamily="34" charset="0"/>
              </a:defRPr>
            </a:lvl1pPr>
          </a:lstStyle>
          <a:p>
            <a:pPr lvl="0" rtl="0"/>
            <a:r>
              <a:rPr lang="fi-FI" noProof="0" dirty="0"/>
              <a:t>Lisää alaotsikko</a:t>
            </a:r>
          </a:p>
        </p:txBody>
      </p:sp>
      <p:sp>
        <p:nvSpPr>
          <p:cNvPr id="39" name="Tekstin paikkamerkki 10">
            <a:extLst>
              <a:ext uri="{FF2B5EF4-FFF2-40B4-BE49-F238E27FC236}">
                <a16:creationId xmlns:a16="http://schemas.microsoft.com/office/drawing/2014/main" id="{EB6054A1-FB6D-4599-BAA9-5A51A0FA8C5C}"/>
              </a:ext>
            </a:extLst>
          </p:cNvPr>
          <p:cNvSpPr>
            <a:spLocks noGrp="1"/>
          </p:cNvSpPr>
          <p:nvPr>
            <p:ph type="body" sz="quarter" idx="24" hasCustomPrompt="1"/>
          </p:nvPr>
        </p:nvSpPr>
        <p:spPr>
          <a:xfrm>
            <a:off x="963991" y="2822318"/>
            <a:ext cx="3574251" cy="448769"/>
          </a:xfrm>
          <a:prstGeom prst="rect">
            <a:avLst/>
          </a:prstGeom>
        </p:spPr>
        <p:txBody>
          <a:bodyPr rtlCol="0"/>
          <a:lstStyle>
            <a:lvl1pPr marL="0" indent="0" algn="l">
              <a:buNone/>
              <a:defRPr lang="en-US" sz="1600" b="1" cap="none" spc="200" baseline="0">
                <a:solidFill>
                  <a:schemeClr val="bg1"/>
                </a:solidFill>
                <a:latin typeface="Century Gothic" panose="020B0502020202020204" pitchFamily="34" charset="0"/>
              </a:defRPr>
            </a:lvl1pPr>
          </a:lstStyle>
          <a:p>
            <a:pPr lvl="0" rtl="0"/>
            <a:r>
              <a:rPr lang="fi-FI" noProof="0" dirty="0"/>
              <a:t>Lisää otsikko napsauttamalla</a:t>
            </a:r>
          </a:p>
        </p:txBody>
      </p:sp>
      <p:sp>
        <p:nvSpPr>
          <p:cNvPr id="4" name="Sisällön paikkamerkki 3">
            <a:extLst>
              <a:ext uri="{FF2B5EF4-FFF2-40B4-BE49-F238E27FC236}">
                <a16:creationId xmlns:a16="http://schemas.microsoft.com/office/drawing/2014/main" id="{95054896-ABA6-49DF-9D5D-B2E6224DD442}"/>
              </a:ext>
            </a:extLst>
          </p:cNvPr>
          <p:cNvSpPr>
            <a:spLocks noGrp="1"/>
          </p:cNvSpPr>
          <p:nvPr>
            <p:ph sz="quarter" idx="32"/>
          </p:nvPr>
        </p:nvSpPr>
        <p:spPr>
          <a:xfrm>
            <a:off x="866775" y="3333750"/>
            <a:ext cx="4352925" cy="2636837"/>
          </a:xfrm>
          <a:prstGeom prst="rect">
            <a:avLst/>
          </a:prstGeom>
        </p:spPr>
        <p:txBody>
          <a:bodyPr rtlCol="0"/>
          <a:lstStyle>
            <a:lvl1pPr>
              <a:defRPr lang="en-US">
                <a:solidFill>
                  <a:schemeClr val="bg1"/>
                </a:solidFill>
                <a:latin typeface="Calibri Light" panose="020F0302020204030204" pitchFamily="34" charset="0"/>
              </a:defRPr>
            </a:lvl1pPr>
            <a:lvl2pPr>
              <a:defRPr lang="en-US">
                <a:solidFill>
                  <a:schemeClr val="bg1"/>
                </a:solidFill>
                <a:latin typeface="Calibri Light" panose="020F0302020204030204" pitchFamily="34" charset="0"/>
              </a:defRPr>
            </a:lvl2pPr>
            <a:lvl3pPr>
              <a:defRPr lang="en-US">
                <a:solidFill>
                  <a:schemeClr val="bg1"/>
                </a:solidFill>
                <a:latin typeface="Calibri Light" panose="020F0302020204030204" pitchFamily="34" charset="0"/>
              </a:defRPr>
            </a:lvl3pPr>
            <a:lvl4pPr>
              <a:defRPr lang="en-US">
                <a:solidFill>
                  <a:schemeClr val="bg1"/>
                </a:solidFill>
                <a:latin typeface="Calibri Light" panose="020F0302020204030204" pitchFamily="34" charset="0"/>
              </a:defRPr>
            </a:lvl4pPr>
            <a:lvl5pPr>
              <a:defRPr lang="en-US">
                <a:solidFill>
                  <a:schemeClr val="bg1"/>
                </a:solidFill>
                <a:latin typeface="Calibri Light" panose="020F0302020204030204" pitchFamily="34" charset="0"/>
              </a:defRPr>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0" name="Tekstin paikkamerkki 10">
            <a:extLst>
              <a:ext uri="{FF2B5EF4-FFF2-40B4-BE49-F238E27FC236}">
                <a16:creationId xmlns:a16="http://schemas.microsoft.com/office/drawing/2014/main" id="{5E9FFDEA-766B-48BC-B5E5-F06563BF4DE9}"/>
              </a:ext>
            </a:extLst>
          </p:cNvPr>
          <p:cNvSpPr>
            <a:spLocks noGrp="1"/>
          </p:cNvSpPr>
          <p:nvPr>
            <p:ph type="body" sz="quarter" idx="25" hasCustomPrompt="1"/>
          </p:nvPr>
        </p:nvSpPr>
        <p:spPr>
          <a:xfrm>
            <a:off x="6479875" y="2829932"/>
            <a:ext cx="3574251" cy="448769"/>
          </a:xfrm>
          <a:prstGeom prst="rect">
            <a:avLst/>
          </a:prstGeom>
        </p:spPr>
        <p:txBody>
          <a:bodyPr rtlCol="0"/>
          <a:lstStyle>
            <a:lvl1pPr marL="0" indent="0" algn="l">
              <a:buNone/>
              <a:defRPr lang="en-US" sz="1600" b="1" cap="none" spc="200" baseline="0">
                <a:solidFill>
                  <a:schemeClr val="bg1"/>
                </a:solidFill>
                <a:latin typeface="Century Gothic" panose="020B0502020202020204" pitchFamily="34" charset="0"/>
              </a:defRPr>
            </a:lvl1pPr>
          </a:lstStyle>
          <a:p>
            <a:pPr lvl="0" rtl="0"/>
            <a:r>
              <a:rPr lang="fi-FI" noProof="0" dirty="0"/>
              <a:t>Lisää otsikko napsauttamalla</a:t>
            </a:r>
          </a:p>
        </p:txBody>
      </p:sp>
      <p:sp>
        <p:nvSpPr>
          <p:cNvPr id="12" name="Alatunnisteen paikkamerkki 15">
            <a:extLst>
              <a:ext uri="{FF2B5EF4-FFF2-40B4-BE49-F238E27FC236}">
                <a16:creationId xmlns:a16="http://schemas.microsoft.com/office/drawing/2014/main" id="{067B5EA1-9C03-415F-A792-0E81289DB3BC}"/>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latin typeface="Century Gothic" panose="020B0502020202020204" pitchFamily="34" charset="0"/>
              </a:defRPr>
            </a:lvl1pPr>
          </a:lstStyle>
          <a:p>
            <a:endParaRPr lang="fi-FI" dirty="0"/>
          </a:p>
        </p:txBody>
      </p:sp>
      <p:sp>
        <p:nvSpPr>
          <p:cNvPr id="13" name="Dian numeron paikkamerkki 16">
            <a:extLst>
              <a:ext uri="{FF2B5EF4-FFF2-40B4-BE49-F238E27FC236}">
                <a16:creationId xmlns:a16="http://schemas.microsoft.com/office/drawing/2014/main" id="{258AB827-653F-449B-8FE9-EC1E4F1C15B3}"/>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14" name="Päivämäärän paikkamerkki 14">
            <a:extLst>
              <a:ext uri="{FF2B5EF4-FFF2-40B4-BE49-F238E27FC236}">
                <a16:creationId xmlns:a16="http://schemas.microsoft.com/office/drawing/2014/main" id="{045230A5-30E4-4168-93C9-124C889B63F7}"/>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latin typeface="Century Gothic" panose="020B0502020202020204" pitchFamily="34" charset="0"/>
              </a:defRPr>
            </a:lvl1pPr>
          </a:lstStyle>
          <a:p>
            <a:pPr>
              <a:defRPr lang="en-US"/>
            </a:pPr>
            <a:endParaRPr lang="fi-FI" cap="all" dirty="0"/>
          </a:p>
        </p:txBody>
      </p:sp>
      <p:sp>
        <p:nvSpPr>
          <p:cNvPr id="34" name="Sisällön paikkamerkki 3">
            <a:extLst>
              <a:ext uri="{FF2B5EF4-FFF2-40B4-BE49-F238E27FC236}">
                <a16:creationId xmlns:a16="http://schemas.microsoft.com/office/drawing/2014/main" id="{C1979EE6-6944-48F0-87CE-65E90A3ACC71}"/>
              </a:ext>
            </a:extLst>
          </p:cNvPr>
          <p:cNvSpPr>
            <a:spLocks noGrp="1"/>
          </p:cNvSpPr>
          <p:nvPr>
            <p:ph sz="quarter" idx="33"/>
          </p:nvPr>
        </p:nvSpPr>
        <p:spPr>
          <a:xfrm>
            <a:off x="6433647" y="3333750"/>
            <a:ext cx="4352925" cy="2636837"/>
          </a:xfrm>
          <a:prstGeom prst="rect">
            <a:avLst/>
          </a:prstGeom>
        </p:spPr>
        <p:txBody>
          <a:bodyPr rtlCol="0"/>
          <a:lstStyle>
            <a:lvl1pPr>
              <a:defRPr lang="en-US">
                <a:solidFill>
                  <a:schemeClr val="bg1"/>
                </a:solidFill>
                <a:latin typeface="Calibri Light" panose="020F0302020204030204" pitchFamily="34" charset="0"/>
              </a:defRPr>
            </a:lvl1pPr>
            <a:lvl2pPr>
              <a:defRPr lang="en-US">
                <a:solidFill>
                  <a:schemeClr val="bg1"/>
                </a:solidFill>
                <a:latin typeface="Calibri Light" panose="020F0302020204030204" pitchFamily="34" charset="0"/>
              </a:defRPr>
            </a:lvl2pPr>
            <a:lvl3pPr>
              <a:defRPr lang="en-US">
                <a:solidFill>
                  <a:schemeClr val="bg1"/>
                </a:solidFill>
                <a:latin typeface="Calibri Light" panose="020F0302020204030204" pitchFamily="34" charset="0"/>
              </a:defRPr>
            </a:lvl3pPr>
            <a:lvl4pPr>
              <a:defRPr lang="en-US">
                <a:solidFill>
                  <a:schemeClr val="bg1"/>
                </a:solidFill>
                <a:latin typeface="Calibri Light" panose="020F0302020204030204" pitchFamily="34" charset="0"/>
              </a:defRPr>
            </a:lvl4pPr>
            <a:lvl5pPr>
              <a:defRPr lang="en-US">
                <a:solidFill>
                  <a:schemeClr val="bg1"/>
                </a:solidFill>
                <a:latin typeface="Calibri Light" panose="020F0302020204030204" pitchFamily="34" charset="0"/>
              </a:defRPr>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Tree>
    <p:extLst>
      <p:ext uri="{BB962C8B-B14F-4D97-AF65-F5344CB8AC3E}">
        <p14:creationId xmlns:p14="http://schemas.microsoft.com/office/powerpoint/2010/main" val="2422514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ksivuotinen toimintasuunnitelma">
    <p:spTree>
      <p:nvGrpSpPr>
        <p:cNvPr id="1" name=""/>
        <p:cNvGrpSpPr/>
        <p:nvPr/>
      </p:nvGrpSpPr>
      <p:grpSpPr>
        <a:xfrm>
          <a:off x="0" y="0"/>
          <a:ext cx="0" cy="0"/>
          <a:chOff x="0" y="0"/>
          <a:chExt cx="0" cy="0"/>
        </a:xfrm>
      </p:grpSpPr>
      <p:pic>
        <p:nvPicPr>
          <p:cNvPr id="120" name="Grafiikka 119">
            <a:extLst>
              <a:ext uri="{FF2B5EF4-FFF2-40B4-BE49-F238E27FC236}">
                <a16:creationId xmlns:a16="http://schemas.microsoft.com/office/drawing/2014/main" id="{0D59F18F-5BD3-4E80-A69E-6D92DA9BB5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grpSp>
        <p:nvGrpSpPr>
          <p:cNvPr id="100" name="Ryhmä 99">
            <a:extLst>
              <a:ext uri="{FF2B5EF4-FFF2-40B4-BE49-F238E27FC236}">
                <a16:creationId xmlns:a16="http://schemas.microsoft.com/office/drawing/2014/main" id="{79CFC79B-A403-4086-AB1A-E4F1F5AC31F2}"/>
              </a:ext>
              <a:ext uri="{C183D7F6-B498-43B3-948B-1728B52AA6E4}">
                <adec:decorative xmlns:adec="http://schemas.microsoft.com/office/drawing/2017/decorative" val="1"/>
              </a:ext>
            </a:extLst>
          </p:cNvPr>
          <p:cNvGrpSpPr/>
          <p:nvPr userDrawn="1"/>
        </p:nvGrpSpPr>
        <p:grpSpPr>
          <a:xfrm>
            <a:off x="2010137" y="2689356"/>
            <a:ext cx="8510121" cy="0"/>
            <a:chOff x="1504814" y="2488864"/>
            <a:chExt cx="8510121" cy="0"/>
          </a:xfrm>
        </p:grpSpPr>
        <p:cxnSp>
          <p:nvCxnSpPr>
            <p:cNvPr id="79" name="Suora yhdysviiva 78">
              <a:extLst>
                <a:ext uri="{FF2B5EF4-FFF2-40B4-BE49-F238E27FC236}">
                  <a16:creationId xmlns:a16="http://schemas.microsoft.com/office/drawing/2014/main" id="{3993C126-30E8-42C9-97ED-B7968CE61D87}"/>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uora yhdysviiva 80">
              <a:extLst>
                <a:ext uri="{FF2B5EF4-FFF2-40B4-BE49-F238E27FC236}">
                  <a16:creationId xmlns:a16="http://schemas.microsoft.com/office/drawing/2014/main" id="{710C08B4-5A67-4383-9733-CF6DCA952D8F}"/>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uora yhdysviiva 82">
              <a:extLst>
                <a:ext uri="{FF2B5EF4-FFF2-40B4-BE49-F238E27FC236}">
                  <a16:creationId xmlns:a16="http://schemas.microsoft.com/office/drawing/2014/main" id="{9736A6D3-72B8-4ADD-83D7-F905F1EB82FE}"/>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uora yhdysviiva 84">
              <a:extLst>
                <a:ext uri="{FF2B5EF4-FFF2-40B4-BE49-F238E27FC236}">
                  <a16:creationId xmlns:a16="http://schemas.microsoft.com/office/drawing/2014/main" id="{7C048AE4-D798-4F1B-874C-F9044ECC8603}"/>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uora yhdysviiva 86">
              <a:extLst>
                <a:ext uri="{FF2B5EF4-FFF2-40B4-BE49-F238E27FC236}">
                  <a16:creationId xmlns:a16="http://schemas.microsoft.com/office/drawing/2014/main" id="{224A7533-05E8-464C-81E3-83136E632AF6}"/>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uora yhdysviiva 88">
              <a:extLst>
                <a:ext uri="{FF2B5EF4-FFF2-40B4-BE49-F238E27FC236}">
                  <a16:creationId xmlns:a16="http://schemas.microsoft.com/office/drawing/2014/main" id="{714E820A-336F-43A8-AB0D-875A28FB90F6}"/>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uora yhdysviiva 90">
              <a:extLst>
                <a:ext uri="{FF2B5EF4-FFF2-40B4-BE49-F238E27FC236}">
                  <a16:creationId xmlns:a16="http://schemas.microsoft.com/office/drawing/2014/main" id="{6D557188-FB50-4CF1-85AD-28747D97DC45}"/>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uora yhdysviiva 92">
              <a:extLst>
                <a:ext uri="{FF2B5EF4-FFF2-40B4-BE49-F238E27FC236}">
                  <a16:creationId xmlns:a16="http://schemas.microsoft.com/office/drawing/2014/main" id="{1AF23435-A9FF-4958-AAD2-BC57F32090C1}"/>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uora yhdysviiva 94">
              <a:extLst>
                <a:ext uri="{FF2B5EF4-FFF2-40B4-BE49-F238E27FC236}">
                  <a16:creationId xmlns:a16="http://schemas.microsoft.com/office/drawing/2014/main" id="{3B538E04-AA2E-459F-8D6B-7272BF9117A5}"/>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uora yhdysviiva 96">
              <a:extLst>
                <a:ext uri="{FF2B5EF4-FFF2-40B4-BE49-F238E27FC236}">
                  <a16:creationId xmlns:a16="http://schemas.microsoft.com/office/drawing/2014/main" id="{379A5921-876C-47AA-BF02-FADD423D79B7}"/>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uora yhdysviiva 98">
              <a:extLst>
                <a:ext uri="{FF2B5EF4-FFF2-40B4-BE49-F238E27FC236}">
                  <a16:creationId xmlns:a16="http://schemas.microsoft.com/office/drawing/2014/main" id="{9B30A0A8-B885-4ACC-A172-7A4408F0C0BC}"/>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Otsikko 1">
            <a:extLst>
              <a:ext uri="{FF2B5EF4-FFF2-40B4-BE49-F238E27FC236}">
                <a16:creationId xmlns:a16="http://schemas.microsoft.com/office/drawing/2014/main" id="{F3B7C7B2-16AE-4434-A8AD-0977BCB9459A}"/>
              </a:ext>
            </a:extLst>
          </p:cNvPr>
          <p:cNvSpPr>
            <a:spLocks noGrp="1"/>
          </p:cNvSpPr>
          <p:nvPr>
            <p:ph type="title" hasCustomPrompt="1"/>
          </p:nvPr>
        </p:nvSpPr>
        <p:spPr>
          <a:xfrm>
            <a:off x="681698" y="512299"/>
            <a:ext cx="10515600" cy="727388"/>
          </a:xfrm>
          <a:prstGeom prst="rect">
            <a:avLst/>
          </a:prstGeom>
        </p:spPr>
        <p:txBody>
          <a:bodyPr rtlCol="0"/>
          <a:lstStyle>
            <a:lvl1pP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121" name="Tekstin paikkamerkki 14">
            <a:extLst>
              <a:ext uri="{FF2B5EF4-FFF2-40B4-BE49-F238E27FC236}">
                <a16:creationId xmlns:a16="http://schemas.microsoft.com/office/drawing/2014/main" id="{53B0593C-E961-4FCF-8FFD-E10C0FD17BBF}"/>
              </a:ext>
            </a:extLst>
          </p:cNvPr>
          <p:cNvSpPr>
            <a:spLocks noGrp="1"/>
          </p:cNvSpPr>
          <p:nvPr>
            <p:ph type="body" sz="quarter" idx="43" hasCustomPrompt="1"/>
          </p:nvPr>
        </p:nvSpPr>
        <p:spPr>
          <a:xfrm>
            <a:off x="1992423" y="1780403"/>
            <a:ext cx="1440088" cy="586248"/>
          </a:xfrm>
          <a:prstGeom prst="rect">
            <a:avLst/>
          </a:prstGeom>
        </p:spPr>
        <p:txBody>
          <a:bodyPr rtlCol="0" anchor="ctr"/>
          <a:lstStyle>
            <a:lvl1pPr marL="0" indent="0" algn="ctr">
              <a:lnSpc>
                <a:spcPct val="10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122" name="Tekstin paikkamerkki 14">
            <a:extLst>
              <a:ext uri="{FF2B5EF4-FFF2-40B4-BE49-F238E27FC236}">
                <a16:creationId xmlns:a16="http://schemas.microsoft.com/office/drawing/2014/main" id="{82A98F85-0B8A-4F76-813C-C9E7A0AD8804}"/>
              </a:ext>
            </a:extLst>
          </p:cNvPr>
          <p:cNvSpPr>
            <a:spLocks noGrp="1"/>
          </p:cNvSpPr>
          <p:nvPr>
            <p:ph type="body" sz="quarter" idx="44" hasCustomPrompt="1"/>
          </p:nvPr>
        </p:nvSpPr>
        <p:spPr>
          <a:xfrm>
            <a:off x="4360668" y="1780403"/>
            <a:ext cx="1440088" cy="586248"/>
          </a:xfrm>
          <a:prstGeom prst="rect">
            <a:avLst/>
          </a:prstGeom>
        </p:spPr>
        <p:txBody>
          <a:bodyPr rtlCol="0" anchor="ctr"/>
          <a:lstStyle>
            <a:lvl1pPr marL="0" indent="0" algn="ctr">
              <a:lnSpc>
                <a:spcPct val="10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123" name="Tekstin paikkamerkki 14">
            <a:extLst>
              <a:ext uri="{FF2B5EF4-FFF2-40B4-BE49-F238E27FC236}">
                <a16:creationId xmlns:a16="http://schemas.microsoft.com/office/drawing/2014/main" id="{0E645547-1191-4919-804B-D1DC905F3680}"/>
              </a:ext>
            </a:extLst>
          </p:cNvPr>
          <p:cNvSpPr>
            <a:spLocks noGrp="1"/>
          </p:cNvSpPr>
          <p:nvPr>
            <p:ph type="body" sz="quarter" idx="45" hasCustomPrompt="1"/>
          </p:nvPr>
        </p:nvSpPr>
        <p:spPr>
          <a:xfrm>
            <a:off x="8307743" y="1780403"/>
            <a:ext cx="1440088" cy="586248"/>
          </a:xfrm>
          <a:prstGeom prst="rect">
            <a:avLst/>
          </a:prstGeom>
        </p:spPr>
        <p:txBody>
          <a:bodyPr rtlCol="0" anchor="ctr"/>
          <a:lstStyle>
            <a:lvl1pPr marL="0" indent="0" algn="ctr">
              <a:lnSpc>
                <a:spcPct val="10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113" name="Tekstin paikkamerkki 14">
            <a:extLst>
              <a:ext uri="{FF2B5EF4-FFF2-40B4-BE49-F238E27FC236}">
                <a16:creationId xmlns:a16="http://schemas.microsoft.com/office/drawing/2014/main" id="{70437561-3145-4AA5-B5BF-FC2748828C08}"/>
              </a:ext>
            </a:extLst>
          </p:cNvPr>
          <p:cNvSpPr>
            <a:spLocks noGrp="1"/>
          </p:cNvSpPr>
          <p:nvPr>
            <p:ph type="body" sz="quarter" idx="41" hasCustomPrompt="1"/>
          </p:nvPr>
        </p:nvSpPr>
        <p:spPr>
          <a:xfrm>
            <a:off x="505322" y="2436036"/>
            <a:ext cx="1194201" cy="501726"/>
          </a:xfrm>
          <a:prstGeom prst="rect">
            <a:avLst/>
          </a:prstGeom>
        </p:spPr>
        <p:txBody>
          <a:bodyPr rtlCol="0" anchor="ctr"/>
          <a:lstStyle>
            <a:lvl1pPr marL="0" indent="0" algn="ctr">
              <a:buNone/>
              <a:defRPr lang="en-US" sz="1800" b="1" cap="none" spc="200" baseline="0">
                <a:solidFill>
                  <a:schemeClr val="accent6"/>
                </a:solidFill>
                <a:latin typeface="Century Gothic" panose="020B0502020202020204" pitchFamily="34" charset="0"/>
              </a:defRPr>
            </a:lvl1pPr>
          </a:lstStyle>
          <a:p>
            <a:pPr lvl="0" rtl="0"/>
            <a:r>
              <a:rPr lang="fi-FI" noProof="0" dirty="0"/>
              <a:t>Lisää vuosi</a:t>
            </a:r>
          </a:p>
        </p:txBody>
      </p:sp>
      <p:sp>
        <p:nvSpPr>
          <p:cNvPr id="42" name="Tekstin paikkamerkki 14">
            <a:extLst>
              <a:ext uri="{FF2B5EF4-FFF2-40B4-BE49-F238E27FC236}">
                <a16:creationId xmlns:a16="http://schemas.microsoft.com/office/drawing/2014/main" id="{25924F20-2A98-40F8-8A1C-BF4BCDC2E915}"/>
              </a:ext>
            </a:extLst>
          </p:cNvPr>
          <p:cNvSpPr>
            <a:spLocks noGrp="1"/>
          </p:cNvSpPr>
          <p:nvPr>
            <p:ph type="body" sz="quarter" idx="17" hasCustomPrompt="1"/>
          </p:nvPr>
        </p:nvSpPr>
        <p:spPr>
          <a:xfrm>
            <a:off x="1675402" y="2774313"/>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43" name="Tekstin paikkamerkki 14">
            <a:extLst>
              <a:ext uri="{FF2B5EF4-FFF2-40B4-BE49-F238E27FC236}">
                <a16:creationId xmlns:a16="http://schemas.microsoft.com/office/drawing/2014/main" id="{DFA884F6-1E9E-4CB8-B4C3-3699E85DC2F4}"/>
              </a:ext>
            </a:extLst>
          </p:cNvPr>
          <p:cNvSpPr>
            <a:spLocks noGrp="1"/>
          </p:cNvSpPr>
          <p:nvPr>
            <p:ph type="body" sz="quarter" idx="18" hasCustomPrompt="1"/>
          </p:nvPr>
        </p:nvSpPr>
        <p:spPr>
          <a:xfrm>
            <a:off x="2464817" y="2774313"/>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44" name="Tekstin paikkamerkki 14">
            <a:extLst>
              <a:ext uri="{FF2B5EF4-FFF2-40B4-BE49-F238E27FC236}">
                <a16:creationId xmlns:a16="http://schemas.microsoft.com/office/drawing/2014/main" id="{7C52539B-C569-4941-87E7-C3EFCFA1B401}"/>
              </a:ext>
            </a:extLst>
          </p:cNvPr>
          <p:cNvSpPr>
            <a:spLocks noGrp="1"/>
          </p:cNvSpPr>
          <p:nvPr>
            <p:ph type="body" sz="quarter" idx="19" hasCustomPrompt="1"/>
          </p:nvPr>
        </p:nvSpPr>
        <p:spPr>
          <a:xfrm>
            <a:off x="3254232" y="2774313"/>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45" name="Tekstin paikkamerkki 14">
            <a:extLst>
              <a:ext uri="{FF2B5EF4-FFF2-40B4-BE49-F238E27FC236}">
                <a16:creationId xmlns:a16="http://schemas.microsoft.com/office/drawing/2014/main" id="{9B18D372-BEFC-4475-B0A5-A798E6CFD62B}"/>
              </a:ext>
            </a:extLst>
          </p:cNvPr>
          <p:cNvSpPr>
            <a:spLocks noGrp="1"/>
          </p:cNvSpPr>
          <p:nvPr>
            <p:ph type="body" sz="quarter" idx="20" hasCustomPrompt="1"/>
          </p:nvPr>
        </p:nvSpPr>
        <p:spPr>
          <a:xfrm>
            <a:off x="4043647" y="2774313"/>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46" name="Tekstin paikkamerkki 14">
            <a:extLst>
              <a:ext uri="{FF2B5EF4-FFF2-40B4-BE49-F238E27FC236}">
                <a16:creationId xmlns:a16="http://schemas.microsoft.com/office/drawing/2014/main" id="{19FE16DC-63F2-4A3D-A743-C8480AE391F6}"/>
              </a:ext>
            </a:extLst>
          </p:cNvPr>
          <p:cNvSpPr>
            <a:spLocks noGrp="1"/>
          </p:cNvSpPr>
          <p:nvPr>
            <p:ph type="body" sz="quarter" idx="21" hasCustomPrompt="1"/>
          </p:nvPr>
        </p:nvSpPr>
        <p:spPr>
          <a:xfrm>
            <a:off x="4833062" y="2774313"/>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47" name="Tekstin paikkamerkki 14">
            <a:extLst>
              <a:ext uri="{FF2B5EF4-FFF2-40B4-BE49-F238E27FC236}">
                <a16:creationId xmlns:a16="http://schemas.microsoft.com/office/drawing/2014/main" id="{23422F26-58EB-43A7-A33C-2ADBC2320CFB}"/>
              </a:ext>
            </a:extLst>
          </p:cNvPr>
          <p:cNvSpPr>
            <a:spLocks noGrp="1"/>
          </p:cNvSpPr>
          <p:nvPr>
            <p:ph type="body" sz="quarter" idx="22" hasCustomPrompt="1"/>
          </p:nvPr>
        </p:nvSpPr>
        <p:spPr>
          <a:xfrm>
            <a:off x="5622477" y="2774313"/>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48" name="Tekstin paikkamerkki 14">
            <a:extLst>
              <a:ext uri="{FF2B5EF4-FFF2-40B4-BE49-F238E27FC236}">
                <a16:creationId xmlns:a16="http://schemas.microsoft.com/office/drawing/2014/main" id="{D9B50A50-093B-4DCA-929F-AF8AB169A473}"/>
              </a:ext>
            </a:extLst>
          </p:cNvPr>
          <p:cNvSpPr>
            <a:spLocks noGrp="1"/>
          </p:cNvSpPr>
          <p:nvPr>
            <p:ph type="body" sz="quarter" idx="23" hasCustomPrompt="1"/>
          </p:nvPr>
        </p:nvSpPr>
        <p:spPr>
          <a:xfrm>
            <a:off x="6411892" y="2774313"/>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49" name="Tekstin paikkamerkki 14">
            <a:extLst>
              <a:ext uri="{FF2B5EF4-FFF2-40B4-BE49-F238E27FC236}">
                <a16:creationId xmlns:a16="http://schemas.microsoft.com/office/drawing/2014/main" id="{A60753DF-99A3-4BAF-AA47-4AD0BEAEAEDD}"/>
              </a:ext>
            </a:extLst>
          </p:cNvPr>
          <p:cNvSpPr>
            <a:spLocks noGrp="1"/>
          </p:cNvSpPr>
          <p:nvPr>
            <p:ph type="body" sz="quarter" idx="24" hasCustomPrompt="1"/>
          </p:nvPr>
        </p:nvSpPr>
        <p:spPr>
          <a:xfrm>
            <a:off x="7201307" y="2774313"/>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50" name="Tekstin paikkamerkki 14">
            <a:extLst>
              <a:ext uri="{FF2B5EF4-FFF2-40B4-BE49-F238E27FC236}">
                <a16:creationId xmlns:a16="http://schemas.microsoft.com/office/drawing/2014/main" id="{470DC77E-070B-46BC-B95C-A323D9EEC9D5}"/>
              </a:ext>
            </a:extLst>
          </p:cNvPr>
          <p:cNvSpPr>
            <a:spLocks noGrp="1"/>
          </p:cNvSpPr>
          <p:nvPr>
            <p:ph type="body" sz="quarter" idx="25" hasCustomPrompt="1"/>
          </p:nvPr>
        </p:nvSpPr>
        <p:spPr>
          <a:xfrm>
            <a:off x="7990722" y="2774313"/>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51" name="Tekstin paikkamerkki 14">
            <a:extLst>
              <a:ext uri="{FF2B5EF4-FFF2-40B4-BE49-F238E27FC236}">
                <a16:creationId xmlns:a16="http://schemas.microsoft.com/office/drawing/2014/main" id="{E7D1C36D-258C-4B31-95BB-6C0127AEEACB}"/>
              </a:ext>
            </a:extLst>
          </p:cNvPr>
          <p:cNvSpPr>
            <a:spLocks noGrp="1"/>
          </p:cNvSpPr>
          <p:nvPr>
            <p:ph type="body" sz="quarter" idx="26" hasCustomPrompt="1"/>
          </p:nvPr>
        </p:nvSpPr>
        <p:spPr>
          <a:xfrm>
            <a:off x="8780137" y="2774313"/>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52" name="Tekstin paikkamerkki 14">
            <a:extLst>
              <a:ext uri="{FF2B5EF4-FFF2-40B4-BE49-F238E27FC236}">
                <a16:creationId xmlns:a16="http://schemas.microsoft.com/office/drawing/2014/main" id="{214A7064-793B-4F30-9A33-42069EF60489}"/>
              </a:ext>
            </a:extLst>
          </p:cNvPr>
          <p:cNvSpPr>
            <a:spLocks noGrp="1"/>
          </p:cNvSpPr>
          <p:nvPr>
            <p:ph type="body" sz="quarter" idx="27" hasCustomPrompt="1"/>
          </p:nvPr>
        </p:nvSpPr>
        <p:spPr>
          <a:xfrm>
            <a:off x="9569552" y="2774313"/>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53" name="Tekstin paikkamerkki 14">
            <a:extLst>
              <a:ext uri="{FF2B5EF4-FFF2-40B4-BE49-F238E27FC236}">
                <a16:creationId xmlns:a16="http://schemas.microsoft.com/office/drawing/2014/main" id="{5868F5A5-3ED0-4C78-A557-F4B94B123D9B}"/>
              </a:ext>
            </a:extLst>
          </p:cNvPr>
          <p:cNvSpPr>
            <a:spLocks noGrp="1"/>
          </p:cNvSpPr>
          <p:nvPr>
            <p:ph type="body" sz="quarter" idx="28" hasCustomPrompt="1"/>
          </p:nvPr>
        </p:nvSpPr>
        <p:spPr>
          <a:xfrm>
            <a:off x="10358963" y="2774313"/>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124" name="Tekstin paikkamerkki 14">
            <a:extLst>
              <a:ext uri="{FF2B5EF4-FFF2-40B4-BE49-F238E27FC236}">
                <a16:creationId xmlns:a16="http://schemas.microsoft.com/office/drawing/2014/main" id="{A727AB6E-B8DB-4DE5-BF92-3EDCA58B0CD4}"/>
              </a:ext>
            </a:extLst>
          </p:cNvPr>
          <p:cNvSpPr>
            <a:spLocks noGrp="1"/>
          </p:cNvSpPr>
          <p:nvPr>
            <p:ph type="body" sz="quarter" idx="46" hasCustomPrompt="1"/>
          </p:nvPr>
        </p:nvSpPr>
        <p:spPr>
          <a:xfrm>
            <a:off x="1992423" y="3563114"/>
            <a:ext cx="1440088" cy="586248"/>
          </a:xfrm>
          <a:prstGeom prst="rect">
            <a:avLst/>
          </a:prstGeom>
        </p:spPr>
        <p:txBody>
          <a:bodyPr rtlCol="0" anchor="ctr"/>
          <a:lstStyle>
            <a:lvl1pPr marL="0" indent="0" algn="ctr">
              <a:lnSpc>
                <a:spcPct val="10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125" name="Tekstin paikkamerkki 14">
            <a:extLst>
              <a:ext uri="{FF2B5EF4-FFF2-40B4-BE49-F238E27FC236}">
                <a16:creationId xmlns:a16="http://schemas.microsoft.com/office/drawing/2014/main" id="{9E6A60C5-3054-4500-AE04-5766330FED67}"/>
              </a:ext>
            </a:extLst>
          </p:cNvPr>
          <p:cNvSpPr>
            <a:spLocks noGrp="1"/>
          </p:cNvSpPr>
          <p:nvPr>
            <p:ph type="body" sz="quarter" idx="47" hasCustomPrompt="1"/>
          </p:nvPr>
        </p:nvSpPr>
        <p:spPr>
          <a:xfrm>
            <a:off x="5939498" y="3563114"/>
            <a:ext cx="1440088" cy="586248"/>
          </a:xfrm>
          <a:prstGeom prst="rect">
            <a:avLst/>
          </a:prstGeom>
        </p:spPr>
        <p:txBody>
          <a:bodyPr rtlCol="0" anchor="ctr"/>
          <a:lstStyle>
            <a:lvl1pPr marL="0" indent="0" algn="ctr">
              <a:lnSpc>
                <a:spcPct val="100000"/>
              </a:lnSpc>
              <a:spcBef>
                <a:spcPts val="0"/>
              </a:spcBef>
              <a:buNone/>
              <a:defRPr lang="en-US" sz="1400" b="1" cap="none" spc="0" baseline="0">
                <a:solidFill>
                  <a:schemeClr val="accent6"/>
                </a:solidFill>
                <a:latin typeface="Calibri Light" panose="020F0302020204030204" pitchFamily="34" charset="0"/>
              </a:defRPr>
            </a:lvl1pPr>
          </a:lstStyle>
          <a:p>
            <a:pPr lvl="0" rtl="0"/>
            <a:r>
              <a:rPr lang="fi-FI" noProof="0" dirty="0"/>
              <a:t>Lisää tekstiä napsauttamalla</a:t>
            </a:r>
          </a:p>
        </p:txBody>
      </p:sp>
      <p:sp>
        <p:nvSpPr>
          <p:cNvPr id="126" name="Tekstin paikkamerkki 14">
            <a:extLst>
              <a:ext uri="{FF2B5EF4-FFF2-40B4-BE49-F238E27FC236}">
                <a16:creationId xmlns:a16="http://schemas.microsoft.com/office/drawing/2014/main" id="{3984C0A5-C9AE-4249-8578-A0909B41B459}"/>
              </a:ext>
            </a:extLst>
          </p:cNvPr>
          <p:cNvSpPr>
            <a:spLocks noGrp="1"/>
          </p:cNvSpPr>
          <p:nvPr>
            <p:ph type="body" sz="quarter" idx="48" hasCustomPrompt="1"/>
          </p:nvPr>
        </p:nvSpPr>
        <p:spPr>
          <a:xfrm>
            <a:off x="9886573" y="3563114"/>
            <a:ext cx="1440088" cy="586248"/>
          </a:xfrm>
          <a:prstGeom prst="rect">
            <a:avLst/>
          </a:prstGeom>
        </p:spPr>
        <p:txBody>
          <a:bodyPr rtlCol="0" anchor="ctr"/>
          <a:lstStyle>
            <a:lvl1pPr marL="0" indent="0" algn="ctr">
              <a:lnSpc>
                <a:spcPct val="10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114" name="Tekstin paikkamerkki 14">
            <a:extLst>
              <a:ext uri="{FF2B5EF4-FFF2-40B4-BE49-F238E27FC236}">
                <a16:creationId xmlns:a16="http://schemas.microsoft.com/office/drawing/2014/main" id="{4C9A8467-48EB-4C64-8A54-0526649B91A3}"/>
              </a:ext>
            </a:extLst>
          </p:cNvPr>
          <p:cNvSpPr>
            <a:spLocks noGrp="1"/>
          </p:cNvSpPr>
          <p:nvPr>
            <p:ph type="body" sz="quarter" idx="42" hasCustomPrompt="1"/>
          </p:nvPr>
        </p:nvSpPr>
        <p:spPr>
          <a:xfrm>
            <a:off x="505322" y="4134112"/>
            <a:ext cx="1194201" cy="501726"/>
          </a:xfrm>
          <a:prstGeom prst="rect">
            <a:avLst/>
          </a:prstGeom>
        </p:spPr>
        <p:txBody>
          <a:bodyPr rtlCol="0" anchor="ctr"/>
          <a:lstStyle>
            <a:lvl1pPr marL="0" indent="0" algn="ctr">
              <a:buNone/>
              <a:defRPr lang="en-US" sz="1800" b="1" cap="none" spc="200" baseline="0">
                <a:solidFill>
                  <a:schemeClr val="accent6"/>
                </a:solidFill>
                <a:latin typeface="Century Gothic" panose="020B0502020202020204" pitchFamily="34" charset="0"/>
              </a:defRPr>
            </a:lvl1pPr>
          </a:lstStyle>
          <a:p>
            <a:pPr lvl="0" rtl="0"/>
            <a:r>
              <a:rPr lang="fi-FI" noProof="0" dirty="0"/>
              <a:t>Lisää vuosi</a:t>
            </a:r>
          </a:p>
        </p:txBody>
      </p:sp>
      <p:sp>
        <p:nvSpPr>
          <p:cNvPr id="66" name="Tekstin paikkamerkki 14">
            <a:extLst>
              <a:ext uri="{FF2B5EF4-FFF2-40B4-BE49-F238E27FC236}">
                <a16:creationId xmlns:a16="http://schemas.microsoft.com/office/drawing/2014/main" id="{11C267AB-B4C6-4059-B2A8-DCF715B29ECE}"/>
              </a:ext>
            </a:extLst>
          </p:cNvPr>
          <p:cNvSpPr>
            <a:spLocks noGrp="1"/>
          </p:cNvSpPr>
          <p:nvPr>
            <p:ph type="body" sz="quarter" idx="29" hasCustomPrompt="1"/>
          </p:nvPr>
        </p:nvSpPr>
        <p:spPr>
          <a:xfrm>
            <a:off x="1675402" y="4476140"/>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67" name="Tekstin paikkamerkki 14">
            <a:extLst>
              <a:ext uri="{FF2B5EF4-FFF2-40B4-BE49-F238E27FC236}">
                <a16:creationId xmlns:a16="http://schemas.microsoft.com/office/drawing/2014/main" id="{3BF85ABF-DD16-49D4-9DD2-C35A92EAFE3A}"/>
              </a:ext>
            </a:extLst>
          </p:cNvPr>
          <p:cNvSpPr>
            <a:spLocks noGrp="1"/>
          </p:cNvSpPr>
          <p:nvPr>
            <p:ph type="body" sz="quarter" idx="30" hasCustomPrompt="1"/>
          </p:nvPr>
        </p:nvSpPr>
        <p:spPr>
          <a:xfrm>
            <a:off x="2464817" y="4476140"/>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68" name="Tekstin paikkamerkki 14">
            <a:extLst>
              <a:ext uri="{FF2B5EF4-FFF2-40B4-BE49-F238E27FC236}">
                <a16:creationId xmlns:a16="http://schemas.microsoft.com/office/drawing/2014/main" id="{997C6187-BB2F-413C-AC7B-BBAA249AFD0A}"/>
              </a:ext>
            </a:extLst>
          </p:cNvPr>
          <p:cNvSpPr>
            <a:spLocks noGrp="1"/>
          </p:cNvSpPr>
          <p:nvPr>
            <p:ph type="body" sz="quarter" idx="31" hasCustomPrompt="1"/>
          </p:nvPr>
        </p:nvSpPr>
        <p:spPr>
          <a:xfrm>
            <a:off x="3254232" y="4476140"/>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69" name="Tekstin paikkamerkki 14">
            <a:extLst>
              <a:ext uri="{FF2B5EF4-FFF2-40B4-BE49-F238E27FC236}">
                <a16:creationId xmlns:a16="http://schemas.microsoft.com/office/drawing/2014/main" id="{96C1DC7A-93B1-4894-AD2D-AC636AC3DABF}"/>
              </a:ext>
            </a:extLst>
          </p:cNvPr>
          <p:cNvSpPr>
            <a:spLocks noGrp="1"/>
          </p:cNvSpPr>
          <p:nvPr>
            <p:ph type="body" sz="quarter" idx="32" hasCustomPrompt="1"/>
          </p:nvPr>
        </p:nvSpPr>
        <p:spPr>
          <a:xfrm>
            <a:off x="4043647" y="4476140"/>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70" name="Tekstin paikkamerkki 14">
            <a:extLst>
              <a:ext uri="{FF2B5EF4-FFF2-40B4-BE49-F238E27FC236}">
                <a16:creationId xmlns:a16="http://schemas.microsoft.com/office/drawing/2014/main" id="{872C35DC-A640-4C27-A87F-380E7440F3F2}"/>
              </a:ext>
            </a:extLst>
          </p:cNvPr>
          <p:cNvSpPr>
            <a:spLocks noGrp="1"/>
          </p:cNvSpPr>
          <p:nvPr>
            <p:ph type="body" sz="quarter" idx="33" hasCustomPrompt="1"/>
          </p:nvPr>
        </p:nvSpPr>
        <p:spPr>
          <a:xfrm>
            <a:off x="4833062" y="4476140"/>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71" name="Tekstin paikkamerkki 14">
            <a:extLst>
              <a:ext uri="{FF2B5EF4-FFF2-40B4-BE49-F238E27FC236}">
                <a16:creationId xmlns:a16="http://schemas.microsoft.com/office/drawing/2014/main" id="{02969206-EA35-4C29-B0EB-3FF5636A8AB9}"/>
              </a:ext>
            </a:extLst>
          </p:cNvPr>
          <p:cNvSpPr>
            <a:spLocks noGrp="1"/>
          </p:cNvSpPr>
          <p:nvPr>
            <p:ph type="body" sz="quarter" idx="34" hasCustomPrompt="1"/>
          </p:nvPr>
        </p:nvSpPr>
        <p:spPr>
          <a:xfrm>
            <a:off x="5622477" y="4476140"/>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72" name="Tekstin paikkamerkki 14">
            <a:extLst>
              <a:ext uri="{FF2B5EF4-FFF2-40B4-BE49-F238E27FC236}">
                <a16:creationId xmlns:a16="http://schemas.microsoft.com/office/drawing/2014/main" id="{79B642F3-327B-4AF1-85D8-5BE8BA286A17}"/>
              </a:ext>
            </a:extLst>
          </p:cNvPr>
          <p:cNvSpPr>
            <a:spLocks noGrp="1"/>
          </p:cNvSpPr>
          <p:nvPr>
            <p:ph type="body" sz="quarter" idx="35" hasCustomPrompt="1"/>
          </p:nvPr>
        </p:nvSpPr>
        <p:spPr>
          <a:xfrm>
            <a:off x="6411892" y="4476140"/>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73" name="Tekstin paikkamerkki 14">
            <a:extLst>
              <a:ext uri="{FF2B5EF4-FFF2-40B4-BE49-F238E27FC236}">
                <a16:creationId xmlns:a16="http://schemas.microsoft.com/office/drawing/2014/main" id="{0D45BD78-6B19-4D6A-A164-2017ABC78369}"/>
              </a:ext>
            </a:extLst>
          </p:cNvPr>
          <p:cNvSpPr>
            <a:spLocks noGrp="1"/>
          </p:cNvSpPr>
          <p:nvPr>
            <p:ph type="body" sz="quarter" idx="36" hasCustomPrompt="1"/>
          </p:nvPr>
        </p:nvSpPr>
        <p:spPr>
          <a:xfrm>
            <a:off x="7201307" y="4476140"/>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74" name="Tekstin paikkamerkki 14">
            <a:extLst>
              <a:ext uri="{FF2B5EF4-FFF2-40B4-BE49-F238E27FC236}">
                <a16:creationId xmlns:a16="http://schemas.microsoft.com/office/drawing/2014/main" id="{494676D6-C880-49A1-B83E-2D632934D666}"/>
              </a:ext>
            </a:extLst>
          </p:cNvPr>
          <p:cNvSpPr>
            <a:spLocks noGrp="1"/>
          </p:cNvSpPr>
          <p:nvPr>
            <p:ph type="body" sz="quarter" idx="37" hasCustomPrompt="1"/>
          </p:nvPr>
        </p:nvSpPr>
        <p:spPr>
          <a:xfrm>
            <a:off x="7990722" y="4476140"/>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75" name="Tekstin paikkamerkki 14">
            <a:extLst>
              <a:ext uri="{FF2B5EF4-FFF2-40B4-BE49-F238E27FC236}">
                <a16:creationId xmlns:a16="http://schemas.microsoft.com/office/drawing/2014/main" id="{0C07048D-5DEB-4348-8A16-DB77BE49097C}"/>
              </a:ext>
            </a:extLst>
          </p:cNvPr>
          <p:cNvSpPr>
            <a:spLocks noGrp="1"/>
          </p:cNvSpPr>
          <p:nvPr>
            <p:ph type="body" sz="quarter" idx="38" hasCustomPrompt="1"/>
          </p:nvPr>
        </p:nvSpPr>
        <p:spPr>
          <a:xfrm>
            <a:off x="8780137" y="4476140"/>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76" name="Tekstin paikkamerkki 14">
            <a:extLst>
              <a:ext uri="{FF2B5EF4-FFF2-40B4-BE49-F238E27FC236}">
                <a16:creationId xmlns:a16="http://schemas.microsoft.com/office/drawing/2014/main" id="{DCED3D6A-EF8C-4F42-B23B-30ED2C33EAB6}"/>
              </a:ext>
            </a:extLst>
          </p:cNvPr>
          <p:cNvSpPr>
            <a:spLocks noGrp="1"/>
          </p:cNvSpPr>
          <p:nvPr>
            <p:ph type="body" sz="quarter" idx="39" hasCustomPrompt="1"/>
          </p:nvPr>
        </p:nvSpPr>
        <p:spPr>
          <a:xfrm>
            <a:off x="9569552" y="4476140"/>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77" name="Tekstin paikkamerkki 14">
            <a:extLst>
              <a:ext uri="{FF2B5EF4-FFF2-40B4-BE49-F238E27FC236}">
                <a16:creationId xmlns:a16="http://schemas.microsoft.com/office/drawing/2014/main" id="{E966B469-8508-4732-8A0A-58429BD0E7BE}"/>
              </a:ext>
            </a:extLst>
          </p:cNvPr>
          <p:cNvSpPr>
            <a:spLocks noGrp="1"/>
          </p:cNvSpPr>
          <p:nvPr>
            <p:ph type="body" sz="quarter" idx="40" hasCustomPrompt="1"/>
          </p:nvPr>
        </p:nvSpPr>
        <p:spPr>
          <a:xfrm>
            <a:off x="10358963" y="4476140"/>
            <a:ext cx="495300" cy="904490"/>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grpSp>
        <p:nvGrpSpPr>
          <p:cNvPr id="101" name="Ryhmä 100">
            <a:extLst>
              <a:ext uri="{FF2B5EF4-FFF2-40B4-BE49-F238E27FC236}">
                <a16:creationId xmlns:a16="http://schemas.microsoft.com/office/drawing/2014/main" id="{97A40874-7B89-4A5D-9562-21D6994C3946}"/>
              </a:ext>
              <a:ext uri="{C183D7F6-B498-43B3-948B-1728B52AA6E4}">
                <adec:decorative xmlns:adec="http://schemas.microsoft.com/office/drawing/2017/decorative" val="1"/>
              </a:ext>
            </a:extLst>
          </p:cNvPr>
          <p:cNvGrpSpPr/>
          <p:nvPr userDrawn="1"/>
        </p:nvGrpSpPr>
        <p:grpSpPr>
          <a:xfrm>
            <a:off x="2010137" y="4391183"/>
            <a:ext cx="8510121" cy="0"/>
            <a:chOff x="1504814" y="2488864"/>
            <a:chExt cx="8510121" cy="0"/>
          </a:xfrm>
        </p:grpSpPr>
        <p:cxnSp>
          <p:nvCxnSpPr>
            <p:cNvPr id="102" name="Suora yhdysviiva 101">
              <a:extLst>
                <a:ext uri="{FF2B5EF4-FFF2-40B4-BE49-F238E27FC236}">
                  <a16:creationId xmlns:a16="http://schemas.microsoft.com/office/drawing/2014/main" id="{32860379-5BA3-4D4F-BAC0-C7783F7552D4}"/>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uora yhdysviiva 102">
              <a:extLst>
                <a:ext uri="{FF2B5EF4-FFF2-40B4-BE49-F238E27FC236}">
                  <a16:creationId xmlns:a16="http://schemas.microsoft.com/office/drawing/2014/main" id="{DF221EBE-F43A-48CE-8E3D-D0777E2424C4}"/>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uora yhdysviiva 103">
              <a:extLst>
                <a:ext uri="{FF2B5EF4-FFF2-40B4-BE49-F238E27FC236}">
                  <a16:creationId xmlns:a16="http://schemas.microsoft.com/office/drawing/2014/main" id="{C70DFAA8-4E1B-45F7-B640-2C00AAC65BA3}"/>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uora yhdysviiva 104">
              <a:extLst>
                <a:ext uri="{FF2B5EF4-FFF2-40B4-BE49-F238E27FC236}">
                  <a16:creationId xmlns:a16="http://schemas.microsoft.com/office/drawing/2014/main" id="{067A42DA-2625-4CA8-AEC6-2FBCF01A9278}"/>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uora yhdysviiva 105">
              <a:extLst>
                <a:ext uri="{FF2B5EF4-FFF2-40B4-BE49-F238E27FC236}">
                  <a16:creationId xmlns:a16="http://schemas.microsoft.com/office/drawing/2014/main" id="{89B3F7FF-9011-4E3D-9DA2-C144F9B7A5EB}"/>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uora yhdysviiva 106">
              <a:extLst>
                <a:ext uri="{FF2B5EF4-FFF2-40B4-BE49-F238E27FC236}">
                  <a16:creationId xmlns:a16="http://schemas.microsoft.com/office/drawing/2014/main" id="{30EEA406-B4BE-4A22-9879-A86700556BEA}"/>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uora yhdysviiva 107">
              <a:extLst>
                <a:ext uri="{FF2B5EF4-FFF2-40B4-BE49-F238E27FC236}">
                  <a16:creationId xmlns:a16="http://schemas.microsoft.com/office/drawing/2014/main" id="{F5F5190B-A9FA-4925-81A3-8AF19F70933F}"/>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uora yhdysviiva 108">
              <a:extLst>
                <a:ext uri="{FF2B5EF4-FFF2-40B4-BE49-F238E27FC236}">
                  <a16:creationId xmlns:a16="http://schemas.microsoft.com/office/drawing/2014/main" id="{93F58E8B-B6D9-46C2-95B1-755AD7B02890}"/>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uora yhdysviiva 109">
              <a:extLst>
                <a:ext uri="{FF2B5EF4-FFF2-40B4-BE49-F238E27FC236}">
                  <a16:creationId xmlns:a16="http://schemas.microsoft.com/office/drawing/2014/main" id="{46BED819-4195-456A-8507-0CC09BDCFEDE}"/>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uora yhdysviiva 110">
              <a:extLst>
                <a:ext uri="{FF2B5EF4-FFF2-40B4-BE49-F238E27FC236}">
                  <a16:creationId xmlns:a16="http://schemas.microsoft.com/office/drawing/2014/main" id="{23541D3E-8275-4522-81E7-C83B829D83C1}"/>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uora yhdysviiva 111">
              <a:extLst>
                <a:ext uri="{FF2B5EF4-FFF2-40B4-BE49-F238E27FC236}">
                  <a16:creationId xmlns:a16="http://schemas.microsoft.com/office/drawing/2014/main" id="{6CD34DF1-D500-4560-A303-92050A81120A}"/>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Alatunnisteen paikkamerkki 15">
            <a:extLst>
              <a:ext uri="{FF2B5EF4-FFF2-40B4-BE49-F238E27FC236}">
                <a16:creationId xmlns:a16="http://schemas.microsoft.com/office/drawing/2014/main" id="{47D7FFC8-D319-4F8D-9F95-39BB21C0EEF6}"/>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latin typeface="Century Gothic" panose="020B0502020202020204" pitchFamily="34" charset="0"/>
              </a:defRPr>
            </a:lvl1pPr>
          </a:lstStyle>
          <a:p>
            <a:endParaRPr lang="fi-FI" dirty="0"/>
          </a:p>
        </p:txBody>
      </p:sp>
      <p:sp>
        <p:nvSpPr>
          <p:cNvPr id="13" name="Dian numeron paikkamerkki 16">
            <a:extLst>
              <a:ext uri="{FF2B5EF4-FFF2-40B4-BE49-F238E27FC236}">
                <a16:creationId xmlns:a16="http://schemas.microsoft.com/office/drawing/2014/main" id="{8DDD48EC-9DE8-4C43-881A-2597A1DDE271}"/>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14" name="Päivämäärän paikkamerkki 14">
            <a:extLst>
              <a:ext uri="{FF2B5EF4-FFF2-40B4-BE49-F238E27FC236}">
                <a16:creationId xmlns:a16="http://schemas.microsoft.com/office/drawing/2014/main" id="{650B4D37-2FE8-4F27-8951-CF9D947DBAC5}"/>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169154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loustiedot">
    <p:spTree>
      <p:nvGrpSpPr>
        <p:cNvPr id="1" name=""/>
        <p:cNvGrpSpPr/>
        <p:nvPr/>
      </p:nvGrpSpPr>
      <p:grpSpPr>
        <a:xfrm>
          <a:off x="0" y="0"/>
          <a:ext cx="0" cy="0"/>
          <a:chOff x="0" y="0"/>
          <a:chExt cx="0" cy="0"/>
        </a:xfrm>
      </p:grpSpPr>
      <p:pic>
        <p:nvPicPr>
          <p:cNvPr id="18" name="Grafiikka 17">
            <a:extLst>
              <a:ext uri="{FF2B5EF4-FFF2-40B4-BE49-F238E27FC236}">
                <a16:creationId xmlns:a16="http://schemas.microsoft.com/office/drawing/2014/main" id="{0ADA1982-C216-4747-ACCC-39BC3F50B1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FFCD2AA7-E8A5-43C8-A284-AB4951189DBB}"/>
              </a:ext>
            </a:extLst>
          </p:cNvPr>
          <p:cNvSpPr>
            <a:spLocks noGrp="1"/>
          </p:cNvSpPr>
          <p:nvPr>
            <p:ph type="title" hasCustomPrompt="1"/>
          </p:nvPr>
        </p:nvSpPr>
        <p:spPr>
          <a:xfrm>
            <a:off x="692949" y="527542"/>
            <a:ext cx="6922876" cy="687834"/>
          </a:xfrm>
          <a:prstGeom prst="rect">
            <a:avLst/>
          </a:prstGeom>
        </p:spPr>
        <p:txBody>
          <a:bodyPr rtlCol="0"/>
          <a:lstStyle>
            <a:lvl1pP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4" name="Sisällön paikkamerkki 3">
            <a:extLst>
              <a:ext uri="{FF2B5EF4-FFF2-40B4-BE49-F238E27FC236}">
                <a16:creationId xmlns:a16="http://schemas.microsoft.com/office/drawing/2014/main" id="{D1D681FF-F6BE-41D5-AE6C-B4110384B0F4}"/>
              </a:ext>
            </a:extLst>
          </p:cNvPr>
          <p:cNvSpPr>
            <a:spLocks noGrp="1"/>
          </p:cNvSpPr>
          <p:nvPr>
            <p:ph sz="quarter" idx="10"/>
          </p:nvPr>
        </p:nvSpPr>
        <p:spPr>
          <a:xfrm>
            <a:off x="693738" y="1128713"/>
            <a:ext cx="7654925" cy="5068887"/>
          </a:xfrm>
          <a:prstGeom prst="rect">
            <a:avLst/>
          </a:prstGeom>
        </p:spPr>
        <p:txBody>
          <a:bodyPr rtlCol="0"/>
          <a:lstStyle>
            <a:lvl1pPr>
              <a:defRPr lang="en-US">
                <a:solidFill>
                  <a:schemeClr val="bg1"/>
                </a:solidFill>
                <a:latin typeface="Calibri Light" panose="020F0302020204030204" pitchFamily="34" charset="0"/>
              </a:defRPr>
            </a:lvl1pPr>
            <a:lvl2pPr>
              <a:defRPr lang="en-US">
                <a:solidFill>
                  <a:schemeClr val="bg1"/>
                </a:solidFill>
                <a:latin typeface="Calibri Light" panose="020F0302020204030204" pitchFamily="34" charset="0"/>
              </a:defRPr>
            </a:lvl2pPr>
            <a:lvl3pPr>
              <a:defRPr lang="en-US">
                <a:solidFill>
                  <a:schemeClr val="bg1"/>
                </a:solidFill>
                <a:latin typeface="Calibri Light" panose="020F0302020204030204" pitchFamily="34" charset="0"/>
              </a:defRPr>
            </a:lvl3pPr>
            <a:lvl4pPr>
              <a:defRPr lang="en-US">
                <a:solidFill>
                  <a:schemeClr val="bg1"/>
                </a:solidFill>
                <a:latin typeface="Calibri Light" panose="020F0302020204030204" pitchFamily="34" charset="0"/>
              </a:defRPr>
            </a:lvl4pPr>
            <a:lvl5pPr>
              <a:defRPr lang="en-US">
                <a:solidFill>
                  <a:schemeClr val="bg1"/>
                </a:solidFill>
                <a:latin typeface="Calibri Light" panose="020F0302020204030204" pitchFamily="34" charset="0"/>
              </a:defRPr>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12" name="Alatunnisteen paikkamerkki 15">
            <a:extLst>
              <a:ext uri="{FF2B5EF4-FFF2-40B4-BE49-F238E27FC236}">
                <a16:creationId xmlns:a16="http://schemas.microsoft.com/office/drawing/2014/main" id="{A60E8AF0-85D7-4035-8301-57B3B4977F94}"/>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endParaRPr lang="fi-FI" dirty="0"/>
          </a:p>
        </p:txBody>
      </p:sp>
      <p:sp>
        <p:nvSpPr>
          <p:cNvPr id="13" name="Dian numeron paikkamerkki 16">
            <a:extLst>
              <a:ext uri="{FF2B5EF4-FFF2-40B4-BE49-F238E27FC236}">
                <a16:creationId xmlns:a16="http://schemas.microsoft.com/office/drawing/2014/main" id="{481785BD-DC42-4BBE-8C62-BCE6F0EA47BD}"/>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1"/>
                </a:solidFill>
                <a:effectLst>
                  <a:outerShdw blurRad="38100" dist="38100" dir="2700000" algn="tl">
                    <a:srgbClr val="000000">
                      <a:alpha val="43137"/>
                    </a:srgbClr>
                  </a:outerShdw>
                </a:effectLst>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14" name="Päivämäärän paikkamerkki 14">
            <a:extLst>
              <a:ext uri="{FF2B5EF4-FFF2-40B4-BE49-F238E27FC236}">
                <a16:creationId xmlns:a16="http://schemas.microsoft.com/office/drawing/2014/main" id="{E7886D57-8CCD-43A4-AA49-E96D2EE3EB83}"/>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1036791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öryhmän esittely 4-ylös">
    <p:spTree>
      <p:nvGrpSpPr>
        <p:cNvPr id="1" name=""/>
        <p:cNvGrpSpPr/>
        <p:nvPr/>
      </p:nvGrpSpPr>
      <p:grpSpPr>
        <a:xfrm>
          <a:off x="0" y="0"/>
          <a:ext cx="0" cy="0"/>
          <a:chOff x="0" y="0"/>
          <a:chExt cx="0" cy="0"/>
        </a:xfrm>
      </p:grpSpPr>
      <p:pic>
        <p:nvPicPr>
          <p:cNvPr id="3" name="Grafiikka 2">
            <a:extLst>
              <a:ext uri="{FF2B5EF4-FFF2-40B4-BE49-F238E27FC236}">
                <a16:creationId xmlns:a16="http://schemas.microsoft.com/office/drawing/2014/main" id="{6F8B9974-85ED-46AA-8617-AC54C847B6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Otsikko 1">
            <a:extLst>
              <a:ext uri="{FF2B5EF4-FFF2-40B4-BE49-F238E27FC236}">
                <a16:creationId xmlns:a16="http://schemas.microsoft.com/office/drawing/2014/main" id="{EB6F28C4-DD1C-4E63-87E8-D76D85414CE0}"/>
              </a:ext>
            </a:extLst>
          </p:cNvPr>
          <p:cNvSpPr>
            <a:spLocks noGrp="1"/>
          </p:cNvSpPr>
          <p:nvPr>
            <p:ph type="title" hasCustomPrompt="1"/>
          </p:nvPr>
        </p:nvSpPr>
        <p:spPr>
          <a:xfrm>
            <a:off x="655858" y="2433312"/>
            <a:ext cx="1939480" cy="2115505"/>
          </a:xfrm>
          <a:prstGeom prst="rect">
            <a:avLst/>
          </a:prstGeom>
        </p:spPr>
        <p:txBody>
          <a:bodyPr rtlCol="0" anchor="ctr"/>
          <a:lstStyle>
            <a:lvl1pPr algn="ct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14" name="Kuvan paikkamerkki 9">
            <a:extLst>
              <a:ext uri="{FF2B5EF4-FFF2-40B4-BE49-F238E27FC236}">
                <a16:creationId xmlns:a16="http://schemas.microsoft.com/office/drawing/2014/main" id="{3987B23C-61B9-4A48-AD36-5E284812C449}"/>
              </a:ext>
            </a:extLst>
          </p:cNvPr>
          <p:cNvSpPr>
            <a:spLocks noGrp="1"/>
          </p:cNvSpPr>
          <p:nvPr>
            <p:ph type="pic" sz="quarter" idx="16" hasCustomPrompt="1"/>
          </p:nvPr>
        </p:nvSpPr>
        <p:spPr>
          <a:xfrm>
            <a:off x="3088220" y="2599422"/>
            <a:ext cx="1502806" cy="1502805"/>
          </a:xfrm>
          <a:prstGeom prst="ellipse">
            <a:avLst/>
          </a:prstGeom>
        </p:spPr>
        <p:txBody>
          <a:bodyPr rtlCol="0"/>
          <a:lstStyle>
            <a:lvl1pPr marL="0" indent="0" algn="ctr">
              <a:buNone/>
              <a:defRPr lang="en-US" sz="2400">
                <a:solidFill>
                  <a:schemeClr val="bg1"/>
                </a:solidFill>
                <a:latin typeface="Calibri Light" panose="020F0302020204030204" pitchFamily="34" charset="0"/>
              </a:defRPr>
            </a:lvl1pPr>
          </a:lstStyle>
          <a:p>
            <a:pPr rtl="0"/>
            <a:r>
              <a:rPr lang="fi-FI" noProof="0" dirty="0"/>
              <a:t>Lisää valokuva napsauttamalla</a:t>
            </a:r>
          </a:p>
        </p:txBody>
      </p:sp>
      <p:sp>
        <p:nvSpPr>
          <p:cNvPr id="10" name="Kuvan paikkamerkki 9">
            <a:extLst>
              <a:ext uri="{FF2B5EF4-FFF2-40B4-BE49-F238E27FC236}">
                <a16:creationId xmlns:a16="http://schemas.microsoft.com/office/drawing/2014/main" id="{CCBD4661-3D71-432B-9308-D2D085BDDDC2}"/>
              </a:ext>
            </a:extLst>
          </p:cNvPr>
          <p:cNvSpPr>
            <a:spLocks noGrp="1"/>
          </p:cNvSpPr>
          <p:nvPr>
            <p:ph type="pic" sz="quarter" idx="15" hasCustomPrompt="1"/>
          </p:nvPr>
        </p:nvSpPr>
        <p:spPr>
          <a:xfrm>
            <a:off x="5190425" y="2599420"/>
            <a:ext cx="1502806" cy="1502805"/>
          </a:xfrm>
          <a:prstGeom prst="ellipse">
            <a:avLst/>
          </a:prstGeom>
        </p:spPr>
        <p:txBody>
          <a:bodyPr rtlCol="0"/>
          <a:lstStyle>
            <a:lvl1pPr marL="0" indent="0" algn="ctr">
              <a:buNone/>
              <a:defRPr lang="en-US" sz="2400">
                <a:solidFill>
                  <a:schemeClr val="bg1"/>
                </a:solidFill>
                <a:latin typeface="Calibri Light" panose="020F0302020204030204" pitchFamily="34" charset="0"/>
              </a:defRPr>
            </a:lvl1pPr>
          </a:lstStyle>
          <a:p>
            <a:pPr rtl="0"/>
            <a:r>
              <a:rPr lang="fi-FI" noProof="0" dirty="0"/>
              <a:t>Lisää valokuva napsauttamalla</a:t>
            </a:r>
          </a:p>
        </p:txBody>
      </p:sp>
      <p:sp>
        <p:nvSpPr>
          <p:cNvPr id="17" name="Kuvan paikkamerkki 9">
            <a:extLst>
              <a:ext uri="{FF2B5EF4-FFF2-40B4-BE49-F238E27FC236}">
                <a16:creationId xmlns:a16="http://schemas.microsoft.com/office/drawing/2014/main" id="{F89712B5-4C74-4247-B444-43F116D582EB}"/>
              </a:ext>
            </a:extLst>
          </p:cNvPr>
          <p:cNvSpPr>
            <a:spLocks noGrp="1"/>
          </p:cNvSpPr>
          <p:nvPr>
            <p:ph type="pic" sz="quarter" idx="18" hasCustomPrompt="1"/>
          </p:nvPr>
        </p:nvSpPr>
        <p:spPr>
          <a:xfrm>
            <a:off x="7291629" y="2599420"/>
            <a:ext cx="1502806" cy="1502805"/>
          </a:xfrm>
          <a:prstGeom prst="ellipse">
            <a:avLst/>
          </a:prstGeom>
        </p:spPr>
        <p:txBody>
          <a:bodyPr rtlCol="0"/>
          <a:lstStyle>
            <a:lvl1pPr marL="0" indent="0" algn="ctr">
              <a:buNone/>
              <a:defRPr lang="en-US" sz="2400">
                <a:solidFill>
                  <a:schemeClr val="bg1"/>
                </a:solidFill>
                <a:latin typeface="Calibri Light" panose="020F0302020204030204" pitchFamily="34" charset="0"/>
              </a:defRPr>
            </a:lvl1pPr>
          </a:lstStyle>
          <a:p>
            <a:pPr rtl="0"/>
            <a:r>
              <a:rPr lang="fi-FI" noProof="0" dirty="0"/>
              <a:t>Lisää valokuva napsauttamalla</a:t>
            </a:r>
          </a:p>
        </p:txBody>
      </p:sp>
      <p:sp>
        <p:nvSpPr>
          <p:cNvPr id="16" name="Kuvan paikkamerkki 9">
            <a:extLst>
              <a:ext uri="{FF2B5EF4-FFF2-40B4-BE49-F238E27FC236}">
                <a16:creationId xmlns:a16="http://schemas.microsoft.com/office/drawing/2014/main" id="{33EE5A9D-21AC-4735-98D7-42551FA2C58E}"/>
              </a:ext>
            </a:extLst>
          </p:cNvPr>
          <p:cNvSpPr>
            <a:spLocks noGrp="1"/>
          </p:cNvSpPr>
          <p:nvPr>
            <p:ph type="pic" sz="quarter" idx="17" hasCustomPrompt="1"/>
          </p:nvPr>
        </p:nvSpPr>
        <p:spPr>
          <a:xfrm>
            <a:off x="9387443" y="2599420"/>
            <a:ext cx="1502806" cy="1502805"/>
          </a:xfrm>
          <a:prstGeom prst="ellipse">
            <a:avLst/>
          </a:prstGeom>
        </p:spPr>
        <p:txBody>
          <a:bodyPr rtlCol="0"/>
          <a:lstStyle>
            <a:lvl1pPr marL="0" indent="0" algn="ctr">
              <a:buNone/>
              <a:defRPr lang="en-US" sz="2400">
                <a:solidFill>
                  <a:schemeClr val="bg1"/>
                </a:solidFill>
                <a:latin typeface="Calibri Light" panose="020F0302020204030204" pitchFamily="34" charset="0"/>
              </a:defRPr>
            </a:lvl1pPr>
          </a:lstStyle>
          <a:p>
            <a:pPr rtl="0"/>
            <a:r>
              <a:rPr lang="fi-FI" noProof="0" dirty="0"/>
              <a:t>Lisää valokuva napsauttamalla</a:t>
            </a:r>
          </a:p>
        </p:txBody>
      </p:sp>
      <p:sp>
        <p:nvSpPr>
          <p:cNvPr id="18" name="Soikio 17">
            <a:extLst>
              <a:ext uri="{FF2B5EF4-FFF2-40B4-BE49-F238E27FC236}">
                <a16:creationId xmlns:a16="http://schemas.microsoft.com/office/drawing/2014/main" id="{5EDBA775-4308-4BDB-B966-8167F3D04FF5}"/>
              </a:ext>
              <a:ext uri="{C183D7F6-B498-43B3-948B-1728B52AA6E4}">
                <adec:decorative xmlns:adec="http://schemas.microsoft.com/office/drawing/2017/decorative" val="1"/>
              </a:ext>
            </a:extLst>
          </p:cNvPr>
          <p:cNvSpPr/>
          <p:nvPr userDrawn="1"/>
        </p:nvSpPr>
        <p:spPr>
          <a:xfrm>
            <a:off x="2975041" y="2486242"/>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20" name="Soikio 19">
            <a:extLst>
              <a:ext uri="{FF2B5EF4-FFF2-40B4-BE49-F238E27FC236}">
                <a16:creationId xmlns:a16="http://schemas.microsoft.com/office/drawing/2014/main" id="{8BDDB0B0-BDCD-459F-AF20-19E1A7217639}"/>
              </a:ext>
              <a:ext uri="{C183D7F6-B498-43B3-948B-1728B52AA6E4}">
                <adec:decorative xmlns:adec="http://schemas.microsoft.com/office/drawing/2017/decorative" val="1"/>
              </a:ext>
            </a:extLst>
          </p:cNvPr>
          <p:cNvSpPr/>
          <p:nvPr userDrawn="1"/>
        </p:nvSpPr>
        <p:spPr>
          <a:xfrm>
            <a:off x="5077246"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22" name="Soikio 21">
            <a:extLst>
              <a:ext uri="{FF2B5EF4-FFF2-40B4-BE49-F238E27FC236}">
                <a16:creationId xmlns:a16="http://schemas.microsoft.com/office/drawing/2014/main" id="{69A8E9D1-9673-42D1-A573-05CDC9EF884A}"/>
              </a:ext>
              <a:ext uri="{C183D7F6-B498-43B3-948B-1728B52AA6E4}">
                <adec:decorative xmlns:adec="http://schemas.microsoft.com/office/drawing/2017/decorative" val="1"/>
              </a:ext>
            </a:extLst>
          </p:cNvPr>
          <p:cNvSpPr/>
          <p:nvPr userDrawn="1"/>
        </p:nvSpPr>
        <p:spPr>
          <a:xfrm>
            <a:off x="7178450"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24" name="Soikio 23">
            <a:extLst>
              <a:ext uri="{FF2B5EF4-FFF2-40B4-BE49-F238E27FC236}">
                <a16:creationId xmlns:a16="http://schemas.microsoft.com/office/drawing/2014/main" id="{52F851C1-89A7-44A6-8617-10C435FCD396}"/>
              </a:ext>
              <a:ext uri="{C183D7F6-B498-43B3-948B-1728B52AA6E4}">
                <adec:decorative xmlns:adec="http://schemas.microsoft.com/office/drawing/2017/decorative" val="1"/>
              </a:ext>
            </a:extLst>
          </p:cNvPr>
          <p:cNvSpPr/>
          <p:nvPr userDrawn="1"/>
        </p:nvSpPr>
        <p:spPr>
          <a:xfrm>
            <a:off x="9274264"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25" name="Tekstin paikkamerkki 14">
            <a:extLst>
              <a:ext uri="{FF2B5EF4-FFF2-40B4-BE49-F238E27FC236}">
                <a16:creationId xmlns:a16="http://schemas.microsoft.com/office/drawing/2014/main" id="{11C9BE46-D000-4DE5-8AD9-6BFAD927A014}"/>
              </a:ext>
            </a:extLst>
          </p:cNvPr>
          <p:cNvSpPr>
            <a:spLocks noGrp="1"/>
          </p:cNvSpPr>
          <p:nvPr>
            <p:ph type="body" sz="quarter" idx="19" hasCustomPrompt="1"/>
          </p:nvPr>
        </p:nvSpPr>
        <p:spPr>
          <a:xfrm>
            <a:off x="2796727" y="4435583"/>
            <a:ext cx="2085792" cy="274650"/>
          </a:xfrm>
          <a:prstGeom prst="rect">
            <a:avLst/>
          </a:prstGeom>
        </p:spPr>
        <p:txBody>
          <a:bodyPr rtlCol="0"/>
          <a:lstStyle>
            <a:lvl1pPr marL="0" indent="0" algn="ctr">
              <a:buNone/>
              <a:defRPr lang="en-US" sz="1200" b="1" cap="all" spc="200" baseline="0">
                <a:solidFill>
                  <a:schemeClr val="accent6"/>
                </a:solidFill>
                <a:latin typeface="Century Gothic" panose="020B0502020202020204" pitchFamily="34" charset="0"/>
              </a:defRPr>
            </a:lvl1pPr>
          </a:lstStyle>
          <a:p>
            <a:pPr lvl="0" rtl="0"/>
            <a:r>
              <a:rPr lang="fi-FI" noProof="0" dirty="0"/>
              <a:t>Lisää nimi</a:t>
            </a:r>
          </a:p>
        </p:txBody>
      </p:sp>
      <p:sp>
        <p:nvSpPr>
          <p:cNvPr id="26" name="Tekstin paikkamerkki 14">
            <a:extLst>
              <a:ext uri="{FF2B5EF4-FFF2-40B4-BE49-F238E27FC236}">
                <a16:creationId xmlns:a16="http://schemas.microsoft.com/office/drawing/2014/main" id="{5773EC03-0830-4EAE-A7B0-38902833DC2F}"/>
              </a:ext>
            </a:extLst>
          </p:cNvPr>
          <p:cNvSpPr>
            <a:spLocks noGrp="1"/>
          </p:cNvSpPr>
          <p:nvPr>
            <p:ph type="body" sz="quarter" idx="20" hasCustomPrompt="1"/>
          </p:nvPr>
        </p:nvSpPr>
        <p:spPr>
          <a:xfrm>
            <a:off x="2896865" y="4661551"/>
            <a:ext cx="1885516" cy="365125"/>
          </a:xfrm>
          <a:prstGeom prst="rect">
            <a:avLst/>
          </a:prstGeom>
        </p:spPr>
        <p:txBody>
          <a:bodyPr rtlCol="0"/>
          <a:lstStyle>
            <a:lvl1pPr marL="0" indent="0" algn="ctr">
              <a:lnSpc>
                <a:spcPct val="90000"/>
              </a:lnSpc>
              <a:spcBef>
                <a:spcPts val="0"/>
              </a:spcBef>
              <a:buNone/>
              <a:defRPr lang="en-US" sz="1000" cap="none" spc="0" baseline="0">
                <a:solidFill>
                  <a:schemeClr val="bg1"/>
                </a:solidFill>
                <a:latin typeface="Calibri Light" panose="020F0302020204030204" pitchFamily="34" charset="0"/>
              </a:defRPr>
            </a:lvl1pPr>
          </a:lstStyle>
          <a:p>
            <a:pPr lvl="0" rtl="0"/>
            <a:r>
              <a:rPr lang="fi-FI" noProof="0" dirty="0"/>
              <a:t>Lisää otsikko</a:t>
            </a:r>
          </a:p>
        </p:txBody>
      </p:sp>
      <p:sp>
        <p:nvSpPr>
          <p:cNvPr id="27" name="Tekstin paikkamerkki 14">
            <a:extLst>
              <a:ext uri="{FF2B5EF4-FFF2-40B4-BE49-F238E27FC236}">
                <a16:creationId xmlns:a16="http://schemas.microsoft.com/office/drawing/2014/main" id="{32E4889E-0745-4713-90D8-432A681AFCE4}"/>
              </a:ext>
            </a:extLst>
          </p:cNvPr>
          <p:cNvSpPr>
            <a:spLocks noGrp="1"/>
          </p:cNvSpPr>
          <p:nvPr>
            <p:ph type="body" sz="quarter" idx="21" hasCustomPrompt="1"/>
          </p:nvPr>
        </p:nvSpPr>
        <p:spPr>
          <a:xfrm>
            <a:off x="4898932" y="4435583"/>
            <a:ext cx="2085792" cy="274650"/>
          </a:xfrm>
          <a:prstGeom prst="rect">
            <a:avLst/>
          </a:prstGeom>
        </p:spPr>
        <p:txBody>
          <a:bodyPr rtlCol="0"/>
          <a:lstStyle>
            <a:lvl1pPr marL="0" indent="0" algn="ctr">
              <a:buNone/>
              <a:defRPr lang="en-US" sz="1200" b="1" cap="all" spc="200" baseline="0">
                <a:solidFill>
                  <a:schemeClr val="accent6"/>
                </a:solidFill>
                <a:latin typeface="Century Gothic" panose="020B0502020202020204" pitchFamily="34" charset="0"/>
              </a:defRPr>
            </a:lvl1pPr>
          </a:lstStyle>
          <a:p>
            <a:pPr lvl="0" rtl="0"/>
            <a:r>
              <a:rPr lang="fi-FI" noProof="0" dirty="0"/>
              <a:t>Lisää nimi</a:t>
            </a:r>
          </a:p>
        </p:txBody>
      </p:sp>
      <p:sp>
        <p:nvSpPr>
          <p:cNvPr id="28" name="Tekstin paikkamerkki 14">
            <a:extLst>
              <a:ext uri="{FF2B5EF4-FFF2-40B4-BE49-F238E27FC236}">
                <a16:creationId xmlns:a16="http://schemas.microsoft.com/office/drawing/2014/main" id="{BFD869E7-29DA-4FEB-AB84-1C1FC3ABAE30}"/>
              </a:ext>
            </a:extLst>
          </p:cNvPr>
          <p:cNvSpPr>
            <a:spLocks noGrp="1"/>
          </p:cNvSpPr>
          <p:nvPr>
            <p:ph type="body" sz="quarter" idx="22" hasCustomPrompt="1"/>
          </p:nvPr>
        </p:nvSpPr>
        <p:spPr>
          <a:xfrm>
            <a:off x="4999070" y="4661551"/>
            <a:ext cx="1885516" cy="365125"/>
          </a:xfrm>
          <a:prstGeom prst="rect">
            <a:avLst/>
          </a:prstGeom>
        </p:spPr>
        <p:txBody>
          <a:bodyPr rtlCol="0"/>
          <a:lstStyle>
            <a:lvl1pPr marL="0" indent="0" algn="ctr">
              <a:lnSpc>
                <a:spcPct val="90000"/>
              </a:lnSpc>
              <a:spcBef>
                <a:spcPts val="0"/>
              </a:spcBef>
              <a:buNone/>
              <a:defRPr lang="en-US" sz="1000" cap="none" spc="0" baseline="0">
                <a:solidFill>
                  <a:schemeClr val="bg1"/>
                </a:solidFill>
                <a:latin typeface="Calibri Light" panose="020F0302020204030204" pitchFamily="34" charset="0"/>
              </a:defRPr>
            </a:lvl1pPr>
          </a:lstStyle>
          <a:p>
            <a:pPr lvl="0" rtl="0"/>
            <a:r>
              <a:rPr lang="fi-FI" noProof="0" dirty="0"/>
              <a:t>Lisää otsikko</a:t>
            </a:r>
          </a:p>
        </p:txBody>
      </p:sp>
      <p:sp>
        <p:nvSpPr>
          <p:cNvPr id="30" name="Tekstin paikkamerkki 14">
            <a:extLst>
              <a:ext uri="{FF2B5EF4-FFF2-40B4-BE49-F238E27FC236}">
                <a16:creationId xmlns:a16="http://schemas.microsoft.com/office/drawing/2014/main" id="{9E68119B-CDCA-4341-8772-2C5BF80B4E40}"/>
              </a:ext>
            </a:extLst>
          </p:cNvPr>
          <p:cNvSpPr>
            <a:spLocks noGrp="1"/>
          </p:cNvSpPr>
          <p:nvPr>
            <p:ph type="body" sz="quarter" idx="23" hasCustomPrompt="1"/>
          </p:nvPr>
        </p:nvSpPr>
        <p:spPr>
          <a:xfrm>
            <a:off x="7000136" y="4435751"/>
            <a:ext cx="2085792" cy="274650"/>
          </a:xfrm>
          <a:prstGeom prst="rect">
            <a:avLst/>
          </a:prstGeom>
        </p:spPr>
        <p:txBody>
          <a:bodyPr rtlCol="0"/>
          <a:lstStyle>
            <a:lvl1pPr marL="0" indent="0" algn="ctr">
              <a:buNone/>
              <a:defRPr lang="en-US" sz="1200" b="1" cap="all" spc="200" baseline="0">
                <a:solidFill>
                  <a:schemeClr val="accent6"/>
                </a:solidFill>
                <a:latin typeface="Century Gothic" panose="020B0502020202020204" pitchFamily="34" charset="0"/>
              </a:defRPr>
            </a:lvl1pPr>
          </a:lstStyle>
          <a:p>
            <a:pPr lvl="0" rtl="0"/>
            <a:r>
              <a:rPr lang="fi-FI" noProof="0" dirty="0"/>
              <a:t>Lisää nimi</a:t>
            </a:r>
          </a:p>
        </p:txBody>
      </p:sp>
      <p:sp>
        <p:nvSpPr>
          <p:cNvPr id="31" name="Tekstin paikkamerkki 14">
            <a:extLst>
              <a:ext uri="{FF2B5EF4-FFF2-40B4-BE49-F238E27FC236}">
                <a16:creationId xmlns:a16="http://schemas.microsoft.com/office/drawing/2014/main" id="{303A31BF-223A-44A5-84FD-7281FF2E4CD4}"/>
              </a:ext>
            </a:extLst>
          </p:cNvPr>
          <p:cNvSpPr>
            <a:spLocks noGrp="1"/>
          </p:cNvSpPr>
          <p:nvPr>
            <p:ph type="body" sz="quarter" idx="24" hasCustomPrompt="1"/>
          </p:nvPr>
        </p:nvSpPr>
        <p:spPr>
          <a:xfrm>
            <a:off x="7100274" y="4661551"/>
            <a:ext cx="1885516" cy="365125"/>
          </a:xfrm>
          <a:prstGeom prst="rect">
            <a:avLst/>
          </a:prstGeom>
        </p:spPr>
        <p:txBody>
          <a:bodyPr rtlCol="0"/>
          <a:lstStyle>
            <a:lvl1pPr marL="0" indent="0" algn="ctr">
              <a:lnSpc>
                <a:spcPct val="90000"/>
              </a:lnSpc>
              <a:spcBef>
                <a:spcPts val="0"/>
              </a:spcBef>
              <a:buNone/>
              <a:defRPr lang="en-US" sz="1000" cap="none" spc="0" baseline="0">
                <a:solidFill>
                  <a:schemeClr val="bg1"/>
                </a:solidFill>
                <a:latin typeface="Calibri Light" panose="020F0302020204030204" pitchFamily="34" charset="0"/>
              </a:defRPr>
            </a:lvl1pPr>
          </a:lstStyle>
          <a:p>
            <a:pPr lvl="0" rtl="0"/>
            <a:r>
              <a:rPr lang="fi-FI" noProof="0" dirty="0"/>
              <a:t>Lisää otsikko</a:t>
            </a:r>
          </a:p>
        </p:txBody>
      </p:sp>
      <p:sp>
        <p:nvSpPr>
          <p:cNvPr id="32" name="Tekstin paikkamerkki 14">
            <a:extLst>
              <a:ext uri="{FF2B5EF4-FFF2-40B4-BE49-F238E27FC236}">
                <a16:creationId xmlns:a16="http://schemas.microsoft.com/office/drawing/2014/main" id="{666E1F4A-0D75-4B8E-A181-DBEB50FB1D60}"/>
              </a:ext>
            </a:extLst>
          </p:cNvPr>
          <p:cNvSpPr>
            <a:spLocks noGrp="1"/>
          </p:cNvSpPr>
          <p:nvPr>
            <p:ph type="body" sz="quarter" idx="25" hasCustomPrompt="1"/>
          </p:nvPr>
        </p:nvSpPr>
        <p:spPr>
          <a:xfrm>
            <a:off x="9095950" y="4435583"/>
            <a:ext cx="2085792" cy="274650"/>
          </a:xfrm>
          <a:prstGeom prst="rect">
            <a:avLst/>
          </a:prstGeom>
        </p:spPr>
        <p:txBody>
          <a:bodyPr rtlCol="0"/>
          <a:lstStyle>
            <a:lvl1pPr marL="0" indent="0" algn="ctr">
              <a:buNone/>
              <a:defRPr lang="en-US" sz="1200" b="1" cap="all" spc="200" baseline="0">
                <a:solidFill>
                  <a:schemeClr val="accent6"/>
                </a:solidFill>
                <a:latin typeface="Century Gothic" panose="020B0502020202020204" pitchFamily="34" charset="0"/>
              </a:defRPr>
            </a:lvl1pPr>
          </a:lstStyle>
          <a:p>
            <a:pPr lvl="0" rtl="0"/>
            <a:r>
              <a:rPr lang="fi-FI" noProof="0" dirty="0"/>
              <a:t>Lisää nimi</a:t>
            </a:r>
          </a:p>
        </p:txBody>
      </p:sp>
      <p:sp>
        <p:nvSpPr>
          <p:cNvPr id="33" name="Tekstin paikkamerkki 14">
            <a:extLst>
              <a:ext uri="{FF2B5EF4-FFF2-40B4-BE49-F238E27FC236}">
                <a16:creationId xmlns:a16="http://schemas.microsoft.com/office/drawing/2014/main" id="{5EAE80D5-B799-4807-8F81-22C4218233DF}"/>
              </a:ext>
            </a:extLst>
          </p:cNvPr>
          <p:cNvSpPr>
            <a:spLocks noGrp="1"/>
          </p:cNvSpPr>
          <p:nvPr>
            <p:ph type="body" sz="quarter" idx="26" hasCustomPrompt="1"/>
          </p:nvPr>
        </p:nvSpPr>
        <p:spPr>
          <a:xfrm>
            <a:off x="9196088" y="4661551"/>
            <a:ext cx="1885516" cy="365125"/>
          </a:xfrm>
          <a:prstGeom prst="rect">
            <a:avLst/>
          </a:prstGeom>
        </p:spPr>
        <p:txBody>
          <a:bodyPr rtlCol="0"/>
          <a:lstStyle>
            <a:lvl1pPr marL="0" indent="0" algn="ctr">
              <a:lnSpc>
                <a:spcPct val="90000"/>
              </a:lnSpc>
              <a:spcBef>
                <a:spcPts val="0"/>
              </a:spcBef>
              <a:buNone/>
              <a:defRPr lang="en-US" sz="1000" cap="none" spc="0" baseline="0">
                <a:solidFill>
                  <a:schemeClr val="bg1"/>
                </a:solidFill>
                <a:latin typeface="Calibri Light" panose="020F0302020204030204" pitchFamily="34" charset="0"/>
              </a:defRPr>
            </a:lvl1pPr>
          </a:lstStyle>
          <a:p>
            <a:pPr lvl="0" rtl="0"/>
            <a:r>
              <a:rPr lang="fi-FI" noProof="0" dirty="0"/>
              <a:t>Lisää otsikko</a:t>
            </a:r>
          </a:p>
        </p:txBody>
      </p:sp>
      <p:sp>
        <p:nvSpPr>
          <p:cNvPr id="39" name="Alatunnisteen paikkamerkki 15">
            <a:extLst>
              <a:ext uri="{FF2B5EF4-FFF2-40B4-BE49-F238E27FC236}">
                <a16:creationId xmlns:a16="http://schemas.microsoft.com/office/drawing/2014/main" id="{6F4437FE-F08F-4311-B53A-88E2B729B745}"/>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latin typeface="Century Gothic" panose="020B0502020202020204" pitchFamily="34" charset="0"/>
              </a:defRPr>
            </a:lvl1pPr>
          </a:lstStyle>
          <a:p>
            <a:endParaRPr lang="fi-FI" dirty="0"/>
          </a:p>
        </p:txBody>
      </p:sp>
      <p:sp>
        <p:nvSpPr>
          <p:cNvPr id="40" name="Dian numeron paikkamerkki 16">
            <a:extLst>
              <a:ext uri="{FF2B5EF4-FFF2-40B4-BE49-F238E27FC236}">
                <a16:creationId xmlns:a16="http://schemas.microsoft.com/office/drawing/2014/main" id="{D0901035-50AC-4DE0-9A34-AAA61EC10E16}"/>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41" name="Päivämäärän paikkamerkki 14">
            <a:extLst>
              <a:ext uri="{FF2B5EF4-FFF2-40B4-BE49-F238E27FC236}">
                <a16:creationId xmlns:a16="http://schemas.microsoft.com/office/drawing/2014/main" id="{5FDD3145-ADE2-4744-AF2E-9C8074C85841}"/>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4191445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yöryhmän esittely 8-ylös">
    <p:spTree>
      <p:nvGrpSpPr>
        <p:cNvPr id="1" name=""/>
        <p:cNvGrpSpPr/>
        <p:nvPr/>
      </p:nvGrpSpPr>
      <p:grpSpPr>
        <a:xfrm>
          <a:off x="0" y="0"/>
          <a:ext cx="0" cy="0"/>
          <a:chOff x="0" y="0"/>
          <a:chExt cx="0" cy="0"/>
        </a:xfrm>
      </p:grpSpPr>
      <p:pic>
        <p:nvPicPr>
          <p:cNvPr id="3" name="Grafiikka 2">
            <a:extLst>
              <a:ext uri="{FF2B5EF4-FFF2-40B4-BE49-F238E27FC236}">
                <a16:creationId xmlns:a16="http://schemas.microsoft.com/office/drawing/2014/main" id="{8A79A51B-CC7A-4B36-B457-AF32363881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Otsikko 1">
            <a:extLst>
              <a:ext uri="{FF2B5EF4-FFF2-40B4-BE49-F238E27FC236}">
                <a16:creationId xmlns:a16="http://schemas.microsoft.com/office/drawing/2014/main" id="{0E019BE9-6149-434A-B185-EE7434112622}"/>
              </a:ext>
            </a:extLst>
          </p:cNvPr>
          <p:cNvSpPr>
            <a:spLocks noGrp="1"/>
          </p:cNvSpPr>
          <p:nvPr>
            <p:ph type="title" hasCustomPrompt="1"/>
          </p:nvPr>
        </p:nvSpPr>
        <p:spPr>
          <a:xfrm>
            <a:off x="661216" y="2375820"/>
            <a:ext cx="1939480" cy="2218499"/>
          </a:xfrm>
          <a:prstGeom prst="rect">
            <a:avLst/>
          </a:prstGeom>
        </p:spPr>
        <p:txBody>
          <a:bodyPr rtlCol="0" anchor="ctr"/>
          <a:lstStyle>
            <a:lvl1pPr algn="ctr">
              <a:lnSpc>
                <a:spcPct val="90000"/>
              </a:lnSpc>
              <a:spcBef>
                <a:spcPts val="1000"/>
              </a:spcBef>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34" name="Kuvan paikkamerkki 9">
            <a:extLst>
              <a:ext uri="{FF2B5EF4-FFF2-40B4-BE49-F238E27FC236}">
                <a16:creationId xmlns:a16="http://schemas.microsoft.com/office/drawing/2014/main" id="{18B0121B-CD0E-495B-9B36-4E88EA4A9786}"/>
              </a:ext>
              <a:ext uri="{C183D7F6-B498-43B3-948B-1728B52AA6E4}">
                <adec:decorative xmlns:adec="http://schemas.microsoft.com/office/drawing/2017/decorative" val="0"/>
              </a:ext>
            </a:extLst>
          </p:cNvPr>
          <p:cNvSpPr>
            <a:spLocks noGrp="1"/>
          </p:cNvSpPr>
          <p:nvPr>
            <p:ph type="pic" sz="quarter" idx="16" hasCustomPrompt="1"/>
          </p:nvPr>
        </p:nvSpPr>
        <p:spPr>
          <a:xfrm>
            <a:off x="3136339" y="1326925"/>
            <a:ext cx="1391577" cy="1391576"/>
          </a:xfrm>
          <a:prstGeom prst="ellipse">
            <a:avLst/>
          </a:prstGeom>
        </p:spPr>
        <p:txBody>
          <a:bodyPr rtlCol="0"/>
          <a:lstStyle>
            <a:lvl1pPr marL="0" indent="0" algn="ctr">
              <a:buNone/>
              <a:defRPr lang="en-US" sz="2000">
                <a:solidFill>
                  <a:schemeClr val="bg1"/>
                </a:solidFill>
                <a:latin typeface="Calibri Light" panose="020F0302020204030204" pitchFamily="34" charset="0"/>
              </a:defRPr>
            </a:lvl1pPr>
          </a:lstStyle>
          <a:p>
            <a:pPr rtl="0"/>
            <a:r>
              <a:rPr lang="fi-FI" noProof="0" dirty="0"/>
              <a:t>Lisää valokuva napsauttamalla</a:t>
            </a:r>
          </a:p>
        </p:txBody>
      </p:sp>
      <p:sp>
        <p:nvSpPr>
          <p:cNvPr id="81" name="Kuvan paikkamerkki 9">
            <a:extLst>
              <a:ext uri="{FF2B5EF4-FFF2-40B4-BE49-F238E27FC236}">
                <a16:creationId xmlns:a16="http://schemas.microsoft.com/office/drawing/2014/main" id="{4508E76D-2071-4546-8DF2-405B38E2E271}"/>
              </a:ext>
            </a:extLst>
          </p:cNvPr>
          <p:cNvSpPr>
            <a:spLocks noGrp="1"/>
          </p:cNvSpPr>
          <p:nvPr>
            <p:ph type="pic" sz="quarter" idx="39" hasCustomPrompt="1"/>
          </p:nvPr>
        </p:nvSpPr>
        <p:spPr>
          <a:xfrm>
            <a:off x="5209991" y="1326192"/>
            <a:ext cx="1391577" cy="1391576"/>
          </a:xfrm>
          <a:prstGeom prst="ellipse">
            <a:avLst/>
          </a:prstGeom>
        </p:spPr>
        <p:txBody>
          <a:bodyPr rtlCol="0"/>
          <a:lstStyle>
            <a:lvl1pPr marL="0" indent="0" algn="ctr">
              <a:buNone/>
              <a:defRPr lang="en-US" sz="2000">
                <a:solidFill>
                  <a:schemeClr val="bg1"/>
                </a:solidFill>
                <a:latin typeface="Calibri Light" panose="020F0302020204030204" pitchFamily="34" charset="0"/>
              </a:defRPr>
            </a:lvl1pPr>
          </a:lstStyle>
          <a:p>
            <a:pPr rtl="0"/>
            <a:r>
              <a:rPr lang="fi-FI" noProof="0" dirty="0"/>
              <a:t>Lisää valokuva napsauttamalla</a:t>
            </a:r>
          </a:p>
        </p:txBody>
      </p:sp>
      <p:sp>
        <p:nvSpPr>
          <p:cNvPr id="85" name="Kuvan paikkamerkki 9">
            <a:extLst>
              <a:ext uri="{FF2B5EF4-FFF2-40B4-BE49-F238E27FC236}">
                <a16:creationId xmlns:a16="http://schemas.microsoft.com/office/drawing/2014/main" id="{D319C8D5-E3A6-45C8-8A64-1C1B70C90DD1}"/>
              </a:ext>
              <a:ext uri="{C183D7F6-B498-43B3-948B-1728B52AA6E4}">
                <adec:decorative xmlns:adec="http://schemas.microsoft.com/office/drawing/2017/decorative" val="0"/>
              </a:ext>
            </a:extLst>
          </p:cNvPr>
          <p:cNvSpPr>
            <a:spLocks noGrp="1"/>
          </p:cNvSpPr>
          <p:nvPr>
            <p:ph type="pic" sz="quarter" idx="40" hasCustomPrompt="1"/>
          </p:nvPr>
        </p:nvSpPr>
        <p:spPr>
          <a:xfrm>
            <a:off x="7305041" y="1335752"/>
            <a:ext cx="1391577" cy="1391576"/>
          </a:xfrm>
          <a:prstGeom prst="ellipse">
            <a:avLst/>
          </a:prstGeom>
        </p:spPr>
        <p:txBody>
          <a:bodyPr rtlCol="0"/>
          <a:lstStyle>
            <a:lvl1pPr marL="0" indent="0" algn="ctr">
              <a:buNone/>
              <a:defRPr lang="en-US" sz="2000">
                <a:solidFill>
                  <a:schemeClr val="bg1"/>
                </a:solidFill>
                <a:latin typeface="Calibri Light" panose="020F0302020204030204" pitchFamily="34" charset="0"/>
              </a:defRPr>
            </a:lvl1pPr>
          </a:lstStyle>
          <a:p>
            <a:pPr rtl="0"/>
            <a:r>
              <a:rPr lang="fi-FI" noProof="0" dirty="0"/>
              <a:t>Lisää valokuva napsauttamalla</a:t>
            </a:r>
          </a:p>
        </p:txBody>
      </p:sp>
      <p:sp>
        <p:nvSpPr>
          <p:cNvPr id="87" name="Kuvan paikkamerkki 9">
            <a:extLst>
              <a:ext uri="{FF2B5EF4-FFF2-40B4-BE49-F238E27FC236}">
                <a16:creationId xmlns:a16="http://schemas.microsoft.com/office/drawing/2014/main" id="{01486F31-E79E-4E60-8749-B8036B3F096A}"/>
              </a:ext>
              <a:ext uri="{C183D7F6-B498-43B3-948B-1728B52AA6E4}">
                <adec:decorative xmlns:adec="http://schemas.microsoft.com/office/drawing/2017/decorative" val="0"/>
              </a:ext>
            </a:extLst>
          </p:cNvPr>
          <p:cNvSpPr>
            <a:spLocks noGrp="1"/>
          </p:cNvSpPr>
          <p:nvPr>
            <p:ph type="pic" sz="quarter" idx="41" hasCustomPrompt="1"/>
          </p:nvPr>
        </p:nvSpPr>
        <p:spPr>
          <a:xfrm>
            <a:off x="9384248" y="1326192"/>
            <a:ext cx="1391577" cy="1391576"/>
          </a:xfrm>
          <a:prstGeom prst="ellipse">
            <a:avLst/>
          </a:prstGeom>
        </p:spPr>
        <p:txBody>
          <a:bodyPr rtlCol="0"/>
          <a:lstStyle>
            <a:lvl1pPr marL="0" indent="0" algn="ctr">
              <a:buNone/>
              <a:defRPr lang="en-US" sz="2000">
                <a:solidFill>
                  <a:schemeClr val="bg1"/>
                </a:solidFill>
                <a:latin typeface="Calibri Light" panose="020F0302020204030204" pitchFamily="34" charset="0"/>
              </a:defRPr>
            </a:lvl1pPr>
          </a:lstStyle>
          <a:p>
            <a:pPr rtl="0"/>
            <a:r>
              <a:rPr lang="fi-FI" noProof="0" dirty="0"/>
              <a:t>Lisää valokuva napsauttamalla</a:t>
            </a:r>
          </a:p>
        </p:txBody>
      </p:sp>
      <p:sp>
        <p:nvSpPr>
          <p:cNvPr id="37" name="Soikio 36">
            <a:extLst>
              <a:ext uri="{FF2B5EF4-FFF2-40B4-BE49-F238E27FC236}">
                <a16:creationId xmlns:a16="http://schemas.microsoft.com/office/drawing/2014/main" id="{8139AA92-1781-41FF-9168-9F70B1CD9FB7}"/>
              </a:ext>
              <a:ext uri="{C183D7F6-B498-43B3-948B-1728B52AA6E4}">
                <adec:decorative xmlns:adec="http://schemas.microsoft.com/office/drawing/2017/decorative" val="1"/>
              </a:ext>
            </a:extLst>
          </p:cNvPr>
          <p:cNvSpPr/>
          <p:nvPr userDrawn="1"/>
        </p:nvSpPr>
        <p:spPr>
          <a:xfrm>
            <a:off x="3031536" y="1222122"/>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41" name="Tekstin paikkamerkki 14">
            <a:extLst>
              <a:ext uri="{FF2B5EF4-FFF2-40B4-BE49-F238E27FC236}">
                <a16:creationId xmlns:a16="http://schemas.microsoft.com/office/drawing/2014/main" id="{5FE36F90-735E-43D7-854A-0347B805053D}"/>
              </a:ext>
            </a:extLst>
          </p:cNvPr>
          <p:cNvSpPr>
            <a:spLocks noGrp="1"/>
          </p:cNvSpPr>
          <p:nvPr>
            <p:ph type="body" sz="quarter" idx="19" hasCustomPrompt="1"/>
          </p:nvPr>
        </p:nvSpPr>
        <p:spPr>
          <a:xfrm>
            <a:off x="2796727" y="2972370"/>
            <a:ext cx="2085792" cy="274650"/>
          </a:xfrm>
          <a:prstGeom prst="rect">
            <a:avLst/>
          </a:prstGeom>
        </p:spPr>
        <p:txBody>
          <a:bodyPr rtlCol="0"/>
          <a:lstStyle>
            <a:lvl1pPr marL="0" indent="0" algn="ctr">
              <a:buNone/>
              <a:defRPr lang="en-US" sz="1200" b="1" cap="all" spc="200" baseline="0">
                <a:solidFill>
                  <a:schemeClr val="accent6"/>
                </a:solidFill>
                <a:latin typeface="Century Gothic" panose="020B0502020202020204" pitchFamily="34" charset="0"/>
              </a:defRPr>
            </a:lvl1pPr>
          </a:lstStyle>
          <a:p>
            <a:pPr lvl="0" rtl="0"/>
            <a:r>
              <a:rPr lang="fi-FI" noProof="0" dirty="0"/>
              <a:t>Lisää nimi</a:t>
            </a:r>
          </a:p>
        </p:txBody>
      </p:sp>
      <p:sp>
        <p:nvSpPr>
          <p:cNvPr id="42" name="Tekstin paikkamerkki 14">
            <a:extLst>
              <a:ext uri="{FF2B5EF4-FFF2-40B4-BE49-F238E27FC236}">
                <a16:creationId xmlns:a16="http://schemas.microsoft.com/office/drawing/2014/main" id="{2D0125FE-7543-4B0C-8C50-D4F2949EE8A0}"/>
              </a:ext>
            </a:extLst>
          </p:cNvPr>
          <p:cNvSpPr>
            <a:spLocks noGrp="1"/>
          </p:cNvSpPr>
          <p:nvPr>
            <p:ph type="body" sz="quarter" idx="20" hasCustomPrompt="1"/>
          </p:nvPr>
        </p:nvSpPr>
        <p:spPr>
          <a:xfrm>
            <a:off x="2896865" y="3198338"/>
            <a:ext cx="1885516" cy="365125"/>
          </a:xfrm>
          <a:prstGeom prst="rect">
            <a:avLst/>
          </a:prstGeom>
        </p:spPr>
        <p:txBody>
          <a:bodyPr rtlCol="0"/>
          <a:lstStyle>
            <a:lvl1pPr marL="0" indent="0" algn="ctr">
              <a:lnSpc>
                <a:spcPct val="90000"/>
              </a:lnSpc>
              <a:spcBef>
                <a:spcPts val="0"/>
              </a:spcBef>
              <a:buNone/>
              <a:defRPr lang="en-US" sz="1000" cap="none" spc="0" baseline="0">
                <a:solidFill>
                  <a:schemeClr val="bg1"/>
                </a:solidFill>
                <a:latin typeface="Calibri Light" panose="020F0302020204030204" pitchFamily="34" charset="0"/>
              </a:defRPr>
            </a:lvl1pPr>
          </a:lstStyle>
          <a:p>
            <a:pPr lvl="0" rtl="0"/>
            <a:r>
              <a:rPr lang="fi-FI" noProof="0" dirty="0"/>
              <a:t>Lisää otsikko</a:t>
            </a:r>
          </a:p>
        </p:txBody>
      </p:sp>
      <p:sp>
        <p:nvSpPr>
          <p:cNvPr id="43" name="Tekstin paikkamerkki 14">
            <a:extLst>
              <a:ext uri="{FF2B5EF4-FFF2-40B4-BE49-F238E27FC236}">
                <a16:creationId xmlns:a16="http://schemas.microsoft.com/office/drawing/2014/main" id="{839FFFF4-4A0D-40BD-B34D-CD03D03FBEC4}"/>
              </a:ext>
            </a:extLst>
          </p:cNvPr>
          <p:cNvSpPr>
            <a:spLocks noGrp="1"/>
          </p:cNvSpPr>
          <p:nvPr>
            <p:ph type="body" sz="quarter" idx="21" hasCustomPrompt="1"/>
          </p:nvPr>
        </p:nvSpPr>
        <p:spPr>
          <a:xfrm>
            <a:off x="4898932" y="2972370"/>
            <a:ext cx="2085792" cy="274650"/>
          </a:xfrm>
          <a:prstGeom prst="rect">
            <a:avLst/>
          </a:prstGeom>
        </p:spPr>
        <p:txBody>
          <a:bodyPr rtlCol="0"/>
          <a:lstStyle>
            <a:lvl1pPr marL="0" indent="0" algn="ctr">
              <a:buNone/>
              <a:defRPr lang="en-US" sz="1200" b="1" cap="all" spc="200" baseline="0">
                <a:solidFill>
                  <a:schemeClr val="accent6"/>
                </a:solidFill>
                <a:latin typeface="Century Gothic" panose="020B0502020202020204" pitchFamily="34" charset="0"/>
              </a:defRPr>
            </a:lvl1pPr>
          </a:lstStyle>
          <a:p>
            <a:pPr lvl="0" rtl="0"/>
            <a:r>
              <a:rPr lang="fi-FI" noProof="0" dirty="0"/>
              <a:t>Lisää nimi</a:t>
            </a:r>
          </a:p>
        </p:txBody>
      </p:sp>
      <p:sp>
        <p:nvSpPr>
          <p:cNvPr id="44" name="Tekstin paikkamerkki 14">
            <a:extLst>
              <a:ext uri="{FF2B5EF4-FFF2-40B4-BE49-F238E27FC236}">
                <a16:creationId xmlns:a16="http://schemas.microsoft.com/office/drawing/2014/main" id="{2697A53A-8491-4753-901E-02236DC0D5C4}"/>
              </a:ext>
            </a:extLst>
          </p:cNvPr>
          <p:cNvSpPr>
            <a:spLocks noGrp="1"/>
          </p:cNvSpPr>
          <p:nvPr>
            <p:ph type="body" sz="quarter" idx="22" hasCustomPrompt="1"/>
          </p:nvPr>
        </p:nvSpPr>
        <p:spPr>
          <a:xfrm>
            <a:off x="4999070" y="3198338"/>
            <a:ext cx="1885516" cy="365125"/>
          </a:xfrm>
          <a:prstGeom prst="rect">
            <a:avLst/>
          </a:prstGeom>
        </p:spPr>
        <p:txBody>
          <a:bodyPr rtlCol="0"/>
          <a:lstStyle>
            <a:lvl1pPr marL="0" indent="0" algn="ctr">
              <a:lnSpc>
                <a:spcPct val="90000"/>
              </a:lnSpc>
              <a:spcBef>
                <a:spcPts val="0"/>
              </a:spcBef>
              <a:buNone/>
              <a:defRPr lang="en-US" sz="1000" cap="none" spc="0" baseline="0">
                <a:solidFill>
                  <a:schemeClr val="bg1"/>
                </a:solidFill>
                <a:latin typeface="Calibri Light" panose="020F0302020204030204" pitchFamily="34" charset="0"/>
              </a:defRPr>
            </a:lvl1pPr>
          </a:lstStyle>
          <a:p>
            <a:pPr lvl="0" rtl="0"/>
            <a:r>
              <a:rPr lang="fi-FI" noProof="0" dirty="0"/>
              <a:t>Lisää otsikko</a:t>
            </a:r>
          </a:p>
        </p:txBody>
      </p:sp>
      <p:sp>
        <p:nvSpPr>
          <p:cNvPr id="45" name="Tekstin paikkamerkki 14">
            <a:extLst>
              <a:ext uri="{FF2B5EF4-FFF2-40B4-BE49-F238E27FC236}">
                <a16:creationId xmlns:a16="http://schemas.microsoft.com/office/drawing/2014/main" id="{A51D26D1-89AE-43E7-8F1B-E28B18019F84}"/>
              </a:ext>
            </a:extLst>
          </p:cNvPr>
          <p:cNvSpPr>
            <a:spLocks noGrp="1"/>
          </p:cNvSpPr>
          <p:nvPr>
            <p:ph type="body" sz="quarter" idx="23" hasCustomPrompt="1"/>
          </p:nvPr>
        </p:nvSpPr>
        <p:spPr>
          <a:xfrm>
            <a:off x="7000136" y="2972538"/>
            <a:ext cx="2085792" cy="274650"/>
          </a:xfrm>
          <a:prstGeom prst="rect">
            <a:avLst/>
          </a:prstGeom>
        </p:spPr>
        <p:txBody>
          <a:bodyPr rtlCol="0"/>
          <a:lstStyle>
            <a:lvl1pPr marL="0" indent="0" algn="ctr">
              <a:buNone/>
              <a:defRPr lang="en-US" sz="1200" b="1" cap="all" spc="200" baseline="0">
                <a:solidFill>
                  <a:schemeClr val="accent6"/>
                </a:solidFill>
                <a:latin typeface="Century Gothic" panose="020B0502020202020204" pitchFamily="34" charset="0"/>
              </a:defRPr>
            </a:lvl1pPr>
          </a:lstStyle>
          <a:p>
            <a:pPr lvl="0" rtl="0"/>
            <a:r>
              <a:rPr lang="fi-FI" noProof="0" dirty="0"/>
              <a:t>Lisää nimi</a:t>
            </a:r>
          </a:p>
        </p:txBody>
      </p:sp>
      <p:sp>
        <p:nvSpPr>
          <p:cNvPr id="46" name="Tekstin paikkamerkki 14">
            <a:extLst>
              <a:ext uri="{FF2B5EF4-FFF2-40B4-BE49-F238E27FC236}">
                <a16:creationId xmlns:a16="http://schemas.microsoft.com/office/drawing/2014/main" id="{0191059F-A4F0-4F1C-8237-308B7AD3F97D}"/>
              </a:ext>
            </a:extLst>
          </p:cNvPr>
          <p:cNvSpPr>
            <a:spLocks noGrp="1"/>
          </p:cNvSpPr>
          <p:nvPr>
            <p:ph type="body" sz="quarter" idx="24" hasCustomPrompt="1"/>
          </p:nvPr>
        </p:nvSpPr>
        <p:spPr>
          <a:xfrm>
            <a:off x="7100274" y="3198338"/>
            <a:ext cx="1885516" cy="365125"/>
          </a:xfrm>
          <a:prstGeom prst="rect">
            <a:avLst/>
          </a:prstGeom>
        </p:spPr>
        <p:txBody>
          <a:bodyPr rtlCol="0"/>
          <a:lstStyle>
            <a:lvl1pPr marL="0" indent="0" algn="ctr">
              <a:lnSpc>
                <a:spcPct val="90000"/>
              </a:lnSpc>
              <a:spcBef>
                <a:spcPts val="0"/>
              </a:spcBef>
              <a:buNone/>
              <a:defRPr lang="en-US" sz="1000" cap="none" spc="0" baseline="0">
                <a:solidFill>
                  <a:schemeClr val="bg1"/>
                </a:solidFill>
                <a:latin typeface="Calibri Light" panose="020F0302020204030204" pitchFamily="34" charset="0"/>
              </a:defRPr>
            </a:lvl1pPr>
          </a:lstStyle>
          <a:p>
            <a:pPr lvl="0" rtl="0"/>
            <a:r>
              <a:rPr lang="fi-FI" noProof="0" dirty="0"/>
              <a:t>Lisää otsikko</a:t>
            </a:r>
          </a:p>
        </p:txBody>
      </p:sp>
      <p:sp>
        <p:nvSpPr>
          <p:cNvPr id="47" name="Tekstin paikkamerkki 14">
            <a:extLst>
              <a:ext uri="{FF2B5EF4-FFF2-40B4-BE49-F238E27FC236}">
                <a16:creationId xmlns:a16="http://schemas.microsoft.com/office/drawing/2014/main" id="{CFCD3D62-2515-40AC-A8A1-F7786244B36F}"/>
              </a:ext>
            </a:extLst>
          </p:cNvPr>
          <p:cNvSpPr>
            <a:spLocks noGrp="1"/>
          </p:cNvSpPr>
          <p:nvPr>
            <p:ph type="body" sz="quarter" idx="25" hasCustomPrompt="1"/>
          </p:nvPr>
        </p:nvSpPr>
        <p:spPr>
          <a:xfrm>
            <a:off x="9095950" y="2972370"/>
            <a:ext cx="2085792" cy="274650"/>
          </a:xfrm>
          <a:prstGeom prst="rect">
            <a:avLst/>
          </a:prstGeom>
        </p:spPr>
        <p:txBody>
          <a:bodyPr rtlCol="0"/>
          <a:lstStyle>
            <a:lvl1pPr marL="0" indent="0" algn="ctr">
              <a:buNone/>
              <a:defRPr lang="en-US" sz="1200" b="1" cap="all" spc="200" baseline="0">
                <a:solidFill>
                  <a:schemeClr val="accent6"/>
                </a:solidFill>
                <a:latin typeface="Century Gothic" panose="020B0502020202020204" pitchFamily="34" charset="0"/>
              </a:defRPr>
            </a:lvl1pPr>
          </a:lstStyle>
          <a:p>
            <a:pPr lvl="0" rtl="0"/>
            <a:r>
              <a:rPr lang="fi-FI" noProof="0" dirty="0"/>
              <a:t>Lisää nimi</a:t>
            </a:r>
          </a:p>
        </p:txBody>
      </p:sp>
      <p:sp>
        <p:nvSpPr>
          <p:cNvPr id="48" name="Tekstin paikkamerkki 14">
            <a:extLst>
              <a:ext uri="{FF2B5EF4-FFF2-40B4-BE49-F238E27FC236}">
                <a16:creationId xmlns:a16="http://schemas.microsoft.com/office/drawing/2014/main" id="{96332DF1-A140-4DDE-9D59-EEF6D503A8D7}"/>
              </a:ext>
            </a:extLst>
          </p:cNvPr>
          <p:cNvSpPr>
            <a:spLocks noGrp="1"/>
          </p:cNvSpPr>
          <p:nvPr>
            <p:ph type="body" sz="quarter" idx="26" hasCustomPrompt="1"/>
          </p:nvPr>
        </p:nvSpPr>
        <p:spPr>
          <a:xfrm>
            <a:off x="9196088" y="3198338"/>
            <a:ext cx="1885516" cy="365125"/>
          </a:xfrm>
          <a:prstGeom prst="rect">
            <a:avLst/>
          </a:prstGeom>
        </p:spPr>
        <p:txBody>
          <a:bodyPr rtlCol="0"/>
          <a:lstStyle>
            <a:lvl1pPr marL="0" indent="0" algn="ctr">
              <a:lnSpc>
                <a:spcPct val="90000"/>
              </a:lnSpc>
              <a:spcBef>
                <a:spcPts val="0"/>
              </a:spcBef>
              <a:buNone/>
              <a:defRPr lang="en-US" sz="1000" cap="none" spc="0" baseline="0">
                <a:solidFill>
                  <a:schemeClr val="bg1"/>
                </a:solidFill>
                <a:latin typeface="Calibri Light" panose="020F0302020204030204" pitchFamily="34" charset="0"/>
              </a:defRPr>
            </a:lvl1pPr>
          </a:lstStyle>
          <a:p>
            <a:pPr lvl="0" rtl="0"/>
            <a:r>
              <a:rPr lang="fi-FI" noProof="0" dirty="0"/>
              <a:t>Lisää otsikko</a:t>
            </a:r>
          </a:p>
        </p:txBody>
      </p:sp>
      <p:sp>
        <p:nvSpPr>
          <p:cNvPr id="97" name="Kuvan paikkamerkki 9">
            <a:extLst>
              <a:ext uri="{FF2B5EF4-FFF2-40B4-BE49-F238E27FC236}">
                <a16:creationId xmlns:a16="http://schemas.microsoft.com/office/drawing/2014/main" id="{74EEDA10-EB71-4CAE-80C3-9C8B46E6DF07}"/>
              </a:ext>
            </a:extLst>
          </p:cNvPr>
          <p:cNvSpPr>
            <a:spLocks noGrp="1"/>
          </p:cNvSpPr>
          <p:nvPr>
            <p:ph type="pic" sz="quarter" idx="42" hasCustomPrompt="1"/>
          </p:nvPr>
        </p:nvSpPr>
        <p:spPr>
          <a:xfrm>
            <a:off x="3136338" y="3967833"/>
            <a:ext cx="1391577" cy="1391576"/>
          </a:xfrm>
          <a:prstGeom prst="ellipse">
            <a:avLst/>
          </a:prstGeom>
        </p:spPr>
        <p:txBody>
          <a:bodyPr rtlCol="0"/>
          <a:lstStyle>
            <a:lvl1pPr marL="0" indent="0" algn="ctr">
              <a:buNone/>
              <a:defRPr lang="en-US" sz="2000">
                <a:solidFill>
                  <a:schemeClr val="bg1"/>
                </a:solidFill>
                <a:latin typeface="Calibri Light" panose="020F0302020204030204" pitchFamily="34" charset="0"/>
              </a:defRPr>
            </a:lvl1pPr>
          </a:lstStyle>
          <a:p>
            <a:pPr rtl="0"/>
            <a:r>
              <a:rPr lang="fi-FI" noProof="0" dirty="0"/>
              <a:t>Lisää valokuva napsauttamalla</a:t>
            </a:r>
          </a:p>
        </p:txBody>
      </p:sp>
      <p:sp>
        <p:nvSpPr>
          <p:cNvPr id="99" name="Kuvan paikkamerkki 9">
            <a:extLst>
              <a:ext uri="{FF2B5EF4-FFF2-40B4-BE49-F238E27FC236}">
                <a16:creationId xmlns:a16="http://schemas.microsoft.com/office/drawing/2014/main" id="{B9B031BF-4314-4A3C-B53C-3958CC4E6228}"/>
              </a:ext>
            </a:extLst>
          </p:cNvPr>
          <p:cNvSpPr>
            <a:spLocks noGrp="1"/>
          </p:cNvSpPr>
          <p:nvPr>
            <p:ph type="pic" sz="quarter" idx="43" hasCustomPrompt="1"/>
          </p:nvPr>
        </p:nvSpPr>
        <p:spPr>
          <a:xfrm>
            <a:off x="5209990" y="3967100"/>
            <a:ext cx="1391577" cy="1391576"/>
          </a:xfrm>
          <a:prstGeom prst="ellipse">
            <a:avLst/>
          </a:prstGeom>
        </p:spPr>
        <p:txBody>
          <a:bodyPr rtlCol="0"/>
          <a:lstStyle>
            <a:lvl1pPr marL="0" indent="0" algn="ctr">
              <a:buNone/>
              <a:defRPr lang="en-US" sz="2000">
                <a:solidFill>
                  <a:schemeClr val="bg1"/>
                </a:solidFill>
                <a:latin typeface="Calibri Light" panose="020F0302020204030204" pitchFamily="34" charset="0"/>
              </a:defRPr>
            </a:lvl1pPr>
          </a:lstStyle>
          <a:p>
            <a:pPr rtl="0"/>
            <a:r>
              <a:rPr lang="fi-FI" noProof="0" dirty="0"/>
              <a:t>Lisää valokuva napsauttamalla</a:t>
            </a:r>
          </a:p>
        </p:txBody>
      </p:sp>
      <p:sp>
        <p:nvSpPr>
          <p:cNvPr id="101" name="Kuvan paikkamerkki 9">
            <a:extLst>
              <a:ext uri="{FF2B5EF4-FFF2-40B4-BE49-F238E27FC236}">
                <a16:creationId xmlns:a16="http://schemas.microsoft.com/office/drawing/2014/main" id="{BC693B9A-3B30-4605-8EB8-2F155D0A4D7C}"/>
              </a:ext>
            </a:extLst>
          </p:cNvPr>
          <p:cNvSpPr>
            <a:spLocks noGrp="1"/>
          </p:cNvSpPr>
          <p:nvPr>
            <p:ph type="pic" sz="quarter" idx="44" hasCustomPrompt="1"/>
          </p:nvPr>
        </p:nvSpPr>
        <p:spPr>
          <a:xfrm>
            <a:off x="7305040" y="3976660"/>
            <a:ext cx="1391577" cy="1391576"/>
          </a:xfrm>
          <a:prstGeom prst="ellipse">
            <a:avLst/>
          </a:prstGeom>
        </p:spPr>
        <p:txBody>
          <a:bodyPr rtlCol="0"/>
          <a:lstStyle>
            <a:lvl1pPr marL="0" indent="0" algn="ctr">
              <a:buNone/>
              <a:defRPr lang="en-US" sz="2000">
                <a:solidFill>
                  <a:schemeClr val="bg1"/>
                </a:solidFill>
                <a:latin typeface="Calibri Light" panose="020F0302020204030204" pitchFamily="34" charset="0"/>
              </a:defRPr>
            </a:lvl1pPr>
          </a:lstStyle>
          <a:p>
            <a:pPr rtl="0"/>
            <a:r>
              <a:rPr lang="fi-FI" noProof="0" dirty="0"/>
              <a:t>Lisää valokuva napsauttamalla</a:t>
            </a:r>
          </a:p>
        </p:txBody>
      </p:sp>
      <p:sp>
        <p:nvSpPr>
          <p:cNvPr id="103" name="Kuvan paikkamerkki 9">
            <a:extLst>
              <a:ext uri="{FF2B5EF4-FFF2-40B4-BE49-F238E27FC236}">
                <a16:creationId xmlns:a16="http://schemas.microsoft.com/office/drawing/2014/main" id="{B4CC215D-FD31-4423-900D-14FF4F457AFA}"/>
              </a:ext>
            </a:extLst>
          </p:cNvPr>
          <p:cNvSpPr>
            <a:spLocks noGrp="1"/>
          </p:cNvSpPr>
          <p:nvPr>
            <p:ph type="pic" sz="quarter" idx="45" hasCustomPrompt="1"/>
          </p:nvPr>
        </p:nvSpPr>
        <p:spPr>
          <a:xfrm>
            <a:off x="9384247" y="3967100"/>
            <a:ext cx="1391577" cy="1391576"/>
          </a:xfrm>
          <a:prstGeom prst="ellipse">
            <a:avLst/>
          </a:prstGeom>
        </p:spPr>
        <p:txBody>
          <a:bodyPr rtlCol="0"/>
          <a:lstStyle>
            <a:lvl1pPr marL="0" indent="0" algn="ctr">
              <a:buNone/>
              <a:defRPr lang="en-US" sz="2000">
                <a:solidFill>
                  <a:schemeClr val="bg1"/>
                </a:solidFill>
                <a:latin typeface="Calibri Light" panose="020F0302020204030204" pitchFamily="34" charset="0"/>
              </a:defRPr>
            </a:lvl1pPr>
          </a:lstStyle>
          <a:p>
            <a:pPr rtl="0"/>
            <a:r>
              <a:rPr lang="fi-FI" noProof="0" dirty="0"/>
              <a:t>Lisää valokuva napsauttamalla</a:t>
            </a:r>
          </a:p>
        </p:txBody>
      </p:sp>
      <p:sp>
        <p:nvSpPr>
          <p:cNvPr id="73" name="Tekstin paikkamerkki 14">
            <a:extLst>
              <a:ext uri="{FF2B5EF4-FFF2-40B4-BE49-F238E27FC236}">
                <a16:creationId xmlns:a16="http://schemas.microsoft.com/office/drawing/2014/main" id="{D4954E76-6CE5-4657-B73B-9875EBBEE003}"/>
              </a:ext>
            </a:extLst>
          </p:cNvPr>
          <p:cNvSpPr>
            <a:spLocks noGrp="1"/>
          </p:cNvSpPr>
          <p:nvPr>
            <p:ph type="body" sz="quarter" idx="31" hasCustomPrompt="1"/>
          </p:nvPr>
        </p:nvSpPr>
        <p:spPr>
          <a:xfrm>
            <a:off x="2796727" y="5587307"/>
            <a:ext cx="2085792" cy="274650"/>
          </a:xfrm>
          <a:prstGeom prst="rect">
            <a:avLst/>
          </a:prstGeom>
        </p:spPr>
        <p:txBody>
          <a:bodyPr rtlCol="0"/>
          <a:lstStyle>
            <a:lvl1pPr marL="0" indent="0" algn="ctr">
              <a:buNone/>
              <a:defRPr lang="en-US" sz="1200" b="1" cap="all" spc="200" baseline="0">
                <a:solidFill>
                  <a:schemeClr val="accent6"/>
                </a:solidFill>
                <a:latin typeface="Century Gothic" panose="020B0502020202020204" pitchFamily="34" charset="0"/>
              </a:defRPr>
            </a:lvl1pPr>
          </a:lstStyle>
          <a:p>
            <a:pPr lvl="0" rtl="0"/>
            <a:r>
              <a:rPr lang="fi-FI" noProof="0" dirty="0"/>
              <a:t>Lisää nimi</a:t>
            </a:r>
          </a:p>
        </p:txBody>
      </p:sp>
      <p:sp>
        <p:nvSpPr>
          <p:cNvPr id="74" name="Tekstin paikkamerkki 14">
            <a:extLst>
              <a:ext uri="{FF2B5EF4-FFF2-40B4-BE49-F238E27FC236}">
                <a16:creationId xmlns:a16="http://schemas.microsoft.com/office/drawing/2014/main" id="{E361B92F-F111-450A-A880-C34503792307}"/>
              </a:ext>
            </a:extLst>
          </p:cNvPr>
          <p:cNvSpPr>
            <a:spLocks noGrp="1"/>
          </p:cNvSpPr>
          <p:nvPr>
            <p:ph type="body" sz="quarter" idx="32" hasCustomPrompt="1"/>
          </p:nvPr>
        </p:nvSpPr>
        <p:spPr>
          <a:xfrm>
            <a:off x="2896865" y="5813275"/>
            <a:ext cx="1885516" cy="365125"/>
          </a:xfrm>
          <a:prstGeom prst="rect">
            <a:avLst/>
          </a:prstGeom>
        </p:spPr>
        <p:txBody>
          <a:bodyPr rtlCol="0"/>
          <a:lstStyle>
            <a:lvl1pPr marL="0" indent="0" algn="ctr">
              <a:lnSpc>
                <a:spcPct val="90000"/>
              </a:lnSpc>
              <a:spcBef>
                <a:spcPts val="0"/>
              </a:spcBef>
              <a:buNone/>
              <a:defRPr lang="en-US" sz="1000" cap="none" spc="0" baseline="0">
                <a:solidFill>
                  <a:schemeClr val="bg1"/>
                </a:solidFill>
                <a:latin typeface="Calibri Light" panose="020F0302020204030204" pitchFamily="34" charset="0"/>
              </a:defRPr>
            </a:lvl1pPr>
          </a:lstStyle>
          <a:p>
            <a:pPr lvl="0" rtl="0"/>
            <a:r>
              <a:rPr lang="fi-FI" noProof="0" dirty="0"/>
              <a:t>Lisää otsikko</a:t>
            </a:r>
          </a:p>
        </p:txBody>
      </p:sp>
      <p:sp>
        <p:nvSpPr>
          <p:cNvPr id="75" name="Tekstin paikkamerkki 14">
            <a:extLst>
              <a:ext uri="{FF2B5EF4-FFF2-40B4-BE49-F238E27FC236}">
                <a16:creationId xmlns:a16="http://schemas.microsoft.com/office/drawing/2014/main" id="{375C0FEC-10E7-43EA-953F-8CB9B43D05D4}"/>
              </a:ext>
            </a:extLst>
          </p:cNvPr>
          <p:cNvSpPr>
            <a:spLocks noGrp="1"/>
          </p:cNvSpPr>
          <p:nvPr>
            <p:ph type="body" sz="quarter" idx="33" hasCustomPrompt="1"/>
          </p:nvPr>
        </p:nvSpPr>
        <p:spPr>
          <a:xfrm>
            <a:off x="4898932" y="5587307"/>
            <a:ext cx="2085792" cy="274650"/>
          </a:xfrm>
          <a:prstGeom prst="rect">
            <a:avLst/>
          </a:prstGeom>
        </p:spPr>
        <p:txBody>
          <a:bodyPr rtlCol="0"/>
          <a:lstStyle>
            <a:lvl1pPr marL="0" indent="0" algn="ctr">
              <a:buNone/>
              <a:defRPr lang="en-US" sz="1200" b="1" cap="all" spc="200" baseline="0">
                <a:solidFill>
                  <a:schemeClr val="accent6"/>
                </a:solidFill>
                <a:latin typeface="Century Gothic" panose="020B0502020202020204" pitchFamily="34" charset="0"/>
              </a:defRPr>
            </a:lvl1pPr>
          </a:lstStyle>
          <a:p>
            <a:pPr lvl="0" rtl="0"/>
            <a:r>
              <a:rPr lang="fi-FI" noProof="0" dirty="0"/>
              <a:t>Lisää nimi</a:t>
            </a:r>
          </a:p>
        </p:txBody>
      </p:sp>
      <p:sp>
        <p:nvSpPr>
          <p:cNvPr id="76" name="Tekstin paikkamerkki 14">
            <a:extLst>
              <a:ext uri="{FF2B5EF4-FFF2-40B4-BE49-F238E27FC236}">
                <a16:creationId xmlns:a16="http://schemas.microsoft.com/office/drawing/2014/main" id="{84B1D0A0-DE01-44D1-9B3D-C05DBE9FF754}"/>
              </a:ext>
            </a:extLst>
          </p:cNvPr>
          <p:cNvSpPr>
            <a:spLocks noGrp="1"/>
          </p:cNvSpPr>
          <p:nvPr>
            <p:ph type="body" sz="quarter" idx="34" hasCustomPrompt="1"/>
          </p:nvPr>
        </p:nvSpPr>
        <p:spPr>
          <a:xfrm>
            <a:off x="4999070" y="5813275"/>
            <a:ext cx="1885516" cy="365125"/>
          </a:xfrm>
          <a:prstGeom prst="rect">
            <a:avLst/>
          </a:prstGeom>
        </p:spPr>
        <p:txBody>
          <a:bodyPr rtlCol="0"/>
          <a:lstStyle>
            <a:lvl1pPr marL="0" indent="0" algn="ctr">
              <a:lnSpc>
                <a:spcPct val="90000"/>
              </a:lnSpc>
              <a:spcBef>
                <a:spcPts val="0"/>
              </a:spcBef>
              <a:buNone/>
              <a:defRPr lang="en-US" sz="1000" cap="none" spc="0" baseline="0">
                <a:solidFill>
                  <a:schemeClr val="bg1"/>
                </a:solidFill>
                <a:latin typeface="Calibri Light" panose="020F0302020204030204" pitchFamily="34" charset="0"/>
              </a:defRPr>
            </a:lvl1pPr>
          </a:lstStyle>
          <a:p>
            <a:pPr lvl="0" rtl="0"/>
            <a:r>
              <a:rPr lang="fi-FI" noProof="0" dirty="0"/>
              <a:t>Lisää otsikko</a:t>
            </a:r>
          </a:p>
        </p:txBody>
      </p:sp>
      <p:sp>
        <p:nvSpPr>
          <p:cNvPr id="77" name="Tekstin paikkamerkki 14">
            <a:extLst>
              <a:ext uri="{FF2B5EF4-FFF2-40B4-BE49-F238E27FC236}">
                <a16:creationId xmlns:a16="http://schemas.microsoft.com/office/drawing/2014/main" id="{DB6914BB-9516-4473-A02F-1A325FA7EF4F}"/>
              </a:ext>
            </a:extLst>
          </p:cNvPr>
          <p:cNvSpPr>
            <a:spLocks noGrp="1"/>
          </p:cNvSpPr>
          <p:nvPr>
            <p:ph type="body" sz="quarter" idx="35" hasCustomPrompt="1"/>
          </p:nvPr>
        </p:nvSpPr>
        <p:spPr>
          <a:xfrm>
            <a:off x="7000136" y="5587475"/>
            <a:ext cx="2085792" cy="274650"/>
          </a:xfrm>
          <a:prstGeom prst="rect">
            <a:avLst/>
          </a:prstGeom>
        </p:spPr>
        <p:txBody>
          <a:bodyPr rtlCol="0"/>
          <a:lstStyle>
            <a:lvl1pPr marL="0" indent="0" algn="ctr">
              <a:buNone/>
              <a:defRPr lang="en-US" sz="1200" b="1" cap="all" spc="200" baseline="0">
                <a:solidFill>
                  <a:schemeClr val="accent6"/>
                </a:solidFill>
                <a:latin typeface="Century Gothic" panose="020B0502020202020204" pitchFamily="34" charset="0"/>
              </a:defRPr>
            </a:lvl1pPr>
          </a:lstStyle>
          <a:p>
            <a:pPr lvl="0" rtl="0"/>
            <a:r>
              <a:rPr lang="fi-FI" noProof="0" dirty="0"/>
              <a:t>Lisää nimi</a:t>
            </a:r>
          </a:p>
        </p:txBody>
      </p:sp>
      <p:sp>
        <p:nvSpPr>
          <p:cNvPr id="78" name="Tekstin paikkamerkki 14">
            <a:extLst>
              <a:ext uri="{FF2B5EF4-FFF2-40B4-BE49-F238E27FC236}">
                <a16:creationId xmlns:a16="http://schemas.microsoft.com/office/drawing/2014/main" id="{FEE30418-F1D4-4D16-A984-FAA6CA0C74BF}"/>
              </a:ext>
            </a:extLst>
          </p:cNvPr>
          <p:cNvSpPr>
            <a:spLocks noGrp="1"/>
          </p:cNvSpPr>
          <p:nvPr>
            <p:ph type="body" sz="quarter" idx="36" hasCustomPrompt="1"/>
          </p:nvPr>
        </p:nvSpPr>
        <p:spPr>
          <a:xfrm>
            <a:off x="7100274" y="5813275"/>
            <a:ext cx="1885516" cy="365125"/>
          </a:xfrm>
          <a:prstGeom prst="rect">
            <a:avLst/>
          </a:prstGeom>
        </p:spPr>
        <p:txBody>
          <a:bodyPr rtlCol="0"/>
          <a:lstStyle>
            <a:lvl1pPr marL="0" indent="0" algn="ctr">
              <a:lnSpc>
                <a:spcPct val="90000"/>
              </a:lnSpc>
              <a:spcBef>
                <a:spcPts val="0"/>
              </a:spcBef>
              <a:buNone/>
              <a:defRPr lang="en-US" sz="1000" cap="none" spc="0" baseline="0">
                <a:solidFill>
                  <a:schemeClr val="bg1"/>
                </a:solidFill>
                <a:latin typeface="Calibri Light" panose="020F0302020204030204" pitchFamily="34" charset="0"/>
              </a:defRPr>
            </a:lvl1pPr>
          </a:lstStyle>
          <a:p>
            <a:pPr lvl="0" rtl="0"/>
            <a:r>
              <a:rPr lang="fi-FI" noProof="0" dirty="0"/>
              <a:t>Lisää otsikko</a:t>
            </a:r>
          </a:p>
        </p:txBody>
      </p:sp>
      <p:sp>
        <p:nvSpPr>
          <p:cNvPr id="79" name="Tekstin paikkamerkki 14">
            <a:extLst>
              <a:ext uri="{FF2B5EF4-FFF2-40B4-BE49-F238E27FC236}">
                <a16:creationId xmlns:a16="http://schemas.microsoft.com/office/drawing/2014/main" id="{6D336D9D-1BA1-44AE-96D0-3ABDA2E02FB5}"/>
              </a:ext>
            </a:extLst>
          </p:cNvPr>
          <p:cNvSpPr>
            <a:spLocks noGrp="1"/>
          </p:cNvSpPr>
          <p:nvPr>
            <p:ph type="body" sz="quarter" idx="37" hasCustomPrompt="1"/>
          </p:nvPr>
        </p:nvSpPr>
        <p:spPr>
          <a:xfrm>
            <a:off x="9095950" y="5587307"/>
            <a:ext cx="2085792" cy="274650"/>
          </a:xfrm>
          <a:prstGeom prst="rect">
            <a:avLst/>
          </a:prstGeom>
        </p:spPr>
        <p:txBody>
          <a:bodyPr rtlCol="0"/>
          <a:lstStyle>
            <a:lvl1pPr marL="0" indent="0" algn="ctr">
              <a:buNone/>
              <a:defRPr lang="en-US" sz="1200" b="1" cap="all" spc="200" baseline="0">
                <a:solidFill>
                  <a:schemeClr val="accent6"/>
                </a:solidFill>
                <a:latin typeface="Century Gothic" panose="020B0502020202020204" pitchFamily="34" charset="0"/>
              </a:defRPr>
            </a:lvl1pPr>
          </a:lstStyle>
          <a:p>
            <a:pPr lvl="0" rtl="0"/>
            <a:r>
              <a:rPr lang="fi-FI" noProof="0" dirty="0"/>
              <a:t>Lisää nimi</a:t>
            </a:r>
          </a:p>
        </p:txBody>
      </p:sp>
      <p:sp>
        <p:nvSpPr>
          <p:cNvPr id="80" name="Tekstin paikkamerkki 14">
            <a:extLst>
              <a:ext uri="{FF2B5EF4-FFF2-40B4-BE49-F238E27FC236}">
                <a16:creationId xmlns:a16="http://schemas.microsoft.com/office/drawing/2014/main" id="{6CFC9B87-2AEB-414D-90C4-B7F8F4AA9080}"/>
              </a:ext>
            </a:extLst>
          </p:cNvPr>
          <p:cNvSpPr>
            <a:spLocks noGrp="1"/>
          </p:cNvSpPr>
          <p:nvPr>
            <p:ph type="body" sz="quarter" idx="38" hasCustomPrompt="1"/>
          </p:nvPr>
        </p:nvSpPr>
        <p:spPr>
          <a:xfrm>
            <a:off x="9192018" y="5813275"/>
            <a:ext cx="1885515" cy="365125"/>
          </a:xfrm>
          <a:prstGeom prst="rect">
            <a:avLst/>
          </a:prstGeom>
        </p:spPr>
        <p:txBody>
          <a:bodyPr rtlCol="0"/>
          <a:lstStyle>
            <a:lvl1pPr marL="0" indent="0" algn="ctr">
              <a:lnSpc>
                <a:spcPct val="90000"/>
              </a:lnSpc>
              <a:spcBef>
                <a:spcPts val="0"/>
              </a:spcBef>
              <a:buNone/>
              <a:defRPr lang="en-US" sz="1000" cap="none" spc="0" baseline="0">
                <a:solidFill>
                  <a:schemeClr val="bg1"/>
                </a:solidFill>
                <a:latin typeface="Calibri Light" panose="020F0302020204030204" pitchFamily="34" charset="0"/>
              </a:defRPr>
            </a:lvl1pPr>
          </a:lstStyle>
          <a:p>
            <a:pPr lvl="0" rtl="0"/>
            <a:r>
              <a:rPr lang="fi-FI" noProof="0" dirty="0"/>
              <a:t>Lisää otsikko</a:t>
            </a:r>
          </a:p>
        </p:txBody>
      </p:sp>
      <p:sp>
        <p:nvSpPr>
          <p:cNvPr id="82" name="Soikio 81">
            <a:extLst>
              <a:ext uri="{FF2B5EF4-FFF2-40B4-BE49-F238E27FC236}">
                <a16:creationId xmlns:a16="http://schemas.microsoft.com/office/drawing/2014/main" id="{9DC42105-8FBF-4317-8822-399B1F791ABF}"/>
              </a:ext>
              <a:ext uri="{C183D7F6-B498-43B3-948B-1728B52AA6E4}">
                <adec:decorative xmlns:adec="http://schemas.microsoft.com/office/drawing/2017/decorative" val="1"/>
              </a:ext>
            </a:extLst>
          </p:cNvPr>
          <p:cNvSpPr/>
          <p:nvPr userDrawn="1"/>
        </p:nvSpPr>
        <p:spPr>
          <a:xfrm>
            <a:off x="5105188"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86" name="Soikio 85">
            <a:extLst>
              <a:ext uri="{FF2B5EF4-FFF2-40B4-BE49-F238E27FC236}">
                <a16:creationId xmlns:a16="http://schemas.microsoft.com/office/drawing/2014/main" id="{644C80F9-E615-4699-A719-131E62011769}"/>
              </a:ext>
              <a:ext uri="{C183D7F6-B498-43B3-948B-1728B52AA6E4}">
                <adec:decorative xmlns:adec="http://schemas.microsoft.com/office/drawing/2017/decorative" val="1"/>
              </a:ext>
            </a:extLst>
          </p:cNvPr>
          <p:cNvSpPr/>
          <p:nvPr userDrawn="1"/>
        </p:nvSpPr>
        <p:spPr>
          <a:xfrm>
            <a:off x="7200238" y="123094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88" name="Soikio 87">
            <a:extLst>
              <a:ext uri="{FF2B5EF4-FFF2-40B4-BE49-F238E27FC236}">
                <a16:creationId xmlns:a16="http://schemas.microsoft.com/office/drawing/2014/main" id="{191882A0-07C5-40D6-9520-02882775B26A}"/>
              </a:ext>
              <a:ext uri="{C183D7F6-B498-43B3-948B-1728B52AA6E4}">
                <adec:decorative xmlns:adec="http://schemas.microsoft.com/office/drawing/2017/decorative" val="1"/>
              </a:ext>
            </a:extLst>
          </p:cNvPr>
          <p:cNvSpPr/>
          <p:nvPr userDrawn="1"/>
        </p:nvSpPr>
        <p:spPr>
          <a:xfrm>
            <a:off x="9279445"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98" name="Soikio 97">
            <a:extLst>
              <a:ext uri="{FF2B5EF4-FFF2-40B4-BE49-F238E27FC236}">
                <a16:creationId xmlns:a16="http://schemas.microsoft.com/office/drawing/2014/main" id="{242E90BB-F1EA-466F-939C-623189DF3ADD}"/>
              </a:ext>
              <a:ext uri="{C183D7F6-B498-43B3-948B-1728B52AA6E4}">
                <adec:decorative xmlns:adec="http://schemas.microsoft.com/office/drawing/2017/decorative" val="1"/>
              </a:ext>
            </a:extLst>
          </p:cNvPr>
          <p:cNvSpPr/>
          <p:nvPr userDrawn="1"/>
        </p:nvSpPr>
        <p:spPr>
          <a:xfrm>
            <a:off x="3031535" y="3863030"/>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100" name="Soikio 99">
            <a:extLst>
              <a:ext uri="{FF2B5EF4-FFF2-40B4-BE49-F238E27FC236}">
                <a16:creationId xmlns:a16="http://schemas.microsoft.com/office/drawing/2014/main" id="{CBBFD36F-B307-4513-ABAD-4A02FF737176}"/>
              </a:ext>
              <a:ext uri="{C183D7F6-B498-43B3-948B-1728B52AA6E4}">
                <adec:decorative xmlns:adec="http://schemas.microsoft.com/office/drawing/2017/decorative" val="1"/>
              </a:ext>
            </a:extLst>
          </p:cNvPr>
          <p:cNvSpPr/>
          <p:nvPr userDrawn="1"/>
        </p:nvSpPr>
        <p:spPr>
          <a:xfrm>
            <a:off x="5105187"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102" name="Soikio 101">
            <a:extLst>
              <a:ext uri="{FF2B5EF4-FFF2-40B4-BE49-F238E27FC236}">
                <a16:creationId xmlns:a16="http://schemas.microsoft.com/office/drawing/2014/main" id="{2E69D0B1-6D57-4A70-9C3C-F3A072AAA324}"/>
              </a:ext>
              <a:ext uri="{C183D7F6-B498-43B3-948B-1728B52AA6E4}">
                <adec:decorative xmlns:adec="http://schemas.microsoft.com/office/drawing/2017/decorative" val="1"/>
              </a:ext>
            </a:extLst>
          </p:cNvPr>
          <p:cNvSpPr/>
          <p:nvPr userDrawn="1"/>
        </p:nvSpPr>
        <p:spPr>
          <a:xfrm>
            <a:off x="7200237" y="387185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104" name="Soikio 103">
            <a:extLst>
              <a:ext uri="{FF2B5EF4-FFF2-40B4-BE49-F238E27FC236}">
                <a16:creationId xmlns:a16="http://schemas.microsoft.com/office/drawing/2014/main" id="{95C6593C-7D72-47FB-AACE-F8848EAFA3AB}"/>
              </a:ext>
              <a:ext uri="{C183D7F6-B498-43B3-948B-1728B52AA6E4}">
                <adec:decorative xmlns:adec="http://schemas.microsoft.com/office/drawing/2017/decorative" val="1"/>
              </a:ext>
            </a:extLst>
          </p:cNvPr>
          <p:cNvSpPr/>
          <p:nvPr userDrawn="1"/>
        </p:nvSpPr>
        <p:spPr>
          <a:xfrm>
            <a:off x="9279444"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105" name="Alatunnisteen paikkamerkki 15">
            <a:extLst>
              <a:ext uri="{FF2B5EF4-FFF2-40B4-BE49-F238E27FC236}">
                <a16:creationId xmlns:a16="http://schemas.microsoft.com/office/drawing/2014/main" id="{75E80FB1-82CC-4144-A899-130449B1AC1C}"/>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latin typeface="Century Gothic" panose="020B0502020202020204" pitchFamily="34" charset="0"/>
              </a:defRPr>
            </a:lvl1pPr>
          </a:lstStyle>
          <a:p>
            <a:endParaRPr lang="fi-FI" dirty="0"/>
          </a:p>
        </p:txBody>
      </p:sp>
      <p:sp>
        <p:nvSpPr>
          <p:cNvPr id="106" name="Dian numeron paikkamerkki 16">
            <a:extLst>
              <a:ext uri="{FF2B5EF4-FFF2-40B4-BE49-F238E27FC236}">
                <a16:creationId xmlns:a16="http://schemas.microsoft.com/office/drawing/2014/main" id="{10233900-5A86-4114-B6F5-3A0EA053C022}"/>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107" name="Päivämäärän paikkamerkki 14">
            <a:extLst>
              <a:ext uri="{FF2B5EF4-FFF2-40B4-BE49-F238E27FC236}">
                <a16:creationId xmlns:a16="http://schemas.microsoft.com/office/drawing/2014/main" id="{FD1BC0B7-CAA7-4673-9A20-4EFEDC54FC46}"/>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1802333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ahoitus">
    <p:spTree>
      <p:nvGrpSpPr>
        <p:cNvPr id="1" name=""/>
        <p:cNvGrpSpPr/>
        <p:nvPr/>
      </p:nvGrpSpPr>
      <p:grpSpPr>
        <a:xfrm>
          <a:off x="0" y="0"/>
          <a:ext cx="0" cy="0"/>
          <a:chOff x="0" y="0"/>
          <a:chExt cx="0" cy="0"/>
        </a:xfrm>
      </p:grpSpPr>
      <p:pic>
        <p:nvPicPr>
          <p:cNvPr id="50" name="Grafiikka 49">
            <a:extLst>
              <a:ext uri="{FF2B5EF4-FFF2-40B4-BE49-F238E27FC236}">
                <a16:creationId xmlns:a16="http://schemas.microsoft.com/office/drawing/2014/main" id="{17DE9787-F8D7-4BBC-B3C0-144EEF47302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CB7F666A-7AF7-4FC6-99DD-E06ED83C2E88}"/>
              </a:ext>
            </a:extLst>
          </p:cNvPr>
          <p:cNvSpPr>
            <a:spLocks noGrp="1"/>
          </p:cNvSpPr>
          <p:nvPr>
            <p:ph type="title" hasCustomPrompt="1"/>
          </p:nvPr>
        </p:nvSpPr>
        <p:spPr>
          <a:xfrm>
            <a:off x="3131507" y="412356"/>
            <a:ext cx="5561556" cy="567670"/>
          </a:xfrm>
          <a:prstGeom prst="rect">
            <a:avLst/>
          </a:prstGeom>
        </p:spPr>
        <p:txBody>
          <a:bodyPr rtlCol="0"/>
          <a:lstStyle>
            <a:lvl1pPr algn="ct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45" name="Tekstin paikkamerkki 10">
            <a:extLst>
              <a:ext uri="{FF2B5EF4-FFF2-40B4-BE49-F238E27FC236}">
                <a16:creationId xmlns:a16="http://schemas.microsoft.com/office/drawing/2014/main" id="{F2A51B67-A536-47ED-9C35-D2A4CF043420}"/>
              </a:ext>
            </a:extLst>
          </p:cNvPr>
          <p:cNvSpPr>
            <a:spLocks noGrp="1"/>
          </p:cNvSpPr>
          <p:nvPr>
            <p:ph type="body" sz="quarter" idx="21" hasCustomPrompt="1"/>
          </p:nvPr>
        </p:nvSpPr>
        <p:spPr>
          <a:xfrm>
            <a:off x="930273" y="2216292"/>
            <a:ext cx="1611892" cy="1151632"/>
          </a:xfrm>
          <a:prstGeom prst="rect">
            <a:avLst/>
          </a:prstGeom>
        </p:spPr>
        <p:txBody>
          <a:bodyPr rtlCol="0" anchor="ctr"/>
          <a:lstStyle>
            <a:lvl1pPr marL="0" indent="0" algn="ctr">
              <a:lnSpc>
                <a:spcPct val="100000"/>
              </a:lnSpc>
              <a:spcBef>
                <a:spcPts val="0"/>
              </a:spcBef>
              <a:spcAft>
                <a:spcPts val="0"/>
              </a:spcAft>
              <a:buNone/>
              <a:defRPr lang="en-US" sz="4000" b="1" cap="all" spc="400" baseline="0">
                <a:solidFill>
                  <a:schemeClr val="accent5"/>
                </a:solidFill>
                <a:latin typeface="Century Gothic" panose="020B0502020202020204" pitchFamily="34" charset="0"/>
              </a:defRPr>
            </a:lvl1pPr>
          </a:lstStyle>
          <a:p>
            <a:pPr lvl="0" rtl="0"/>
            <a:r>
              <a:rPr lang="fi-FI" noProof="0" dirty="0"/>
              <a:t>Lisää otsikko</a:t>
            </a:r>
          </a:p>
        </p:txBody>
      </p:sp>
      <p:sp>
        <p:nvSpPr>
          <p:cNvPr id="49" name="Tekstin paikkamerkki 10">
            <a:extLst>
              <a:ext uri="{FF2B5EF4-FFF2-40B4-BE49-F238E27FC236}">
                <a16:creationId xmlns:a16="http://schemas.microsoft.com/office/drawing/2014/main" id="{22B9C39F-D011-4AC3-A4D5-F61A1CB3650B}"/>
              </a:ext>
            </a:extLst>
          </p:cNvPr>
          <p:cNvSpPr>
            <a:spLocks noGrp="1"/>
          </p:cNvSpPr>
          <p:nvPr>
            <p:ph type="body" sz="quarter" idx="22" hasCustomPrompt="1"/>
          </p:nvPr>
        </p:nvSpPr>
        <p:spPr>
          <a:xfrm>
            <a:off x="3613801" y="2216293"/>
            <a:ext cx="1611892" cy="1151632"/>
          </a:xfrm>
          <a:prstGeom prst="rect">
            <a:avLst/>
          </a:prstGeom>
        </p:spPr>
        <p:txBody>
          <a:bodyPr rtlCol="0" anchor="ctr"/>
          <a:lstStyle>
            <a:lvl1pPr marL="0" indent="0" algn="ctr">
              <a:lnSpc>
                <a:spcPct val="100000"/>
              </a:lnSpc>
              <a:spcBef>
                <a:spcPts val="0"/>
              </a:spcBef>
              <a:buNone/>
              <a:defRPr lang="en-US" sz="4000" b="1" cap="all" spc="400" baseline="0">
                <a:solidFill>
                  <a:schemeClr val="accent6">
                    <a:lumMod val="75000"/>
                  </a:schemeClr>
                </a:solidFill>
                <a:latin typeface="Century Gothic" panose="020B0502020202020204" pitchFamily="34" charset="0"/>
              </a:defRPr>
            </a:lvl1pPr>
          </a:lstStyle>
          <a:p>
            <a:pPr lvl="0" rtl="0"/>
            <a:r>
              <a:rPr lang="fi-FI" noProof="0" dirty="0"/>
              <a:t>Lisää otsikko</a:t>
            </a:r>
          </a:p>
        </p:txBody>
      </p:sp>
      <p:sp>
        <p:nvSpPr>
          <p:cNvPr id="47" name="Tekstin paikkamerkki 10">
            <a:extLst>
              <a:ext uri="{FF2B5EF4-FFF2-40B4-BE49-F238E27FC236}">
                <a16:creationId xmlns:a16="http://schemas.microsoft.com/office/drawing/2014/main" id="{4ACDF114-02BD-4A37-9BE7-AA8094B7CD20}"/>
              </a:ext>
            </a:extLst>
          </p:cNvPr>
          <p:cNvSpPr>
            <a:spLocks noGrp="1"/>
          </p:cNvSpPr>
          <p:nvPr>
            <p:ph type="body" sz="quarter" idx="23" hasCustomPrompt="1"/>
          </p:nvPr>
        </p:nvSpPr>
        <p:spPr>
          <a:xfrm>
            <a:off x="6297329" y="2216293"/>
            <a:ext cx="1611892" cy="1151632"/>
          </a:xfrm>
          <a:prstGeom prst="rect">
            <a:avLst/>
          </a:prstGeom>
        </p:spPr>
        <p:txBody>
          <a:bodyPr rtlCol="0" anchor="ctr"/>
          <a:lstStyle>
            <a:lvl1pPr marL="0" indent="0" algn="ctr">
              <a:lnSpc>
                <a:spcPct val="100000"/>
              </a:lnSpc>
              <a:spcBef>
                <a:spcPts val="0"/>
              </a:spcBef>
              <a:buNone/>
              <a:defRPr lang="en-US" sz="4000" b="1" cap="all" spc="400" baseline="0">
                <a:solidFill>
                  <a:schemeClr val="accent1">
                    <a:lumMod val="50000"/>
                    <a:lumOff val="50000"/>
                  </a:schemeClr>
                </a:solidFill>
                <a:latin typeface="Century Gothic" panose="020B0502020202020204" pitchFamily="34" charset="0"/>
              </a:defRPr>
            </a:lvl1pPr>
          </a:lstStyle>
          <a:p>
            <a:pPr lvl="0" rtl="0"/>
            <a:r>
              <a:rPr lang="fi-FI" noProof="0" dirty="0"/>
              <a:t>Lisää otsikko</a:t>
            </a:r>
          </a:p>
        </p:txBody>
      </p:sp>
      <p:sp>
        <p:nvSpPr>
          <p:cNvPr id="48" name="Tekstin paikkamerkki 10">
            <a:extLst>
              <a:ext uri="{FF2B5EF4-FFF2-40B4-BE49-F238E27FC236}">
                <a16:creationId xmlns:a16="http://schemas.microsoft.com/office/drawing/2014/main" id="{E3852728-C736-414F-BEC0-31AB3A704D1D}"/>
              </a:ext>
            </a:extLst>
          </p:cNvPr>
          <p:cNvSpPr>
            <a:spLocks noGrp="1"/>
          </p:cNvSpPr>
          <p:nvPr>
            <p:ph type="body" sz="quarter" idx="24" hasCustomPrompt="1"/>
          </p:nvPr>
        </p:nvSpPr>
        <p:spPr>
          <a:xfrm>
            <a:off x="8980856" y="2216293"/>
            <a:ext cx="1611892" cy="1151632"/>
          </a:xfrm>
          <a:prstGeom prst="rect">
            <a:avLst/>
          </a:prstGeom>
        </p:spPr>
        <p:txBody>
          <a:bodyPr rtlCol="0" anchor="ctr"/>
          <a:lstStyle>
            <a:lvl1pPr marL="0" indent="0" algn="ctr">
              <a:lnSpc>
                <a:spcPct val="100000"/>
              </a:lnSpc>
              <a:spcBef>
                <a:spcPts val="0"/>
              </a:spcBef>
              <a:buNone/>
              <a:defRPr lang="en-US" sz="4000" b="1" cap="all" spc="400" baseline="0">
                <a:solidFill>
                  <a:schemeClr val="accent3"/>
                </a:solidFill>
                <a:latin typeface="Century Gothic" panose="020B0502020202020204" pitchFamily="34" charset="0"/>
              </a:defRPr>
            </a:lvl1pPr>
          </a:lstStyle>
          <a:p>
            <a:pPr lvl="0" rtl="0"/>
            <a:r>
              <a:rPr lang="fi-FI" noProof="0" dirty="0"/>
              <a:t>Lisää otsikko</a:t>
            </a:r>
          </a:p>
        </p:txBody>
      </p:sp>
      <p:sp>
        <p:nvSpPr>
          <p:cNvPr id="37" name="Tekstin paikkamerkki 14">
            <a:extLst>
              <a:ext uri="{FF2B5EF4-FFF2-40B4-BE49-F238E27FC236}">
                <a16:creationId xmlns:a16="http://schemas.microsoft.com/office/drawing/2014/main" id="{6B731840-A0DA-423D-9AD1-D542C17BA99A}"/>
              </a:ext>
            </a:extLst>
          </p:cNvPr>
          <p:cNvSpPr>
            <a:spLocks noGrp="1"/>
          </p:cNvSpPr>
          <p:nvPr>
            <p:ph type="body" sz="quarter" idx="12" hasCustomPrompt="1"/>
          </p:nvPr>
        </p:nvSpPr>
        <p:spPr>
          <a:xfrm>
            <a:off x="545026" y="3927568"/>
            <a:ext cx="2382386" cy="613702"/>
          </a:xfrm>
          <a:prstGeom prst="rect">
            <a:avLst/>
          </a:prstGeom>
        </p:spPr>
        <p:txBody>
          <a:bodyPr rtlCol="0" anchor="b"/>
          <a:lstStyle>
            <a:lvl1pPr marL="0" indent="0" algn="ctr">
              <a:lnSpc>
                <a:spcPct val="100000"/>
              </a:lnSpc>
              <a:spcBef>
                <a:spcPts val="0"/>
              </a:spcBef>
              <a:spcAft>
                <a:spcPts val="0"/>
              </a:spcAft>
              <a:buNone/>
              <a:defRPr lang="en-US" sz="1600" b="1" cap="none" spc="200" baseline="0">
                <a:solidFill>
                  <a:schemeClr val="accent5"/>
                </a:solidFill>
                <a:latin typeface="Century Gothic" panose="020B0502020202020204" pitchFamily="34" charset="0"/>
              </a:defRPr>
            </a:lvl1pPr>
          </a:lstStyle>
          <a:p>
            <a:pPr lvl="0" rtl="0"/>
            <a:r>
              <a:rPr lang="fi-FI" noProof="0" dirty="0"/>
              <a:t>Lisää otsikko napsauttamalla</a:t>
            </a:r>
          </a:p>
        </p:txBody>
      </p:sp>
      <p:sp>
        <p:nvSpPr>
          <p:cNvPr id="38" name="Tekstin paikkamerkki 14">
            <a:extLst>
              <a:ext uri="{FF2B5EF4-FFF2-40B4-BE49-F238E27FC236}">
                <a16:creationId xmlns:a16="http://schemas.microsoft.com/office/drawing/2014/main" id="{1E47A2D3-1E75-488B-A7B8-CB951C8CFBF3}"/>
              </a:ext>
            </a:extLst>
          </p:cNvPr>
          <p:cNvSpPr>
            <a:spLocks noGrp="1"/>
          </p:cNvSpPr>
          <p:nvPr>
            <p:ph type="body" sz="quarter" idx="13" hasCustomPrompt="1"/>
          </p:nvPr>
        </p:nvSpPr>
        <p:spPr>
          <a:xfrm>
            <a:off x="545026" y="4519311"/>
            <a:ext cx="2382386" cy="857935"/>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39" name="Tekstin paikkamerkki 14">
            <a:extLst>
              <a:ext uri="{FF2B5EF4-FFF2-40B4-BE49-F238E27FC236}">
                <a16:creationId xmlns:a16="http://schemas.microsoft.com/office/drawing/2014/main" id="{2D6ADA9B-155A-4D54-8FCB-993ADEDA7934}"/>
              </a:ext>
            </a:extLst>
          </p:cNvPr>
          <p:cNvSpPr>
            <a:spLocks noGrp="1"/>
          </p:cNvSpPr>
          <p:nvPr>
            <p:ph type="body" sz="quarter" idx="15" hasCustomPrompt="1"/>
          </p:nvPr>
        </p:nvSpPr>
        <p:spPr>
          <a:xfrm>
            <a:off x="3228554" y="3927568"/>
            <a:ext cx="2382386" cy="613702"/>
          </a:xfrm>
          <a:prstGeom prst="rect">
            <a:avLst/>
          </a:prstGeom>
        </p:spPr>
        <p:txBody>
          <a:bodyPr rtlCol="0" anchor="b"/>
          <a:lstStyle>
            <a:lvl1pPr marL="0" indent="0" algn="ctr">
              <a:lnSpc>
                <a:spcPct val="100000"/>
              </a:lnSpc>
              <a:spcBef>
                <a:spcPts val="0"/>
              </a:spcBef>
              <a:spcAft>
                <a:spcPts val="0"/>
              </a:spcAft>
              <a:buNone/>
              <a:defRPr lang="en-US" sz="1600" b="1" cap="none" spc="200" baseline="0">
                <a:solidFill>
                  <a:schemeClr val="accent6">
                    <a:lumMod val="75000"/>
                  </a:schemeClr>
                </a:solidFill>
                <a:latin typeface="Century Gothic" panose="020B0502020202020204" pitchFamily="34" charset="0"/>
              </a:defRPr>
            </a:lvl1pPr>
          </a:lstStyle>
          <a:p>
            <a:pPr lvl="0" rtl="0"/>
            <a:r>
              <a:rPr lang="fi-FI" noProof="0" dirty="0"/>
              <a:t>Lisää otsikko napsauttamalla</a:t>
            </a:r>
          </a:p>
        </p:txBody>
      </p:sp>
      <p:sp>
        <p:nvSpPr>
          <p:cNvPr id="40" name="Tekstin paikkamerkki 14">
            <a:extLst>
              <a:ext uri="{FF2B5EF4-FFF2-40B4-BE49-F238E27FC236}">
                <a16:creationId xmlns:a16="http://schemas.microsoft.com/office/drawing/2014/main" id="{EF3CF6C8-7D4D-4E50-B616-0431BD4830E4}"/>
              </a:ext>
            </a:extLst>
          </p:cNvPr>
          <p:cNvSpPr>
            <a:spLocks noGrp="1"/>
          </p:cNvSpPr>
          <p:nvPr>
            <p:ph type="body" sz="quarter" idx="16" hasCustomPrompt="1"/>
          </p:nvPr>
        </p:nvSpPr>
        <p:spPr>
          <a:xfrm>
            <a:off x="3228554" y="4519311"/>
            <a:ext cx="2382386" cy="857935"/>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41" name="Tekstin paikkamerkki 14">
            <a:extLst>
              <a:ext uri="{FF2B5EF4-FFF2-40B4-BE49-F238E27FC236}">
                <a16:creationId xmlns:a16="http://schemas.microsoft.com/office/drawing/2014/main" id="{1CDF49FC-54E3-44AE-A97C-193A25AD6CB3}"/>
              </a:ext>
            </a:extLst>
          </p:cNvPr>
          <p:cNvSpPr>
            <a:spLocks noGrp="1"/>
          </p:cNvSpPr>
          <p:nvPr>
            <p:ph type="body" sz="quarter" idx="17" hasCustomPrompt="1"/>
          </p:nvPr>
        </p:nvSpPr>
        <p:spPr>
          <a:xfrm>
            <a:off x="5912082" y="3927568"/>
            <a:ext cx="2382386" cy="613702"/>
          </a:xfrm>
          <a:prstGeom prst="rect">
            <a:avLst/>
          </a:prstGeom>
        </p:spPr>
        <p:txBody>
          <a:bodyPr rtlCol="0" anchor="b"/>
          <a:lstStyle>
            <a:lvl1pPr marL="0" indent="0" algn="ctr">
              <a:lnSpc>
                <a:spcPct val="100000"/>
              </a:lnSpc>
              <a:spcBef>
                <a:spcPts val="0"/>
              </a:spcBef>
              <a:spcAft>
                <a:spcPts val="0"/>
              </a:spcAft>
              <a:buNone/>
              <a:defRPr lang="en-US" sz="1600" b="1" cap="none" spc="200" baseline="0">
                <a:solidFill>
                  <a:schemeClr val="accent1">
                    <a:lumMod val="50000"/>
                    <a:lumOff val="50000"/>
                  </a:schemeClr>
                </a:solidFill>
                <a:latin typeface="Century Gothic" panose="020B0502020202020204" pitchFamily="34" charset="0"/>
              </a:defRPr>
            </a:lvl1pPr>
          </a:lstStyle>
          <a:p>
            <a:pPr lvl="0" rtl="0"/>
            <a:r>
              <a:rPr lang="fi-FI" noProof="0" dirty="0"/>
              <a:t>Lisää otsikko napsauttamalla</a:t>
            </a:r>
          </a:p>
        </p:txBody>
      </p:sp>
      <p:sp>
        <p:nvSpPr>
          <p:cNvPr id="42" name="Tekstin paikkamerkki 14">
            <a:extLst>
              <a:ext uri="{FF2B5EF4-FFF2-40B4-BE49-F238E27FC236}">
                <a16:creationId xmlns:a16="http://schemas.microsoft.com/office/drawing/2014/main" id="{742DE5D9-5D04-4F7F-9F34-704818185832}"/>
              </a:ext>
            </a:extLst>
          </p:cNvPr>
          <p:cNvSpPr>
            <a:spLocks noGrp="1"/>
          </p:cNvSpPr>
          <p:nvPr>
            <p:ph type="body" sz="quarter" idx="18" hasCustomPrompt="1"/>
          </p:nvPr>
        </p:nvSpPr>
        <p:spPr>
          <a:xfrm>
            <a:off x="5912082" y="4519311"/>
            <a:ext cx="2382386" cy="857935"/>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43" name="Tekstin paikkamerkki 14">
            <a:extLst>
              <a:ext uri="{FF2B5EF4-FFF2-40B4-BE49-F238E27FC236}">
                <a16:creationId xmlns:a16="http://schemas.microsoft.com/office/drawing/2014/main" id="{5F0B8140-B940-4531-9562-8D79015D9413}"/>
              </a:ext>
            </a:extLst>
          </p:cNvPr>
          <p:cNvSpPr>
            <a:spLocks noGrp="1"/>
          </p:cNvSpPr>
          <p:nvPr>
            <p:ph type="body" sz="quarter" idx="19" hasCustomPrompt="1"/>
          </p:nvPr>
        </p:nvSpPr>
        <p:spPr>
          <a:xfrm>
            <a:off x="8595609" y="3927568"/>
            <a:ext cx="2382386" cy="613702"/>
          </a:xfrm>
          <a:prstGeom prst="rect">
            <a:avLst/>
          </a:prstGeom>
        </p:spPr>
        <p:txBody>
          <a:bodyPr rtlCol="0" anchor="b"/>
          <a:lstStyle>
            <a:lvl1pPr marL="0" indent="0" algn="ctr">
              <a:lnSpc>
                <a:spcPct val="100000"/>
              </a:lnSpc>
              <a:spcBef>
                <a:spcPts val="0"/>
              </a:spcBef>
              <a:spcAft>
                <a:spcPts val="0"/>
              </a:spcAft>
              <a:buNone/>
              <a:defRPr lang="en-US" sz="1600" b="1" cap="none" spc="200" baseline="0">
                <a:solidFill>
                  <a:schemeClr val="accent3"/>
                </a:solidFill>
                <a:latin typeface="Century Gothic" panose="020B0502020202020204" pitchFamily="34" charset="0"/>
              </a:defRPr>
            </a:lvl1pPr>
          </a:lstStyle>
          <a:p>
            <a:pPr lvl="0" rtl="0"/>
            <a:r>
              <a:rPr lang="fi-FI" noProof="0" dirty="0"/>
              <a:t>Lisää otsikko napsauttamalla</a:t>
            </a:r>
          </a:p>
        </p:txBody>
      </p:sp>
      <p:sp>
        <p:nvSpPr>
          <p:cNvPr id="44" name="Tekstin paikkamerkki 14">
            <a:extLst>
              <a:ext uri="{FF2B5EF4-FFF2-40B4-BE49-F238E27FC236}">
                <a16:creationId xmlns:a16="http://schemas.microsoft.com/office/drawing/2014/main" id="{849CC034-065E-48F0-985D-B80C15200238}"/>
              </a:ext>
            </a:extLst>
          </p:cNvPr>
          <p:cNvSpPr>
            <a:spLocks noGrp="1"/>
          </p:cNvSpPr>
          <p:nvPr>
            <p:ph type="body" sz="quarter" idx="20" hasCustomPrompt="1"/>
          </p:nvPr>
        </p:nvSpPr>
        <p:spPr>
          <a:xfrm>
            <a:off x="8595609" y="4519311"/>
            <a:ext cx="2382386" cy="857935"/>
          </a:xfrm>
          <a:prstGeom prst="rect">
            <a:avLst/>
          </a:prstGeom>
        </p:spPr>
        <p:txBody>
          <a:bodyPr rtlCol="0"/>
          <a:lstStyle>
            <a:lvl1pPr marL="0" indent="0" algn="ctr">
              <a:lnSpc>
                <a:spcPct val="125000"/>
              </a:lnSpc>
              <a:spcBef>
                <a:spcPts val="0"/>
              </a:spcBef>
              <a:buNone/>
              <a:defRPr lang="en-US" sz="12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12" name="Alatunnisteen paikkamerkki 15">
            <a:extLst>
              <a:ext uri="{FF2B5EF4-FFF2-40B4-BE49-F238E27FC236}">
                <a16:creationId xmlns:a16="http://schemas.microsoft.com/office/drawing/2014/main" id="{8035ED58-36EB-4147-BCAF-919ADD4DD583}"/>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latin typeface="Century Gothic" panose="020B0502020202020204" pitchFamily="34" charset="0"/>
              </a:defRPr>
            </a:lvl1pPr>
          </a:lstStyle>
          <a:p>
            <a:endParaRPr lang="fi-FI" dirty="0"/>
          </a:p>
        </p:txBody>
      </p:sp>
      <p:sp>
        <p:nvSpPr>
          <p:cNvPr id="13" name="Dian numeron paikkamerkki 16">
            <a:extLst>
              <a:ext uri="{FF2B5EF4-FFF2-40B4-BE49-F238E27FC236}">
                <a16:creationId xmlns:a16="http://schemas.microsoft.com/office/drawing/2014/main" id="{7D46932B-0FD6-4226-B251-4B8154612142}"/>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14" name="Päivämäärän paikkamerkki 14">
            <a:extLst>
              <a:ext uri="{FF2B5EF4-FFF2-40B4-BE49-F238E27FC236}">
                <a16:creationId xmlns:a16="http://schemas.microsoft.com/office/drawing/2014/main" id="{56763F7F-D8C0-4AC6-96D0-C445984C5CB1}"/>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73828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etoja meistä">
    <p:spTree>
      <p:nvGrpSpPr>
        <p:cNvPr id="1" name=""/>
        <p:cNvGrpSpPr/>
        <p:nvPr/>
      </p:nvGrpSpPr>
      <p:grpSpPr>
        <a:xfrm>
          <a:off x="0" y="0"/>
          <a:ext cx="0" cy="0"/>
          <a:chOff x="0" y="0"/>
          <a:chExt cx="0" cy="0"/>
        </a:xfrm>
      </p:grpSpPr>
      <p:pic>
        <p:nvPicPr>
          <p:cNvPr id="37" name="Grafiikka 36">
            <a:extLst>
              <a:ext uri="{FF2B5EF4-FFF2-40B4-BE49-F238E27FC236}">
                <a16:creationId xmlns:a16="http://schemas.microsoft.com/office/drawing/2014/main" id="{65AAE033-7EA4-4A87-A126-29FE4276451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1" name="Soikio 30">
            <a:extLst>
              <a:ext uri="{FF2B5EF4-FFF2-40B4-BE49-F238E27FC236}">
                <a16:creationId xmlns:a16="http://schemas.microsoft.com/office/drawing/2014/main" id="{A5F6FE17-A48F-4A3E-8719-1DE83CD6B4C5}"/>
              </a:ext>
              <a:ext uri="{C183D7F6-B498-43B3-948B-1728B52AA6E4}">
                <adec:decorative xmlns:adec="http://schemas.microsoft.com/office/drawing/2017/decorative" val="1"/>
              </a:ext>
            </a:extLst>
          </p:cNvPr>
          <p:cNvSpPr/>
          <p:nvPr userDrawn="1"/>
        </p:nvSpPr>
        <p:spPr>
          <a:xfrm>
            <a:off x="7462048" y="1199853"/>
            <a:ext cx="3929901" cy="392990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rtl="0"/>
            <a:endParaRPr lang="fi-FI" noProof="0" dirty="0">
              <a:latin typeface="Calibri Light" panose="020F0302020204030204" pitchFamily="34" charset="0"/>
            </a:endParaRPr>
          </a:p>
        </p:txBody>
      </p:sp>
      <p:sp>
        <p:nvSpPr>
          <p:cNvPr id="2" name="Otsikko 1">
            <a:extLst>
              <a:ext uri="{FF2B5EF4-FFF2-40B4-BE49-F238E27FC236}">
                <a16:creationId xmlns:a16="http://schemas.microsoft.com/office/drawing/2014/main" id="{3FF73882-4B79-419D-89EE-4B7CED18D9E2}"/>
              </a:ext>
            </a:extLst>
          </p:cNvPr>
          <p:cNvSpPr>
            <a:spLocks noGrp="1"/>
          </p:cNvSpPr>
          <p:nvPr>
            <p:ph type="title" hasCustomPrompt="1"/>
          </p:nvPr>
        </p:nvSpPr>
        <p:spPr>
          <a:xfrm>
            <a:off x="1021623" y="2210810"/>
            <a:ext cx="4579970" cy="538038"/>
          </a:xfrm>
          <a:prstGeom prst="rect">
            <a:avLst/>
          </a:prstGeom>
        </p:spPr>
        <p:txBody>
          <a:bodyPr rtlCol="0"/>
          <a:lstStyle>
            <a:lvl1pPr>
              <a:defRPr lang="en-US" sz="2800" b="1" cap="all" spc="400" baseline="0">
                <a:solidFill>
                  <a:schemeClr val="accent6"/>
                </a:solidFill>
                <a:latin typeface="Century Gothic" panose="020B0502020202020204" pitchFamily="34" charset="0"/>
              </a:defRPr>
            </a:lvl1pPr>
          </a:lstStyle>
          <a:p>
            <a:pPr rtl="0"/>
            <a:r>
              <a:rPr lang="fi-FI" noProof="0" dirty="0"/>
              <a:t>Lisää otsikko napsauttamalla</a:t>
            </a:r>
          </a:p>
        </p:txBody>
      </p:sp>
      <p:sp>
        <p:nvSpPr>
          <p:cNvPr id="26" name="Tekstin paikkamerkki 25">
            <a:extLst>
              <a:ext uri="{FF2B5EF4-FFF2-40B4-BE49-F238E27FC236}">
                <a16:creationId xmlns:a16="http://schemas.microsoft.com/office/drawing/2014/main" id="{EF50E1F4-245D-4104-AFDB-25D35D7C5C07}"/>
              </a:ext>
            </a:extLst>
          </p:cNvPr>
          <p:cNvSpPr>
            <a:spLocks noGrp="1"/>
          </p:cNvSpPr>
          <p:nvPr>
            <p:ph type="body" sz="quarter" idx="12" hasCustomPrompt="1"/>
          </p:nvPr>
        </p:nvSpPr>
        <p:spPr>
          <a:xfrm>
            <a:off x="1034661" y="2747550"/>
            <a:ext cx="5309918" cy="2872039"/>
          </a:xfrm>
          <a:prstGeom prst="rect">
            <a:avLst/>
          </a:prstGeom>
        </p:spPr>
        <p:txBody>
          <a:bodyPr rtlCol="0"/>
          <a:lstStyle>
            <a:lvl1pPr marL="0" indent="0" algn="l">
              <a:lnSpc>
                <a:spcPct val="150000"/>
              </a:lnSpc>
              <a:spcBef>
                <a:spcPts val="0"/>
              </a:spcBef>
              <a:buNone/>
              <a:defRPr lang="en-US" sz="1600">
                <a:solidFill>
                  <a:schemeClr val="bg1"/>
                </a:solidFill>
                <a:latin typeface="Calibri Light" panose="020F0302020204030204" pitchFamily="34" charset="0"/>
              </a:defRPr>
            </a:lvl1pPr>
          </a:lstStyle>
          <a:p>
            <a:pPr lvl="0" rtl="0"/>
            <a:r>
              <a:rPr lang="fi-FI" noProof="0" dirty="0"/>
              <a:t>Lisää tekstiä napsauttamalla</a:t>
            </a:r>
          </a:p>
        </p:txBody>
      </p:sp>
      <p:sp>
        <p:nvSpPr>
          <p:cNvPr id="30" name="Kuvan paikkamerkki 29">
            <a:extLst>
              <a:ext uri="{FF2B5EF4-FFF2-40B4-BE49-F238E27FC236}">
                <a16:creationId xmlns:a16="http://schemas.microsoft.com/office/drawing/2014/main" id="{73A2FF74-415E-49BB-B2ED-E04C7B50BDE2}"/>
              </a:ext>
            </a:extLst>
          </p:cNvPr>
          <p:cNvSpPr>
            <a:spLocks noGrp="1"/>
          </p:cNvSpPr>
          <p:nvPr>
            <p:ph type="pic" sz="quarter" idx="13" hasCustomPrompt="1"/>
          </p:nvPr>
        </p:nvSpPr>
        <p:spPr>
          <a:xfrm>
            <a:off x="7663453" y="1433033"/>
            <a:ext cx="3527091" cy="3463540"/>
          </a:xfrm>
          <a:prstGeom prst="ellipse">
            <a:avLst/>
          </a:prstGeom>
        </p:spPr>
        <p:txBody>
          <a:bodyPr rtlCol="0"/>
          <a:lstStyle>
            <a:lvl1pPr marL="0" indent="0" algn="ctr">
              <a:buFont typeface="+mj-lt"/>
              <a:buNone/>
              <a:defRPr lang="en-US">
                <a:solidFill>
                  <a:schemeClr val="bg1"/>
                </a:solidFill>
                <a:latin typeface="Calibri Light" panose="020F0302020204030204" pitchFamily="34" charset="0"/>
              </a:defRPr>
            </a:lvl1pPr>
          </a:lstStyle>
          <a:p>
            <a:pPr rtl="0"/>
            <a:r>
              <a:rPr lang="fi-FI" noProof="0" dirty="0"/>
              <a:t>Lisää valokuva napsauttamalla</a:t>
            </a:r>
          </a:p>
        </p:txBody>
      </p:sp>
      <p:sp>
        <p:nvSpPr>
          <p:cNvPr id="20" name="Alatunnisteen paikkamerkki 15">
            <a:extLst>
              <a:ext uri="{FF2B5EF4-FFF2-40B4-BE49-F238E27FC236}">
                <a16:creationId xmlns:a16="http://schemas.microsoft.com/office/drawing/2014/main" id="{1847553A-14C8-45EB-88C7-05CE63B7E34D}"/>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b="1" cap="all"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endParaRPr lang="fi-FI" dirty="0"/>
          </a:p>
        </p:txBody>
      </p:sp>
      <p:sp>
        <p:nvSpPr>
          <p:cNvPr id="21" name="Dian numeron paikkamerkki 16">
            <a:extLst>
              <a:ext uri="{FF2B5EF4-FFF2-40B4-BE49-F238E27FC236}">
                <a16:creationId xmlns:a16="http://schemas.microsoft.com/office/drawing/2014/main" id="{E7FABA93-7D08-4CFE-B3A8-D44B1A0F3656}"/>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effectLst>
                  <a:outerShdw blurRad="38100" dist="38100" dir="2700000" algn="tl">
                    <a:srgbClr val="000000">
                      <a:alpha val="43137"/>
                    </a:srgbClr>
                  </a:outerShdw>
                </a:effectLst>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22" name="Päivämäärän paikkamerkki 14">
            <a:extLst>
              <a:ext uri="{FF2B5EF4-FFF2-40B4-BE49-F238E27FC236}">
                <a16:creationId xmlns:a16="http://schemas.microsoft.com/office/drawing/2014/main" id="{FBD26C03-0B97-464A-A39C-A1F339DBAC8B}"/>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b="1"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2260922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hteenveto">
    <p:spTree>
      <p:nvGrpSpPr>
        <p:cNvPr id="1" name=""/>
        <p:cNvGrpSpPr/>
        <p:nvPr/>
      </p:nvGrpSpPr>
      <p:grpSpPr>
        <a:xfrm>
          <a:off x="0" y="0"/>
          <a:ext cx="0" cy="0"/>
          <a:chOff x="0" y="0"/>
          <a:chExt cx="0" cy="0"/>
        </a:xfrm>
      </p:grpSpPr>
      <p:pic>
        <p:nvPicPr>
          <p:cNvPr id="19" name="Grafiikka 18">
            <a:extLst>
              <a:ext uri="{FF2B5EF4-FFF2-40B4-BE49-F238E27FC236}">
                <a16:creationId xmlns:a16="http://schemas.microsoft.com/office/drawing/2014/main" id="{03BA4599-9856-44E7-A2B6-2354614AF7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DA7B14DA-64F0-4FA7-9A51-F4DB18154D7E}"/>
              </a:ext>
            </a:extLst>
          </p:cNvPr>
          <p:cNvSpPr>
            <a:spLocks noGrp="1"/>
          </p:cNvSpPr>
          <p:nvPr>
            <p:ph type="title" hasCustomPrompt="1"/>
          </p:nvPr>
        </p:nvSpPr>
        <p:spPr>
          <a:xfrm>
            <a:off x="5679441" y="1259911"/>
            <a:ext cx="5124189" cy="492302"/>
          </a:xfrm>
          <a:prstGeom prst="rect">
            <a:avLst/>
          </a:prstGeom>
        </p:spPr>
        <p:txBody>
          <a:bodyPr rtlCol="0"/>
          <a:lstStyle>
            <a:lvl1pPr>
              <a:defRPr lang="en-US" sz="2800" b="1" cap="all" spc="400" baseline="0">
                <a:solidFill>
                  <a:schemeClr val="accent6"/>
                </a:solidFill>
                <a:latin typeface="Century Gothic" panose="020B0502020202020204" pitchFamily="34" charset="0"/>
              </a:defRPr>
            </a:lvl1pPr>
          </a:lstStyle>
          <a:p>
            <a:pPr rtl="0"/>
            <a:r>
              <a:rPr lang="fi-FI" noProof="0" dirty="0"/>
              <a:t>Lisää otsikko napsauttamalla</a:t>
            </a:r>
          </a:p>
        </p:txBody>
      </p:sp>
      <p:sp>
        <p:nvSpPr>
          <p:cNvPr id="17" name="Tekstin paikkamerkki 14">
            <a:extLst>
              <a:ext uri="{FF2B5EF4-FFF2-40B4-BE49-F238E27FC236}">
                <a16:creationId xmlns:a16="http://schemas.microsoft.com/office/drawing/2014/main" id="{DC4C8188-3DF6-4730-A43A-B789F03449DA}"/>
              </a:ext>
            </a:extLst>
          </p:cNvPr>
          <p:cNvSpPr>
            <a:spLocks noGrp="1"/>
          </p:cNvSpPr>
          <p:nvPr>
            <p:ph type="body" sz="quarter" idx="14" hasCustomPrompt="1"/>
          </p:nvPr>
        </p:nvSpPr>
        <p:spPr>
          <a:xfrm>
            <a:off x="5679441" y="1752212"/>
            <a:ext cx="4856479" cy="2413388"/>
          </a:xfrm>
          <a:prstGeom prst="rect">
            <a:avLst/>
          </a:prstGeom>
        </p:spPr>
        <p:txBody>
          <a:bodyPr rtlCol="0"/>
          <a:lstStyle>
            <a:lvl1pPr marL="0" indent="0">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13" name="Alatunnisteen paikkamerkki 15">
            <a:extLst>
              <a:ext uri="{FF2B5EF4-FFF2-40B4-BE49-F238E27FC236}">
                <a16:creationId xmlns:a16="http://schemas.microsoft.com/office/drawing/2014/main" id="{E06D1BDE-6908-49BA-9900-53DFFF4B1E1B}"/>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latin typeface="Century Gothic" panose="020B0502020202020204" pitchFamily="34" charset="0"/>
              </a:defRPr>
            </a:lvl1pPr>
          </a:lstStyle>
          <a:p>
            <a:endParaRPr lang="fi-FI" dirty="0"/>
          </a:p>
        </p:txBody>
      </p:sp>
      <p:sp>
        <p:nvSpPr>
          <p:cNvPr id="14" name="Dian numeron paikkamerkki 16">
            <a:extLst>
              <a:ext uri="{FF2B5EF4-FFF2-40B4-BE49-F238E27FC236}">
                <a16:creationId xmlns:a16="http://schemas.microsoft.com/office/drawing/2014/main" id="{1C3470F5-DE33-49A4-AE82-D8EA10A4FC5F}"/>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15" name="Päivämäärän paikkamerkki 14">
            <a:extLst>
              <a:ext uri="{FF2B5EF4-FFF2-40B4-BE49-F238E27FC236}">
                <a16:creationId xmlns:a16="http://schemas.microsoft.com/office/drawing/2014/main" id="{63DCFC99-67D1-468A-8498-B3C1C90B4CF3}"/>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1834407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pic>
        <p:nvPicPr>
          <p:cNvPr id="3" name="Grafiikka 2">
            <a:extLst>
              <a:ext uri="{FF2B5EF4-FFF2-40B4-BE49-F238E27FC236}">
                <a16:creationId xmlns:a16="http://schemas.microsoft.com/office/drawing/2014/main" id="{FE551AED-617A-4A51-AA8F-586F3703B7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C60DB23A-E569-444D-8607-FD404EECF3BA}"/>
              </a:ext>
            </a:extLst>
          </p:cNvPr>
          <p:cNvSpPr>
            <a:spLocks noGrp="1"/>
          </p:cNvSpPr>
          <p:nvPr>
            <p:ph type="title" hasCustomPrompt="1"/>
          </p:nvPr>
        </p:nvSpPr>
        <p:spPr>
          <a:xfrm>
            <a:off x="1026850" y="563671"/>
            <a:ext cx="4989629" cy="2387771"/>
          </a:xfrm>
          <a:prstGeom prst="rect">
            <a:avLst/>
          </a:prstGeom>
        </p:spPr>
        <p:txBody>
          <a:bodyPr rtlCol="0" anchor="b"/>
          <a:lstStyle>
            <a:lvl1pPr algn="ctr">
              <a:defRPr lang="en-US" sz="4800" b="1" cap="all" spc="400" baseline="0">
                <a:solidFill>
                  <a:schemeClr val="accent6"/>
                </a:solidFill>
                <a:latin typeface="Century Gothic" panose="020B0502020202020204" pitchFamily="34" charset="0"/>
              </a:defRPr>
            </a:lvl1pPr>
          </a:lstStyle>
          <a:p>
            <a:pPr rtl="0"/>
            <a:r>
              <a:rPr lang="fi-FI" noProof="0" dirty="0"/>
              <a:t>Lisää otsikko napsauttamalla</a:t>
            </a:r>
          </a:p>
        </p:txBody>
      </p:sp>
      <p:sp>
        <p:nvSpPr>
          <p:cNvPr id="10" name="Tekstin paikkamerkki 13">
            <a:extLst>
              <a:ext uri="{FF2B5EF4-FFF2-40B4-BE49-F238E27FC236}">
                <a16:creationId xmlns:a16="http://schemas.microsoft.com/office/drawing/2014/main" id="{72B0D3D1-FC7B-43D5-B514-082D63A90ED1}"/>
              </a:ext>
            </a:extLst>
          </p:cNvPr>
          <p:cNvSpPr>
            <a:spLocks noGrp="1"/>
          </p:cNvSpPr>
          <p:nvPr>
            <p:ph type="body" sz="quarter" idx="12" hasCustomPrompt="1"/>
          </p:nvPr>
        </p:nvSpPr>
        <p:spPr>
          <a:xfrm>
            <a:off x="1026852" y="3531676"/>
            <a:ext cx="4989628" cy="1756576"/>
          </a:xfrm>
          <a:prstGeom prst="rect">
            <a:avLst/>
          </a:prstGeom>
        </p:spPr>
        <p:txBody>
          <a:bodyPr rtlCol="0">
            <a:normAutofit/>
          </a:bodyPr>
          <a:lstStyle>
            <a:lvl1pPr marL="0" indent="0" algn="ctr">
              <a:lnSpc>
                <a:spcPct val="150000"/>
              </a:lnSpc>
              <a:spcBef>
                <a:spcPts val="0"/>
              </a:spcBef>
              <a:buNone/>
              <a:defRPr lang="en-US" sz="1800" i="0">
                <a:solidFill>
                  <a:schemeClr val="bg1"/>
                </a:solidFill>
                <a:latin typeface="Calibri Light" panose="020F0302020204030204" pitchFamily="34" charset="0"/>
              </a:defRPr>
            </a:lvl1pPr>
          </a:lstStyle>
          <a:p>
            <a:pPr lvl="0" rtl="0"/>
            <a:r>
              <a:rPr lang="fi-FI" noProof="0" dirty="0"/>
              <a:t>Lisää alaotsikko napsauttamalla</a:t>
            </a:r>
          </a:p>
        </p:txBody>
      </p:sp>
      <p:sp>
        <p:nvSpPr>
          <p:cNvPr id="12" name="Alatunnisteen paikkamerkki 15">
            <a:extLst>
              <a:ext uri="{FF2B5EF4-FFF2-40B4-BE49-F238E27FC236}">
                <a16:creationId xmlns:a16="http://schemas.microsoft.com/office/drawing/2014/main" id="{CC2E4653-FDDE-4AC5-A23D-4269479ADCAE}"/>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endParaRPr lang="fi-FI" dirty="0"/>
          </a:p>
        </p:txBody>
      </p:sp>
      <p:sp>
        <p:nvSpPr>
          <p:cNvPr id="13" name="Dian numeron paikkamerkki 16">
            <a:extLst>
              <a:ext uri="{FF2B5EF4-FFF2-40B4-BE49-F238E27FC236}">
                <a16:creationId xmlns:a16="http://schemas.microsoft.com/office/drawing/2014/main" id="{C3F5CE00-2FB1-4930-8D2C-DB4DFDB2FD40}"/>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effectLst>
                  <a:outerShdw blurRad="38100" dist="38100" dir="2700000" algn="tl">
                    <a:srgbClr val="000000">
                      <a:alpha val="43137"/>
                    </a:srgbClr>
                  </a:outerShdw>
                </a:effectLst>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14" name="Päivämäärän paikkamerkki 14">
            <a:extLst>
              <a:ext uri="{FF2B5EF4-FFF2-40B4-BE49-F238E27FC236}">
                <a16:creationId xmlns:a16="http://schemas.microsoft.com/office/drawing/2014/main" id="{2CEBC169-C2E2-4153-8A08-6B982C0D542B}"/>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79888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gelma">
    <p:spTree>
      <p:nvGrpSpPr>
        <p:cNvPr id="1" name=""/>
        <p:cNvGrpSpPr/>
        <p:nvPr/>
      </p:nvGrpSpPr>
      <p:grpSpPr>
        <a:xfrm>
          <a:off x="0" y="0"/>
          <a:ext cx="0" cy="0"/>
          <a:chOff x="0" y="0"/>
          <a:chExt cx="0" cy="0"/>
        </a:xfrm>
      </p:grpSpPr>
      <p:pic>
        <p:nvPicPr>
          <p:cNvPr id="2" name="Grafiikka 1">
            <a:extLst>
              <a:ext uri="{FF2B5EF4-FFF2-40B4-BE49-F238E27FC236}">
                <a16:creationId xmlns:a16="http://schemas.microsoft.com/office/drawing/2014/main" id="{EC80EFA4-265B-48D2-AE72-8585EEED648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Otsikko 2">
            <a:extLst>
              <a:ext uri="{FF2B5EF4-FFF2-40B4-BE49-F238E27FC236}">
                <a16:creationId xmlns:a16="http://schemas.microsoft.com/office/drawing/2014/main" id="{9C648289-A550-4F4F-96C8-3D82FCE94245}"/>
              </a:ext>
            </a:extLst>
          </p:cNvPr>
          <p:cNvSpPr>
            <a:spLocks noGrp="1"/>
          </p:cNvSpPr>
          <p:nvPr>
            <p:ph type="title" hasCustomPrompt="1"/>
          </p:nvPr>
        </p:nvSpPr>
        <p:spPr>
          <a:xfrm>
            <a:off x="4187069" y="695093"/>
            <a:ext cx="4919354" cy="667498"/>
          </a:xfrm>
          <a:prstGeom prst="rect">
            <a:avLst/>
          </a:prstGeom>
        </p:spPr>
        <p:txBody>
          <a:bodyPr rtlCol="0"/>
          <a:lstStyle>
            <a:lvl1pP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26" name="Tekstin paikkamerkki 14">
            <a:extLst>
              <a:ext uri="{FF2B5EF4-FFF2-40B4-BE49-F238E27FC236}">
                <a16:creationId xmlns:a16="http://schemas.microsoft.com/office/drawing/2014/main" id="{33EEFC4F-DE64-450E-9DD5-65D08E123C22}"/>
              </a:ext>
            </a:extLst>
          </p:cNvPr>
          <p:cNvSpPr>
            <a:spLocks noGrp="1"/>
          </p:cNvSpPr>
          <p:nvPr>
            <p:ph type="body" sz="quarter" idx="22" hasCustomPrompt="1"/>
          </p:nvPr>
        </p:nvSpPr>
        <p:spPr>
          <a:xfrm>
            <a:off x="4199594" y="1873815"/>
            <a:ext cx="2556579" cy="365125"/>
          </a:xfrm>
          <a:prstGeom prst="rect">
            <a:avLst/>
          </a:prstGeom>
        </p:spPr>
        <p:txBody>
          <a:bodyPr rtlCol="0"/>
          <a:lstStyle>
            <a:lvl1pPr marL="0" indent="0">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18" name="Tekstin paikkamerkki 14">
            <a:extLst>
              <a:ext uri="{FF2B5EF4-FFF2-40B4-BE49-F238E27FC236}">
                <a16:creationId xmlns:a16="http://schemas.microsoft.com/office/drawing/2014/main" id="{38C58F5B-7BA2-42E8-B66A-4561678ADDC4}"/>
              </a:ext>
            </a:extLst>
          </p:cNvPr>
          <p:cNvSpPr>
            <a:spLocks noGrp="1"/>
          </p:cNvSpPr>
          <p:nvPr>
            <p:ph type="body" sz="quarter" idx="15" hasCustomPrompt="1"/>
          </p:nvPr>
        </p:nvSpPr>
        <p:spPr>
          <a:xfrm>
            <a:off x="4199595" y="2178444"/>
            <a:ext cx="2556579" cy="1328236"/>
          </a:xfrm>
          <a:prstGeom prst="rect">
            <a:avLst/>
          </a:prstGeom>
        </p:spPr>
        <p:txBody>
          <a:bodyPr rtlCol="0"/>
          <a:lstStyle>
            <a:lvl1pPr marL="0" indent="0">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15" name="Tekstin paikkamerkki 14">
            <a:extLst>
              <a:ext uri="{FF2B5EF4-FFF2-40B4-BE49-F238E27FC236}">
                <a16:creationId xmlns:a16="http://schemas.microsoft.com/office/drawing/2014/main" id="{66743AAE-DD8A-4954-B033-100DF6D97554}"/>
              </a:ext>
            </a:extLst>
          </p:cNvPr>
          <p:cNvSpPr>
            <a:spLocks noGrp="1"/>
          </p:cNvSpPr>
          <p:nvPr>
            <p:ph type="body" sz="quarter" idx="12" hasCustomPrompt="1"/>
          </p:nvPr>
        </p:nvSpPr>
        <p:spPr>
          <a:xfrm>
            <a:off x="7538997" y="1873815"/>
            <a:ext cx="2556578" cy="365125"/>
          </a:xfrm>
          <a:prstGeom prst="rect">
            <a:avLst/>
          </a:prstGeom>
        </p:spPr>
        <p:txBody>
          <a:bodyPr rtlCol="0"/>
          <a:lstStyle>
            <a:lvl1pPr marL="0" indent="0">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16" name="Tekstin paikkamerkki 14">
            <a:extLst>
              <a:ext uri="{FF2B5EF4-FFF2-40B4-BE49-F238E27FC236}">
                <a16:creationId xmlns:a16="http://schemas.microsoft.com/office/drawing/2014/main" id="{B7B5D3C5-66A2-486B-9B1D-A7075D150C27}"/>
              </a:ext>
            </a:extLst>
          </p:cNvPr>
          <p:cNvSpPr>
            <a:spLocks noGrp="1"/>
          </p:cNvSpPr>
          <p:nvPr>
            <p:ph type="body" sz="quarter" idx="13" hasCustomPrompt="1"/>
          </p:nvPr>
        </p:nvSpPr>
        <p:spPr>
          <a:xfrm>
            <a:off x="7538997" y="2178444"/>
            <a:ext cx="2556578" cy="1291081"/>
          </a:xfrm>
          <a:prstGeom prst="rect">
            <a:avLst/>
          </a:prstGeom>
        </p:spPr>
        <p:txBody>
          <a:bodyPr rtlCol="0"/>
          <a:lstStyle>
            <a:lvl1pPr marL="0" indent="0">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30" name="Tekstin paikkamerkki 14">
            <a:extLst>
              <a:ext uri="{FF2B5EF4-FFF2-40B4-BE49-F238E27FC236}">
                <a16:creationId xmlns:a16="http://schemas.microsoft.com/office/drawing/2014/main" id="{AD063EDB-47FD-44F8-9344-12CBC2AE0B77}"/>
              </a:ext>
            </a:extLst>
          </p:cNvPr>
          <p:cNvSpPr>
            <a:spLocks noGrp="1"/>
          </p:cNvSpPr>
          <p:nvPr>
            <p:ph type="body" sz="quarter" idx="24" hasCustomPrompt="1"/>
          </p:nvPr>
        </p:nvSpPr>
        <p:spPr>
          <a:xfrm>
            <a:off x="4199595" y="4071261"/>
            <a:ext cx="2556577" cy="365125"/>
          </a:xfrm>
          <a:prstGeom prst="rect">
            <a:avLst/>
          </a:prstGeom>
        </p:spPr>
        <p:txBody>
          <a:bodyPr rtlCol="0"/>
          <a:lstStyle>
            <a:lvl1pPr marL="0" indent="0">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22" name="Tekstin paikkamerkki 14">
            <a:extLst>
              <a:ext uri="{FF2B5EF4-FFF2-40B4-BE49-F238E27FC236}">
                <a16:creationId xmlns:a16="http://schemas.microsoft.com/office/drawing/2014/main" id="{94586DE3-CDE9-4337-A49D-C1031595E36F}"/>
              </a:ext>
            </a:extLst>
          </p:cNvPr>
          <p:cNvSpPr>
            <a:spLocks noGrp="1"/>
          </p:cNvSpPr>
          <p:nvPr>
            <p:ph type="body" sz="quarter" idx="19" hasCustomPrompt="1"/>
          </p:nvPr>
        </p:nvSpPr>
        <p:spPr>
          <a:xfrm>
            <a:off x="4199596" y="4383943"/>
            <a:ext cx="2556577" cy="1328236"/>
          </a:xfrm>
          <a:prstGeom prst="rect">
            <a:avLst/>
          </a:prstGeom>
        </p:spPr>
        <p:txBody>
          <a:bodyPr rtlCol="0"/>
          <a:lstStyle>
            <a:lvl1pPr marL="0" indent="0">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29" name="Tekstin paikkamerkki 14">
            <a:extLst>
              <a:ext uri="{FF2B5EF4-FFF2-40B4-BE49-F238E27FC236}">
                <a16:creationId xmlns:a16="http://schemas.microsoft.com/office/drawing/2014/main" id="{64F0745D-06FC-4840-B9DF-3176DEDA6F67}"/>
              </a:ext>
            </a:extLst>
          </p:cNvPr>
          <p:cNvSpPr>
            <a:spLocks noGrp="1"/>
          </p:cNvSpPr>
          <p:nvPr>
            <p:ph type="body" sz="quarter" idx="23" hasCustomPrompt="1"/>
          </p:nvPr>
        </p:nvSpPr>
        <p:spPr>
          <a:xfrm>
            <a:off x="7538997" y="4071261"/>
            <a:ext cx="2556578" cy="365125"/>
          </a:xfrm>
          <a:prstGeom prst="rect">
            <a:avLst/>
          </a:prstGeom>
        </p:spPr>
        <p:txBody>
          <a:bodyPr rtlCol="0"/>
          <a:lstStyle>
            <a:lvl1pPr marL="0" indent="0">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20" name="Tekstin paikkamerkki 14">
            <a:extLst>
              <a:ext uri="{FF2B5EF4-FFF2-40B4-BE49-F238E27FC236}">
                <a16:creationId xmlns:a16="http://schemas.microsoft.com/office/drawing/2014/main" id="{F29A1EC1-1F01-46ED-BF67-15FE9E12068C}"/>
              </a:ext>
            </a:extLst>
          </p:cNvPr>
          <p:cNvSpPr>
            <a:spLocks noGrp="1"/>
          </p:cNvSpPr>
          <p:nvPr>
            <p:ph type="body" sz="quarter" idx="17" hasCustomPrompt="1"/>
          </p:nvPr>
        </p:nvSpPr>
        <p:spPr>
          <a:xfrm>
            <a:off x="7538997" y="4375890"/>
            <a:ext cx="2556578" cy="1291081"/>
          </a:xfrm>
          <a:prstGeom prst="rect">
            <a:avLst/>
          </a:prstGeom>
        </p:spPr>
        <p:txBody>
          <a:bodyPr rtlCol="0"/>
          <a:lstStyle>
            <a:lvl1pPr marL="0" indent="0">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41" name="Alatunnisteen paikkamerkki 15">
            <a:extLst>
              <a:ext uri="{FF2B5EF4-FFF2-40B4-BE49-F238E27FC236}">
                <a16:creationId xmlns:a16="http://schemas.microsoft.com/office/drawing/2014/main" id="{B2A74AF7-DFFE-4795-8CF0-8C90F6C3E5D7}"/>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latin typeface="Century Gothic" panose="020B0502020202020204" pitchFamily="34" charset="0"/>
              </a:defRPr>
            </a:lvl1pPr>
          </a:lstStyle>
          <a:p>
            <a:endParaRPr lang="fi-FI" dirty="0"/>
          </a:p>
        </p:txBody>
      </p:sp>
      <p:sp>
        <p:nvSpPr>
          <p:cNvPr id="42" name="Dian numeron paikkamerkki 16">
            <a:extLst>
              <a:ext uri="{FF2B5EF4-FFF2-40B4-BE49-F238E27FC236}">
                <a16:creationId xmlns:a16="http://schemas.microsoft.com/office/drawing/2014/main" id="{13F4D90B-645E-4CFF-8AA0-91C269845FBC}"/>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43" name="Päivämäärän paikkamerkki 14">
            <a:extLst>
              <a:ext uri="{FF2B5EF4-FFF2-40B4-BE49-F238E27FC236}">
                <a16:creationId xmlns:a16="http://schemas.microsoft.com/office/drawing/2014/main" id="{21EA3114-5B31-47ED-9AB6-EE59E580379D}"/>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207414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tkaisu">
    <p:spTree>
      <p:nvGrpSpPr>
        <p:cNvPr id="1" name=""/>
        <p:cNvGrpSpPr/>
        <p:nvPr/>
      </p:nvGrpSpPr>
      <p:grpSpPr>
        <a:xfrm>
          <a:off x="0" y="0"/>
          <a:ext cx="0" cy="0"/>
          <a:chOff x="0" y="0"/>
          <a:chExt cx="0" cy="0"/>
        </a:xfrm>
      </p:grpSpPr>
      <p:pic>
        <p:nvPicPr>
          <p:cNvPr id="2" name="Grafiikka 1">
            <a:extLst>
              <a:ext uri="{FF2B5EF4-FFF2-40B4-BE49-F238E27FC236}">
                <a16:creationId xmlns:a16="http://schemas.microsoft.com/office/drawing/2014/main" id="{86D81B66-9FC1-4E48-808B-98B1726D47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1" name="Otsikko 10">
            <a:extLst>
              <a:ext uri="{FF2B5EF4-FFF2-40B4-BE49-F238E27FC236}">
                <a16:creationId xmlns:a16="http://schemas.microsoft.com/office/drawing/2014/main" id="{747F51C0-908A-420C-B5BC-5685D0E95231}"/>
              </a:ext>
            </a:extLst>
          </p:cNvPr>
          <p:cNvSpPr>
            <a:spLocks noGrp="1"/>
          </p:cNvSpPr>
          <p:nvPr>
            <p:ph type="title" hasCustomPrompt="1"/>
          </p:nvPr>
        </p:nvSpPr>
        <p:spPr>
          <a:xfrm>
            <a:off x="3509716" y="1823625"/>
            <a:ext cx="4719884" cy="580030"/>
          </a:xfrm>
          <a:prstGeom prst="rect">
            <a:avLst/>
          </a:prstGeom>
        </p:spPr>
        <p:txBody>
          <a:bodyPr rtlCol="0"/>
          <a:lstStyle>
            <a:lvl1pPr algn="ct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26" name="Tekstin paikkamerkki 14">
            <a:extLst>
              <a:ext uri="{FF2B5EF4-FFF2-40B4-BE49-F238E27FC236}">
                <a16:creationId xmlns:a16="http://schemas.microsoft.com/office/drawing/2014/main" id="{4F835D01-B0D4-49D8-B947-C2062305C5C5}"/>
              </a:ext>
            </a:extLst>
          </p:cNvPr>
          <p:cNvSpPr>
            <a:spLocks noGrp="1"/>
          </p:cNvSpPr>
          <p:nvPr>
            <p:ph type="body" sz="quarter" idx="12" hasCustomPrompt="1"/>
          </p:nvPr>
        </p:nvSpPr>
        <p:spPr>
          <a:xfrm>
            <a:off x="379005" y="4230943"/>
            <a:ext cx="2640803" cy="365125"/>
          </a:xfrm>
          <a:prstGeom prst="rect">
            <a:avLst/>
          </a:prstGeom>
        </p:spPr>
        <p:txBody>
          <a:bodyPr rtlCol="0"/>
          <a:lstStyle>
            <a:lvl1pPr marL="0" indent="0" algn="ctr">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27" name="Tekstin paikkamerkki 14">
            <a:extLst>
              <a:ext uri="{FF2B5EF4-FFF2-40B4-BE49-F238E27FC236}">
                <a16:creationId xmlns:a16="http://schemas.microsoft.com/office/drawing/2014/main" id="{0B4ACDBA-7606-44B8-B1E1-C4750F89525F}"/>
              </a:ext>
            </a:extLst>
          </p:cNvPr>
          <p:cNvSpPr>
            <a:spLocks noGrp="1"/>
          </p:cNvSpPr>
          <p:nvPr>
            <p:ph type="body" sz="quarter" idx="13" hasCustomPrompt="1"/>
          </p:nvPr>
        </p:nvSpPr>
        <p:spPr>
          <a:xfrm>
            <a:off x="379005" y="4546458"/>
            <a:ext cx="2640803" cy="1616414"/>
          </a:xfrm>
          <a:prstGeom prst="rect">
            <a:avLst/>
          </a:prstGeom>
        </p:spPr>
        <p:txBody>
          <a:bodyPr rtlCol="0"/>
          <a:lstStyle>
            <a:lvl1pPr marL="0" indent="0" algn="ctr">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32" name="Tekstin paikkamerkki 14">
            <a:extLst>
              <a:ext uri="{FF2B5EF4-FFF2-40B4-BE49-F238E27FC236}">
                <a16:creationId xmlns:a16="http://schemas.microsoft.com/office/drawing/2014/main" id="{D24600D7-8A94-406B-9274-351140BE27DC}"/>
              </a:ext>
            </a:extLst>
          </p:cNvPr>
          <p:cNvSpPr>
            <a:spLocks noGrp="1"/>
          </p:cNvSpPr>
          <p:nvPr>
            <p:ph type="body" sz="quarter" idx="22" hasCustomPrompt="1"/>
          </p:nvPr>
        </p:nvSpPr>
        <p:spPr>
          <a:xfrm>
            <a:off x="3237502" y="4234631"/>
            <a:ext cx="2640803" cy="365125"/>
          </a:xfrm>
          <a:prstGeom prst="rect">
            <a:avLst/>
          </a:prstGeom>
        </p:spPr>
        <p:txBody>
          <a:bodyPr rtlCol="0"/>
          <a:lstStyle>
            <a:lvl1pPr marL="0" indent="0" algn="ctr">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28" name="Tekstin paikkamerkki 14">
            <a:extLst>
              <a:ext uri="{FF2B5EF4-FFF2-40B4-BE49-F238E27FC236}">
                <a16:creationId xmlns:a16="http://schemas.microsoft.com/office/drawing/2014/main" id="{5FE6844F-9BC3-4E56-82B1-0B53BE292BA0}"/>
              </a:ext>
            </a:extLst>
          </p:cNvPr>
          <p:cNvSpPr>
            <a:spLocks noGrp="1"/>
          </p:cNvSpPr>
          <p:nvPr>
            <p:ph type="body" sz="quarter" idx="15" hasCustomPrompt="1"/>
          </p:nvPr>
        </p:nvSpPr>
        <p:spPr>
          <a:xfrm>
            <a:off x="3237503" y="4550146"/>
            <a:ext cx="2640803" cy="1616414"/>
          </a:xfrm>
          <a:prstGeom prst="rect">
            <a:avLst/>
          </a:prstGeom>
        </p:spPr>
        <p:txBody>
          <a:bodyPr rtlCol="0"/>
          <a:lstStyle>
            <a:lvl1pPr marL="0" indent="0" algn="ctr">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33" name="Tekstin paikkamerkki 14">
            <a:extLst>
              <a:ext uri="{FF2B5EF4-FFF2-40B4-BE49-F238E27FC236}">
                <a16:creationId xmlns:a16="http://schemas.microsoft.com/office/drawing/2014/main" id="{105C7AE2-E0F2-4EA9-B804-774B125FB0DF}"/>
              </a:ext>
            </a:extLst>
          </p:cNvPr>
          <p:cNvSpPr>
            <a:spLocks noGrp="1"/>
          </p:cNvSpPr>
          <p:nvPr>
            <p:ph type="body" sz="quarter" idx="23" hasCustomPrompt="1"/>
          </p:nvPr>
        </p:nvSpPr>
        <p:spPr>
          <a:xfrm>
            <a:off x="6096000" y="4218499"/>
            <a:ext cx="2640803" cy="365125"/>
          </a:xfrm>
          <a:prstGeom prst="rect">
            <a:avLst/>
          </a:prstGeom>
        </p:spPr>
        <p:txBody>
          <a:bodyPr rtlCol="0"/>
          <a:lstStyle>
            <a:lvl1pPr marL="0" indent="0" algn="ctr">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29" name="Tekstin paikkamerkki 14">
            <a:extLst>
              <a:ext uri="{FF2B5EF4-FFF2-40B4-BE49-F238E27FC236}">
                <a16:creationId xmlns:a16="http://schemas.microsoft.com/office/drawing/2014/main" id="{4B70930A-D98B-43B3-BC32-B48D9D7F06B3}"/>
              </a:ext>
            </a:extLst>
          </p:cNvPr>
          <p:cNvSpPr>
            <a:spLocks noGrp="1"/>
          </p:cNvSpPr>
          <p:nvPr>
            <p:ph type="body" sz="quarter" idx="17" hasCustomPrompt="1"/>
          </p:nvPr>
        </p:nvSpPr>
        <p:spPr>
          <a:xfrm>
            <a:off x="6096000" y="4534014"/>
            <a:ext cx="2640803" cy="1616414"/>
          </a:xfrm>
          <a:prstGeom prst="rect">
            <a:avLst/>
          </a:prstGeom>
        </p:spPr>
        <p:txBody>
          <a:bodyPr rtlCol="0"/>
          <a:lstStyle>
            <a:lvl1pPr marL="0" indent="0" algn="ctr">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34" name="Tekstin paikkamerkki 14">
            <a:extLst>
              <a:ext uri="{FF2B5EF4-FFF2-40B4-BE49-F238E27FC236}">
                <a16:creationId xmlns:a16="http://schemas.microsoft.com/office/drawing/2014/main" id="{500DE4BC-2A21-4C62-8F5C-AFE1D0AEDFBE}"/>
              </a:ext>
            </a:extLst>
          </p:cNvPr>
          <p:cNvSpPr>
            <a:spLocks noGrp="1"/>
          </p:cNvSpPr>
          <p:nvPr>
            <p:ph type="body" sz="quarter" idx="24" hasCustomPrompt="1"/>
          </p:nvPr>
        </p:nvSpPr>
        <p:spPr>
          <a:xfrm>
            <a:off x="8946967" y="4218499"/>
            <a:ext cx="2640803" cy="365125"/>
          </a:xfrm>
          <a:prstGeom prst="rect">
            <a:avLst/>
          </a:prstGeom>
        </p:spPr>
        <p:txBody>
          <a:bodyPr rtlCol="0"/>
          <a:lstStyle>
            <a:lvl1pPr marL="0" indent="0" algn="ctr">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30" name="Tekstin paikkamerkki 14">
            <a:extLst>
              <a:ext uri="{FF2B5EF4-FFF2-40B4-BE49-F238E27FC236}">
                <a16:creationId xmlns:a16="http://schemas.microsoft.com/office/drawing/2014/main" id="{0EEFD44C-4B64-4246-BC04-76812ED5E09E}"/>
              </a:ext>
            </a:extLst>
          </p:cNvPr>
          <p:cNvSpPr>
            <a:spLocks noGrp="1"/>
          </p:cNvSpPr>
          <p:nvPr>
            <p:ph type="body" sz="quarter" idx="19" hasCustomPrompt="1"/>
          </p:nvPr>
        </p:nvSpPr>
        <p:spPr>
          <a:xfrm>
            <a:off x="8946967" y="4534014"/>
            <a:ext cx="2640803" cy="1616414"/>
          </a:xfrm>
          <a:prstGeom prst="rect">
            <a:avLst/>
          </a:prstGeom>
        </p:spPr>
        <p:txBody>
          <a:bodyPr rtlCol="0"/>
          <a:lstStyle>
            <a:lvl1pPr marL="0" indent="0" algn="ctr">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20" name="Alatunnisteen paikkamerkki 15">
            <a:extLst>
              <a:ext uri="{FF2B5EF4-FFF2-40B4-BE49-F238E27FC236}">
                <a16:creationId xmlns:a16="http://schemas.microsoft.com/office/drawing/2014/main" id="{AB492A3E-766F-42FE-A5F7-88807B595947}"/>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latin typeface="Century Gothic" panose="020B0502020202020204" pitchFamily="34" charset="0"/>
              </a:defRPr>
            </a:lvl1pPr>
          </a:lstStyle>
          <a:p>
            <a:endParaRPr lang="fi-FI" dirty="0"/>
          </a:p>
        </p:txBody>
      </p:sp>
      <p:sp>
        <p:nvSpPr>
          <p:cNvPr id="21" name="Dian numeron paikkamerkki 16">
            <a:extLst>
              <a:ext uri="{FF2B5EF4-FFF2-40B4-BE49-F238E27FC236}">
                <a16:creationId xmlns:a16="http://schemas.microsoft.com/office/drawing/2014/main" id="{784AE79C-95F2-4A84-B62A-95B076FB0218}"/>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22" name="Päivämäärän paikkamerkki 14">
            <a:extLst>
              <a:ext uri="{FF2B5EF4-FFF2-40B4-BE49-F238E27FC236}">
                <a16:creationId xmlns:a16="http://schemas.microsoft.com/office/drawing/2014/main" id="{1C2E5CE3-E252-4255-BF5E-8B4F1F3A1635}"/>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latin typeface="Century Gothic" panose="020B0502020202020204" pitchFamily="34" charset="0"/>
              </a:defRPr>
            </a:lvl1pPr>
          </a:lstStyle>
          <a:p>
            <a:pPr>
              <a:defRPr lang="en-US"/>
            </a:pPr>
            <a:endParaRPr lang="fi-FI" cap="all" dirty="0"/>
          </a:p>
        </p:txBody>
      </p:sp>
      <p:sp>
        <p:nvSpPr>
          <p:cNvPr id="14" name="Kuvan paikkamerkki 13">
            <a:extLst>
              <a:ext uri="{FF2B5EF4-FFF2-40B4-BE49-F238E27FC236}">
                <a16:creationId xmlns:a16="http://schemas.microsoft.com/office/drawing/2014/main" id="{45E5C588-A831-4EB3-BFDF-78002F7D5507}"/>
              </a:ext>
            </a:extLst>
          </p:cNvPr>
          <p:cNvSpPr>
            <a:spLocks noGrp="1"/>
          </p:cNvSpPr>
          <p:nvPr>
            <p:ph type="pic" sz="quarter" idx="25"/>
          </p:nvPr>
        </p:nvSpPr>
        <p:spPr>
          <a:xfrm>
            <a:off x="1408479" y="3330145"/>
            <a:ext cx="603504" cy="603504"/>
          </a:xfrm>
          <a:prstGeom prst="rect">
            <a:avLst/>
          </a:prstGeom>
        </p:spPr>
        <p:txBody>
          <a:bodyPr rtlCol="0"/>
          <a:lstStyle>
            <a:lvl1pPr marL="0" indent="0">
              <a:buNone/>
              <a:defRPr lang="en-US" sz="1000">
                <a:solidFill>
                  <a:schemeClr val="bg1"/>
                </a:solidFill>
                <a:latin typeface="Calibri Light" panose="020F0302020204030204" pitchFamily="34" charset="0"/>
              </a:defRPr>
            </a:lvl1pPr>
          </a:lstStyle>
          <a:p>
            <a:pPr rtl="0"/>
            <a:r>
              <a:rPr lang="fi-FI" noProof="0"/>
              <a:t>Lisää kuva napsauttamalla kuvaketta</a:t>
            </a:r>
            <a:endParaRPr lang="fi-FI" noProof="0" dirty="0"/>
          </a:p>
        </p:txBody>
      </p:sp>
      <p:sp>
        <p:nvSpPr>
          <p:cNvPr id="36" name="Kuvan paikkamerkki 13">
            <a:extLst>
              <a:ext uri="{FF2B5EF4-FFF2-40B4-BE49-F238E27FC236}">
                <a16:creationId xmlns:a16="http://schemas.microsoft.com/office/drawing/2014/main" id="{AD31BE3F-B09E-4BCC-947F-3D4DB153E354}"/>
              </a:ext>
            </a:extLst>
          </p:cNvPr>
          <p:cNvSpPr>
            <a:spLocks noGrp="1"/>
          </p:cNvSpPr>
          <p:nvPr>
            <p:ph type="pic" sz="quarter" idx="26"/>
          </p:nvPr>
        </p:nvSpPr>
        <p:spPr>
          <a:xfrm>
            <a:off x="4266976" y="3330145"/>
            <a:ext cx="603504" cy="603504"/>
          </a:xfrm>
          <a:prstGeom prst="rect">
            <a:avLst/>
          </a:prstGeom>
        </p:spPr>
        <p:txBody>
          <a:bodyPr rtlCol="0"/>
          <a:lstStyle>
            <a:lvl1pPr marL="0" indent="0">
              <a:buNone/>
              <a:defRPr lang="en-US" sz="1000">
                <a:solidFill>
                  <a:schemeClr val="bg1"/>
                </a:solidFill>
                <a:latin typeface="Calibri Light" panose="020F0302020204030204" pitchFamily="34" charset="0"/>
              </a:defRPr>
            </a:lvl1pPr>
          </a:lstStyle>
          <a:p>
            <a:pPr rtl="0"/>
            <a:r>
              <a:rPr lang="fi-FI" noProof="0"/>
              <a:t>Lisää kuva napsauttamalla kuvaketta</a:t>
            </a:r>
            <a:endParaRPr lang="fi-FI" noProof="0" dirty="0"/>
          </a:p>
        </p:txBody>
      </p:sp>
      <p:sp>
        <p:nvSpPr>
          <p:cNvPr id="37" name="Kuvan paikkamerkki 13">
            <a:extLst>
              <a:ext uri="{FF2B5EF4-FFF2-40B4-BE49-F238E27FC236}">
                <a16:creationId xmlns:a16="http://schemas.microsoft.com/office/drawing/2014/main" id="{0BF7BBBD-C42C-408E-8F10-7B1BF3C53EF0}"/>
              </a:ext>
            </a:extLst>
          </p:cNvPr>
          <p:cNvSpPr>
            <a:spLocks noGrp="1"/>
          </p:cNvSpPr>
          <p:nvPr>
            <p:ph type="pic" sz="quarter" idx="27"/>
          </p:nvPr>
        </p:nvSpPr>
        <p:spPr>
          <a:xfrm>
            <a:off x="9972085" y="3330145"/>
            <a:ext cx="603504" cy="603504"/>
          </a:xfrm>
          <a:prstGeom prst="rect">
            <a:avLst/>
          </a:prstGeom>
        </p:spPr>
        <p:txBody>
          <a:bodyPr rtlCol="0"/>
          <a:lstStyle>
            <a:lvl1pPr marL="0" indent="0">
              <a:buNone/>
              <a:defRPr lang="en-US" sz="1000">
                <a:solidFill>
                  <a:schemeClr val="bg1"/>
                </a:solidFill>
                <a:latin typeface="Calibri Light" panose="020F0302020204030204" pitchFamily="34" charset="0"/>
              </a:defRPr>
            </a:lvl1pPr>
          </a:lstStyle>
          <a:p>
            <a:pPr rtl="0"/>
            <a:r>
              <a:rPr lang="fi-FI" noProof="0"/>
              <a:t>Lisää kuva napsauttamalla kuvaketta</a:t>
            </a:r>
            <a:endParaRPr lang="fi-FI" noProof="0" dirty="0"/>
          </a:p>
        </p:txBody>
      </p:sp>
      <p:sp>
        <p:nvSpPr>
          <p:cNvPr id="38" name="Kuvan paikkamerkki 13">
            <a:extLst>
              <a:ext uri="{FF2B5EF4-FFF2-40B4-BE49-F238E27FC236}">
                <a16:creationId xmlns:a16="http://schemas.microsoft.com/office/drawing/2014/main" id="{74FF5159-7129-4F52-B5B7-13F2D04EAD34}"/>
              </a:ext>
            </a:extLst>
          </p:cNvPr>
          <p:cNvSpPr>
            <a:spLocks noGrp="1"/>
          </p:cNvSpPr>
          <p:nvPr>
            <p:ph type="pic" sz="quarter" idx="28"/>
          </p:nvPr>
        </p:nvSpPr>
        <p:spPr>
          <a:xfrm>
            <a:off x="7109232" y="3330145"/>
            <a:ext cx="603504" cy="603504"/>
          </a:xfrm>
          <a:prstGeom prst="rect">
            <a:avLst/>
          </a:prstGeom>
        </p:spPr>
        <p:txBody>
          <a:bodyPr rtlCol="0"/>
          <a:lstStyle>
            <a:lvl1pPr marL="0" indent="0">
              <a:buNone/>
              <a:defRPr lang="en-US" sz="1000">
                <a:solidFill>
                  <a:schemeClr val="bg1"/>
                </a:solidFill>
                <a:latin typeface="Calibri Light" panose="020F0302020204030204" pitchFamily="34" charset="0"/>
              </a:defRPr>
            </a:lvl1pPr>
          </a:lstStyle>
          <a:p>
            <a:pPr rtl="0"/>
            <a:r>
              <a:rPr lang="fi-FI" noProof="0"/>
              <a:t>Lisää kuva napsauttamalla kuvaketta</a:t>
            </a:r>
            <a:endParaRPr lang="fi-FI" noProof="0" dirty="0"/>
          </a:p>
        </p:txBody>
      </p:sp>
    </p:spTree>
    <p:extLst>
      <p:ext uri="{BB962C8B-B14F-4D97-AF65-F5344CB8AC3E}">
        <p14:creationId xmlns:p14="http://schemas.microsoft.com/office/powerpoint/2010/main" val="339131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otteen yleiskatsaus">
    <p:spTree>
      <p:nvGrpSpPr>
        <p:cNvPr id="1" name=""/>
        <p:cNvGrpSpPr/>
        <p:nvPr/>
      </p:nvGrpSpPr>
      <p:grpSpPr>
        <a:xfrm>
          <a:off x="0" y="0"/>
          <a:ext cx="0" cy="0"/>
          <a:chOff x="0" y="0"/>
          <a:chExt cx="0" cy="0"/>
        </a:xfrm>
      </p:grpSpPr>
      <p:pic>
        <p:nvPicPr>
          <p:cNvPr id="2" name="Grafiikka 1">
            <a:extLst>
              <a:ext uri="{FF2B5EF4-FFF2-40B4-BE49-F238E27FC236}">
                <a16:creationId xmlns:a16="http://schemas.microsoft.com/office/drawing/2014/main" id="{B4076C2D-3CFB-4EFB-8012-9F6E653336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Otsikko 2">
            <a:extLst>
              <a:ext uri="{FF2B5EF4-FFF2-40B4-BE49-F238E27FC236}">
                <a16:creationId xmlns:a16="http://schemas.microsoft.com/office/drawing/2014/main" id="{D1D3A9EE-57EE-476A-A657-3A4019818918}"/>
              </a:ext>
            </a:extLst>
          </p:cNvPr>
          <p:cNvSpPr>
            <a:spLocks noGrp="1"/>
          </p:cNvSpPr>
          <p:nvPr>
            <p:ph type="title" hasCustomPrompt="1"/>
          </p:nvPr>
        </p:nvSpPr>
        <p:spPr>
          <a:xfrm>
            <a:off x="4196218" y="690802"/>
            <a:ext cx="4936277" cy="575890"/>
          </a:xfrm>
          <a:prstGeom prst="rect">
            <a:avLst/>
          </a:prstGeom>
        </p:spPr>
        <p:txBody>
          <a:bodyPr rtlCol="0"/>
          <a:lstStyle>
            <a:lvl1pPr algn="l">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33" name="Tekstin paikkamerkki 14">
            <a:extLst>
              <a:ext uri="{FF2B5EF4-FFF2-40B4-BE49-F238E27FC236}">
                <a16:creationId xmlns:a16="http://schemas.microsoft.com/office/drawing/2014/main" id="{2A0CB777-EF14-4BA6-A19D-697B165B1D34}"/>
              </a:ext>
            </a:extLst>
          </p:cNvPr>
          <p:cNvSpPr>
            <a:spLocks noGrp="1"/>
          </p:cNvSpPr>
          <p:nvPr>
            <p:ph type="body" sz="quarter" idx="12" hasCustomPrompt="1"/>
          </p:nvPr>
        </p:nvSpPr>
        <p:spPr>
          <a:xfrm>
            <a:off x="4190069" y="2568679"/>
            <a:ext cx="3008631" cy="348162"/>
          </a:xfrm>
          <a:prstGeom prst="rect">
            <a:avLst/>
          </a:prstGeom>
        </p:spPr>
        <p:txBody>
          <a:bodyPr rtlCol="0"/>
          <a:lstStyle>
            <a:lvl1pPr marL="0" indent="0" algn="l">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32" name="Tekstin paikkamerkki 14">
            <a:extLst>
              <a:ext uri="{FF2B5EF4-FFF2-40B4-BE49-F238E27FC236}">
                <a16:creationId xmlns:a16="http://schemas.microsoft.com/office/drawing/2014/main" id="{0053894D-FD48-4BB5-84D8-2EE54EC8D700}"/>
              </a:ext>
            </a:extLst>
          </p:cNvPr>
          <p:cNvSpPr>
            <a:spLocks noGrp="1"/>
          </p:cNvSpPr>
          <p:nvPr>
            <p:ph type="body" sz="quarter" idx="13" hasCustomPrompt="1"/>
          </p:nvPr>
        </p:nvSpPr>
        <p:spPr>
          <a:xfrm>
            <a:off x="4190069" y="2861988"/>
            <a:ext cx="3008630" cy="636682"/>
          </a:xfrm>
          <a:prstGeom prst="rect">
            <a:avLst/>
          </a:prstGeom>
        </p:spPr>
        <p:txBody>
          <a:bodyPr rtlCol="0"/>
          <a:lstStyle>
            <a:lvl1pPr marL="0" indent="0" algn="l">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58" name="Tekstin paikkamerkki 14">
            <a:extLst>
              <a:ext uri="{FF2B5EF4-FFF2-40B4-BE49-F238E27FC236}">
                <a16:creationId xmlns:a16="http://schemas.microsoft.com/office/drawing/2014/main" id="{32A7FBEC-71F7-4A1F-82A1-C7FBFE05185C}"/>
              </a:ext>
            </a:extLst>
          </p:cNvPr>
          <p:cNvSpPr>
            <a:spLocks noGrp="1"/>
          </p:cNvSpPr>
          <p:nvPr>
            <p:ph type="body" sz="quarter" idx="21" hasCustomPrompt="1"/>
          </p:nvPr>
        </p:nvSpPr>
        <p:spPr>
          <a:xfrm>
            <a:off x="7913979" y="2568679"/>
            <a:ext cx="3008631" cy="348162"/>
          </a:xfrm>
          <a:prstGeom prst="rect">
            <a:avLst/>
          </a:prstGeom>
        </p:spPr>
        <p:txBody>
          <a:bodyPr rtlCol="0"/>
          <a:lstStyle>
            <a:lvl1pPr marL="0" indent="0" algn="l">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57" name="Tekstin paikkamerkki 14">
            <a:extLst>
              <a:ext uri="{FF2B5EF4-FFF2-40B4-BE49-F238E27FC236}">
                <a16:creationId xmlns:a16="http://schemas.microsoft.com/office/drawing/2014/main" id="{00EDBC93-E454-47AD-B9C9-E7CCE8DE6B59}"/>
              </a:ext>
            </a:extLst>
          </p:cNvPr>
          <p:cNvSpPr>
            <a:spLocks noGrp="1"/>
          </p:cNvSpPr>
          <p:nvPr>
            <p:ph type="body" sz="quarter" idx="20" hasCustomPrompt="1"/>
          </p:nvPr>
        </p:nvSpPr>
        <p:spPr>
          <a:xfrm>
            <a:off x="7913979" y="2861988"/>
            <a:ext cx="3008630" cy="636682"/>
          </a:xfrm>
          <a:prstGeom prst="rect">
            <a:avLst/>
          </a:prstGeom>
        </p:spPr>
        <p:txBody>
          <a:bodyPr rtlCol="0"/>
          <a:lstStyle>
            <a:lvl1pPr marL="0" indent="0" algn="l">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64" name="Tekstin paikkamerkki 14">
            <a:extLst>
              <a:ext uri="{FF2B5EF4-FFF2-40B4-BE49-F238E27FC236}">
                <a16:creationId xmlns:a16="http://schemas.microsoft.com/office/drawing/2014/main" id="{E792D94E-72D4-43F1-8063-14A3F6270A35}"/>
              </a:ext>
            </a:extLst>
          </p:cNvPr>
          <p:cNvSpPr>
            <a:spLocks noGrp="1"/>
          </p:cNvSpPr>
          <p:nvPr>
            <p:ph type="body" sz="quarter" idx="23" hasCustomPrompt="1"/>
          </p:nvPr>
        </p:nvSpPr>
        <p:spPr>
          <a:xfrm>
            <a:off x="4190069" y="5044309"/>
            <a:ext cx="3008631" cy="348162"/>
          </a:xfrm>
          <a:prstGeom prst="rect">
            <a:avLst/>
          </a:prstGeom>
        </p:spPr>
        <p:txBody>
          <a:bodyPr rtlCol="0"/>
          <a:lstStyle>
            <a:lvl1pPr marL="0" indent="0" algn="l">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63" name="Tekstin paikkamerkki 14">
            <a:extLst>
              <a:ext uri="{FF2B5EF4-FFF2-40B4-BE49-F238E27FC236}">
                <a16:creationId xmlns:a16="http://schemas.microsoft.com/office/drawing/2014/main" id="{C18EBA8F-5A95-4501-A602-A9889F0CE3A0}"/>
              </a:ext>
            </a:extLst>
          </p:cNvPr>
          <p:cNvSpPr>
            <a:spLocks noGrp="1"/>
          </p:cNvSpPr>
          <p:nvPr>
            <p:ph type="body" sz="quarter" idx="22" hasCustomPrompt="1"/>
          </p:nvPr>
        </p:nvSpPr>
        <p:spPr>
          <a:xfrm>
            <a:off x="4190069" y="5337618"/>
            <a:ext cx="3008630" cy="636682"/>
          </a:xfrm>
          <a:prstGeom prst="rect">
            <a:avLst/>
          </a:prstGeom>
        </p:spPr>
        <p:txBody>
          <a:bodyPr rtlCol="0"/>
          <a:lstStyle>
            <a:lvl1pPr marL="0" indent="0" algn="l">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67" name="Tekstin paikkamerkki 14">
            <a:extLst>
              <a:ext uri="{FF2B5EF4-FFF2-40B4-BE49-F238E27FC236}">
                <a16:creationId xmlns:a16="http://schemas.microsoft.com/office/drawing/2014/main" id="{AF03D6DF-70BB-4EC0-B7BF-94BB780FDF01}"/>
              </a:ext>
            </a:extLst>
          </p:cNvPr>
          <p:cNvSpPr>
            <a:spLocks noGrp="1"/>
          </p:cNvSpPr>
          <p:nvPr>
            <p:ph type="body" sz="quarter" idx="25" hasCustomPrompt="1"/>
          </p:nvPr>
        </p:nvSpPr>
        <p:spPr>
          <a:xfrm>
            <a:off x="7913980" y="5047681"/>
            <a:ext cx="3008631" cy="348162"/>
          </a:xfrm>
          <a:prstGeom prst="rect">
            <a:avLst/>
          </a:prstGeom>
        </p:spPr>
        <p:txBody>
          <a:bodyPr rtlCol="0"/>
          <a:lstStyle>
            <a:lvl1pPr marL="0" indent="0" algn="l">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66" name="Tekstin paikkamerkki 14">
            <a:extLst>
              <a:ext uri="{FF2B5EF4-FFF2-40B4-BE49-F238E27FC236}">
                <a16:creationId xmlns:a16="http://schemas.microsoft.com/office/drawing/2014/main" id="{A21FAF3A-556C-4A61-B1C4-E6FB98BE40B2}"/>
              </a:ext>
            </a:extLst>
          </p:cNvPr>
          <p:cNvSpPr>
            <a:spLocks noGrp="1"/>
          </p:cNvSpPr>
          <p:nvPr>
            <p:ph type="body" sz="quarter" idx="24" hasCustomPrompt="1"/>
          </p:nvPr>
        </p:nvSpPr>
        <p:spPr>
          <a:xfrm>
            <a:off x="7913980" y="5340990"/>
            <a:ext cx="3008630" cy="636682"/>
          </a:xfrm>
          <a:prstGeom prst="rect">
            <a:avLst/>
          </a:prstGeom>
        </p:spPr>
        <p:txBody>
          <a:bodyPr rtlCol="0"/>
          <a:lstStyle>
            <a:lvl1pPr marL="0" indent="0" algn="l">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22" name="Alatunnisteen paikkamerkki 15">
            <a:extLst>
              <a:ext uri="{FF2B5EF4-FFF2-40B4-BE49-F238E27FC236}">
                <a16:creationId xmlns:a16="http://schemas.microsoft.com/office/drawing/2014/main" id="{54442D89-5EE7-4BC5-A35D-B0F93DD36269}"/>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latin typeface="Century Gothic" panose="020B0502020202020204" pitchFamily="34" charset="0"/>
              </a:defRPr>
            </a:lvl1pPr>
          </a:lstStyle>
          <a:p>
            <a:endParaRPr lang="fi-FI" dirty="0"/>
          </a:p>
        </p:txBody>
      </p:sp>
      <p:sp>
        <p:nvSpPr>
          <p:cNvPr id="23" name="Dian numeron paikkamerkki 16">
            <a:extLst>
              <a:ext uri="{FF2B5EF4-FFF2-40B4-BE49-F238E27FC236}">
                <a16:creationId xmlns:a16="http://schemas.microsoft.com/office/drawing/2014/main" id="{DC13E404-DE29-4300-A8D5-25F34585A492}"/>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24" name="Päivämäärän paikkamerkki 14">
            <a:extLst>
              <a:ext uri="{FF2B5EF4-FFF2-40B4-BE49-F238E27FC236}">
                <a16:creationId xmlns:a16="http://schemas.microsoft.com/office/drawing/2014/main" id="{1EAC24B5-8E72-46CA-9A6A-4A6D6EA2C064}"/>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latin typeface="Century Gothic" panose="020B0502020202020204" pitchFamily="34" charset="0"/>
              </a:defRPr>
            </a:lvl1pPr>
          </a:lstStyle>
          <a:p>
            <a:pPr>
              <a:defRPr lang="en-US"/>
            </a:pPr>
            <a:endParaRPr lang="fi-FI" cap="all" dirty="0"/>
          </a:p>
        </p:txBody>
      </p:sp>
      <p:sp>
        <p:nvSpPr>
          <p:cNvPr id="5" name="Kuvan paikkamerkki 4">
            <a:extLst>
              <a:ext uri="{FF2B5EF4-FFF2-40B4-BE49-F238E27FC236}">
                <a16:creationId xmlns:a16="http://schemas.microsoft.com/office/drawing/2014/main" id="{C1F11D19-3D38-460E-A8AF-F6A30642EC0D}"/>
              </a:ext>
            </a:extLst>
          </p:cNvPr>
          <p:cNvSpPr>
            <a:spLocks noGrp="1"/>
          </p:cNvSpPr>
          <p:nvPr>
            <p:ph type="pic" sz="quarter" idx="26"/>
          </p:nvPr>
        </p:nvSpPr>
        <p:spPr>
          <a:xfrm>
            <a:off x="4190069" y="1818852"/>
            <a:ext cx="603504" cy="603504"/>
          </a:xfrm>
          <a:prstGeom prst="rect">
            <a:avLst/>
          </a:prstGeom>
        </p:spPr>
        <p:txBody>
          <a:bodyPr rtlCol="0"/>
          <a:lstStyle>
            <a:lvl1pPr marL="0" indent="0">
              <a:buNone/>
              <a:defRPr lang="en-US" sz="1050">
                <a:solidFill>
                  <a:schemeClr val="bg1"/>
                </a:solidFill>
                <a:latin typeface="Calibri Light" panose="020F0302020204030204" pitchFamily="34" charset="0"/>
              </a:defRPr>
            </a:lvl1pPr>
          </a:lstStyle>
          <a:p>
            <a:pPr rtl="0"/>
            <a:r>
              <a:rPr lang="fi-FI" noProof="0"/>
              <a:t>Lisää kuva napsauttamalla kuvaketta</a:t>
            </a:r>
            <a:endParaRPr lang="fi-FI" noProof="0" dirty="0"/>
          </a:p>
        </p:txBody>
      </p:sp>
      <p:sp>
        <p:nvSpPr>
          <p:cNvPr id="21" name="Kuvan paikkamerkki 4">
            <a:extLst>
              <a:ext uri="{FF2B5EF4-FFF2-40B4-BE49-F238E27FC236}">
                <a16:creationId xmlns:a16="http://schemas.microsoft.com/office/drawing/2014/main" id="{F915DDB2-3A13-4240-8ECB-677499946C14}"/>
              </a:ext>
            </a:extLst>
          </p:cNvPr>
          <p:cNvSpPr>
            <a:spLocks noGrp="1"/>
          </p:cNvSpPr>
          <p:nvPr>
            <p:ph type="pic" sz="quarter" idx="27"/>
          </p:nvPr>
        </p:nvSpPr>
        <p:spPr>
          <a:xfrm>
            <a:off x="7913979" y="1818852"/>
            <a:ext cx="603504" cy="603504"/>
          </a:xfrm>
          <a:prstGeom prst="rect">
            <a:avLst/>
          </a:prstGeom>
        </p:spPr>
        <p:txBody>
          <a:bodyPr rtlCol="0"/>
          <a:lstStyle>
            <a:lvl1pPr marL="0" indent="0">
              <a:buNone/>
              <a:defRPr lang="en-US" sz="1050">
                <a:solidFill>
                  <a:schemeClr val="bg1"/>
                </a:solidFill>
                <a:latin typeface="Calibri Light" panose="020F0302020204030204" pitchFamily="34" charset="0"/>
              </a:defRPr>
            </a:lvl1pPr>
          </a:lstStyle>
          <a:p>
            <a:pPr rtl="0"/>
            <a:r>
              <a:rPr lang="fi-FI" noProof="0"/>
              <a:t>Lisää kuva napsauttamalla kuvaketta</a:t>
            </a:r>
            <a:endParaRPr lang="fi-FI" noProof="0" dirty="0"/>
          </a:p>
        </p:txBody>
      </p:sp>
      <p:sp>
        <p:nvSpPr>
          <p:cNvPr id="25" name="Kuvan paikkamerkki 4">
            <a:extLst>
              <a:ext uri="{FF2B5EF4-FFF2-40B4-BE49-F238E27FC236}">
                <a16:creationId xmlns:a16="http://schemas.microsoft.com/office/drawing/2014/main" id="{E9059CA0-144F-4780-BA0D-005B827AAECE}"/>
              </a:ext>
            </a:extLst>
          </p:cNvPr>
          <p:cNvSpPr>
            <a:spLocks noGrp="1"/>
          </p:cNvSpPr>
          <p:nvPr>
            <p:ph type="pic" sz="quarter" idx="28"/>
          </p:nvPr>
        </p:nvSpPr>
        <p:spPr>
          <a:xfrm>
            <a:off x="4190069" y="4281832"/>
            <a:ext cx="603504" cy="603504"/>
          </a:xfrm>
          <a:prstGeom prst="rect">
            <a:avLst/>
          </a:prstGeom>
        </p:spPr>
        <p:txBody>
          <a:bodyPr rtlCol="0"/>
          <a:lstStyle>
            <a:lvl1pPr marL="0" indent="0">
              <a:buNone/>
              <a:defRPr lang="en-US" sz="1050">
                <a:solidFill>
                  <a:schemeClr val="bg1"/>
                </a:solidFill>
                <a:latin typeface="Calibri Light" panose="020F0302020204030204" pitchFamily="34" charset="0"/>
              </a:defRPr>
            </a:lvl1pPr>
          </a:lstStyle>
          <a:p>
            <a:pPr rtl="0"/>
            <a:r>
              <a:rPr lang="fi-FI" noProof="0"/>
              <a:t>Lisää kuva napsauttamalla kuvaketta</a:t>
            </a:r>
            <a:endParaRPr lang="fi-FI" noProof="0" dirty="0"/>
          </a:p>
        </p:txBody>
      </p:sp>
      <p:sp>
        <p:nvSpPr>
          <p:cNvPr id="26" name="Kuvan paikkamerkki 4">
            <a:extLst>
              <a:ext uri="{FF2B5EF4-FFF2-40B4-BE49-F238E27FC236}">
                <a16:creationId xmlns:a16="http://schemas.microsoft.com/office/drawing/2014/main" id="{B770164C-988C-4217-B0E9-7D0DC17C8BC6}"/>
              </a:ext>
            </a:extLst>
          </p:cNvPr>
          <p:cNvSpPr>
            <a:spLocks noGrp="1"/>
          </p:cNvSpPr>
          <p:nvPr>
            <p:ph type="pic" sz="quarter" idx="29"/>
          </p:nvPr>
        </p:nvSpPr>
        <p:spPr>
          <a:xfrm>
            <a:off x="7908115" y="4294030"/>
            <a:ext cx="603504" cy="603504"/>
          </a:xfrm>
          <a:prstGeom prst="rect">
            <a:avLst/>
          </a:prstGeom>
        </p:spPr>
        <p:txBody>
          <a:bodyPr rtlCol="0"/>
          <a:lstStyle>
            <a:lvl1pPr marL="0" indent="0">
              <a:buNone/>
              <a:defRPr lang="en-US" sz="1050">
                <a:solidFill>
                  <a:schemeClr val="bg1"/>
                </a:solidFill>
                <a:latin typeface="Calibri Light" panose="020F0302020204030204" pitchFamily="34" charset="0"/>
              </a:defRPr>
            </a:lvl1pPr>
          </a:lstStyle>
          <a:p>
            <a:pPr rtl="0"/>
            <a:r>
              <a:rPr lang="fi-FI" noProof="0"/>
              <a:t>Lisää kuva napsauttamalla kuvaketta</a:t>
            </a:r>
            <a:endParaRPr lang="fi-FI" noProof="0" dirty="0"/>
          </a:p>
        </p:txBody>
      </p:sp>
    </p:spTree>
    <p:extLst>
      <p:ext uri="{BB962C8B-B14F-4D97-AF65-F5344CB8AC3E}">
        <p14:creationId xmlns:p14="http://schemas.microsoft.com/office/powerpoint/2010/main" val="364132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otteen edut">
    <p:spTree>
      <p:nvGrpSpPr>
        <p:cNvPr id="1" name=""/>
        <p:cNvGrpSpPr/>
        <p:nvPr/>
      </p:nvGrpSpPr>
      <p:grpSpPr>
        <a:xfrm>
          <a:off x="0" y="0"/>
          <a:ext cx="0" cy="0"/>
          <a:chOff x="0" y="0"/>
          <a:chExt cx="0" cy="0"/>
        </a:xfrm>
      </p:grpSpPr>
      <p:pic>
        <p:nvPicPr>
          <p:cNvPr id="2" name="Grafiikka 1">
            <a:extLst>
              <a:ext uri="{FF2B5EF4-FFF2-40B4-BE49-F238E27FC236}">
                <a16:creationId xmlns:a16="http://schemas.microsoft.com/office/drawing/2014/main" id="{ED540A63-9BB9-478A-BE65-7A90101832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Otsikko 2">
            <a:extLst>
              <a:ext uri="{FF2B5EF4-FFF2-40B4-BE49-F238E27FC236}">
                <a16:creationId xmlns:a16="http://schemas.microsoft.com/office/drawing/2014/main" id="{767FB1D5-16C4-4AAC-9E31-560F596F8D5E}"/>
              </a:ext>
            </a:extLst>
          </p:cNvPr>
          <p:cNvSpPr>
            <a:spLocks noGrp="1"/>
          </p:cNvSpPr>
          <p:nvPr>
            <p:ph type="title" hasCustomPrompt="1"/>
          </p:nvPr>
        </p:nvSpPr>
        <p:spPr>
          <a:xfrm>
            <a:off x="3672555" y="1823626"/>
            <a:ext cx="4569572" cy="580029"/>
          </a:xfrm>
          <a:prstGeom prst="rect">
            <a:avLst/>
          </a:prstGeom>
        </p:spPr>
        <p:txBody>
          <a:bodyPr rtlCol="0"/>
          <a:lstStyle>
            <a:lvl1pP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27" name="Tekstin paikkamerkki 14">
            <a:extLst>
              <a:ext uri="{FF2B5EF4-FFF2-40B4-BE49-F238E27FC236}">
                <a16:creationId xmlns:a16="http://schemas.microsoft.com/office/drawing/2014/main" id="{C269BEF2-E65B-4046-B8D1-1E5DC6D58296}"/>
              </a:ext>
            </a:extLst>
          </p:cNvPr>
          <p:cNvSpPr>
            <a:spLocks noGrp="1"/>
          </p:cNvSpPr>
          <p:nvPr>
            <p:ph type="body" sz="quarter" idx="22" hasCustomPrompt="1"/>
          </p:nvPr>
        </p:nvSpPr>
        <p:spPr>
          <a:xfrm>
            <a:off x="2956595" y="2807310"/>
            <a:ext cx="5824073" cy="1940149"/>
          </a:xfrm>
          <a:prstGeom prst="rect">
            <a:avLst/>
          </a:prstGeom>
        </p:spPr>
        <p:txBody>
          <a:bodyPr rtlCol="0" anchor="t"/>
          <a:lstStyle>
            <a:lvl1pPr marL="0" indent="0" algn="ctr">
              <a:lnSpc>
                <a:spcPct val="200000"/>
              </a:lnSpc>
              <a:spcBef>
                <a:spcPts val="0"/>
              </a:spcBef>
              <a:buNone/>
              <a:defRPr lang="en-US" sz="1800" cap="none" spc="200" baseline="0">
                <a:solidFill>
                  <a:schemeClr val="bg1"/>
                </a:solidFill>
                <a:latin typeface="Calibri Light" panose="020F0302020204030204" pitchFamily="34" charset="0"/>
                <a:cs typeface="Calibri Light" panose="020F0302020204030204" pitchFamily="34" charset="0"/>
              </a:defRPr>
            </a:lvl1pPr>
          </a:lstStyle>
          <a:p>
            <a:pPr lvl="0" rtl="0"/>
            <a:r>
              <a:rPr lang="fi-FI" noProof="0" dirty="0"/>
              <a:t>Lisää otsikko napsauttamalla</a:t>
            </a:r>
          </a:p>
        </p:txBody>
      </p:sp>
      <p:sp>
        <p:nvSpPr>
          <p:cNvPr id="18" name="Alatunnisteen paikkamerkki 15">
            <a:extLst>
              <a:ext uri="{FF2B5EF4-FFF2-40B4-BE49-F238E27FC236}">
                <a16:creationId xmlns:a16="http://schemas.microsoft.com/office/drawing/2014/main" id="{D89CE923-C669-4E0E-8161-BB328133EE8B}"/>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latin typeface="Century Gothic" panose="020B0502020202020204" pitchFamily="34" charset="0"/>
              </a:defRPr>
            </a:lvl1pPr>
          </a:lstStyle>
          <a:p>
            <a:endParaRPr lang="fi-FI" dirty="0"/>
          </a:p>
        </p:txBody>
      </p:sp>
      <p:sp>
        <p:nvSpPr>
          <p:cNvPr id="19" name="Dian numeron paikkamerkki 16">
            <a:extLst>
              <a:ext uri="{FF2B5EF4-FFF2-40B4-BE49-F238E27FC236}">
                <a16:creationId xmlns:a16="http://schemas.microsoft.com/office/drawing/2014/main" id="{C820EE41-4997-4CD3-B951-56ECA884252E}"/>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20" name="Päivämäärän paikkamerkki 14">
            <a:extLst>
              <a:ext uri="{FF2B5EF4-FFF2-40B4-BE49-F238E27FC236}">
                <a16:creationId xmlns:a16="http://schemas.microsoft.com/office/drawing/2014/main" id="{A2A3BC0C-B522-4DA2-BBC0-AC180D8B2C9A}"/>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231913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rotindia">
    <p:spTree>
      <p:nvGrpSpPr>
        <p:cNvPr id="1" name=""/>
        <p:cNvGrpSpPr/>
        <p:nvPr/>
      </p:nvGrpSpPr>
      <p:grpSpPr>
        <a:xfrm>
          <a:off x="0" y="0"/>
          <a:ext cx="0" cy="0"/>
          <a:chOff x="0" y="0"/>
          <a:chExt cx="0" cy="0"/>
        </a:xfrm>
      </p:grpSpPr>
      <p:pic>
        <p:nvPicPr>
          <p:cNvPr id="9" name="Grafiikka 8">
            <a:extLst>
              <a:ext uri="{FF2B5EF4-FFF2-40B4-BE49-F238E27FC236}">
                <a16:creationId xmlns:a16="http://schemas.microsoft.com/office/drawing/2014/main" id="{5F31BC2D-187A-4ED3-8D67-C55187E532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F947F2F5-8E72-425B-A8C2-2B3262F73021}"/>
              </a:ext>
            </a:extLst>
          </p:cNvPr>
          <p:cNvSpPr>
            <a:spLocks noGrp="1"/>
          </p:cNvSpPr>
          <p:nvPr>
            <p:ph type="title" hasCustomPrompt="1"/>
          </p:nvPr>
        </p:nvSpPr>
        <p:spPr>
          <a:xfrm>
            <a:off x="5425440" y="2741026"/>
            <a:ext cx="5002478" cy="2357066"/>
          </a:xfrm>
          <a:prstGeom prst="rect">
            <a:avLst/>
          </a:prstGeom>
        </p:spPr>
        <p:txBody>
          <a:bodyPr rtlCol="0"/>
          <a:lstStyle>
            <a:lvl1pPr algn="ctr">
              <a:defRPr lang="en-US" sz="4800" b="1" cap="all" spc="400" baseline="0">
                <a:solidFill>
                  <a:schemeClr val="accent6"/>
                </a:solidFill>
                <a:latin typeface="Century Gothic" panose="020B0502020202020204" pitchFamily="34" charset="0"/>
              </a:defRPr>
            </a:lvl1pPr>
          </a:lstStyle>
          <a:p>
            <a:pPr rtl="0"/>
            <a:r>
              <a:rPr lang="fi-FI" noProof="0" dirty="0"/>
              <a:t>Lisää otsikko napsauttamalla</a:t>
            </a:r>
          </a:p>
        </p:txBody>
      </p:sp>
    </p:spTree>
    <p:extLst>
      <p:ext uri="{BB962C8B-B14F-4D97-AF65-F5344CB8AC3E}">
        <p14:creationId xmlns:p14="http://schemas.microsoft.com/office/powerpoint/2010/main" val="425054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iketoimintamalli">
    <p:spTree>
      <p:nvGrpSpPr>
        <p:cNvPr id="1" name=""/>
        <p:cNvGrpSpPr/>
        <p:nvPr/>
      </p:nvGrpSpPr>
      <p:grpSpPr>
        <a:xfrm>
          <a:off x="0" y="0"/>
          <a:ext cx="0" cy="0"/>
          <a:chOff x="0" y="0"/>
          <a:chExt cx="0" cy="0"/>
        </a:xfrm>
      </p:grpSpPr>
      <p:pic>
        <p:nvPicPr>
          <p:cNvPr id="3" name="Grafiikka 2">
            <a:extLst>
              <a:ext uri="{FF2B5EF4-FFF2-40B4-BE49-F238E27FC236}">
                <a16:creationId xmlns:a16="http://schemas.microsoft.com/office/drawing/2014/main" id="{5490FC0B-50EB-42D6-A2A5-E02EE642E2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6" name="Otsikko 15">
            <a:extLst>
              <a:ext uri="{FF2B5EF4-FFF2-40B4-BE49-F238E27FC236}">
                <a16:creationId xmlns:a16="http://schemas.microsoft.com/office/drawing/2014/main" id="{04AFCE56-D794-4638-A3EC-63DCFB4B6F0D}"/>
              </a:ext>
            </a:extLst>
          </p:cNvPr>
          <p:cNvSpPr>
            <a:spLocks noGrp="1"/>
          </p:cNvSpPr>
          <p:nvPr>
            <p:ph type="title" hasCustomPrompt="1"/>
          </p:nvPr>
        </p:nvSpPr>
        <p:spPr>
          <a:xfrm>
            <a:off x="965511" y="760406"/>
            <a:ext cx="5424988" cy="579245"/>
          </a:xfrm>
          <a:prstGeom prst="rect">
            <a:avLst/>
          </a:prstGeom>
        </p:spPr>
        <p:txBody>
          <a:bodyPr rtlCol="0"/>
          <a:lstStyle>
            <a:lvl1pP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10" name="Tekstin paikkamerkki 14">
            <a:extLst>
              <a:ext uri="{FF2B5EF4-FFF2-40B4-BE49-F238E27FC236}">
                <a16:creationId xmlns:a16="http://schemas.microsoft.com/office/drawing/2014/main" id="{318D6597-136D-4434-B628-D387BBEEC3C5}"/>
              </a:ext>
            </a:extLst>
          </p:cNvPr>
          <p:cNvSpPr>
            <a:spLocks noGrp="1"/>
          </p:cNvSpPr>
          <p:nvPr>
            <p:ph type="body" sz="quarter" idx="12" hasCustomPrompt="1"/>
          </p:nvPr>
        </p:nvSpPr>
        <p:spPr>
          <a:xfrm>
            <a:off x="965511" y="3417877"/>
            <a:ext cx="2806280" cy="365125"/>
          </a:xfrm>
          <a:prstGeom prst="rect">
            <a:avLst/>
          </a:prstGeom>
        </p:spPr>
        <p:txBody>
          <a:bodyPr rtlCol="0"/>
          <a:lstStyle>
            <a:lvl1pPr marL="0" indent="0" algn="ctr">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11" name="Tekstin paikkamerkki 14">
            <a:extLst>
              <a:ext uri="{FF2B5EF4-FFF2-40B4-BE49-F238E27FC236}">
                <a16:creationId xmlns:a16="http://schemas.microsoft.com/office/drawing/2014/main" id="{0691DF94-6587-4325-9C04-970034F1A85C}"/>
              </a:ext>
            </a:extLst>
          </p:cNvPr>
          <p:cNvSpPr>
            <a:spLocks noGrp="1"/>
          </p:cNvSpPr>
          <p:nvPr>
            <p:ph type="body" sz="quarter" idx="13" hasCustomPrompt="1"/>
          </p:nvPr>
        </p:nvSpPr>
        <p:spPr>
          <a:xfrm>
            <a:off x="965511" y="3766050"/>
            <a:ext cx="2806280" cy="1148945"/>
          </a:xfrm>
          <a:prstGeom prst="rect">
            <a:avLst/>
          </a:prstGeom>
        </p:spPr>
        <p:txBody>
          <a:bodyPr rtlCol="0"/>
          <a:lstStyle>
            <a:lvl1pPr marL="0" indent="0" algn="ctr">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12" name="Tekstin paikkamerkki 14">
            <a:extLst>
              <a:ext uri="{FF2B5EF4-FFF2-40B4-BE49-F238E27FC236}">
                <a16:creationId xmlns:a16="http://schemas.microsoft.com/office/drawing/2014/main" id="{A3CE4E75-7868-44AD-9AF2-753E07BE78A3}"/>
              </a:ext>
            </a:extLst>
          </p:cNvPr>
          <p:cNvSpPr>
            <a:spLocks noGrp="1"/>
          </p:cNvSpPr>
          <p:nvPr>
            <p:ph type="body" sz="quarter" idx="14" hasCustomPrompt="1"/>
          </p:nvPr>
        </p:nvSpPr>
        <p:spPr>
          <a:xfrm>
            <a:off x="4514520" y="3400925"/>
            <a:ext cx="2806280" cy="365125"/>
          </a:xfrm>
          <a:prstGeom prst="rect">
            <a:avLst/>
          </a:prstGeom>
        </p:spPr>
        <p:txBody>
          <a:bodyPr rtlCol="0"/>
          <a:lstStyle>
            <a:lvl1pPr marL="0" indent="0" algn="ctr">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13" name="Tekstin paikkamerkki 14">
            <a:extLst>
              <a:ext uri="{FF2B5EF4-FFF2-40B4-BE49-F238E27FC236}">
                <a16:creationId xmlns:a16="http://schemas.microsoft.com/office/drawing/2014/main" id="{8A9FE9C2-0801-4D41-A54B-E00BC7AB7C16}"/>
              </a:ext>
            </a:extLst>
          </p:cNvPr>
          <p:cNvSpPr>
            <a:spLocks noGrp="1"/>
          </p:cNvSpPr>
          <p:nvPr>
            <p:ph type="body" sz="quarter" idx="15" hasCustomPrompt="1"/>
          </p:nvPr>
        </p:nvSpPr>
        <p:spPr>
          <a:xfrm>
            <a:off x="4514520" y="3749098"/>
            <a:ext cx="2806280" cy="1148945"/>
          </a:xfrm>
          <a:prstGeom prst="rect">
            <a:avLst/>
          </a:prstGeom>
        </p:spPr>
        <p:txBody>
          <a:bodyPr rtlCol="0"/>
          <a:lstStyle>
            <a:lvl1pPr marL="0" indent="0" algn="ctr">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14" name="Tekstin paikkamerkki 14">
            <a:extLst>
              <a:ext uri="{FF2B5EF4-FFF2-40B4-BE49-F238E27FC236}">
                <a16:creationId xmlns:a16="http://schemas.microsoft.com/office/drawing/2014/main" id="{632FBCC2-2CDB-448A-AA61-8D99495226AF}"/>
              </a:ext>
            </a:extLst>
          </p:cNvPr>
          <p:cNvSpPr>
            <a:spLocks noGrp="1"/>
          </p:cNvSpPr>
          <p:nvPr>
            <p:ph type="body" sz="quarter" idx="16" hasCustomPrompt="1"/>
          </p:nvPr>
        </p:nvSpPr>
        <p:spPr>
          <a:xfrm>
            <a:off x="8063529" y="3400925"/>
            <a:ext cx="2692240" cy="365125"/>
          </a:xfrm>
          <a:prstGeom prst="rect">
            <a:avLst/>
          </a:prstGeom>
        </p:spPr>
        <p:txBody>
          <a:bodyPr rtlCol="0"/>
          <a:lstStyle>
            <a:lvl1pPr marL="0" indent="0" algn="ctr">
              <a:buNone/>
              <a:defRPr lang="en-US" sz="1600" b="1" cap="none" spc="200" baseline="0">
                <a:solidFill>
                  <a:schemeClr val="accent6"/>
                </a:solidFill>
                <a:latin typeface="Century Gothic" panose="020B0502020202020204" pitchFamily="34" charset="0"/>
              </a:defRPr>
            </a:lvl1pPr>
          </a:lstStyle>
          <a:p>
            <a:pPr lvl="0" rtl="0"/>
            <a:r>
              <a:rPr lang="fi-FI" noProof="0" dirty="0"/>
              <a:t>Lisää otsikko napsauttamalla</a:t>
            </a:r>
          </a:p>
        </p:txBody>
      </p:sp>
      <p:sp>
        <p:nvSpPr>
          <p:cNvPr id="15" name="Tekstin paikkamerkki 14">
            <a:extLst>
              <a:ext uri="{FF2B5EF4-FFF2-40B4-BE49-F238E27FC236}">
                <a16:creationId xmlns:a16="http://schemas.microsoft.com/office/drawing/2014/main" id="{7F6A4D9D-1690-4C0A-9F62-1FE93C0145FC}"/>
              </a:ext>
            </a:extLst>
          </p:cNvPr>
          <p:cNvSpPr>
            <a:spLocks noGrp="1"/>
          </p:cNvSpPr>
          <p:nvPr>
            <p:ph type="body" sz="quarter" idx="17" hasCustomPrompt="1"/>
          </p:nvPr>
        </p:nvSpPr>
        <p:spPr>
          <a:xfrm>
            <a:off x="8063529" y="3749098"/>
            <a:ext cx="2692240" cy="1148945"/>
          </a:xfrm>
          <a:prstGeom prst="rect">
            <a:avLst/>
          </a:prstGeom>
        </p:spPr>
        <p:txBody>
          <a:bodyPr rtlCol="0"/>
          <a:lstStyle>
            <a:lvl1pPr marL="0" indent="0" algn="ctr">
              <a:lnSpc>
                <a:spcPct val="150000"/>
              </a:lnSpc>
              <a:spcBef>
                <a:spcPts val="0"/>
              </a:spcBef>
              <a:buNone/>
              <a:defRPr lang="en-US" sz="1400" cap="none" spc="0" baseline="0">
                <a:solidFill>
                  <a:schemeClr val="bg1"/>
                </a:solidFill>
                <a:latin typeface="Calibri Light" panose="020F0302020204030204" pitchFamily="34" charset="0"/>
              </a:defRPr>
            </a:lvl1pPr>
          </a:lstStyle>
          <a:p>
            <a:pPr lvl="0" rtl="0"/>
            <a:r>
              <a:rPr lang="fi-FI" noProof="0" dirty="0"/>
              <a:t>Lisää tekstiä napsauttamalla</a:t>
            </a:r>
          </a:p>
        </p:txBody>
      </p:sp>
      <p:sp>
        <p:nvSpPr>
          <p:cNvPr id="20" name="Alatunnisteen paikkamerkki 15">
            <a:extLst>
              <a:ext uri="{FF2B5EF4-FFF2-40B4-BE49-F238E27FC236}">
                <a16:creationId xmlns:a16="http://schemas.microsoft.com/office/drawing/2014/main" id="{48863DDD-C3CC-439D-B738-34F6E8960AFF}"/>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b="1" cap="all" spc="400" baseline="0">
                <a:solidFill>
                  <a:schemeClr val="bg1"/>
                </a:solidFill>
                <a:latin typeface="Century Gothic" panose="020B0502020202020204" pitchFamily="34" charset="0"/>
              </a:defRPr>
            </a:lvl1pPr>
          </a:lstStyle>
          <a:p>
            <a:endParaRPr lang="fi-FI" dirty="0"/>
          </a:p>
        </p:txBody>
      </p:sp>
      <p:sp>
        <p:nvSpPr>
          <p:cNvPr id="21" name="Dian numeron paikkamerkki 16">
            <a:extLst>
              <a:ext uri="{FF2B5EF4-FFF2-40B4-BE49-F238E27FC236}">
                <a16:creationId xmlns:a16="http://schemas.microsoft.com/office/drawing/2014/main" id="{A4788388-29C8-4E9F-BF82-A1648088A8B0}"/>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22" name="Päivämäärän paikkamerkki 14">
            <a:extLst>
              <a:ext uri="{FF2B5EF4-FFF2-40B4-BE49-F238E27FC236}">
                <a16:creationId xmlns:a16="http://schemas.microsoft.com/office/drawing/2014/main" id="{5E6E1CB5-0E5F-4B44-8044-4010565FCF6D}"/>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b="1" spc="400" baseline="0">
                <a:solidFill>
                  <a:schemeClr val="bg1"/>
                </a:solidFill>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238528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kinamahdollisuuksien yleiskatsaus">
    <p:spTree>
      <p:nvGrpSpPr>
        <p:cNvPr id="1" name=""/>
        <p:cNvGrpSpPr/>
        <p:nvPr/>
      </p:nvGrpSpPr>
      <p:grpSpPr>
        <a:xfrm>
          <a:off x="0" y="0"/>
          <a:ext cx="0" cy="0"/>
          <a:chOff x="0" y="0"/>
          <a:chExt cx="0" cy="0"/>
        </a:xfrm>
      </p:grpSpPr>
      <p:pic>
        <p:nvPicPr>
          <p:cNvPr id="6" name="Grafiikka 5">
            <a:extLst>
              <a:ext uri="{FF2B5EF4-FFF2-40B4-BE49-F238E27FC236}">
                <a16:creationId xmlns:a16="http://schemas.microsoft.com/office/drawing/2014/main" id="{4E96CB8F-A88F-40C3-A65B-8C33A16A0C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31086E70-8E77-436D-93CE-4BCD3EC94BEA}"/>
              </a:ext>
            </a:extLst>
          </p:cNvPr>
          <p:cNvSpPr>
            <a:spLocks noGrp="1"/>
          </p:cNvSpPr>
          <p:nvPr>
            <p:ph type="title" hasCustomPrompt="1"/>
          </p:nvPr>
        </p:nvSpPr>
        <p:spPr>
          <a:xfrm>
            <a:off x="5029799" y="1380501"/>
            <a:ext cx="5097428" cy="991689"/>
          </a:xfrm>
          <a:prstGeom prst="rect">
            <a:avLst/>
          </a:prstGeom>
        </p:spPr>
        <p:txBody>
          <a:bodyPr rtlCol="0"/>
          <a:lstStyle>
            <a:lvl1pPr algn="ctr">
              <a:defRPr lang="en-US" sz="2800" b="1" cap="all" spc="400" baseline="0">
                <a:solidFill>
                  <a:schemeClr val="bg1"/>
                </a:solidFill>
                <a:latin typeface="Century Gothic" panose="020B0502020202020204" pitchFamily="34" charset="0"/>
              </a:defRPr>
            </a:lvl1pPr>
          </a:lstStyle>
          <a:p>
            <a:pPr rtl="0"/>
            <a:r>
              <a:rPr lang="fi-FI" noProof="0" dirty="0"/>
              <a:t>Lisää otsikko napsauttamalla</a:t>
            </a:r>
          </a:p>
        </p:txBody>
      </p:sp>
      <p:sp>
        <p:nvSpPr>
          <p:cNvPr id="10" name="Tekstin paikkamerkki 10">
            <a:extLst>
              <a:ext uri="{FF2B5EF4-FFF2-40B4-BE49-F238E27FC236}">
                <a16:creationId xmlns:a16="http://schemas.microsoft.com/office/drawing/2014/main" id="{C95B0D27-123C-4F09-AEDC-7874964B77BC}"/>
              </a:ext>
            </a:extLst>
          </p:cNvPr>
          <p:cNvSpPr>
            <a:spLocks noGrp="1"/>
          </p:cNvSpPr>
          <p:nvPr>
            <p:ph type="body" sz="quarter" idx="14" hasCustomPrompt="1"/>
          </p:nvPr>
        </p:nvSpPr>
        <p:spPr>
          <a:xfrm>
            <a:off x="692337" y="3400981"/>
            <a:ext cx="2693128" cy="991689"/>
          </a:xfrm>
          <a:prstGeom prst="rect">
            <a:avLst/>
          </a:prstGeom>
        </p:spPr>
        <p:txBody>
          <a:bodyPr rtlCol="0" anchor="b"/>
          <a:lstStyle>
            <a:lvl1pPr marL="0" indent="0" algn="l">
              <a:buNone/>
              <a:defRPr lang="en-US" sz="5400" b="1" kern="0" cap="all" spc="400" baseline="0">
                <a:solidFill>
                  <a:schemeClr val="accent6"/>
                </a:solidFill>
                <a:latin typeface="Century Gothic" panose="020B0502020202020204" pitchFamily="34" charset="0"/>
              </a:defRPr>
            </a:lvl1pPr>
          </a:lstStyle>
          <a:p>
            <a:pPr lvl="0" rtl="0"/>
            <a:r>
              <a:rPr lang="fi-FI" noProof="0" dirty="0"/>
              <a:t>Lisää otsikko</a:t>
            </a:r>
          </a:p>
        </p:txBody>
      </p:sp>
      <p:sp>
        <p:nvSpPr>
          <p:cNvPr id="13" name="Tekstin paikkamerkki 14">
            <a:extLst>
              <a:ext uri="{FF2B5EF4-FFF2-40B4-BE49-F238E27FC236}">
                <a16:creationId xmlns:a16="http://schemas.microsoft.com/office/drawing/2014/main" id="{F3772143-8573-4FED-977E-651FC59C168F}"/>
              </a:ext>
            </a:extLst>
          </p:cNvPr>
          <p:cNvSpPr>
            <a:spLocks noGrp="1"/>
          </p:cNvSpPr>
          <p:nvPr>
            <p:ph type="body" sz="quarter" idx="20" hasCustomPrompt="1"/>
          </p:nvPr>
        </p:nvSpPr>
        <p:spPr>
          <a:xfrm>
            <a:off x="692336" y="4670980"/>
            <a:ext cx="2693129" cy="1151633"/>
          </a:xfrm>
          <a:prstGeom prst="rect">
            <a:avLst/>
          </a:prstGeom>
        </p:spPr>
        <p:txBody>
          <a:bodyPr rtlCol="0" anchor="t"/>
          <a:lstStyle>
            <a:lvl1pPr marL="0" indent="0" algn="l">
              <a:lnSpc>
                <a:spcPct val="150000"/>
              </a:lnSpc>
              <a:spcBef>
                <a:spcPts val="0"/>
              </a:spcBef>
              <a:buClr>
                <a:schemeClr val="accent6"/>
              </a:buClr>
              <a:buFont typeface="Courier New" panose="02070309020205020404" pitchFamily="49" charset="0"/>
              <a:buNone/>
              <a:defRPr lang="en-US" sz="1400" cap="none" spc="0" baseline="0">
                <a:solidFill>
                  <a:schemeClr val="bg1"/>
                </a:solidFill>
                <a:latin typeface="Calibri Light" panose="020F0302020204030204" pitchFamily="34" charset="0"/>
              </a:defRPr>
            </a:lvl1pPr>
          </a:lstStyle>
          <a:p>
            <a:pPr lvl="0" rtl="0"/>
            <a:r>
              <a:rPr lang="fi-FI" noProof="0" dirty="0"/>
              <a:t>Lisää tekstiä tähän</a:t>
            </a:r>
          </a:p>
        </p:txBody>
      </p:sp>
      <p:sp>
        <p:nvSpPr>
          <p:cNvPr id="25" name="Tekstin paikkamerkki 10">
            <a:extLst>
              <a:ext uri="{FF2B5EF4-FFF2-40B4-BE49-F238E27FC236}">
                <a16:creationId xmlns:a16="http://schemas.microsoft.com/office/drawing/2014/main" id="{4FD80858-A8CA-496F-8CC0-5ACDBE65112A}"/>
              </a:ext>
            </a:extLst>
          </p:cNvPr>
          <p:cNvSpPr>
            <a:spLocks noGrp="1"/>
          </p:cNvSpPr>
          <p:nvPr>
            <p:ph type="body" sz="quarter" idx="24" hasCustomPrompt="1"/>
          </p:nvPr>
        </p:nvSpPr>
        <p:spPr>
          <a:xfrm>
            <a:off x="3587933" y="3400981"/>
            <a:ext cx="2693128" cy="991689"/>
          </a:xfrm>
          <a:prstGeom prst="rect">
            <a:avLst/>
          </a:prstGeom>
        </p:spPr>
        <p:txBody>
          <a:bodyPr rtlCol="0" anchor="b"/>
          <a:lstStyle>
            <a:lvl1pPr marL="0" indent="0" algn="l">
              <a:buNone/>
              <a:defRPr lang="en-US" sz="5400" b="1" kern="0" cap="all" spc="400" baseline="0">
                <a:solidFill>
                  <a:schemeClr val="accent6"/>
                </a:solidFill>
                <a:latin typeface="Century Gothic" panose="020B0502020202020204" pitchFamily="34" charset="0"/>
              </a:defRPr>
            </a:lvl1pPr>
          </a:lstStyle>
          <a:p>
            <a:pPr lvl="0" rtl="0"/>
            <a:r>
              <a:rPr lang="fi-FI" noProof="0" dirty="0"/>
              <a:t>Lisää otsikko</a:t>
            </a:r>
          </a:p>
        </p:txBody>
      </p:sp>
      <p:sp>
        <p:nvSpPr>
          <p:cNvPr id="33" name="Tekstin paikkamerkki 14">
            <a:extLst>
              <a:ext uri="{FF2B5EF4-FFF2-40B4-BE49-F238E27FC236}">
                <a16:creationId xmlns:a16="http://schemas.microsoft.com/office/drawing/2014/main" id="{2B840B1F-9319-4653-84C5-FF1FDC5E9D9A}"/>
              </a:ext>
            </a:extLst>
          </p:cNvPr>
          <p:cNvSpPr>
            <a:spLocks noGrp="1"/>
          </p:cNvSpPr>
          <p:nvPr>
            <p:ph type="body" sz="quarter" idx="21" hasCustomPrompt="1"/>
          </p:nvPr>
        </p:nvSpPr>
        <p:spPr>
          <a:xfrm>
            <a:off x="3587931" y="4670980"/>
            <a:ext cx="2693129" cy="1151633"/>
          </a:xfrm>
          <a:prstGeom prst="rect">
            <a:avLst/>
          </a:prstGeom>
        </p:spPr>
        <p:txBody>
          <a:bodyPr rtlCol="0" anchor="t"/>
          <a:lstStyle>
            <a:lvl1pPr marL="0" indent="0" algn="l">
              <a:lnSpc>
                <a:spcPct val="150000"/>
              </a:lnSpc>
              <a:spcBef>
                <a:spcPts val="0"/>
              </a:spcBef>
              <a:buClr>
                <a:schemeClr val="accent6"/>
              </a:buClr>
              <a:buFont typeface="Courier New" panose="02070309020205020404" pitchFamily="49" charset="0"/>
              <a:buNone/>
              <a:defRPr lang="en-US" sz="1400" cap="none" spc="0" baseline="0">
                <a:solidFill>
                  <a:schemeClr val="bg1"/>
                </a:solidFill>
                <a:latin typeface="Calibri Light" panose="020F0302020204030204" pitchFamily="34" charset="0"/>
              </a:defRPr>
            </a:lvl1pPr>
          </a:lstStyle>
          <a:p>
            <a:pPr lvl="0" rtl="0"/>
            <a:r>
              <a:rPr lang="fi-FI" noProof="0" dirty="0"/>
              <a:t>Lisää tekstiä tähän</a:t>
            </a:r>
          </a:p>
        </p:txBody>
      </p:sp>
      <p:sp>
        <p:nvSpPr>
          <p:cNvPr id="27" name="Tekstin paikkamerkki 10">
            <a:extLst>
              <a:ext uri="{FF2B5EF4-FFF2-40B4-BE49-F238E27FC236}">
                <a16:creationId xmlns:a16="http://schemas.microsoft.com/office/drawing/2014/main" id="{0882E4D8-D2AA-4EA0-BBCE-50334E8D160C}"/>
              </a:ext>
            </a:extLst>
          </p:cNvPr>
          <p:cNvSpPr>
            <a:spLocks noGrp="1"/>
          </p:cNvSpPr>
          <p:nvPr>
            <p:ph type="body" sz="quarter" idx="25" hasCustomPrompt="1"/>
          </p:nvPr>
        </p:nvSpPr>
        <p:spPr>
          <a:xfrm>
            <a:off x="6483530" y="3400981"/>
            <a:ext cx="2693128" cy="991689"/>
          </a:xfrm>
          <a:prstGeom prst="rect">
            <a:avLst/>
          </a:prstGeom>
        </p:spPr>
        <p:txBody>
          <a:bodyPr rtlCol="0" anchor="b"/>
          <a:lstStyle>
            <a:lvl1pPr marL="0" indent="0" algn="l">
              <a:buNone/>
              <a:defRPr lang="en-US" sz="5400" b="1" kern="0" cap="all" spc="400" baseline="0">
                <a:solidFill>
                  <a:schemeClr val="accent6"/>
                </a:solidFill>
                <a:latin typeface="Century Gothic" panose="020B0502020202020204" pitchFamily="34" charset="0"/>
              </a:defRPr>
            </a:lvl1pPr>
          </a:lstStyle>
          <a:p>
            <a:pPr lvl="0" rtl="0"/>
            <a:r>
              <a:rPr lang="fi-FI" noProof="0" dirty="0"/>
              <a:t>Lisää otsikko</a:t>
            </a:r>
          </a:p>
        </p:txBody>
      </p:sp>
      <p:sp>
        <p:nvSpPr>
          <p:cNvPr id="36" name="Tekstin paikkamerkki 14">
            <a:extLst>
              <a:ext uri="{FF2B5EF4-FFF2-40B4-BE49-F238E27FC236}">
                <a16:creationId xmlns:a16="http://schemas.microsoft.com/office/drawing/2014/main" id="{97EFBCD4-F812-493F-895A-3449020A0651}"/>
              </a:ext>
            </a:extLst>
          </p:cNvPr>
          <p:cNvSpPr>
            <a:spLocks noGrp="1"/>
          </p:cNvSpPr>
          <p:nvPr>
            <p:ph type="body" sz="quarter" idx="23" hasCustomPrompt="1"/>
          </p:nvPr>
        </p:nvSpPr>
        <p:spPr>
          <a:xfrm>
            <a:off x="6483528" y="4670980"/>
            <a:ext cx="2693129" cy="1151633"/>
          </a:xfrm>
          <a:prstGeom prst="rect">
            <a:avLst/>
          </a:prstGeom>
        </p:spPr>
        <p:txBody>
          <a:bodyPr rtlCol="0" anchor="t"/>
          <a:lstStyle>
            <a:lvl1pPr marL="0" indent="0" algn="l">
              <a:lnSpc>
                <a:spcPct val="150000"/>
              </a:lnSpc>
              <a:spcBef>
                <a:spcPts val="0"/>
              </a:spcBef>
              <a:buClr>
                <a:schemeClr val="accent6"/>
              </a:buClr>
              <a:buFont typeface="Courier New" panose="02070309020205020404" pitchFamily="49" charset="0"/>
              <a:buNone/>
              <a:defRPr lang="en-US" sz="1400" cap="none" spc="0" baseline="0">
                <a:solidFill>
                  <a:schemeClr val="bg1"/>
                </a:solidFill>
                <a:latin typeface="Calibri Light" panose="020F0302020204030204" pitchFamily="34" charset="0"/>
              </a:defRPr>
            </a:lvl1pPr>
          </a:lstStyle>
          <a:p>
            <a:pPr lvl="0" rtl="0"/>
            <a:r>
              <a:rPr lang="fi-FI" noProof="0" dirty="0"/>
              <a:t>Lisää tekstiä tähän</a:t>
            </a:r>
          </a:p>
        </p:txBody>
      </p:sp>
      <p:sp>
        <p:nvSpPr>
          <p:cNvPr id="20" name="Alatunnisteen paikkamerkki 15">
            <a:extLst>
              <a:ext uri="{FF2B5EF4-FFF2-40B4-BE49-F238E27FC236}">
                <a16:creationId xmlns:a16="http://schemas.microsoft.com/office/drawing/2014/main" id="{698D43C2-06AB-4549-BCD0-CBDCA0653292}"/>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cap="all"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endParaRPr lang="fi-FI" dirty="0"/>
          </a:p>
        </p:txBody>
      </p:sp>
      <p:sp>
        <p:nvSpPr>
          <p:cNvPr id="21" name="Dian numeron paikkamerkki 16">
            <a:extLst>
              <a:ext uri="{FF2B5EF4-FFF2-40B4-BE49-F238E27FC236}">
                <a16:creationId xmlns:a16="http://schemas.microsoft.com/office/drawing/2014/main" id="{7B2AB1D3-DFF0-43A8-BDE0-52FB314E03A1}"/>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effectLst>
                  <a:outerShdw blurRad="38100" dist="38100" dir="2700000" algn="tl">
                    <a:srgbClr val="000000">
                      <a:alpha val="43137"/>
                    </a:srgbClr>
                  </a:outerShdw>
                </a:effectLst>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22" name="Päivämäärän paikkamerkki 14">
            <a:extLst>
              <a:ext uri="{FF2B5EF4-FFF2-40B4-BE49-F238E27FC236}">
                <a16:creationId xmlns:a16="http://schemas.microsoft.com/office/drawing/2014/main" id="{28A81ABF-135E-483F-9992-6F79C2F559E9}"/>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spc="400" baseline="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307876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Alatunnisteen paikkamerkki 15">
            <a:extLst>
              <a:ext uri="{FF2B5EF4-FFF2-40B4-BE49-F238E27FC236}">
                <a16:creationId xmlns:a16="http://schemas.microsoft.com/office/drawing/2014/main" id="{710F293A-37AC-4A72-A56D-2A65F8EA2CEE}"/>
              </a:ext>
            </a:extLst>
          </p:cNvPr>
          <p:cNvSpPr>
            <a:spLocks noGrp="1"/>
          </p:cNvSpPr>
          <p:nvPr>
            <p:ph type="ftr" sz="quarter" idx="3"/>
          </p:nvPr>
        </p:nvSpPr>
        <p:spPr>
          <a:xfrm rot="5400000">
            <a:off x="10541127" y="1408176"/>
            <a:ext cx="2770499" cy="365125"/>
          </a:xfrm>
          <a:prstGeom prst="rect">
            <a:avLst/>
          </a:prstGeom>
        </p:spPr>
        <p:txBody>
          <a:bodyPr rtlCol="0" anchor="ctr"/>
          <a:lstStyle>
            <a:lvl1pPr algn="r">
              <a:defRPr lang="en-US" sz="900" b="1" cap="all" spc="400" baseline="0">
                <a:solidFill>
                  <a:schemeClr val="bg1"/>
                </a:solidFill>
                <a:latin typeface="Century Gothic" panose="020B0502020202020204" pitchFamily="34" charset="0"/>
              </a:defRPr>
            </a:lvl1pPr>
          </a:lstStyle>
          <a:p>
            <a:endParaRPr lang="fi-FI" dirty="0"/>
          </a:p>
        </p:txBody>
      </p:sp>
      <p:sp>
        <p:nvSpPr>
          <p:cNvPr id="14" name="Dian numeron paikkamerkki 16">
            <a:extLst>
              <a:ext uri="{FF2B5EF4-FFF2-40B4-BE49-F238E27FC236}">
                <a16:creationId xmlns:a16="http://schemas.microsoft.com/office/drawing/2014/main" id="{EE0BB053-ED5B-47E1-ABB2-815094654C14}"/>
              </a:ext>
            </a:extLst>
          </p:cNvPr>
          <p:cNvSpPr>
            <a:spLocks noGrp="1"/>
          </p:cNvSpPr>
          <p:nvPr>
            <p:ph type="sldNum" sz="quarter" idx="4"/>
          </p:nvPr>
        </p:nvSpPr>
        <p:spPr>
          <a:xfrm>
            <a:off x="11519019" y="3164804"/>
            <a:ext cx="545911" cy="580029"/>
          </a:xfrm>
          <a:prstGeom prst="rect">
            <a:avLst/>
          </a:prstGeom>
        </p:spPr>
        <p:txBody>
          <a:bodyPr rtlCol="0" anchor="ctr"/>
          <a:lstStyle>
            <a:lvl1pPr algn="r">
              <a:defRPr lang="en-US" sz="1600">
                <a:solidFill>
                  <a:schemeClr val="accent6"/>
                </a:solidFill>
                <a:latin typeface="Calibri Light" panose="020F0302020204030204" pitchFamily="34" charset="0"/>
              </a:defRPr>
            </a:lvl1pPr>
          </a:lstStyle>
          <a:p>
            <a:pPr>
              <a:defRPr lang="en-US"/>
            </a:pPr>
            <a:fld id="{8D1FC6F8-0BCD-47E9-9C64-690771D9C143}" type="slidenum">
              <a:rPr lang="fi-FI" smtClean="0"/>
              <a:pPr>
                <a:defRPr lang="en-US"/>
              </a:pPr>
              <a:t>‹#›</a:t>
            </a:fld>
            <a:endParaRPr lang="fi-FI" dirty="0"/>
          </a:p>
        </p:txBody>
      </p:sp>
      <p:sp>
        <p:nvSpPr>
          <p:cNvPr id="15" name="Päivämäärän paikkamerkki 14">
            <a:extLst>
              <a:ext uri="{FF2B5EF4-FFF2-40B4-BE49-F238E27FC236}">
                <a16:creationId xmlns:a16="http://schemas.microsoft.com/office/drawing/2014/main" id="{790B7F12-A295-4495-AE4A-7640863C8828}"/>
              </a:ext>
            </a:extLst>
          </p:cNvPr>
          <p:cNvSpPr>
            <a:spLocks noGrp="1"/>
          </p:cNvSpPr>
          <p:nvPr>
            <p:ph type="dt" sz="half" idx="2"/>
          </p:nvPr>
        </p:nvSpPr>
        <p:spPr>
          <a:xfrm rot="5400000">
            <a:off x="10595991" y="5074920"/>
            <a:ext cx="2647667" cy="365125"/>
          </a:xfrm>
          <a:prstGeom prst="rect">
            <a:avLst/>
          </a:prstGeom>
        </p:spPr>
        <p:txBody>
          <a:bodyPr rtlCol="0" anchor="ctr"/>
          <a:lstStyle>
            <a:lvl1pPr>
              <a:defRPr lang="en-US" sz="900" b="1" spc="400" baseline="0">
                <a:solidFill>
                  <a:schemeClr val="bg1"/>
                </a:solidFill>
                <a:latin typeface="Century Gothic" panose="020B0502020202020204" pitchFamily="34" charset="0"/>
              </a:defRPr>
            </a:lvl1pPr>
          </a:lstStyle>
          <a:p>
            <a:pPr>
              <a:defRPr lang="en-US"/>
            </a:pPr>
            <a:endParaRPr lang="fi-FI" cap="all" dirty="0"/>
          </a:p>
        </p:txBody>
      </p:sp>
    </p:spTree>
    <p:extLst>
      <p:ext uri="{BB962C8B-B14F-4D97-AF65-F5344CB8AC3E}">
        <p14:creationId xmlns:p14="http://schemas.microsoft.com/office/powerpoint/2010/main" val="1322357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dt="0"/>
  <p:txStyles>
    <p:title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9pPr>
    </p:bodyStyle>
    <p:other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tiedostot.a-klinikkasaatio.fi/arjen_toimintakyky_seminaari_20190308/hyvonen_miehet_julkaisuvapaa.pdf" TargetMode="External"/><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hyperlink" Target="https://www.theseus.fi/bitstream/handle/10024/678867/LAB_2022_38.pdf?sequence=2&amp;isAllowed=y" TargetMode="External"/><Relationship Id="rId5" Type="http://schemas.openxmlformats.org/officeDocument/2006/relationships/hyperlink" Target="https://thl.fi/fi/web/sukupuolten-tasa-arvo" TargetMode="External"/><Relationship Id="rId4" Type="http://schemas.openxmlformats.org/officeDocument/2006/relationships/hyperlink" Target="https://www.miessakit.fi/2015/02/11/mieserityisyy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01C44412-AA84-403C-A202-EAB7F3C81B03}"/>
              </a:ext>
            </a:extLst>
          </p:cNvPr>
          <p:cNvSpPr>
            <a:spLocks noGrp="1"/>
          </p:cNvSpPr>
          <p:nvPr>
            <p:ph type="title"/>
          </p:nvPr>
        </p:nvSpPr>
        <p:spPr>
          <a:xfrm>
            <a:off x="825673" y="1327759"/>
            <a:ext cx="6153967" cy="1929505"/>
          </a:xfrm>
        </p:spPr>
        <p:txBody>
          <a:bodyPr lIns="91440" tIns="45720" rIns="91440" bIns="45720" rtlCol="0" anchor="b"/>
          <a:lstStyle>
            <a:defPPr>
              <a:defRPr lang="en-US"/>
            </a:defPPr>
          </a:lstStyle>
          <a:p>
            <a:r>
              <a:rPr lang="fi-FI" sz="3200" dirty="0">
                <a:latin typeface="Century Gothic"/>
              </a:rPr>
              <a:t>Sukupuolisensitiivinen työote ja mieserityisyys</a:t>
            </a:r>
            <a:endParaRPr lang="fi-FI" sz="3200" dirty="0"/>
          </a:p>
        </p:txBody>
      </p:sp>
      <p:sp>
        <p:nvSpPr>
          <p:cNvPr id="13" name="Tekstin paikkamerkki 12">
            <a:extLst>
              <a:ext uri="{FF2B5EF4-FFF2-40B4-BE49-F238E27FC236}">
                <a16:creationId xmlns:a16="http://schemas.microsoft.com/office/drawing/2014/main" id="{88D1462E-973D-4427-A664-EF751DF59796}"/>
              </a:ext>
            </a:extLst>
          </p:cNvPr>
          <p:cNvSpPr>
            <a:spLocks noGrp="1"/>
          </p:cNvSpPr>
          <p:nvPr>
            <p:ph type="body" sz="quarter" idx="12"/>
          </p:nvPr>
        </p:nvSpPr>
        <p:spPr>
          <a:xfrm>
            <a:off x="838934" y="3257264"/>
            <a:ext cx="4989628" cy="816022"/>
          </a:xfrm>
        </p:spPr>
        <p:txBody>
          <a:bodyPr lIns="91440" tIns="45720" rIns="91440" bIns="45720" rtlCol="0" anchor="t">
            <a:normAutofit/>
          </a:bodyPr>
          <a:lstStyle>
            <a:defPPr>
              <a:defRPr lang="en-US"/>
            </a:defPPr>
          </a:lstStyle>
          <a:p>
            <a:r>
              <a:rPr lang="fi-FI" dirty="0">
                <a:latin typeface="Calibri Light"/>
                <a:cs typeface="Calibri Light"/>
              </a:rPr>
              <a:t>​Maina Seppälä, LAB</a:t>
            </a:r>
            <a:br>
              <a:rPr lang="fi-FI" dirty="0">
                <a:latin typeface="Calibri Light"/>
                <a:cs typeface="Calibri Light"/>
              </a:rPr>
            </a:br>
            <a:r>
              <a:rPr lang="fi-FI" dirty="0">
                <a:latin typeface="Calibri Light"/>
                <a:cs typeface="Calibri Light"/>
              </a:rPr>
              <a:t>CC BY-SA 4.0 </a:t>
            </a:r>
            <a:endParaRPr lang="fi-FI" dirty="0">
              <a:cs typeface="Calibri Light" panose="020F0302020204030204" pitchFamily="34" charset="0"/>
            </a:endParaRPr>
          </a:p>
        </p:txBody>
      </p:sp>
      <p:pic>
        <p:nvPicPr>
          <p:cNvPr id="8" name="Kuva 8">
            <a:extLst>
              <a:ext uri="{FF2B5EF4-FFF2-40B4-BE49-F238E27FC236}">
                <a16:creationId xmlns:a16="http://schemas.microsoft.com/office/drawing/2014/main" id="{E3709F04-8BEC-C69B-096C-A15041969A6C}"/>
              </a:ext>
            </a:extLst>
          </p:cNvPr>
          <p:cNvPicPr>
            <a:picLocks noChangeAspect="1"/>
          </p:cNvPicPr>
          <p:nvPr/>
        </p:nvPicPr>
        <p:blipFill>
          <a:blip r:embed="rId3"/>
          <a:stretch>
            <a:fillRect/>
          </a:stretch>
        </p:blipFill>
        <p:spPr>
          <a:xfrm>
            <a:off x="7872186" y="6096825"/>
            <a:ext cx="4004128" cy="624278"/>
          </a:xfrm>
          <a:prstGeom prst="rect">
            <a:avLst/>
          </a:prstGeom>
        </p:spPr>
      </p:pic>
    </p:spTree>
    <p:extLst>
      <p:ext uri="{BB962C8B-B14F-4D97-AF65-F5344CB8AC3E}">
        <p14:creationId xmlns:p14="http://schemas.microsoft.com/office/powerpoint/2010/main" val="404143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tsikko 23">
            <a:extLst>
              <a:ext uri="{FF2B5EF4-FFF2-40B4-BE49-F238E27FC236}">
                <a16:creationId xmlns:a16="http://schemas.microsoft.com/office/drawing/2014/main" id="{F92EC24E-3E0A-471B-9A70-B29306D2DABB}"/>
              </a:ext>
            </a:extLst>
          </p:cNvPr>
          <p:cNvSpPr>
            <a:spLocks noGrp="1"/>
          </p:cNvSpPr>
          <p:nvPr>
            <p:ph type="title"/>
          </p:nvPr>
        </p:nvSpPr>
        <p:spPr>
          <a:xfrm>
            <a:off x="3672555" y="1823626"/>
            <a:ext cx="4569572" cy="580029"/>
          </a:xfrm>
        </p:spPr>
        <p:txBody>
          <a:bodyPr rtlCol="0"/>
          <a:lstStyle>
            <a:defPPr>
              <a:defRPr lang="en-US"/>
            </a:defPPr>
          </a:lstStyle>
          <a:p>
            <a:pPr algn="ctr" rtl="0"/>
            <a:r>
              <a:rPr lang="fi-FI" dirty="0"/>
              <a:t>Johdanto</a:t>
            </a:r>
          </a:p>
        </p:txBody>
      </p:sp>
      <p:sp>
        <p:nvSpPr>
          <p:cNvPr id="39" name="Tekstin paikkamerkki 38">
            <a:extLst>
              <a:ext uri="{FF2B5EF4-FFF2-40B4-BE49-F238E27FC236}">
                <a16:creationId xmlns:a16="http://schemas.microsoft.com/office/drawing/2014/main" id="{2B0040E8-BBFE-4B5E-9ADF-88F6C234CBAB}"/>
              </a:ext>
            </a:extLst>
          </p:cNvPr>
          <p:cNvSpPr>
            <a:spLocks noGrp="1"/>
          </p:cNvSpPr>
          <p:nvPr>
            <p:ph type="body" sz="quarter" idx="22"/>
          </p:nvPr>
        </p:nvSpPr>
        <p:spPr>
          <a:xfrm>
            <a:off x="2470282" y="2545512"/>
            <a:ext cx="6982730" cy="1940149"/>
          </a:xfrm>
        </p:spPr>
        <p:txBody>
          <a:bodyPr rtlCol="0"/>
          <a:lstStyle>
            <a:defPPr>
              <a:defRPr lang="en-US"/>
            </a:defPPr>
          </a:lstStyle>
          <a:p>
            <a:pPr rtl="0">
              <a:lnSpc>
                <a:spcPct val="100000"/>
              </a:lnSpc>
            </a:pPr>
            <a:r>
              <a:rPr lang="fi-FI" dirty="0">
                <a:latin typeface="+mj-lt"/>
                <a:cs typeface="Calibri" panose="020F0502020204030204" pitchFamily="34" charset="0"/>
              </a:rPr>
              <a:t>Suomi tasa-arvon mallimaana</a:t>
            </a:r>
            <a:br>
              <a:rPr lang="fi-FI" dirty="0">
                <a:latin typeface="+mj-lt"/>
                <a:cs typeface="Calibri" panose="020F0502020204030204" pitchFamily="34" charset="0"/>
              </a:rPr>
            </a:br>
            <a:endParaRPr lang="fi-FI" dirty="0">
              <a:latin typeface="+mj-lt"/>
              <a:cs typeface="Calibri" panose="020F0502020204030204" pitchFamily="34" charset="0"/>
            </a:endParaRPr>
          </a:p>
          <a:p>
            <a:pPr rtl="0">
              <a:lnSpc>
                <a:spcPct val="100000"/>
              </a:lnSpc>
            </a:pPr>
            <a:r>
              <a:rPr lang="fi-FI" dirty="0">
                <a:latin typeface="+mj-lt"/>
                <a:cs typeface="Calibri" panose="020F0502020204030204" pitchFamily="34" charset="0"/>
              </a:rPr>
              <a:t>Yksilön kokemuksen sijoittaminen laajempaan kontekstiin</a:t>
            </a:r>
          </a:p>
          <a:p>
            <a:pPr rtl="0">
              <a:lnSpc>
                <a:spcPct val="100000"/>
              </a:lnSpc>
            </a:pPr>
            <a:endParaRPr lang="fi-FI" dirty="0">
              <a:latin typeface="+mj-lt"/>
              <a:cs typeface="Calibri" panose="020F0502020204030204" pitchFamily="34" charset="0"/>
            </a:endParaRPr>
          </a:p>
          <a:p>
            <a:pPr rtl="0">
              <a:lnSpc>
                <a:spcPct val="100000"/>
              </a:lnSpc>
            </a:pPr>
            <a:r>
              <a:rPr lang="fi-FI" dirty="0">
                <a:latin typeface="+mj-lt"/>
                <a:cs typeface="Calibri" panose="020F0502020204030204" pitchFamily="34" charset="0"/>
              </a:rPr>
              <a:t>Ohjaajan ammattitaitoa lisää tieto taustalla vaikuttavista asenteista ja ilmiöistä</a:t>
            </a:r>
            <a:endParaRPr lang="fi-FI" dirty="0">
              <a:latin typeface="+mj-lt"/>
            </a:endParaRPr>
          </a:p>
          <a:p>
            <a:pPr rtl="0"/>
            <a:r>
              <a:rPr lang="fi-FI" dirty="0">
                <a:latin typeface="+mj-lt"/>
                <a:cs typeface="Calibri" panose="020F0502020204030204" pitchFamily="34" charset="0"/>
              </a:rPr>
              <a:t>Mieserityistä tietoa ammattilaisille</a:t>
            </a:r>
          </a:p>
        </p:txBody>
      </p:sp>
      <p:pic>
        <p:nvPicPr>
          <p:cNvPr id="4" name="Kuva 8">
            <a:extLst>
              <a:ext uri="{FF2B5EF4-FFF2-40B4-BE49-F238E27FC236}">
                <a16:creationId xmlns:a16="http://schemas.microsoft.com/office/drawing/2014/main" id="{AFCB8AED-3782-C35C-2CD3-6666843C16E2}"/>
              </a:ext>
            </a:extLst>
          </p:cNvPr>
          <p:cNvPicPr>
            <a:picLocks noChangeAspect="1"/>
          </p:cNvPicPr>
          <p:nvPr/>
        </p:nvPicPr>
        <p:blipFill>
          <a:blip r:embed="rId3"/>
          <a:stretch>
            <a:fillRect/>
          </a:stretch>
        </p:blipFill>
        <p:spPr>
          <a:xfrm>
            <a:off x="7872186" y="6096825"/>
            <a:ext cx="4004128" cy="624278"/>
          </a:xfrm>
          <a:prstGeom prst="rect">
            <a:avLst/>
          </a:prstGeom>
        </p:spPr>
      </p:pic>
    </p:spTree>
    <p:extLst>
      <p:ext uri="{BB962C8B-B14F-4D97-AF65-F5344CB8AC3E}">
        <p14:creationId xmlns:p14="http://schemas.microsoft.com/office/powerpoint/2010/main" val="201191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tsikko 23">
            <a:extLst>
              <a:ext uri="{FF2B5EF4-FFF2-40B4-BE49-F238E27FC236}">
                <a16:creationId xmlns:a16="http://schemas.microsoft.com/office/drawing/2014/main" id="{F92EC24E-3E0A-471B-9A70-B29306D2DABB}"/>
              </a:ext>
            </a:extLst>
          </p:cNvPr>
          <p:cNvSpPr>
            <a:spLocks noGrp="1"/>
          </p:cNvSpPr>
          <p:nvPr>
            <p:ph type="title"/>
          </p:nvPr>
        </p:nvSpPr>
        <p:spPr>
          <a:xfrm>
            <a:off x="627350" y="1706180"/>
            <a:ext cx="5108113" cy="580029"/>
          </a:xfrm>
        </p:spPr>
        <p:txBody>
          <a:bodyPr rtlCol="0"/>
          <a:lstStyle>
            <a:defPPr>
              <a:defRPr lang="en-US"/>
            </a:defPPr>
          </a:lstStyle>
          <a:p>
            <a:pPr algn="ctr" rtl="0"/>
            <a:r>
              <a:rPr lang="fi-FI" dirty="0"/>
              <a:t>Mieserityiset ilmiöt</a:t>
            </a:r>
          </a:p>
        </p:txBody>
      </p:sp>
      <p:sp>
        <p:nvSpPr>
          <p:cNvPr id="39" name="Tekstin paikkamerkki 38">
            <a:extLst>
              <a:ext uri="{FF2B5EF4-FFF2-40B4-BE49-F238E27FC236}">
                <a16:creationId xmlns:a16="http://schemas.microsoft.com/office/drawing/2014/main" id="{2B0040E8-BBFE-4B5E-9ADF-88F6C234CBAB}"/>
              </a:ext>
            </a:extLst>
          </p:cNvPr>
          <p:cNvSpPr>
            <a:spLocks noGrp="1"/>
          </p:cNvSpPr>
          <p:nvPr>
            <p:ph type="body" sz="quarter" idx="22"/>
          </p:nvPr>
        </p:nvSpPr>
        <p:spPr>
          <a:xfrm>
            <a:off x="343949" y="2325410"/>
            <a:ext cx="10813409" cy="1940149"/>
          </a:xfrm>
        </p:spPr>
        <p:txBody>
          <a:bodyPr rtlCol="0"/>
          <a:lstStyle>
            <a:defPPr>
              <a:defRPr lang="en-US"/>
            </a:defPPr>
          </a:lstStyle>
          <a:p>
            <a:pPr marL="285750" indent="-285750" algn="l" rtl="0">
              <a:lnSpc>
                <a:spcPct val="100000"/>
              </a:lnSpc>
              <a:buFont typeface="Arial" panose="020B0604020202020204" pitchFamily="34" charset="0"/>
              <a:buChar char="•"/>
            </a:pPr>
            <a:r>
              <a:rPr lang="fi-FI" sz="1400" dirty="0">
                <a:latin typeface="Century Gothic" panose="020B0502020202020204" pitchFamily="34" charset="0"/>
                <a:cs typeface="Calibri" panose="020F0502020204030204" pitchFamily="34" charset="0"/>
              </a:rPr>
              <a:t>Erilaisiin elämänkriiseihin joutuneilla miehillä on yleinen kokemus siitä, etteivät he tule auttamisjärjestelmissä kuulluksi.</a:t>
            </a:r>
          </a:p>
          <a:p>
            <a:pPr marL="285750" indent="-285750" algn="l" rtl="0">
              <a:lnSpc>
                <a:spcPct val="100000"/>
              </a:lnSpc>
              <a:buFont typeface="Arial" panose="020B0604020202020204" pitchFamily="34" charset="0"/>
              <a:buChar char="•"/>
            </a:pPr>
            <a:r>
              <a:rPr lang="fi-FI" sz="1400" dirty="0">
                <a:latin typeface="Century Gothic" panose="020B0502020202020204" pitchFamily="34" charset="0"/>
                <a:cs typeface="Calibri" panose="020F0502020204030204" pitchFamily="34" charset="0"/>
              </a:rPr>
              <a:t>Miehillä on korkea kynnys hakea apua ongelmiinsa.</a:t>
            </a:r>
          </a:p>
          <a:p>
            <a:pPr marL="285750" indent="-285750" algn="l" rtl="0">
              <a:lnSpc>
                <a:spcPct val="100000"/>
              </a:lnSpc>
              <a:buFont typeface="Arial" panose="020B0604020202020204" pitchFamily="34" charset="0"/>
              <a:buChar char="•"/>
            </a:pPr>
            <a:r>
              <a:rPr lang="fi-FI" sz="1400" dirty="0">
                <a:latin typeface="Century Gothic" panose="020B0502020202020204" pitchFamily="34" charset="0"/>
                <a:cs typeface="Calibri" panose="020F0502020204030204" pitchFamily="34" charset="0"/>
              </a:rPr>
              <a:t>Suomalaisessa yhteiskunnassa psykososiaaliset ongelmat kasautuu erityisesti miehille. Näistä ongelmista keskeisimpiä ovat päihdeongelmat, syrjäytyminen, rikollisuus, väkivallan käyttö ja itsemurhat</a:t>
            </a:r>
          </a:p>
          <a:p>
            <a:pPr marL="285750" indent="-285750" algn="l" rtl="0">
              <a:lnSpc>
                <a:spcPct val="100000"/>
              </a:lnSpc>
              <a:buFont typeface="Arial" panose="020B0604020202020204" pitchFamily="34" charset="0"/>
              <a:buChar char="•"/>
            </a:pPr>
            <a:r>
              <a:rPr lang="fi-FI" sz="1400" dirty="0">
                <a:latin typeface="Century Gothic" panose="020B0502020202020204" pitchFamily="34" charset="0"/>
                <a:cs typeface="Calibri" panose="020F0502020204030204" pitchFamily="34" charset="0"/>
              </a:rPr>
              <a:t>Miehet arvioivat kysyttäessä toimintakykynsä yläkanttiin, jolloin ongelma piiloutuu ja avun saaminen pitkittyy</a:t>
            </a:r>
          </a:p>
          <a:p>
            <a:pPr marL="285750" indent="-285750" algn="l" rtl="0">
              <a:lnSpc>
                <a:spcPct val="100000"/>
              </a:lnSpc>
              <a:buFont typeface="Arial" panose="020B0604020202020204" pitchFamily="34" charset="0"/>
              <a:buChar char="•"/>
            </a:pPr>
            <a:r>
              <a:rPr lang="fi-FI" sz="1400" dirty="0">
                <a:latin typeface="Century Gothic" panose="020B0502020202020204" pitchFamily="34" charset="0"/>
                <a:cs typeface="Calibri" panose="020F0502020204030204" pitchFamily="34" charset="0"/>
              </a:rPr>
              <a:t>Miehet kokevat vaikeuksia kuvata tunteitaan: tällaista toimintaa ei koeta palkitsevana ja sen hyötyjä on vaikea tunnistaa</a:t>
            </a:r>
          </a:p>
          <a:p>
            <a:pPr marL="285750" indent="-285750" algn="l" rtl="0">
              <a:lnSpc>
                <a:spcPct val="100000"/>
              </a:lnSpc>
              <a:buFont typeface="Arial" panose="020B0604020202020204" pitchFamily="34" charset="0"/>
              <a:buChar char="•"/>
            </a:pPr>
            <a:r>
              <a:rPr lang="fi-FI" sz="1400" dirty="0">
                <a:latin typeface="Century Gothic" panose="020B0502020202020204" pitchFamily="34" charset="0"/>
                <a:cs typeface="Calibri" panose="020F0502020204030204" pitchFamily="34" charset="0"/>
              </a:rPr>
              <a:t>Miesten motivoimisessa terveyteen ja hyvinvointiin liittyvien palveluiden äärelle korostuu järkevyys: toiminnalle tulee osoittaa päämäärä, joka niveltyy kunkin kohderyhmän maailmankuvaan (työllistyminen, jaksaminen, parempi elämänhallinta); ei pelkkä abstrakti ”avun hakeminen” tai ”keskustelu”</a:t>
            </a:r>
          </a:p>
        </p:txBody>
      </p:sp>
      <p:pic>
        <p:nvPicPr>
          <p:cNvPr id="4" name="Kuva 8">
            <a:extLst>
              <a:ext uri="{FF2B5EF4-FFF2-40B4-BE49-F238E27FC236}">
                <a16:creationId xmlns:a16="http://schemas.microsoft.com/office/drawing/2014/main" id="{AFCB8AED-3782-C35C-2CD3-6666843C16E2}"/>
              </a:ext>
            </a:extLst>
          </p:cNvPr>
          <p:cNvPicPr>
            <a:picLocks noChangeAspect="1"/>
          </p:cNvPicPr>
          <p:nvPr/>
        </p:nvPicPr>
        <p:blipFill>
          <a:blip r:embed="rId3"/>
          <a:stretch>
            <a:fillRect/>
          </a:stretch>
        </p:blipFill>
        <p:spPr>
          <a:xfrm>
            <a:off x="7872186" y="6096825"/>
            <a:ext cx="4004128" cy="624278"/>
          </a:xfrm>
          <a:prstGeom prst="rect">
            <a:avLst/>
          </a:prstGeom>
        </p:spPr>
      </p:pic>
    </p:spTree>
    <p:extLst>
      <p:ext uri="{BB962C8B-B14F-4D97-AF65-F5344CB8AC3E}">
        <p14:creationId xmlns:p14="http://schemas.microsoft.com/office/powerpoint/2010/main" val="128311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tsikko 34">
            <a:extLst>
              <a:ext uri="{FF2B5EF4-FFF2-40B4-BE49-F238E27FC236}">
                <a16:creationId xmlns:a16="http://schemas.microsoft.com/office/drawing/2014/main" id="{8ABCBBC9-D2F7-48B4-9184-C97F038376BF}"/>
              </a:ext>
            </a:extLst>
          </p:cNvPr>
          <p:cNvSpPr>
            <a:spLocks noGrp="1"/>
          </p:cNvSpPr>
          <p:nvPr>
            <p:ph type="title"/>
          </p:nvPr>
        </p:nvSpPr>
        <p:spPr>
          <a:xfrm>
            <a:off x="-174895" y="1590738"/>
            <a:ext cx="4956620" cy="743753"/>
          </a:xfrm>
        </p:spPr>
        <p:txBody>
          <a:bodyPr rtlCol="0"/>
          <a:lstStyle>
            <a:defPPr>
              <a:defRPr lang="en-US"/>
            </a:defPPr>
          </a:lstStyle>
          <a:p>
            <a:pPr rtl="0"/>
            <a:r>
              <a:rPr lang="fi-FI" dirty="0"/>
              <a:t>Myyttien mies</a:t>
            </a:r>
          </a:p>
        </p:txBody>
      </p:sp>
      <p:sp>
        <p:nvSpPr>
          <p:cNvPr id="48" name="Tekstin paikkamerkki 47">
            <a:extLst>
              <a:ext uri="{FF2B5EF4-FFF2-40B4-BE49-F238E27FC236}">
                <a16:creationId xmlns:a16="http://schemas.microsoft.com/office/drawing/2014/main" id="{341596F3-38C6-448D-A0C5-24A7126792CA}"/>
              </a:ext>
            </a:extLst>
          </p:cNvPr>
          <p:cNvSpPr>
            <a:spLocks noGrp="1"/>
          </p:cNvSpPr>
          <p:nvPr>
            <p:ph type="body" sz="quarter" idx="19"/>
          </p:nvPr>
        </p:nvSpPr>
        <p:spPr>
          <a:xfrm>
            <a:off x="1444202" y="2334491"/>
            <a:ext cx="6718286" cy="868116"/>
          </a:xfrm>
        </p:spPr>
        <p:txBody>
          <a:bodyPr rtlCol="0"/>
          <a:lstStyle>
            <a:defPPr>
              <a:defRPr lang="en-US"/>
            </a:defPPr>
          </a:lstStyle>
          <a:p>
            <a:pPr rtl="0"/>
            <a:r>
              <a:rPr lang="fi-FI" dirty="0"/>
              <a:t>Menestyvä</a:t>
            </a:r>
          </a:p>
          <a:p>
            <a:pPr rtl="0"/>
            <a:r>
              <a:rPr lang="fi-FI" dirty="0"/>
              <a:t>Perheen elättäjä</a:t>
            </a:r>
          </a:p>
          <a:p>
            <a:pPr rtl="0"/>
            <a:r>
              <a:rPr lang="fi-FI" dirty="0"/>
              <a:t>Itsenäinen, eri tarvitse muiden apua</a:t>
            </a:r>
          </a:p>
          <a:p>
            <a:pPr rtl="0"/>
            <a:r>
              <a:rPr lang="fi-FI" dirty="0"/>
              <a:t>Ei näytä tunteitaan, ei pelkää</a:t>
            </a:r>
          </a:p>
          <a:p>
            <a:pPr rtl="0"/>
            <a:r>
              <a:rPr lang="fi-FI" dirty="0"/>
              <a:t>Vahva ja osaava</a:t>
            </a:r>
          </a:p>
          <a:p>
            <a:pPr rtl="0"/>
            <a:r>
              <a:rPr lang="fi-FI" dirty="0"/>
              <a:t>Käyttää tarvittaessa voimaa (väkivaltaa)</a:t>
            </a:r>
          </a:p>
          <a:p>
            <a:pPr rtl="0"/>
            <a:r>
              <a:rPr lang="fi-FI" dirty="0"/>
              <a:t>Perheen pää</a:t>
            </a:r>
          </a:p>
          <a:p>
            <a:pPr rtl="0"/>
            <a:r>
              <a:rPr lang="fi-FI" dirty="0"/>
              <a:t>Auktoriteetti</a:t>
            </a:r>
          </a:p>
          <a:p>
            <a:pPr rtl="0"/>
            <a:r>
              <a:rPr lang="fi-FI" dirty="0"/>
              <a:t>Seksuaalisesti aktiivinen</a:t>
            </a:r>
          </a:p>
          <a:p>
            <a:pPr rtl="0"/>
            <a:r>
              <a:rPr lang="fi-FI" dirty="0"/>
              <a:t>Tekee paljon töitä</a:t>
            </a:r>
          </a:p>
        </p:txBody>
      </p:sp>
      <p:pic>
        <p:nvPicPr>
          <p:cNvPr id="4" name="Kuva 8">
            <a:extLst>
              <a:ext uri="{FF2B5EF4-FFF2-40B4-BE49-F238E27FC236}">
                <a16:creationId xmlns:a16="http://schemas.microsoft.com/office/drawing/2014/main" id="{4E2E1221-502E-BA65-750D-D68A52584271}"/>
              </a:ext>
            </a:extLst>
          </p:cNvPr>
          <p:cNvPicPr>
            <a:picLocks noChangeAspect="1"/>
          </p:cNvPicPr>
          <p:nvPr/>
        </p:nvPicPr>
        <p:blipFill>
          <a:blip r:embed="rId3"/>
          <a:stretch>
            <a:fillRect/>
          </a:stretch>
        </p:blipFill>
        <p:spPr>
          <a:xfrm>
            <a:off x="7663061" y="5955926"/>
            <a:ext cx="4004128" cy="624278"/>
          </a:xfrm>
          <a:prstGeom prst="rect">
            <a:avLst/>
          </a:prstGeom>
        </p:spPr>
      </p:pic>
    </p:spTree>
    <p:extLst>
      <p:ext uri="{BB962C8B-B14F-4D97-AF65-F5344CB8AC3E}">
        <p14:creationId xmlns:p14="http://schemas.microsoft.com/office/powerpoint/2010/main" val="408633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tsikko 45">
            <a:extLst>
              <a:ext uri="{FF2B5EF4-FFF2-40B4-BE49-F238E27FC236}">
                <a16:creationId xmlns:a16="http://schemas.microsoft.com/office/drawing/2014/main" id="{3DE22AEE-5FE7-411E-BE12-05628BC028BA}"/>
              </a:ext>
            </a:extLst>
          </p:cNvPr>
          <p:cNvSpPr>
            <a:spLocks noGrp="1"/>
          </p:cNvSpPr>
          <p:nvPr>
            <p:ph type="title"/>
          </p:nvPr>
        </p:nvSpPr>
        <p:spPr>
          <a:xfrm>
            <a:off x="4187069" y="695093"/>
            <a:ext cx="4919354" cy="667498"/>
          </a:xfrm>
        </p:spPr>
        <p:txBody>
          <a:bodyPr rtlCol="0"/>
          <a:lstStyle>
            <a:defPPr>
              <a:defRPr lang="en-US"/>
            </a:defPPr>
          </a:lstStyle>
          <a:p>
            <a:pPr rtl="0"/>
            <a:r>
              <a:rPr lang="fi-FI" dirty="0"/>
              <a:t>MIESERITYISYYS</a:t>
            </a:r>
          </a:p>
        </p:txBody>
      </p:sp>
      <p:sp>
        <p:nvSpPr>
          <p:cNvPr id="41" name="Tekstin paikkamerkki 40">
            <a:extLst>
              <a:ext uri="{FF2B5EF4-FFF2-40B4-BE49-F238E27FC236}">
                <a16:creationId xmlns:a16="http://schemas.microsoft.com/office/drawing/2014/main" id="{13DF91CF-444A-4959-91C5-62172E643BD0}"/>
              </a:ext>
            </a:extLst>
          </p:cNvPr>
          <p:cNvSpPr>
            <a:spLocks noGrp="1"/>
          </p:cNvSpPr>
          <p:nvPr>
            <p:ph type="body" sz="quarter" idx="22"/>
          </p:nvPr>
        </p:nvSpPr>
        <p:spPr>
          <a:xfrm>
            <a:off x="4187069" y="1562047"/>
            <a:ext cx="5036685" cy="365125"/>
          </a:xfrm>
        </p:spPr>
        <p:txBody>
          <a:bodyPr rtlCol="0"/>
          <a:lstStyle>
            <a:defPPr>
              <a:defRPr lang="en-US"/>
            </a:defPPr>
          </a:lstStyle>
          <a:p>
            <a:pPr rtl="0"/>
            <a:r>
              <a:rPr lang="fi-FI" dirty="0"/>
              <a:t>Erityisesti miehiin, joko yksilöinä, ryhmänä tai mieheyteen yleisesti liitettyjä ominaisuuksia.</a:t>
            </a:r>
          </a:p>
          <a:p>
            <a:pPr rtl="0"/>
            <a:endParaRPr lang="fi-FI" dirty="0"/>
          </a:p>
        </p:txBody>
      </p:sp>
      <p:pic>
        <p:nvPicPr>
          <p:cNvPr id="3" name="Kuva 8">
            <a:extLst>
              <a:ext uri="{FF2B5EF4-FFF2-40B4-BE49-F238E27FC236}">
                <a16:creationId xmlns:a16="http://schemas.microsoft.com/office/drawing/2014/main" id="{AF81C78C-FF2D-375F-9D00-80B33A2C22CA}"/>
              </a:ext>
            </a:extLst>
          </p:cNvPr>
          <p:cNvPicPr>
            <a:picLocks noChangeAspect="1"/>
          </p:cNvPicPr>
          <p:nvPr/>
        </p:nvPicPr>
        <p:blipFill>
          <a:blip r:embed="rId3"/>
          <a:stretch>
            <a:fillRect/>
          </a:stretch>
        </p:blipFill>
        <p:spPr>
          <a:xfrm>
            <a:off x="7947686" y="6041007"/>
            <a:ext cx="4004128" cy="624278"/>
          </a:xfrm>
          <a:prstGeom prst="rect">
            <a:avLst/>
          </a:prstGeom>
        </p:spPr>
      </p:pic>
      <p:sp>
        <p:nvSpPr>
          <p:cNvPr id="15" name="Tekstin paikkamerkki 14">
            <a:extLst>
              <a:ext uri="{FF2B5EF4-FFF2-40B4-BE49-F238E27FC236}">
                <a16:creationId xmlns:a16="http://schemas.microsoft.com/office/drawing/2014/main" id="{F06A026A-8930-4CAC-AB84-195ED27D9430}"/>
              </a:ext>
            </a:extLst>
          </p:cNvPr>
          <p:cNvSpPr>
            <a:spLocks noGrp="1"/>
          </p:cNvSpPr>
          <p:nvPr>
            <p:ph type="body" sz="quarter" idx="24"/>
          </p:nvPr>
        </p:nvSpPr>
        <p:spPr>
          <a:xfrm>
            <a:off x="4187069" y="2899730"/>
            <a:ext cx="6227921" cy="365125"/>
          </a:xfrm>
        </p:spPr>
        <p:txBody>
          <a:bodyPr/>
          <a:lstStyle/>
          <a:p>
            <a:r>
              <a:rPr lang="fi-FI" dirty="0"/>
              <a:t>Mieserityisyys on siis miehen yksilöllistä ja yleisesti mieheyteen kuuluvaa ominaislaatua. Se rakentuu fyysisten, psyykkisten ja sosiaalisten ominaispiirteiden vuorovaikutuksessa ja on osin henkilökohtaista, osin jaettua kokemusta miehenä olemisesta.</a:t>
            </a:r>
          </a:p>
        </p:txBody>
      </p:sp>
    </p:spTree>
    <p:extLst>
      <p:ext uri="{BB962C8B-B14F-4D97-AF65-F5344CB8AC3E}">
        <p14:creationId xmlns:p14="http://schemas.microsoft.com/office/powerpoint/2010/main" val="310950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tsikko 45">
            <a:extLst>
              <a:ext uri="{FF2B5EF4-FFF2-40B4-BE49-F238E27FC236}">
                <a16:creationId xmlns:a16="http://schemas.microsoft.com/office/drawing/2014/main" id="{3DE22AEE-5FE7-411E-BE12-05628BC028BA}"/>
              </a:ext>
            </a:extLst>
          </p:cNvPr>
          <p:cNvSpPr>
            <a:spLocks noGrp="1"/>
          </p:cNvSpPr>
          <p:nvPr>
            <p:ph type="title"/>
          </p:nvPr>
        </p:nvSpPr>
        <p:spPr>
          <a:xfrm>
            <a:off x="2635106" y="862873"/>
            <a:ext cx="6676674" cy="667498"/>
          </a:xfrm>
        </p:spPr>
        <p:txBody>
          <a:bodyPr rtlCol="0"/>
          <a:lstStyle>
            <a:defPPr>
              <a:defRPr lang="en-US"/>
            </a:defPPr>
          </a:lstStyle>
          <a:p>
            <a:pPr rtl="0"/>
            <a:r>
              <a:rPr lang="fi-FI" dirty="0"/>
              <a:t>MIESERITYINEN OSAAMINEN</a:t>
            </a:r>
          </a:p>
        </p:txBody>
      </p:sp>
      <p:pic>
        <p:nvPicPr>
          <p:cNvPr id="3" name="Kuva 8">
            <a:extLst>
              <a:ext uri="{FF2B5EF4-FFF2-40B4-BE49-F238E27FC236}">
                <a16:creationId xmlns:a16="http://schemas.microsoft.com/office/drawing/2014/main" id="{AF81C78C-FF2D-375F-9D00-80B33A2C22CA}"/>
              </a:ext>
            </a:extLst>
          </p:cNvPr>
          <p:cNvPicPr>
            <a:picLocks noChangeAspect="1"/>
          </p:cNvPicPr>
          <p:nvPr/>
        </p:nvPicPr>
        <p:blipFill>
          <a:blip r:embed="rId3"/>
          <a:stretch>
            <a:fillRect/>
          </a:stretch>
        </p:blipFill>
        <p:spPr>
          <a:xfrm>
            <a:off x="7947686" y="6041007"/>
            <a:ext cx="4004128" cy="624278"/>
          </a:xfrm>
          <a:prstGeom prst="rect">
            <a:avLst/>
          </a:prstGeom>
        </p:spPr>
      </p:pic>
      <p:sp>
        <p:nvSpPr>
          <p:cNvPr id="15" name="Tekstin paikkamerkki 14">
            <a:extLst>
              <a:ext uri="{FF2B5EF4-FFF2-40B4-BE49-F238E27FC236}">
                <a16:creationId xmlns:a16="http://schemas.microsoft.com/office/drawing/2014/main" id="{F06A026A-8930-4CAC-AB84-195ED27D9430}"/>
              </a:ext>
            </a:extLst>
          </p:cNvPr>
          <p:cNvSpPr>
            <a:spLocks noGrp="1"/>
          </p:cNvSpPr>
          <p:nvPr>
            <p:ph type="body" sz="quarter" idx="24"/>
          </p:nvPr>
        </p:nvSpPr>
        <p:spPr>
          <a:xfrm>
            <a:off x="4128346" y="1960163"/>
            <a:ext cx="6227921" cy="365125"/>
          </a:xfrm>
        </p:spPr>
        <p:txBody>
          <a:bodyPr/>
          <a:lstStyle/>
          <a:p>
            <a:r>
              <a:rPr lang="fi-FI" dirty="0"/>
              <a:t>tarkoittaa teoreettisen tiedon ja omakohtaisen prosessin avulla kerättyä ymmärrystä miehistä, miehenä olemisesta ja miehisyydestä.</a:t>
            </a:r>
          </a:p>
          <a:p>
            <a:r>
              <a:rPr lang="fi-FI" dirty="0"/>
              <a:t>Osaamista on tämän tiedon hyödyntäminen ja soveltaminen työssä kohdattuihin miesten yksilöllisiin elämäntilanteisiin, kokemuksiin sekä niiden sijoittamiseen laajempaan kontekstiin. Lisäksi mieserityinen osaaminen on työntekijän kykyä olla tietoinen omasta sukupuolestaan ja sen mahdollisiin vaikutuksiin asiakastilanteissa.</a:t>
            </a:r>
          </a:p>
        </p:txBody>
      </p:sp>
    </p:spTree>
    <p:extLst>
      <p:ext uri="{BB962C8B-B14F-4D97-AF65-F5344CB8AC3E}">
        <p14:creationId xmlns:p14="http://schemas.microsoft.com/office/powerpoint/2010/main" val="199842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tsikko 17">
            <a:extLst>
              <a:ext uri="{FF2B5EF4-FFF2-40B4-BE49-F238E27FC236}">
                <a16:creationId xmlns:a16="http://schemas.microsoft.com/office/drawing/2014/main" id="{8A6AD16E-8FB5-4AC7-941E-313FBED6044E}"/>
              </a:ext>
            </a:extLst>
          </p:cNvPr>
          <p:cNvSpPr>
            <a:spLocks noGrp="1"/>
          </p:cNvSpPr>
          <p:nvPr>
            <p:ph type="title"/>
          </p:nvPr>
        </p:nvSpPr>
        <p:spPr>
          <a:xfrm>
            <a:off x="5679441" y="1259911"/>
            <a:ext cx="5124189" cy="492302"/>
          </a:xfrm>
        </p:spPr>
        <p:txBody>
          <a:bodyPr lIns="91440" tIns="45720" rIns="91440" bIns="45720" rtlCol="0" anchor="t"/>
          <a:lstStyle>
            <a:defPPr>
              <a:defRPr lang="en-US"/>
            </a:defPPr>
          </a:lstStyle>
          <a:p>
            <a:pPr rtl="0"/>
            <a:r>
              <a:rPr lang="fi-FI" dirty="0">
                <a:latin typeface="Century Gothic"/>
              </a:rPr>
              <a:t>KESKEISET KÄSITTEET</a:t>
            </a:r>
            <a:endParaRPr lang="fi-FI" dirty="0"/>
          </a:p>
        </p:txBody>
      </p:sp>
      <p:sp>
        <p:nvSpPr>
          <p:cNvPr id="22" name="Tekstin paikkamerkki 21">
            <a:extLst>
              <a:ext uri="{FF2B5EF4-FFF2-40B4-BE49-F238E27FC236}">
                <a16:creationId xmlns:a16="http://schemas.microsoft.com/office/drawing/2014/main" id="{A3F3E4C8-A3E9-4D1E-AAF8-A6C4EF21F04E}"/>
              </a:ext>
            </a:extLst>
          </p:cNvPr>
          <p:cNvSpPr>
            <a:spLocks noGrp="1"/>
          </p:cNvSpPr>
          <p:nvPr>
            <p:ph type="body" sz="quarter" idx="14"/>
          </p:nvPr>
        </p:nvSpPr>
        <p:spPr>
          <a:xfrm>
            <a:off x="5679441" y="2382473"/>
            <a:ext cx="4856479" cy="2281805"/>
          </a:xfrm>
        </p:spPr>
        <p:txBody>
          <a:bodyPr rtlCol="0"/>
          <a:lstStyle>
            <a:defPPr>
              <a:defRPr lang="en-US"/>
            </a:defPPr>
          </a:lstStyle>
          <a:p>
            <a:pPr rtl="0"/>
            <a:r>
              <a:rPr lang="fi-FI" sz="1600" dirty="0">
                <a:latin typeface="+mj-lt"/>
              </a:rPr>
              <a:t>Tasa-arvotyö yhtenä menetelmänä</a:t>
            </a:r>
          </a:p>
          <a:p>
            <a:pPr rtl="0"/>
            <a:r>
              <a:rPr lang="fi-FI" sz="1600" dirty="0">
                <a:latin typeface="+mj-lt"/>
              </a:rPr>
              <a:t>Tietoperustaisuus</a:t>
            </a:r>
          </a:p>
          <a:p>
            <a:pPr rtl="0"/>
            <a:r>
              <a:rPr lang="fi-FI" sz="1600" dirty="0">
                <a:latin typeface="+mj-lt"/>
              </a:rPr>
              <a:t>Mieserityisyys</a:t>
            </a:r>
          </a:p>
          <a:p>
            <a:pPr rtl="0"/>
            <a:r>
              <a:rPr lang="fi-FI" sz="1600" dirty="0">
                <a:latin typeface="+mj-lt"/>
              </a:rPr>
              <a:t>Sukupuolittuneet ilmiöt</a:t>
            </a:r>
          </a:p>
          <a:p>
            <a:pPr rtl="0"/>
            <a:r>
              <a:rPr lang="fi-FI" sz="1600" dirty="0">
                <a:latin typeface="+mj-lt"/>
              </a:rPr>
              <a:t>Normi</a:t>
            </a:r>
          </a:p>
        </p:txBody>
      </p:sp>
      <p:pic>
        <p:nvPicPr>
          <p:cNvPr id="3" name="Kuva 8">
            <a:extLst>
              <a:ext uri="{FF2B5EF4-FFF2-40B4-BE49-F238E27FC236}">
                <a16:creationId xmlns:a16="http://schemas.microsoft.com/office/drawing/2014/main" id="{634E7A86-EC77-C54F-77B7-8D5BE455C619}"/>
              </a:ext>
            </a:extLst>
          </p:cNvPr>
          <p:cNvPicPr>
            <a:picLocks noChangeAspect="1"/>
          </p:cNvPicPr>
          <p:nvPr/>
        </p:nvPicPr>
        <p:blipFill>
          <a:blip r:embed="rId3"/>
          <a:stretch>
            <a:fillRect/>
          </a:stretch>
        </p:blipFill>
        <p:spPr>
          <a:xfrm>
            <a:off x="7872186" y="6096825"/>
            <a:ext cx="4004128" cy="624278"/>
          </a:xfrm>
          <a:prstGeom prst="rect">
            <a:avLst/>
          </a:prstGeom>
        </p:spPr>
      </p:pic>
    </p:spTree>
    <p:extLst>
      <p:ext uri="{BB962C8B-B14F-4D97-AF65-F5344CB8AC3E}">
        <p14:creationId xmlns:p14="http://schemas.microsoft.com/office/powerpoint/2010/main" val="294603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19" name="Otsikko 18">
            <a:extLst>
              <a:ext uri="{FF2B5EF4-FFF2-40B4-BE49-F238E27FC236}">
                <a16:creationId xmlns:a16="http://schemas.microsoft.com/office/drawing/2014/main" id="{9EF1D37D-7D53-43D9-B054-3B3A36C7C4FF}"/>
              </a:ext>
            </a:extLst>
          </p:cNvPr>
          <p:cNvSpPr>
            <a:spLocks noGrp="1"/>
          </p:cNvSpPr>
          <p:nvPr>
            <p:ph type="title"/>
          </p:nvPr>
        </p:nvSpPr>
        <p:spPr>
          <a:xfrm>
            <a:off x="1026850" y="563671"/>
            <a:ext cx="4989629" cy="1006077"/>
          </a:xfrm>
        </p:spPr>
        <p:txBody>
          <a:bodyPr lIns="91440" tIns="45720" rIns="91440" bIns="45720" rtlCol="0" anchor="b"/>
          <a:lstStyle>
            <a:defPPr>
              <a:defRPr lang="en-US"/>
            </a:defPPr>
          </a:lstStyle>
          <a:p>
            <a:r>
              <a:rPr lang="fi-FI" sz="2000" cap="none" dirty="0">
                <a:solidFill>
                  <a:srgbClr val="FF0000"/>
                </a:solidFill>
                <a:latin typeface="Century Gothic"/>
              </a:rPr>
              <a:t>Lähteet ja lisälukemista:</a:t>
            </a:r>
            <a:r>
              <a:rPr lang="fi-FI" dirty="0">
                <a:solidFill>
                  <a:srgbClr val="FF0000"/>
                </a:solidFill>
                <a:latin typeface="Century Gothic"/>
              </a:rPr>
              <a:t> </a:t>
            </a:r>
            <a:endParaRPr lang="fi-FI" dirty="0"/>
          </a:p>
        </p:txBody>
      </p:sp>
      <p:sp>
        <p:nvSpPr>
          <p:cNvPr id="9" name="Tekstin paikkamerkki 8">
            <a:extLst>
              <a:ext uri="{FF2B5EF4-FFF2-40B4-BE49-F238E27FC236}">
                <a16:creationId xmlns:a16="http://schemas.microsoft.com/office/drawing/2014/main" id="{54B54C36-E55C-4D10-96EB-21DBB6481D7E}"/>
              </a:ext>
            </a:extLst>
          </p:cNvPr>
          <p:cNvSpPr>
            <a:spLocks noGrp="1"/>
          </p:cNvSpPr>
          <p:nvPr>
            <p:ph type="body" sz="quarter" idx="12"/>
          </p:nvPr>
        </p:nvSpPr>
        <p:spPr>
          <a:xfrm>
            <a:off x="315686" y="1569748"/>
            <a:ext cx="6164523" cy="5064163"/>
          </a:xfrm>
        </p:spPr>
        <p:txBody>
          <a:bodyPr lIns="91440" tIns="45720" rIns="91440" bIns="45720" rtlCol="0" anchor="t">
            <a:noAutofit/>
          </a:bodyPr>
          <a:lstStyle>
            <a:defPPr>
              <a:defRPr lang="en-US"/>
            </a:defPPr>
          </a:lstStyle>
          <a:p>
            <a:pPr algn="l">
              <a:lnSpc>
                <a:spcPct val="100000"/>
              </a:lnSpc>
            </a:pPr>
            <a:endParaRPr lang="fi-FI" sz="1600" dirty="0">
              <a:latin typeface="Calibri Light"/>
              <a:cs typeface="Calibri Light"/>
            </a:endParaRPr>
          </a:p>
          <a:p>
            <a:pPr algn="l">
              <a:lnSpc>
                <a:spcPct val="100000"/>
              </a:lnSpc>
            </a:pPr>
            <a:r>
              <a:rPr lang="fi-FI" sz="1600" dirty="0">
                <a:latin typeface="Calibri Light"/>
                <a:cs typeface="Calibri Light"/>
              </a:rPr>
              <a:t>Hyvönen, H. 2019. Mieserityisyyden huomioon ottaminen vaikuttavuutta arvioitaessa. Saatavissa </a:t>
            </a:r>
            <a:r>
              <a:rPr lang="fi-FI" sz="1600" dirty="0">
                <a:latin typeface="Calibri Light"/>
                <a:cs typeface="Calibri Light"/>
                <a:hlinkClick r:id="rId3"/>
              </a:rPr>
              <a:t>https://tiedostot.a-klinikkasaatio.fi/arjen_toimintakyky_seminaari_20190308/hyvonen_miehet_julkaisuvapaa.pdf</a:t>
            </a:r>
            <a:r>
              <a:rPr lang="fi-FI" sz="1600" dirty="0">
                <a:latin typeface="Calibri Light"/>
                <a:cs typeface="Calibri Light"/>
              </a:rPr>
              <a:t> </a:t>
            </a:r>
            <a:endParaRPr lang="en-US" sz="1600" dirty="0"/>
          </a:p>
          <a:p>
            <a:pPr algn="l">
              <a:lnSpc>
                <a:spcPct val="100000"/>
              </a:lnSpc>
            </a:pPr>
            <a:endParaRPr lang="fi-FI" sz="1600" dirty="0"/>
          </a:p>
          <a:p>
            <a:pPr algn="l">
              <a:lnSpc>
                <a:spcPct val="100000"/>
              </a:lnSpc>
            </a:pPr>
            <a:r>
              <a:rPr lang="fi-FI" sz="1600" dirty="0" err="1">
                <a:latin typeface="Calibri Light"/>
                <a:cs typeface="Calibri Light"/>
              </a:rPr>
              <a:t>Peitsalo</a:t>
            </a:r>
            <a:r>
              <a:rPr lang="fi-FI" sz="1600" dirty="0">
                <a:latin typeface="Calibri Light"/>
                <a:cs typeface="Calibri Light"/>
              </a:rPr>
              <a:t>, P. 2015. Mieserityisyys. Miessakit ry. Saatavissa </a:t>
            </a:r>
            <a:r>
              <a:rPr lang="fi-FI" sz="1600" dirty="0">
                <a:latin typeface="Calibri Light"/>
                <a:cs typeface="Calibri Light"/>
                <a:hlinkClick r:id="rId4"/>
              </a:rPr>
              <a:t>https://www.miessakit.fi/2015/02/11/mieserityisyys/</a:t>
            </a:r>
            <a:endParaRPr lang="fi-FI" sz="1600" dirty="0"/>
          </a:p>
          <a:p>
            <a:pPr algn="l">
              <a:lnSpc>
                <a:spcPct val="100000"/>
              </a:lnSpc>
            </a:pPr>
            <a:endParaRPr lang="fi-FI" sz="1600" dirty="0"/>
          </a:p>
          <a:p>
            <a:pPr algn="l">
              <a:lnSpc>
                <a:spcPct val="100000"/>
              </a:lnSpc>
            </a:pPr>
            <a:r>
              <a:rPr lang="fi-FI" sz="1600" dirty="0">
                <a:latin typeface="Calibri Light"/>
                <a:cs typeface="Calibri Light"/>
              </a:rPr>
              <a:t>THL. 2022. Sukupuolten tasa-arvo. Saatavissa </a:t>
            </a:r>
            <a:r>
              <a:rPr lang="fi-FI" sz="1600" dirty="0">
                <a:latin typeface="Calibri Light"/>
                <a:cs typeface="Calibri Light"/>
                <a:hlinkClick r:id="rId5"/>
              </a:rPr>
              <a:t>https://thl.fi/fi/web/sukupuolten-tasa-arvo</a:t>
            </a:r>
            <a:r>
              <a:rPr lang="fi-FI" sz="1600" dirty="0">
                <a:latin typeface="Calibri Light"/>
                <a:cs typeface="Calibri Light"/>
              </a:rPr>
              <a:t> </a:t>
            </a:r>
            <a:endParaRPr lang="fi-FI" sz="1600" dirty="0"/>
          </a:p>
          <a:p>
            <a:pPr algn="l">
              <a:lnSpc>
                <a:spcPct val="100000"/>
              </a:lnSpc>
            </a:pPr>
            <a:endParaRPr lang="fi-FI" sz="1600" dirty="0">
              <a:latin typeface="Calibri"/>
              <a:cs typeface="Calibri Light"/>
            </a:endParaRPr>
          </a:p>
          <a:p>
            <a:pPr algn="l">
              <a:lnSpc>
                <a:spcPct val="100000"/>
              </a:lnSpc>
            </a:pPr>
            <a:r>
              <a:rPr lang="fi-FI" sz="1600" dirty="0">
                <a:latin typeface="Calibri Light"/>
                <a:cs typeface="Calibri Light"/>
              </a:rPr>
              <a:t>Maisa Anttila &amp; Elina </a:t>
            </a:r>
            <a:r>
              <a:rPr lang="fi-FI" sz="1600" dirty="0" err="1">
                <a:latin typeface="Calibri Light"/>
                <a:cs typeface="Calibri Light"/>
              </a:rPr>
              <a:t>Elme</a:t>
            </a:r>
            <a:r>
              <a:rPr lang="fi-FI" sz="1600" dirty="0">
                <a:latin typeface="Calibri Light"/>
                <a:cs typeface="Calibri Light"/>
              </a:rPr>
              <a:t> (toim.) Yli stereotypioista - keinoja sukupuolittuneiden alavalintojen purkamiseen. LAB-ammattikorkeakoulun julkaisusarja, osa 38. Saatavissa: </a:t>
            </a:r>
            <a:r>
              <a:rPr lang="fi-FI" sz="1600" dirty="0">
                <a:latin typeface="Calibri"/>
                <a:cs typeface="Calibri Light"/>
              </a:rPr>
              <a:t> </a:t>
            </a:r>
            <a:r>
              <a:rPr lang="fi-FI" sz="1600" dirty="0">
                <a:latin typeface="Calibri"/>
                <a:cs typeface="Calibri Light"/>
                <a:hlinkClick r:id="rId6"/>
              </a:rPr>
              <a:t>https://www.theseus.fi/bitstream/handle/10024/678867/LAB_2022_38.pdf?sequence=2&amp;isAllowed=y</a:t>
            </a:r>
            <a:endParaRPr lang="fi-FI" sz="1600" dirty="0">
              <a:latin typeface="Calibri"/>
              <a:cs typeface="Calibri Light" panose="020F0302020204030204" pitchFamily="34" charset="0"/>
            </a:endParaRPr>
          </a:p>
          <a:p>
            <a:endParaRPr lang="fi-FI" sz="1600" dirty="0">
              <a:latin typeface="Calibri"/>
              <a:cs typeface="Calibri Light" panose="020F0302020204030204" pitchFamily="34" charset="0"/>
            </a:endParaRPr>
          </a:p>
          <a:p>
            <a:endParaRPr lang="fi-FI" sz="1200" dirty="0">
              <a:cs typeface="Calibri Light" panose="020F0302020204030204" pitchFamily="34" charset="0"/>
            </a:endParaRPr>
          </a:p>
        </p:txBody>
      </p:sp>
      <p:pic>
        <p:nvPicPr>
          <p:cNvPr id="3" name="Kuva 8">
            <a:extLst>
              <a:ext uri="{FF2B5EF4-FFF2-40B4-BE49-F238E27FC236}">
                <a16:creationId xmlns:a16="http://schemas.microsoft.com/office/drawing/2014/main" id="{F3CD8625-454B-0583-7DBD-460281A54F71}"/>
              </a:ext>
            </a:extLst>
          </p:cNvPr>
          <p:cNvPicPr>
            <a:picLocks noChangeAspect="1"/>
          </p:cNvPicPr>
          <p:nvPr/>
        </p:nvPicPr>
        <p:blipFill>
          <a:blip r:embed="rId7"/>
          <a:stretch>
            <a:fillRect/>
          </a:stretch>
        </p:blipFill>
        <p:spPr>
          <a:xfrm>
            <a:off x="7872186" y="6096825"/>
            <a:ext cx="4004128" cy="624278"/>
          </a:xfrm>
          <a:prstGeom prst="rect">
            <a:avLst/>
          </a:prstGeom>
        </p:spPr>
      </p:pic>
    </p:spTree>
    <p:extLst>
      <p:ext uri="{BB962C8B-B14F-4D97-AF65-F5344CB8AC3E}">
        <p14:creationId xmlns:p14="http://schemas.microsoft.com/office/powerpoint/2010/main" val="2806944598"/>
      </p:ext>
    </p:extLst>
  </p:cSld>
  <p:clrMapOvr>
    <a:masterClrMapping/>
  </p:clrMapOvr>
</p:sld>
</file>

<file path=ppt/theme/theme1.xml><?xml version="1.0" encoding="utf-8"?>
<a:theme xmlns:a="http://schemas.openxmlformats.org/drawingml/2006/main" name="Office-teema">
  <a:themeElements>
    <a:clrScheme name="Custom 18">
      <a:dk1>
        <a:sysClr val="windowText" lastClr="000000"/>
      </a:dk1>
      <a:lt1>
        <a:sysClr val="window" lastClr="FFFFFF"/>
      </a:lt1>
      <a:dk2>
        <a:srgbClr val="140A59"/>
      </a:dk2>
      <a:lt2>
        <a:srgbClr val="E7E6E6"/>
      </a:lt2>
      <a:accent1>
        <a:srgbClr val="2B0348"/>
      </a:accent1>
      <a:accent2>
        <a:srgbClr val="763788"/>
      </a:accent2>
      <a:accent3>
        <a:srgbClr val="EF050C"/>
      </a:accent3>
      <a:accent4>
        <a:srgbClr val="B01E4C"/>
      </a:accent4>
      <a:accent5>
        <a:srgbClr val="0565FA"/>
      </a:accent5>
      <a:accent6>
        <a:srgbClr val="0BE1FF"/>
      </a:accent6>
      <a:hlink>
        <a:srgbClr val="0563C1"/>
      </a:hlink>
      <a:folHlink>
        <a:srgbClr val="954F72"/>
      </a:folHlink>
    </a:clrScheme>
    <a:fontScheme name="Custom 15">
      <a:majorFont>
        <a:latin typeface="Century Gothic Bold"/>
        <a:ea typeface=""/>
        <a:cs typeface=""/>
      </a:majorFont>
      <a:minorFont>
        <a:latin typeface="Dayton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6061921_TF56488565_Win32" id="{A633B0C3-294C-4CAC-A4BB-8D8A2E41F042}" vid="{B228BD37-A929-4EBE-B529-961F4EB8777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0772E35F66CE4995453638D03C0F5A" ma:contentTypeVersion="15" ma:contentTypeDescription="Create a new document." ma:contentTypeScope="" ma:versionID="20b1f4e70bb2c22a01380de560984acc">
  <xsd:schema xmlns:xsd="http://www.w3.org/2001/XMLSchema" xmlns:xs="http://www.w3.org/2001/XMLSchema" xmlns:p="http://schemas.microsoft.com/office/2006/metadata/properties" xmlns:ns2="488a8d0d-b9b9-4c04-bec0-6a336f076d94" xmlns:ns3="24a31912-817f-419e-86f9-c5b692d37b25" targetNamespace="http://schemas.microsoft.com/office/2006/metadata/properties" ma:root="true" ma:fieldsID="3500d646916a2ecb89a5d9d1a402a227" ns2:_="" ns3:_="">
    <xsd:import namespace="488a8d0d-b9b9-4c04-bec0-6a336f076d94"/>
    <xsd:import namespace="24a31912-817f-419e-86f9-c5b692d37b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8a8d0d-b9b9-4c04-bec0-6a336f076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703ad23-8153-45da-8605-685a98b051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a31912-817f-419e-86f9-c5b692d37b2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e44b8ee-ba64-4d02-957e-66fb69d4b7cf}" ma:internalName="TaxCatchAll" ma:showField="CatchAllData" ma:web="24a31912-817f-419e-86f9-c5b692d37b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4a31912-817f-419e-86f9-c5b692d37b25" xsi:nil="true"/>
    <lcf76f155ced4ddcb4097134ff3c332f xmlns="488a8d0d-b9b9-4c04-bec0-6a336f076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2B339A-BBCD-4BF4-A3FE-AE1F9B12F717}">
  <ds:schemaRefs>
    <ds:schemaRef ds:uri="http://schemas.microsoft.com/sharepoint/v3/contenttype/forms"/>
  </ds:schemaRefs>
</ds:datastoreItem>
</file>

<file path=customXml/itemProps2.xml><?xml version="1.0" encoding="utf-8"?>
<ds:datastoreItem xmlns:ds="http://schemas.openxmlformats.org/officeDocument/2006/customXml" ds:itemID="{5D3ECCD1-0837-4F38-8F20-B4C708C8F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8a8d0d-b9b9-4c04-bec0-6a336f076d94"/>
    <ds:schemaRef ds:uri="24a31912-817f-419e-86f9-c5b692d37b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1989D7-CF02-4DC5-9433-98B600ACA0D7}">
  <ds:schemaRefs>
    <ds:schemaRef ds:uri="http://schemas.microsoft.com/office/2006/metadata/properties"/>
    <ds:schemaRef ds:uri="http://purl.org/dc/terms/"/>
    <ds:schemaRef ds:uri="488a8d0d-b9b9-4c04-bec0-6a336f076d94"/>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4a31912-817f-419e-86f9-c5b692d37b25"/>
    <ds:schemaRef ds:uri="http://www.w3.org/XML/1998/namespace"/>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{0C3177CA-761A-4DBA-8EA5-1DD423E3ED57}tf56488565_win32</Template>
  <TotalTime>120</TotalTime>
  <Words>437</Words>
  <Application>Microsoft Office PowerPoint</Application>
  <PresentationFormat>Laajakuva</PresentationFormat>
  <Paragraphs>55</Paragraphs>
  <Slides>8</Slides>
  <Notes>8</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8</vt:i4>
      </vt:variant>
    </vt:vector>
  </HeadingPairs>
  <TitlesOfParts>
    <vt:vector size="15" baseType="lpstr">
      <vt:lpstr>Arial</vt:lpstr>
      <vt:lpstr>Calibri</vt:lpstr>
      <vt:lpstr>Calibri Light</vt:lpstr>
      <vt:lpstr>Century Gothic</vt:lpstr>
      <vt:lpstr>Century Gothic Bold</vt:lpstr>
      <vt:lpstr>Courier New</vt:lpstr>
      <vt:lpstr>Office-teema</vt:lpstr>
      <vt:lpstr>Sukupuolisensitiivinen työote ja mieserityisyys</vt:lpstr>
      <vt:lpstr>Johdanto</vt:lpstr>
      <vt:lpstr>Mieserityiset ilmiöt</vt:lpstr>
      <vt:lpstr>Myyttien mies</vt:lpstr>
      <vt:lpstr>MIESERITYISYYS</vt:lpstr>
      <vt:lpstr>MIESERITYINEN OSAAMINEN</vt:lpstr>
      <vt:lpstr>KESKEISET KÄSITTEET</vt:lpstr>
      <vt:lpstr>Lähteet ja lisälukemista: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Yhteenve-toesitys</dc:title>
  <dc:creator>Maina Seppälä</dc:creator>
  <cp:lastModifiedBy>Kati Ojala</cp:lastModifiedBy>
  <cp:revision>92</cp:revision>
  <dcterms:created xsi:type="dcterms:W3CDTF">2022-09-28T08:22:53Z</dcterms:created>
  <dcterms:modified xsi:type="dcterms:W3CDTF">2022-11-29T08:46:24Z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0x010100060772E35F66CE4995453638D03C0F5A</vt:lpwstr>
  </property>
  <property fmtid="{D5CDD505-2E9C-101B-9397-08002B2CF9AE}" pid="3" name="MediaServiceImageTags">
    <vt:lpwstr/>
  </property>
</Properties>
</file>