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4"/>
  </p:notesMasterIdLst>
  <p:handoutMasterIdLst>
    <p:handoutMasterId r:id="rId5"/>
  </p:handoutMasterIdLst>
  <p:sldIdLst>
    <p:sldId id="274" r:id="rId2"/>
    <p:sldId id="272" r:id="rId3"/>
  </p:sldIdLst>
  <p:sldSz cx="10058400" cy="7772400"/>
  <p:notesSz cx="6797675" cy="9926638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8" userDrawn="1">
          <p15:clr>
            <a:srgbClr val="A4A3A4"/>
          </p15:clr>
        </p15:guide>
        <p15:guide id="2" orient="horz" pos="2784" userDrawn="1">
          <p15:clr>
            <a:srgbClr val="A4A3A4"/>
          </p15:clr>
        </p15:guide>
        <p15:guide id="3" orient="horz" pos="576" userDrawn="1">
          <p15:clr>
            <a:srgbClr val="A4A3A4"/>
          </p15:clr>
        </p15:guide>
        <p15:guide id="4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935"/>
    <a:srgbClr val="3F765F"/>
    <a:srgbClr val="EA4D8C"/>
    <a:srgbClr val="1A305C"/>
    <a:srgbClr val="367058"/>
    <a:srgbClr val="679B9B"/>
    <a:srgbClr val="25654A"/>
    <a:srgbClr val="E6E6E6"/>
    <a:srgbClr val="F38571"/>
    <a:srgbClr val="FF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3100DA-97D1-4204-A580-2A8BB82E9585}" v="16" dt="2024-09-23T10:48:15.2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725" autoAdjust="0"/>
  </p:normalViewPr>
  <p:slideViewPr>
    <p:cSldViewPr snapToGrid="0" showGuides="1">
      <p:cViewPr varScale="1">
        <p:scale>
          <a:sx n="79" d="100"/>
          <a:sy n="79" d="100"/>
        </p:scale>
        <p:origin x="1330" y="82"/>
      </p:cViewPr>
      <p:guideLst>
        <p:guide orient="horz" pos="2088"/>
        <p:guide orient="horz" pos="2784"/>
        <p:guide orient="horz" pos="576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Hietanen" userId="26ec3de9-cb90-4b43-ba3d-f2f2d92fbd9f" providerId="ADAL" clId="{793100DA-97D1-4204-A580-2A8BB82E9585}"/>
    <pc:docChg chg="undo custSel delSld modSld modNotesMaster modHandout">
      <pc:chgData name="Nina Hietanen" userId="26ec3de9-cb90-4b43-ba3d-f2f2d92fbd9f" providerId="ADAL" clId="{793100DA-97D1-4204-A580-2A8BB82E9585}" dt="2024-09-24T07:24:26.713" v="642" actId="207"/>
      <pc:docMkLst>
        <pc:docMk/>
      </pc:docMkLst>
      <pc:sldChg chg="addSp delSp modSp mod">
        <pc:chgData name="Nina Hietanen" userId="26ec3de9-cb90-4b43-ba3d-f2f2d92fbd9f" providerId="ADAL" clId="{793100DA-97D1-4204-A580-2A8BB82E9585}" dt="2024-09-23T10:23:08.319" v="614" actId="1076"/>
        <pc:sldMkLst>
          <pc:docMk/>
          <pc:sldMk cId="719325024" sldId="272"/>
        </pc:sldMkLst>
        <pc:spChg chg="add del mod">
          <ac:chgData name="Nina Hietanen" userId="26ec3de9-cb90-4b43-ba3d-f2f2d92fbd9f" providerId="ADAL" clId="{793100DA-97D1-4204-A580-2A8BB82E9585}" dt="2024-09-23T10:21:41.322" v="599" actId="21"/>
          <ac:spMkLst>
            <pc:docMk/>
            <pc:sldMk cId="719325024" sldId="272"/>
            <ac:spMk id="4" creationId="{33D30469-D02D-033A-54A8-40A11F0D3350}"/>
          </ac:spMkLst>
        </pc:spChg>
        <pc:spChg chg="mod">
          <ac:chgData name="Nina Hietanen" userId="26ec3de9-cb90-4b43-ba3d-f2f2d92fbd9f" providerId="ADAL" clId="{793100DA-97D1-4204-A580-2A8BB82E9585}" dt="2024-09-23T10:15:01.558" v="562" actId="1076"/>
          <ac:spMkLst>
            <pc:docMk/>
            <pc:sldMk cId="719325024" sldId="272"/>
            <ac:spMk id="22" creationId="{3F0CFD1C-F6E7-4B83-AB91-F24AF9E65390}"/>
          </ac:spMkLst>
        </pc:spChg>
        <pc:spChg chg="del">
          <ac:chgData name="Nina Hietanen" userId="26ec3de9-cb90-4b43-ba3d-f2f2d92fbd9f" providerId="ADAL" clId="{793100DA-97D1-4204-A580-2A8BB82E9585}" dt="2024-09-23T09:36:33.197" v="458" actId="478"/>
          <ac:spMkLst>
            <pc:docMk/>
            <pc:sldMk cId="719325024" sldId="272"/>
            <ac:spMk id="35" creationId="{093F8D94-2C1D-3225-3F20-0DB698262FDA}"/>
          </ac:spMkLst>
        </pc:spChg>
        <pc:spChg chg="del mod">
          <ac:chgData name="Nina Hietanen" userId="26ec3de9-cb90-4b43-ba3d-f2f2d92fbd9f" providerId="ADAL" clId="{793100DA-97D1-4204-A580-2A8BB82E9585}" dt="2024-09-23T09:48:00.537" v="522" actId="478"/>
          <ac:spMkLst>
            <pc:docMk/>
            <pc:sldMk cId="719325024" sldId="272"/>
            <ac:spMk id="37" creationId="{70F568C3-04E9-03A8-C4B6-7D14D18A9B23}"/>
          </ac:spMkLst>
        </pc:spChg>
        <pc:spChg chg="del">
          <ac:chgData name="Nina Hietanen" userId="26ec3de9-cb90-4b43-ba3d-f2f2d92fbd9f" providerId="ADAL" clId="{793100DA-97D1-4204-A580-2A8BB82E9585}" dt="2024-09-23T09:48:03.509" v="523" actId="478"/>
          <ac:spMkLst>
            <pc:docMk/>
            <pc:sldMk cId="719325024" sldId="272"/>
            <ac:spMk id="38" creationId="{5B15E7B0-5378-D1F8-4682-585C511C8BFC}"/>
          </ac:spMkLst>
        </pc:spChg>
        <pc:spChg chg="del mod">
          <ac:chgData name="Nina Hietanen" userId="26ec3de9-cb90-4b43-ba3d-f2f2d92fbd9f" providerId="ADAL" clId="{793100DA-97D1-4204-A580-2A8BB82E9585}" dt="2024-09-23T09:19:01.966" v="359"/>
          <ac:spMkLst>
            <pc:docMk/>
            <pc:sldMk cId="719325024" sldId="272"/>
            <ac:spMk id="40" creationId="{DAABAA87-5ED7-0681-43FF-8F7C4E59E325}"/>
          </ac:spMkLst>
        </pc:spChg>
        <pc:spChg chg="add del mod">
          <ac:chgData name="Nina Hietanen" userId="26ec3de9-cb90-4b43-ba3d-f2f2d92fbd9f" providerId="ADAL" clId="{793100DA-97D1-4204-A580-2A8BB82E9585}" dt="2024-09-23T10:21:37.114" v="598" actId="21"/>
          <ac:spMkLst>
            <pc:docMk/>
            <pc:sldMk cId="719325024" sldId="272"/>
            <ac:spMk id="47" creationId="{A95BAFF9-5556-069D-B249-393536B66E08}"/>
          </ac:spMkLst>
        </pc:spChg>
        <pc:spChg chg="add del mod">
          <ac:chgData name="Nina Hietanen" userId="26ec3de9-cb90-4b43-ba3d-f2f2d92fbd9f" providerId="ADAL" clId="{793100DA-97D1-4204-A580-2A8BB82E9585}" dt="2024-09-23T10:22:09.934" v="602" actId="931"/>
          <ac:spMkLst>
            <pc:docMk/>
            <pc:sldMk cId="719325024" sldId="272"/>
            <ac:spMk id="49" creationId="{69499D7D-6389-7BEC-F64A-A2149DB892C2}"/>
          </ac:spMkLst>
        </pc:spChg>
        <pc:spChg chg="add mod">
          <ac:chgData name="Nina Hietanen" userId="26ec3de9-cb90-4b43-ba3d-f2f2d92fbd9f" providerId="ADAL" clId="{793100DA-97D1-4204-A580-2A8BB82E9585}" dt="2024-09-23T09:47:15.617" v="513"/>
          <ac:spMkLst>
            <pc:docMk/>
            <pc:sldMk cId="719325024" sldId="272"/>
            <ac:spMk id="86" creationId="{FD30442A-A1AE-4FD1-B045-22F09C71CB76}"/>
          </ac:spMkLst>
        </pc:spChg>
        <pc:spChg chg="del mod">
          <ac:chgData name="Nina Hietanen" userId="26ec3de9-cb90-4b43-ba3d-f2f2d92fbd9f" providerId="ADAL" clId="{793100DA-97D1-4204-A580-2A8BB82E9585}" dt="2024-09-23T09:47:15.617" v="513"/>
          <ac:spMkLst>
            <pc:docMk/>
            <pc:sldMk cId="719325024" sldId="272"/>
            <ac:spMk id="115" creationId="{D328ED67-05E4-4380-99B0-44D2DEB5311C}"/>
          </ac:spMkLst>
        </pc:spChg>
        <pc:graphicFrameChg chg="del">
          <ac:chgData name="Nina Hietanen" userId="26ec3de9-cb90-4b43-ba3d-f2f2d92fbd9f" providerId="ADAL" clId="{793100DA-97D1-4204-A580-2A8BB82E9585}" dt="2024-09-23T09:36:27.628" v="457" actId="478"/>
          <ac:graphicFrameMkLst>
            <pc:docMk/>
            <pc:sldMk cId="719325024" sldId="272"/>
            <ac:graphicFrameMk id="28" creationId="{D9E0494A-790E-797A-3170-2DCBD1280D5E}"/>
          </ac:graphicFrameMkLst>
        </pc:graphicFrameChg>
        <pc:graphicFrameChg chg="add mod">
          <ac:chgData name="Nina Hietanen" userId="26ec3de9-cb90-4b43-ba3d-f2f2d92fbd9f" providerId="ADAL" clId="{793100DA-97D1-4204-A580-2A8BB82E9585}" dt="2024-09-23T09:47:54.202" v="520" actId="1076"/>
          <ac:graphicFrameMkLst>
            <pc:docMk/>
            <pc:sldMk cId="719325024" sldId="272"/>
            <ac:graphicFrameMk id="43" creationId="{7F6C4229-23DF-A97E-DC36-5FD7EE985762}"/>
          </ac:graphicFrameMkLst>
        </pc:graphicFrameChg>
        <pc:graphicFrameChg chg="add mod">
          <ac:chgData name="Nina Hietanen" userId="26ec3de9-cb90-4b43-ba3d-f2f2d92fbd9f" providerId="ADAL" clId="{793100DA-97D1-4204-A580-2A8BB82E9585}" dt="2024-09-23T09:48:34.182" v="530" actId="1076"/>
          <ac:graphicFrameMkLst>
            <pc:docMk/>
            <pc:sldMk cId="719325024" sldId="272"/>
            <ac:graphicFrameMk id="44" creationId="{76BA987B-E8A1-1D0B-4C75-D478302898AB}"/>
          </ac:graphicFrameMkLst>
        </pc:graphicFrameChg>
        <pc:graphicFrameChg chg="add mod">
          <ac:chgData name="Nina Hietanen" userId="26ec3de9-cb90-4b43-ba3d-f2f2d92fbd9f" providerId="ADAL" clId="{793100DA-97D1-4204-A580-2A8BB82E9585}" dt="2024-09-23T09:48:29.576" v="529" actId="1076"/>
          <ac:graphicFrameMkLst>
            <pc:docMk/>
            <pc:sldMk cId="719325024" sldId="272"/>
            <ac:graphicFrameMk id="45" creationId="{93F3363C-B2B5-5F2A-74D1-DA114F1BEFB6}"/>
          </ac:graphicFrameMkLst>
        </pc:graphicFrameChg>
        <pc:picChg chg="del">
          <ac:chgData name="Nina Hietanen" userId="26ec3de9-cb90-4b43-ba3d-f2f2d92fbd9f" providerId="ADAL" clId="{793100DA-97D1-4204-A580-2A8BB82E9585}" dt="2024-09-23T10:20:59.633" v="589" actId="21"/>
          <ac:picMkLst>
            <pc:docMk/>
            <pc:sldMk cId="719325024" sldId="272"/>
            <ac:picMk id="2" creationId="{F7693532-BB54-B6B1-151D-C3F702E66092}"/>
          </ac:picMkLst>
        </pc:picChg>
        <pc:picChg chg="mod">
          <ac:chgData name="Nina Hietanen" userId="26ec3de9-cb90-4b43-ba3d-f2f2d92fbd9f" providerId="ADAL" clId="{793100DA-97D1-4204-A580-2A8BB82E9585}" dt="2024-09-23T10:23:08.319" v="614" actId="1076"/>
          <ac:picMkLst>
            <pc:docMk/>
            <pc:sldMk cId="719325024" sldId="272"/>
            <ac:picMk id="42" creationId="{08752790-0962-6031-E5ED-835B5266E5F7}"/>
          </ac:picMkLst>
        </pc:picChg>
        <pc:picChg chg="add mod">
          <ac:chgData name="Nina Hietanen" userId="26ec3de9-cb90-4b43-ba3d-f2f2d92fbd9f" providerId="ADAL" clId="{793100DA-97D1-4204-A580-2A8BB82E9585}" dt="2024-09-23T10:22:36.890" v="609" actId="1076"/>
          <ac:picMkLst>
            <pc:docMk/>
            <pc:sldMk cId="719325024" sldId="272"/>
            <ac:picMk id="51" creationId="{8C0EBB2F-C15A-E546-8A29-C134FA3C66BD}"/>
          </ac:picMkLst>
        </pc:picChg>
      </pc:sldChg>
      <pc:sldChg chg="addSp delSp modSp mod">
        <pc:chgData name="Nina Hietanen" userId="26ec3de9-cb90-4b43-ba3d-f2f2d92fbd9f" providerId="ADAL" clId="{793100DA-97D1-4204-A580-2A8BB82E9585}" dt="2024-09-24T07:24:26.713" v="642" actId="207"/>
        <pc:sldMkLst>
          <pc:docMk/>
          <pc:sldMk cId="2102125650" sldId="274"/>
        </pc:sldMkLst>
        <pc:spChg chg="mod">
          <ac:chgData name="Nina Hietanen" userId="26ec3de9-cb90-4b43-ba3d-f2f2d92fbd9f" providerId="ADAL" clId="{793100DA-97D1-4204-A580-2A8BB82E9585}" dt="2024-09-23T09:43:17.845" v="480" actId="1076"/>
          <ac:spMkLst>
            <pc:docMk/>
            <pc:sldMk cId="2102125650" sldId="274"/>
            <ac:spMk id="2" creationId="{80C64EB9-E6EA-45AD-9476-BDDE89985057}"/>
          </ac:spMkLst>
        </pc:spChg>
        <pc:spChg chg="del mod">
          <ac:chgData name="Nina Hietanen" userId="26ec3de9-cb90-4b43-ba3d-f2f2d92fbd9f" providerId="ADAL" clId="{793100DA-97D1-4204-A580-2A8BB82E9585}" dt="2024-09-23T10:48:15.293" v="634" actId="478"/>
          <ac:spMkLst>
            <pc:docMk/>
            <pc:sldMk cId="2102125650" sldId="274"/>
            <ac:spMk id="6" creationId="{7A2E8C7E-4AB0-3FB5-FEE0-A635071AF172}"/>
          </ac:spMkLst>
        </pc:spChg>
        <pc:spChg chg="add del mod">
          <ac:chgData name="Nina Hietanen" userId="26ec3de9-cb90-4b43-ba3d-f2f2d92fbd9f" providerId="ADAL" clId="{793100DA-97D1-4204-A580-2A8BB82E9585}" dt="2024-09-23T09:10:40.343" v="237" actId="478"/>
          <ac:spMkLst>
            <pc:docMk/>
            <pc:sldMk cId="2102125650" sldId="274"/>
            <ac:spMk id="20" creationId="{EB360E7D-9046-5790-03DC-09724D49C952}"/>
          </ac:spMkLst>
        </pc:spChg>
        <pc:spChg chg="add mod">
          <ac:chgData name="Nina Hietanen" userId="26ec3de9-cb90-4b43-ba3d-f2f2d92fbd9f" providerId="ADAL" clId="{793100DA-97D1-4204-A580-2A8BB82E9585}" dt="2024-09-23T10:37:50.311" v="628" actId="1076"/>
          <ac:spMkLst>
            <pc:docMk/>
            <pc:sldMk cId="2102125650" sldId="274"/>
            <ac:spMk id="22" creationId="{51B620D8-24B9-A882-362B-174E811195F7}"/>
          </ac:spMkLst>
        </pc:spChg>
        <pc:spChg chg="mod">
          <ac:chgData name="Nina Hietanen" userId="26ec3de9-cb90-4b43-ba3d-f2f2d92fbd9f" providerId="ADAL" clId="{793100DA-97D1-4204-A580-2A8BB82E9585}" dt="2024-09-23T10:46:53.789" v="630" actId="1076"/>
          <ac:spMkLst>
            <pc:docMk/>
            <pc:sldMk cId="2102125650" sldId="274"/>
            <ac:spMk id="23" creationId="{24508FAD-2D2E-458D-B98F-3AB625F327B6}"/>
          </ac:spMkLst>
        </pc:spChg>
        <pc:spChg chg="mod">
          <ac:chgData name="Nina Hietanen" userId="26ec3de9-cb90-4b43-ba3d-f2f2d92fbd9f" providerId="ADAL" clId="{793100DA-97D1-4204-A580-2A8BB82E9585}" dt="2024-09-23T10:37:56.700" v="629" actId="14100"/>
          <ac:spMkLst>
            <pc:docMk/>
            <pc:sldMk cId="2102125650" sldId="274"/>
            <ac:spMk id="24" creationId="{0FD12705-AB70-40E3-A13F-B36B09C895BA}"/>
          </ac:spMkLst>
        </pc:spChg>
        <pc:spChg chg="add mod">
          <ac:chgData name="Nina Hietanen" userId="26ec3de9-cb90-4b43-ba3d-f2f2d92fbd9f" providerId="ADAL" clId="{793100DA-97D1-4204-A580-2A8BB82E9585}" dt="2024-09-23T10:37:46.308" v="627" actId="1076"/>
          <ac:spMkLst>
            <pc:docMk/>
            <pc:sldMk cId="2102125650" sldId="274"/>
            <ac:spMk id="27" creationId="{DA750E9A-CABD-217A-31E4-070A4C25DB68}"/>
          </ac:spMkLst>
        </pc:spChg>
        <pc:spChg chg="add del mod">
          <ac:chgData name="Nina Hietanen" userId="26ec3de9-cb90-4b43-ba3d-f2f2d92fbd9f" providerId="ADAL" clId="{793100DA-97D1-4204-A580-2A8BB82E9585}" dt="2024-09-23T09:32:36.346" v="420" actId="478"/>
          <ac:spMkLst>
            <pc:docMk/>
            <pc:sldMk cId="2102125650" sldId="274"/>
            <ac:spMk id="29" creationId="{5B2276DA-0AC6-A024-DA1C-4C872B1801C5}"/>
          </ac:spMkLst>
        </pc:spChg>
        <pc:spChg chg="add del mod">
          <ac:chgData name="Nina Hietanen" userId="26ec3de9-cb90-4b43-ba3d-f2f2d92fbd9f" providerId="ADAL" clId="{793100DA-97D1-4204-A580-2A8BB82E9585}" dt="2024-09-23T09:42:44.693" v="472"/>
          <ac:spMkLst>
            <pc:docMk/>
            <pc:sldMk cId="2102125650" sldId="274"/>
            <ac:spMk id="31" creationId="{73C7FC41-BC19-2AAC-7F07-73B7F59DA2A3}"/>
          </ac:spMkLst>
        </pc:spChg>
        <pc:spChg chg="add del mod">
          <ac:chgData name="Nina Hietanen" userId="26ec3de9-cb90-4b43-ba3d-f2f2d92fbd9f" providerId="ADAL" clId="{793100DA-97D1-4204-A580-2A8BB82E9585}" dt="2024-09-23T09:31:59.635" v="417" actId="478"/>
          <ac:spMkLst>
            <pc:docMk/>
            <pc:sldMk cId="2102125650" sldId="274"/>
            <ac:spMk id="34" creationId="{53ACB60C-B1B7-FEF1-77B8-C496EDD3704B}"/>
          </ac:spMkLst>
        </pc:spChg>
        <pc:spChg chg="add mod">
          <ac:chgData name="Nina Hietanen" userId="26ec3de9-cb90-4b43-ba3d-f2f2d92fbd9f" providerId="ADAL" clId="{793100DA-97D1-4204-A580-2A8BB82E9585}" dt="2024-09-23T09:45:44.422" v="502" actId="1076"/>
          <ac:spMkLst>
            <pc:docMk/>
            <pc:sldMk cId="2102125650" sldId="274"/>
            <ac:spMk id="36" creationId="{1647C719-3B8D-D9F0-6809-91FB38D5B517}"/>
          </ac:spMkLst>
        </pc:spChg>
        <pc:spChg chg="add mod">
          <ac:chgData name="Nina Hietanen" userId="26ec3de9-cb90-4b43-ba3d-f2f2d92fbd9f" providerId="ADAL" clId="{793100DA-97D1-4204-A580-2A8BB82E9585}" dt="2024-09-23T09:45:47.794" v="503" actId="1076"/>
          <ac:spMkLst>
            <pc:docMk/>
            <pc:sldMk cId="2102125650" sldId="274"/>
            <ac:spMk id="40" creationId="{7787005A-B6C0-8E69-8E90-60B139725A15}"/>
          </ac:spMkLst>
        </pc:spChg>
        <pc:spChg chg="add del mod">
          <ac:chgData name="Nina Hietanen" userId="26ec3de9-cb90-4b43-ba3d-f2f2d92fbd9f" providerId="ADAL" clId="{793100DA-97D1-4204-A580-2A8BB82E9585}" dt="2024-09-23T09:45:16.429" v="497" actId="931"/>
          <ac:spMkLst>
            <pc:docMk/>
            <pc:sldMk cId="2102125650" sldId="274"/>
            <ac:spMk id="42" creationId="{89CF23A2-3E9F-EFEE-5619-D4FB2907231E}"/>
          </ac:spMkLst>
        </pc:spChg>
        <pc:spChg chg="add mod">
          <ac:chgData name="Nina Hietanen" userId="26ec3de9-cb90-4b43-ba3d-f2f2d92fbd9f" providerId="ADAL" clId="{793100DA-97D1-4204-A580-2A8BB82E9585}" dt="2024-09-23T10:36:58.063" v="619" actId="1076"/>
          <ac:spMkLst>
            <pc:docMk/>
            <pc:sldMk cId="2102125650" sldId="274"/>
            <ac:spMk id="46" creationId="{1BA575D7-5FA4-E8AC-1662-25CA870C6E74}"/>
          </ac:spMkLst>
        </pc:spChg>
        <pc:spChg chg="add mod">
          <ac:chgData name="Nina Hietanen" userId="26ec3de9-cb90-4b43-ba3d-f2f2d92fbd9f" providerId="ADAL" clId="{793100DA-97D1-4204-A580-2A8BB82E9585}" dt="2024-09-24T07:24:26.713" v="642" actId="207"/>
          <ac:spMkLst>
            <pc:docMk/>
            <pc:sldMk cId="2102125650" sldId="274"/>
            <ac:spMk id="49" creationId="{33D30469-D02D-033A-54A8-40A11F0D3350}"/>
          </ac:spMkLst>
        </pc:spChg>
        <pc:spChg chg="del mod">
          <ac:chgData name="Nina Hietanen" userId="26ec3de9-cb90-4b43-ba3d-f2f2d92fbd9f" providerId="ADAL" clId="{793100DA-97D1-4204-A580-2A8BB82E9585}" dt="2024-09-23T09:47:12.066" v="512" actId="21"/>
          <ac:spMkLst>
            <pc:docMk/>
            <pc:sldMk cId="2102125650" sldId="274"/>
            <ac:spMk id="86" creationId="{FD30442A-A1AE-4FD1-B045-22F09C71CB76}"/>
          </ac:spMkLst>
        </pc:spChg>
        <pc:graphicFrameChg chg="del mod modGraphic">
          <ac:chgData name="Nina Hietanen" userId="26ec3de9-cb90-4b43-ba3d-f2f2d92fbd9f" providerId="ADAL" clId="{793100DA-97D1-4204-A580-2A8BB82E9585}" dt="2024-09-23T09:47:44.503" v="518" actId="21"/>
          <ac:graphicFrameMkLst>
            <pc:docMk/>
            <pc:sldMk cId="2102125650" sldId="274"/>
            <ac:graphicFrameMk id="3" creationId="{7F6C4229-23DF-A97E-DC36-5FD7EE985762}"/>
          </ac:graphicFrameMkLst>
        </pc:graphicFrameChg>
        <pc:graphicFrameChg chg="del mod modGraphic">
          <ac:chgData name="Nina Hietanen" userId="26ec3de9-cb90-4b43-ba3d-f2f2d92fbd9f" providerId="ADAL" clId="{793100DA-97D1-4204-A580-2A8BB82E9585}" dt="2024-09-23T09:48:09.327" v="524" actId="21"/>
          <ac:graphicFrameMkLst>
            <pc:docMk/>
            <pc:sldMk cId="2102125650" sldId="274"/>
            <ac:graphicFrameMk id="4" creationId="{76BA987B-E8A1-1D0B-4C75-D478302898AB}"/>
          </ac:graphicFrameMkLst>
        </pc:graphicFrameChg>
        <pc:graphicFrameChg chg="del modGraphic">
          <ac:chgData name="Nina Hietanen" userId="26ec3de9-cb90-4b43-ba3d-f2f2d92fbd9f" providerId="ADAL" clId="{793100DA-97D1-4204-A580-2A8BB82E9585}" dt="2024-09-23T09:48:23.091" v="527" actId="21"/>
          <ac:graphicFrameMkLst>
            <pc:docMk/>
            <pc:sldMk cId="2102125650" sldId="274"/>
            <ac:graphicFrameMk id="5" creationId="{93F3363C-B2B5-5F2A-74D1-DA114F1BEFB6}"/>
          </ac:graphicFrameMkLst>
        </pc:graphicFrameChg>
        <pc:picChg chg="add del">
          <ac:chgData name="Nina Hietanen" userId="26ec3de9-cb90-4b43-ba3d-f2f2d92fbd9f" providerId="ADAL" clId="{793100DA-97D1-4204-A580-2A8BB82E9585}" dt="2024-09-23T09:26:07.188" v="411" actId="478"/>
          <ac:picMkLst>
            <pc:docMk/>
            <pc:sldMk cId="2102125650" sldId="274"/>
            <ac:picMk id="8" creationId="{CB99DC04-3520-4C11-90E0-A4F0438ED385}"/>
          </ac:picMkLst>
        </pc:picChg>
        <pc:picChg chg="del">
          <ac:chgData name="Nina Hietanen" userId="26ec3de9-cb90-4b43-ba3d-f2f2d92fbd9f" providerId="ADAL" clId="{793100DA-97D1-4204-A580-2A8BB82E9585}" dt="2024-09-23T09:17:17.361" v="346" actId="478"/>
          <ac:picMkLst>
            <pc:docMk/>
            <pc:sldMk cId="2102125650" sldId="274"/>
            <ac:picMk id="9" creationId="{7F4B8A9C-45CD-4CD3-9835-7B75C8E7DF88}"/>
          </ac:picMkLst>
        </pc:picChg>
        <pc:picChg chg="del mod">
          <ac:chgData name="Nina Hietanen" userId="26ec3de9-cb90-4b43-ba3d-f2f2d92fbd9f" providerId="ADAL" clId="{793100DA-97D1-4204-A580-2A8BB82E9585}" dt="2024-09-23T09:44:43.288" v="491" actId="478"/>
          <ac:picMkLst>
            <pc:docMk/>
            <pc:sldMk cId="2102125650" sldId="274"/>
            <ac:picMk id="18" creationId="{DD61CC06-B846-CAD9-E9CF-E044D7890057}"/>
          </ac:picMkLst>
        </pc:picChg>
        <pc:picChg chg="add mod">
          <ac:chgData name="Nina Hietanen" userId="26ec3de9-cb90-4b43-ba3d-f2f2d92fbd9f" providerId="ADAL" clId="{793100DA-97D1-4204-A580-2A8BB82E9585}" dt="2024-09-23T10:46:56.958" v="631" actId="14100"/>
          <ac:picMkLst>
            <pc:docMk/>
            <pc:sldMk cId="2102125650" sldId="274"/>
            <ac:picMk id="38" creationId="{16FF90A5-2C6A-5962-E045-9F4BB8E64616}"/>
          </ac:picMkLst>
        </pc:picChg>
        <pc:picChg chg="add mod">
          <ac:chgData name="Nina Hietanen" userId="26ec3de9-cb90-4b43-ba3d-f2f2d92fbd9f" providerId="ADAL" clId="{793100DA-97D1-4204-A580-2A8BB82E9585}" dt="2024-09-23T09:46:24.437" v="510" actId="1440"/>
          <ac:picMkLst>
            <pc:docMk/>
            <pc:sldMk cId="2102125650" sldId="274"/>
            <ac:picMk id="44" creationId="{3760EA06-E2B7-B9C9-8501-3D3ABF505323}"/>
          </ac:picMkLst>
        </pc:picChg>
        <pc:picChg chg="add del mod">
          <ac:chgData name="Nina Hietanen" userId="26ec3de9-cb90-4b43-ba3d-f2f2d92fbd9f" providerId="ADAL" clId="{793100DA-97D1-4204-A580-2A8BB82E9585}" dt="2024-09-23T10:17:04.165" v="569" actId="478"/>
          <ac:picMkLst>
            <pc:docMk/>
            <pc:sldMk cId="2102125650" sldId="274"/>
            <ac:picMk id="47" creationId="{94B18302-F2DB-E87E-B36C-ACCF9976E4DF}"/>
          </ac:picMkLst>
        </pc:picChg>
        <pc:picChg chg="add mod">
          <ac:chgData name="Nina Hietanen" userId="26ec3de9-cb90-4b43-ba3d-f2f2d92fbd9f" providerId="ADAL" clId="{793100DA-97D1-4204-A580-2A8BB82E9585}" dt="2024-09-23T10:47:02.662" v="632" actId="1076"/>
          <ac:picMkLst>
            <pc:docMk/>
            <pc:sldMk cId="2102125650" sldId="274"/>
            <ac:picMk id="48" creationId="{F7693532-BB54-B6B1-151D-C3F702E66092}"/>
          </ac:picMkLst>
        </pc:picChg>
      </pc:sldChg>
      <pc:sldChg chg="del">
        <pc:chgData name="Nina Hietanen" userId="26ec3de9-cb90-4b43-ba3d-f2f2d92fbd9f" providerId="ADAL" clId="{793100DA-97D1-4204-A580-2A8BB82E9585}" dt="2024-09-23T09:16:28.499" v="343" actId="47"/>
        <pc:sldMkLst>
          <pc:docMk/>
          <pc:sldMk cId="346886234" sldId="275"/>
        </pc:sldMkLst>
      </pc:sldChg>
      <pc:sldChg chg="del">
        <pc:chgData name="Nina Hietanen" userId="26ec3de9-cb90-4b43-ba3d-f2f2d92fbd9f" providerId="ADAL" clId="{793100DA-97D1-4204-A580-2A8BB82E9585}" dt="2024-09-23T09:16:30.615" v="344" actId="47"/>
        <pc:sldMkLst>
          <pc:docMk/>
          <pc:sldMk cId="4244764810" sldId="27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57B51015-12CA-4649-B47F-D3EB5E1095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2111F2F-D8BA-4A13-91FC-3878C75727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923E9E7-0107-482B-9CE7-C074CB87FDBB}" type="datetime1">
              <a:rPr lang="fi-FI" smtClean="0"/>
              <a:t>23.9.2024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38FD67D-A60A-4914-89F3-9FC43EF54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51642D8-EDCF-4A15-A29F-1B065ECC2E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B7E8E42-E7C5-4B24-8575-74A765CA0A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330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99054B8-359A-4822-8A90-FA8DF3EEEFC0}" type="datetime1">
              <a:rPr lang="fi-FI" noProof="0" smtClean="0"/>
              <a:t>23.9.2024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1241425"/>
            <a:ext cx="43338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481A707-0A4C-444E-BBAC-8F56E4534DF7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202955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481A707-0A4C-444E-BBAC-8F56E4534DF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878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481A707-0A4C-444E-BBAC-8F56E4534DF7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72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3D023C27-C474-480F-BC7F-9C1AAFCAD96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0058400" cy="3319272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A48A0F1A-22FB-45FF-80D6-4FE63A63EE04}"/>
              </a:ext>
            </a:extLst>
          </p:cNvPr>
          <p:cNvSpPr/>
          <p:nvPr userDrawn="1"/>
        </p:nvSpPr>
        <p:spPr>
          <a:xfrm>
            <a:off x="9600" y="3319272"/>
            <a:ext cx="10048800" cy="44504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>
              <a:lnSpc>
                <a:spcPct val="150000"/>
              </a:lnSpc>
            </a:pPr>
            <a:endParaRPr lang="fi-FI" noProof="0"/>
          </a:p>
        </p:txBody>
      </p:sp>
      <p:sp>
        <p:nvSpPr>
          <p:cNvPr id="12" name="Sisällön paikkamerkki 14">
            <a:extLst>
              <a:ext uri="{FF2B5EF4-FFF2-40B4-BE49-F238E27FC236}">
                <a16:creationId xmlns:a16="http://schemas.microsoft.com/office/drawing/2014/main" id="{0D990D0E-21A8-4155-B955-886A21DE182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28600" y="3575304"/>
            <a:ext cx="2893612" cy="404672"/>
          </a:xfrm>
        </p:spPr>
        <p:txBody>
          <a:bodyPr rtlCol="0">
            <a:no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Kirjoita otsikko tähän</a:t>
            </a:r>
          </a:p>
        </p:txBody>
      </p:sp>
      <p:sp>
        <p:nvSpPr>
          <p:cNvPr id="13" name="Tekstin paikkamerkki 16">
            <a:extLst>
              <a:ext uri="{FF2B5EF4-FFF2-40B4-BE49-F238E27FC236}">
                <a16:creationId xmlns:a16="http://schemas.microsoft.com/office/drawing/2014/main" id="{E86030C3-0988-4616-B1A6-DC729760D6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8600" y="4087368"/>
            <a:ext cx="2893612" cy="339111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11" name="Otsikko 1">
            <a:extLst>
              <a:ext uri="{FF2B5EF4-FFF2-40B4-BE49-F238E27FC236}">
                <a16:creationId xmlns:a16="http://schemas.microsoft.com/office/drawing/2014/main" id="{B0BD0440-9D47-4C93-95F9-EFC0FCF1C6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25038" y="5183368"/>
            <a:ext cx="2889504" cy="1251856"/>
          </a:xfrm>
        </p:spPr>
        <p:txBody>
          <a:bodyPr vert="horz" rtlCol="0" anchor="ctr">
            <a:noAutofit/>
          </a:bodyPr>
          <a:lstStyle>
            <a:lvl1pPr algn="ctr">
              <a:lnSpc>
                <a:spcPct val="100000"/>
              </a:lnSpc>
              <a:defRPr sz="4000" b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MUOKKAA TEKSTIÄ</a:t>
            </a:r>
          </a:p>
        </p:txBody>
      </p:sp>
      <p:sp>
        <p:nvSpPr>
          <p:cNvPr id="14" name="Alaotsikko 2">
            <a:extLst>
              <a:ext uri="{FF2B5EF4-FFF2-40B4-BE49-F238E27FC236}">
                <a16:creationId xmlns:a16="http://schemas.microsoft.com/office/drawing/2014/main" id="{D62D81F5-56E3-4D39-96F6-6C09DF4C28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25038" y="6530864"/>
            <a:ext cx="2889504" cy="453005"/>
          </a:xfrm>
        </p:spPr>
        <p:txBody>
          <a:bodyPr vert="horz"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 spc="300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pPr rtl="0"/>
            <a:r>
              <a:rPr lang="fi-FI" noProof="0"/>
              <a:t>MUOKKAA TEKSTIÄ NAPSAUTTAMALLA</a:t>
            </a:r>
          </a:p>
        </p:txBody>
      </p:sp>
      <p:sp>
        <p:nvSpPr>
          <p:cNvPr id="16" name="Sisällön paikkamerkki 14">
            <a:extLst>
              <a:ext uri="{FF2B5EF4-FFF2-40B4-BE49-F238E27FC236}">
                <a16:creationId xmlns:a16="http://schemas.microsoft.com/office/drawing/2014/main" id="{6A973B95-8AB3-4E60-8A20-AB12D6D0E54E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577038" y="3575304"/>
            <a:ext cx="2893612" cy="404672"/>
          </a:xfrm>
        </p:spPr>
        <p:txBody>
          <a:bodyPr rtlCol="0">
            <a:no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Kirjoita otsikko tähän</a:t>
            </a:r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2569348C-F945-4CEC-9698-686F8ABC8B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7038" y="4087368"/>
            <a:ext cx="2893612" cy="1741653"/>
          </a:xfrm>
        </p:spPr>
        <p:txBody>
          <a:bodyPr rtlCol="0">
            <a:normAutofit/>
          </a:bodyPr>
          <a:lstStyle>
            <a:lvl1pPr marL="0" indent="0"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914400" indent="0"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371600" indent="0"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828800" indent="0"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9914019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3D023C27-C474-480F-BC7F-9C1AAFCAD96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352801" y="0"/>
            <a:ext cx="6705600" cy="4419600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A48A0F1A-22FB-45FF-80D6-4FE63A63EE04}"/>
              </a:ext>
            </a:extLst>
          </p:cNvPr>
          <p:cNvSpPr/>
          <p:nvPr userDrawn="1"/>
        </p:nvSpPr>
        <p:spPr>
          <a:xfrm>
            <a:off x="9600" y="0"/>
            <a:ext cx="3343200" cy="77697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>
              <a:lnSpc>
                <a:spcPct val="150000"/>
              </a:lnSpc>
            </a:pPr>
            <a:endParaRPr lang="fi-FI" noProof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F01E5D2-6D16-41B9-8D95-C3831084A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25038" y="5183368"/>
            <a:ext cx="2889504" cy="1251856"/>
          </a:xfrm>
        </p:spPr>
        <p:txBody>
          <a:bodyPr vert="horz" rtlCol="0" anchor="ctr">
            <a:noAutofit/>
          </a:bodyPr>
          <a:lstStyle>
            <a:lvl1pPr algn="ctr">
              <a:lnSpc>
                <a:spcPct val="100000"/>
              </a:lnSpc>
              <a:defRPr sz="4000" b="0">
                <a:solidFill>
                  <a:schemeClr val="tx2"/>
                </a:solidFill>
                <a:latin typeface="+mj-lt"/>
              </a:defRPr>
            </a:lvl1pPr>
          </a:lstStyle>
          <a:p>
            <a:pPr rtl="0"/>
            <a:r>
              <a:rPr lang="fi-FI" noProof="0"/>
              <a:t>MUOKKAA TEKSTIÄ</a:t>
            </a:r>
          </a:p>
        </p:txBody>
      </p:sp>
      <p:sp>
        <p:nvSpPr>
          <p:cNvPr id="18" name="Alaotsikko 2">
            <a:extLst>
              <a:ext uri="{FF2B5EF4-FFF2-40B4-BE49-F238E27FC236}">
                <a16:creationId xmlns:a16="http://schemas.microsoft.com/office/drawing/2014/main" id="{C1E1772A-8C1A-43F8-A297-A2A1C4961A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25038" y="6530864"/>
            <a:ext cx="2889504" cy="453005"/>
          </a:xfrm>
        </p:spPr>
        <p:txBody>
          <a:bodyPr vert="horz" rtlCol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 spc="30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pPr rtl="0"/>
            <a:r>
              <a:rPr lang="fi-FI" noProof="0"/>
              <a:t>MUOKKAA TEKSTIÄ NAPSAUTTAMALLA</a:t>
            </a: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97492751-E9EF-463C-8C1E-1AA3A9B1D816}"/>
              </a:ext>
            </a:extLst>
          </p:cNvPr>
          <p:cNvSpPr/>
          <p:nvPr userDrawn="1"/>
        </p:nvSpPr>
        <p:spPr>
          <a:xfrm>
            <a:off x="3355200" y="3886200"/>
            <a:ext cx="3348000" cy="3886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sp>
        <p:nvSpPr>
          <p:cNvPr id="20" name="Sisällön paikkamerkki 14">
            <a:extLst>
              <a:ext uri="{FF2B5EF4-FFF2-40B4-BE49-F238E27FC236}">
                <a16:creationId xmlns:a16="http://schemas.microsoft.com/office/drawing/2014/main" id="{E6FA2C89-4818-4619-8F8B-31E5505EAF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577038" y="4713695"/>
            <a:ext cx="2893612" cy="404672"/>
          </a:xfrm>
        </p:spPr>
        <p:txBody>
          <a:bodyPr rtlCol="0">
            <a:no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Kirjoita otsikko tähän</a:t>
            </a:r>
          </a:p>
        </p:txBody>
      </p:sp>
      <p:sp>
        <p:nvSpPr>
          <p:cNvPr id="21" name="Tekstin paikkamerkki 16">
            <a:extLst>
              <a:ext uri="{FF2B5EF4-FFF2-40B4-BE49-F238E27FC236}">
                <a16:creationId xmlns:a16="http://schemas.microsoft.com/office/drawing/2014/main" id="{67651986-01F3-4697-A0D4-31F6A10983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7038" y="5216093"/>
            <a:ext cx="2893612" cy="1741653"/>
          </a:xfrm>
        </p:spPr>
        <p:txBody>
          <a:bodyPr rtlCol="0">
            <a:normAutofit/>
          </a:bodyPr>
          <a:lstStyle>
            <a:lvl1pPr marL="0" indent="0">
              <a:buNone/>
              <a:defRPr sz="11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11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2pPr>
            <a:lvl3pPr marL="914400" indent="0">
              <a:buNone/>
              <a:defRPr sz="11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3pPr>
            <a:lvl4pPr marL="1371600" indent="0">
              <a:buNone/>
              <a:defRPr sz="11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4pPr>
            <a:lvl5pPr marL="1828800" indent="0">
              <a:buNone/>
              <a:defRPr sz="110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12" name="Sisällön paikkamerkki 14">
            <a:extLst>
              <a:ext uri="{FF2B5EF4-FFF2-40B4-BE49-F238E27FC236}">
                <a16:creationId xmlns:a16="http://schemas.microsoft.com/office/drawing/2014/main" id="{0D990D0E-21A8-4155-B955-886A21DE182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28600" y="1530776"/>
            <a:ext cx="2893612" cy="404672"/>
          </a:xfrm>
        </p:spPr>
        <p:txBody>
          <a:bodyPr rtlCol="0">
            <a:no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Kirjoita otsikko tähän</a:t>
            </a:r>
          </a:p>
        </p:txBody>
      </p:sp>
      <p:sp>
        <p:nvSpPr>
          <p:cNvPr id="13" name="Tekstin paikkamerkki 16">
            <a:extLst>
              <a:ext uri="{FF2B5EF4-FFF2-40B4-BE49-F238E27FC236}">
                <a16:creationId xmlns:a16="http://schemas.microsoft.com/office/drawing/2014/main" id="{E86030C3-0988-4616-B1A6-DC729760D6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8600" y="2044385"/>
            <a:ext cx="2893612" cy="4807095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spcBef>
                <a:spcPts val="1200"/>
              </a:spcBef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777400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FA4B57A7-3A86-45DA-B5CA-AC7A481E3274}"/>
              </a:ext>
            </a:extLst>
          </p:cNvPr>
          <p:cNvSpPr/>
          <p:nvPr userDrawn="1"/>
        </p:nvSpPr>
        <p:spPr>
          <a:xfrm>
            <a:off x="0" y="0"/>
            <a:ext cx="3355974" cy="44433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i-FI" noProof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14F3BCA9-2C74-4567-9FB2-2CE1AC28A6EC}"/>
              </a:ext>
            </a:extLst>
          </p:cNvPr>
          <p:cNvSpPr/>
          <p:nvPr userDrawn="1"/>
        </p:nvSpPr>
        <p:spPr>
          <a:xfrm>
            <a:off x="6702425" y="0"/>
            <a:ext cx="3355975" cy="44433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i-FI" noProof="0"/>
          </a:p>
        </p:txBody>
      </p:sp>
      <p:sp>
        <p:nvSpPr>
          <p:cNvPr id="15" name="Kuvan paikkamerkki 12">
            <a:extLst>
              <a:ext uri="{FF2B5EF4-FFF2-40B4-BE49-F238E27FC236}">
                <a16:creationId xmlns:a16="http://schemas.microsoft.com/office/drawing/2014/main" id="{86D9E3AF-002F-496A-AE6E-5675F64592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55975" y="-1"/>
            <a:ext cx="3348000" cy="3300621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6" name="Kuvan paikkamerkki 11">
            <a:extLst>
              <a:ext uri="{FF2B5EF4-FFF2-40B4-BE49-F238E27FC236}">
                <a16:creationId xmlns:a16="http://schemas.microsoft.com/office/drawing/2014/main" id="{86E48971-37C3-4BED-A53F-BBE4AE0A58D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4443322"/>
            <a:ext cx="3348000" cy="3329078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8" name="Kuvan paikkamerkki 14">
            <a:extLst>
              <a:ext uri="{FF2B5EF4-FFF2-40B4-BE49-F238E27FC236}">
                <a16:creationId xmlns:a16="http://schemas.microsoft.com/office/drawing/2014/main" id="{E35617C7-C13A-4F76-8C0C-AF5E38C622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10400" y="4443322"/>
            <a:ext cx="3348000" cy="3329078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6" name="Tekstin paikkamerkki 18">
            <a:extLst>
              <a:ext uri="{FF2B5EF4-FFF2-40B4-BE49-F238E27FC236}">
                <a16:creationId xmlns:a16="http://schemas.microsoft.com/office/drawing/2014/main" id="{7DB83E81-869F-4BAD-AEC6-B87F2B879A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848535"/>
            <a:ext cx="2864802" cy="3505751"/>
          </a:xfrm>
        </p:spPr>
        <p:txBody>
          <a:bodyPr lIns="91440" rtlCol="0">
            <a:normAutofit/>
          </a:bodyPr>
          <a:lstStyle>
            <a:lvl1pPr marL="0" indent="0">
              <a:lnSpc>
                <a:spcPct val="150000"/>
              </a:lnSpc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lnSpc>
                <a:spcPct val="150000"/>
              </a:lnSpc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buNone/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otsikon </a:t>
            </a:r>
            <a:br>
              <a:rPr lang="fi-FI" noProof="0"/>
            </a:br>
            <a:r>
              <a:rPr lang="fi-FI" noProof="0"/>
              <a:t>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30" name="Tekstin paikkamerkki 18">
            <a:extLst>
              <a:ext uri="{FF2B5EF4-FFF2-40B4-BE49-F238E27FC236}">
                <a16:creationId xmlns:a16="http://schemas.microsoft.com/office/drawing/2014/main" id="{6A9BD8AF-34CA-4F04-9A17-B45F6EB3AA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1400" y="3554730"/>
            <a:ext cx="2895599" cy="3989070"/>
          </a:xfrm>
        </p:spPr>
        <p:txBody>
          <a:bodyPr lIns="0" rtlCol="0" anchor="ctr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buNone/>
              <a:defRPr sz="20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otsikon </a:t>
            </a:r>
            <a:br>
              <a:rPr lang="fi-FI" noProof="0"/>
            </a:br>
            <a:r>
              <a:rPr lang="fi-FI" noProof="0"/>
              <a:t>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33" name="Tekstin paikkamerkki 16">
            <a:extLst>
              <a:ext uri="{FF2B5EF4-FFF2-40B4-BE49-F238E27FC236}">
                <a16:creationId xmlns:a16="http://schemas.microsoft.com/office/drawing/2014/main" id="{2390D74A-03BA-4C31-B59B-57CCDAF885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31152" y="228600"/>
            <a:ext cx="2898329" cy="530895"/>
          </a:xfrm>
        </p:spPr>
        <p:txBody>
          <a:bodyPr lIns="91440" rtlCol="0" anchor="t">
            <a:no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OTSIKKO </a:t>
            </a:r>
            <a:br>
              <a:rPr lang="fi-FI" noProof="0"/>
            </a:br>
            <a:r>
              <a:rPr lang="fi-FI" noProof="0"/>
              <a:t>TÄHÄN</a:t>
            </a:r>
          </a:p>
        </p:txBody>
      </p:sp>
      <p:sp>
        <p:nvSpPr>
          <p:cNvPr id="34" name="Tekstin paikkamerkki 18">
            <a:extLst>
              <a:ext uri="{FF2B5EF4-FFF2-40B4-BE49-F238E27FC236}">
                <a16:creationId xmlns:a16="http://schemas.microsoft.com/office/drawing/2014/main" id="{50BE2EB5-0041-4D2D-A6AE-4DE92FEED8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931151" y="848535"/>
            <a:ext cx="2898647" cy="3505751"/>
          </a:xfrm>
        </p:spPr>
        <p:txBody>
          <a:bodyPr lIns="91440" rtlCol="0">
            <a:normAutofit/>
          </a:bodyPr>
          <a:lstStyle>
            <a:lvl1pPr>
              <a:lnSpc>
                <a:spcPct val="150000"/>
              </a:lnSpc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lnSpc>
                <a:spcPct val="150000"/>
              </a:lnSpc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defRPr sz="11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otsikon </a:t>
            </a:r>
            <a:br>
              <a:rPr lang="fi-FI" noProof="0"/>
            </a:br>
            <a:r>
              <a:rPr lang="fi-FI" noProof="0"/>
              <a:t>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17" name="Otsikko 3">
            <a:extLst>
              <a:ext uri="{FF2B5EF4-FFF2-40B4-BE49-F238E27FC236}">
                <a16:creationId xmlns:a16="http://schemas.microsoft.com/office/drawing/2014/main" id="{7D4C849E-DCC1-4757-BBBF-C69B4CD0BD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8600" y="228600"/>
            <a:ext cx="2804477" cy="475315"/>
          </a:xfrm>
        </p:spPr>
        <p:txBody>
          <a:bodyPr vert="horz" lIns="0" tIns="45720" rIns="91440" bIns="45720" rtlCol="0" anchor="t">
            <a:noAutofit/>
          </a:bodyPr>
          <a:lstStyle>
            <a:lvl1pPr>
              <a:defRPr lang="en-US" sz="2400" b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fi-FI" noProof="0"/>
              <a:t>Muokkaa otsikon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712004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DF7DA993-9462-4064-B89B-BCEF27D4DACC}"/>
              </a:ext>
            </a:extLst>
          </p:cNvPr>
          <p:cNvSpPr/>
          <p:nvPr userDrawn="1"/>
        </p:nvSpPr>
        <p:spPr>
          <a:xfrm>
            <a:off x="6704476" y="3331758"/>
            <a:ext cx="3343200" cy="44406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>
              <a:lnSpc>
                <a:spcPct val="150000"/>
              </a:lnSpc>
            </a:pPr>
            <a:endParaRPr lang="fi-FI" noProof="0"/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C8931403-AA2F-415D-BC4C-E1168B62C473}"/>
              </a:ext>
            </a:extLst>
          </p:cNvPr>
          <p:cNvSpPr/>
          <p:nvPr userDrawn="1"/>
        </p:nvSpPr>
        <p:spPr>
          <a:xfrm>
            <a:off x="-318" y="3329078"/>
            <a:ext cx="3343200" cy="44406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>
              <a:lnSpc>
                <a:spcPct val="150000"/>
              </a:lnSpc>
            </a:pPr>
            <a:endParaRPr lang="fi-FI" noProof="0"/>
          </a:p>
        </p:txBody>
      </p:sp>
      <p:sp>
        <p:nvSpPr>
          <p:cNvPr id="15" name="Kuvan paikkamerkki 12">
            <a:extLst>
              <a:ext uri="{FF2B5EF4-FFF2-40B4-BE49-F238E27FC236}">
                <a16:creationId xmlns:a16="http://schemas.microsoft.com/office/drawing/2014/main" id="{86D9E3AF-002F-496A-AE6E-5675F64592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55975" y="4471779"/>
            <a:ext cx="3348000" cy="3300621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6" name="Kuvan paikkamerkki 11">
            <a:extLst>
              <a:ext uri="{FF2B5EF4-FFF2-40B4-BE49-F238E27FC236}">
                <a16:creationId xmlns:a16="http://schemas.microsoft.com/office/drawing/2014/main" id="{86E48971-37C3-4BED-A53F-BBE4AE0A58D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340"/>
            <a:ext cx="3342882" cy="3329078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18" name="Kuvan paikkamerkki 14">
            <a:extLst>
              <a:ext uri="{FF2B5EF4-FFF2-40B4-BE49-F238E27FC236}">
                <a16:creationId xmlns:a16="http://schemas.microsoft.com/office/drawing/2014/main" id="{E35617C7-C13A-4F76-8C0C-AF5E38C622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03975" y="0"/>
            <a:ext cx="3354425" cy="3329078"/>
          </a:xfrm>
        </p:spPr>
        <p:txBody>
          <a:bodyPr rtlCol="0"/>
          <a:lstStyle/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26" name="Tekstin paikkamerkki 18">
            <a:extLst>
              <a:ext uri="{FF2B5EF4-FFF2-40B4-BE49-F238E27FC236}">
                <a16:creationId xmlns:a16="http://schemas.microsoft.com/office/drawing/2014/main" id="{7DB83E81-869F-4BAD-AEC6-B87F2B879A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4410389"/>
            <a:ext cx="2804477" cy="3114839"/>
          </a:xfrm>
        </p:spPr>
        <p:txBody>
          <a:bodyPr lIns="0" rtlCol="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otsikon </a:t>
            </a:r>
            <a:br>
              <a:rPr lang="fi-FI" noProof="0"/>
            </a:br>
            <a:r>
              <a:rPr lang="fi-FI" noProof="0"/>
              <a:t>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24" name="Tekstin paikkamerkki 16">
            <a:extLst>
              <a:ext uri="{FF2B5EF4-FFF2-40B4-BE49-F238E27FC236}">
                <a16:creationId xmlns:a16="http://schemas.microsoft.com/office/drawing/2014/main" id="{998F7F43-9F0A-4A12-909E-A0A45D5129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97760" y="237735"/>
            <a:ext cx="2895600" cy="720005"/>
          </a:xfrm>
        </p:spPr>
        <p:txBody>
          <a:bodyPr lIns="0" rtlCol="0" anchor="t">
            <a:no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fi-FI" noProof="0"/>
              <a:t>Lisää otsikko </a:t>
            </a:r>
            <a:br>
              <a:rPr lang="fi-FI" noProof="0"/>
            </a:br>
            <a:r>
              <a:rPr lang="fi-FI" noProof="0"/>
              <a:t>tähän</a:t>
            </a:r>
          </a:p>
        </p:txBody>
      </p:sp>
      <p:sp>
        <p:nvSpPr>
          <p:cNvPr id="25" name="Tekstin paikkamerkki 18">
            <a:extLst>
              <a:ext uri="{FF2B5EF4-FFF2-40B4-BE49-F238E27FC236}">
                <a16:creationId xmlns:a16="http://schemas.microsoft.com/office/drawing/2014/main" id="{F5331389-512C-445A-AAE9-512161E8106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7442" y="653143"/>
            <a:ext cx="2895600" cy="3473689"/>
          </a:xfrm>
        </p:spPr>
        <p:txBody>
          <a:bodyPr lIns="0" rtlCol="0">
            <a:normAutofit/>
          </a:bodyPr>
          <a:lstStyle>
            <a:lvl1pPr marL="0" indent="0">
              <a:lnSpc>
                <a:spcPct val="150000"/>
              </a:lnSpc>
              <a:spcBef>
                <a:spcPts val="1200"/>
              </a:spcBef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2pPr>
            <a:lvl3pPr marL="9144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3pPr>
            <a:lvl4pPr marL="13716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4pPr>
            <a:lvl5pPr marL="1828800" indent="0">
              <a:lnSpc>
                <a:spcPct val="150000"/>
              </a:lnSpc>
              <a:spcBef>
                <a:spcPts val="1200"/>
              </a:spcBef>
              <a:buNone/>
              <a:defRPr sz="1200"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otsikon </a:t>
            </a:r>
            <a:br>
              <a:rPr lang="fi-FI" noProof="0"/>
            </a:br>
            <a:r>
              <a:rPr lang="fi-FI" noProof="0"/>
              <a:t>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14" name="Tekstin paikkamerkki 18">
            <a:extLst>
              <a:ext uri="{FF2B5EF4-FFF2-40B4-BE49-F238E27FC236}">
                <a16:creationId xmlns:a16="http://schemas.microsoft.com/office/drawing/2014/main" id="{77F65966-649A-4014-AAD1-3121592E2E3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2615" y="4350709"/>
            <a:ext cx="2887103" cy="311483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2pPr>
            <a:lvl3pPr marL="9144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3pPr>
            <a:lvl4pPr marL="13716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4pPr>
            <a:lvl5pPr marL="182880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5pPr>
          </a:lstStyle>
          <a:p>
            <a:pPr lvl="0" rtl="0"/>
            <a:r>
              <a:rPr lang="fi-FI" noProof="0"/>
              <a:t>Muokkaa otsikon </a:t>
            </a:r>
            <a:br>
              <a:rPr lang="fi-FI" noProof="0"/>
            </a:br>
            <a:r>
              <a:rPr lang="fi-FI" noProof="0"/>
              <a:t>perustyyliä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059F801B-9725-432B-9CE8-6F353446EC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8600" y="3886200"/>
            <a:ext cx="2804477" cy="475315"/>
          </a:xfrm>
        </p:spPr>
        <p:txBody>
          <a:bodyPr vert="horz" lIns="0" tIns="45720" rIns="91440" bIns="45720" rtlCol="0" anchor="t">
            <a:noAutofit/>
          </a:bodyPr>
          <a:lstStyle>
            <a:lvl1pPr>
              <a:defRPr lang="en-US" sz="2400" b="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fi-FI" noProof="0"/>
              <a:t>Muokkaa otsikon perustyyliä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7491984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18615E1-5D6D-48CF-AD07-8B84FA4FC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9601199" cy="1501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257D790-2770-4A00-BC9B-FA42651B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599" y="2363788"/>
            <a:ext cx="9601199" cy="5180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88369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3" r:id="rId2"/>
    <p:sldLayoutId id="2147483692" r:id="rId3"/>
    <p:sldLayoutId id="214748369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112" userDrawn="1">
          <p15:clr>
            <a:srgbClr val="F26B43"/>
          </p15:clr>
        </p15:guide>
        <p15:guide id="3" pos="4224" userDrawn="1">
          <p15:clr>
            <a:srgbClr val="F26B43"/>
          </p15:clr>
        </p15:guide>
        <p15:guide id="4" pos="144" userDrawn="1">
          <p15:clr>
            <a:srgbClr val="5ACBF0"/>
          </p15:clr>
        </p15:guide>
        <p15:guide id="6" pos="6192" userDrawn="1">
          <p15:clr>
            <a:srgbClr val="5ACBF0"/>
          </p15:clr>
        </p15:guide>
        <p15:guide id="8" orient="horz" pos="144" userDrawn="1">
          <p15:clr>
            <a:srgbClr val="5ACBF0"/>
          </p15:clr>
        </p15:guide>
        <p15:guide id="9" orient="horz" pos="4752" userDrawn="1">
          <p15:clr>
            <a:srgbClr val="5ACBF0"/>
          </p15:clr>
        </p15:guide>
        <p15:guide id="10" pos="1968" userDrawn="1">
          <p15:clr>
            <a:srgbClr val="5ACBF0"/>
          </p15:clr>
        </p15:guide>
        <p15:guide id="11" pos="2256" userDrawn="1">
          <p15:clr>
            <a:srgbClr val="5ACBF0"/>
          </p15:clr>
        </p15:guide>
        <p15:guide id="12" pos="4080" userDrawn="1">
          <p15:clr>
            <a:srgbClr val="5ACBF0"/>
          </p15:clr>
        </p15:guide>
        <p15:guide id="13" pos="4368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24508FAD-2D2E-458D-B98F-3AB625F327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1531" y="2840207"/>
            <a:ext cx="2895600" cy="720005"/>
          </a:xfrm>
        </p:spPr>
        <p:txBody>
          <a:bodyPr rtlCol="0"/>
          <a:lstStyle/>
          <a:p>
            <a:pPr rtl="0"/>
            <a:r>
              <a:rPr lang="fi-FI" dirty="0"/>
              <a:t>Mitä ja miten?</a:t>
            </a:r>
          </a:p>
        </p:txBody>
      </p:sp>
      <p:sp>
        <p:nvSpPr>
          <p:cNvPr id="24" name="Tekstin paikkamerkki 23">
            <a:extLst>
              <a:ext uri="{FF2B5EF4-FFF2-40B4-BE49-F238E27FC236}">
                <a16:creationId xmlns:a16="http://schemas.microsoft.com/office/drawing/2014/main" id="{0FD12705-AB70-40E3-A13F-B36B09C895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97442" y="438990"/>
            <a:ext cx="2895600" cy="7095675"/>
          </a:xfrm>
        </p:spPr>
        <p:txBody>
          <a:bodyPr rtlCol="0">
            <a:normAutofit/>
          </a:bodyPr>
          <a:lstStyle/>
          <a:p>
            <a:pPr>
              <a:spcBef>
                <a:spcPts val="0"/>
              </a:spcBef>
            </a:pPr>
            <a:r>
              <a:rPr lang="fi-FI" sz="1400" b="0" i="0" u="none" strike="noStrike" dirty="0">
                <a:solidFill>
                  <a:srgbClr val="434343"/>
                </a:solidFill>
                <a:effectLst/>
                <a:latin typeface="Comic Sans MS" panose="030F0702030302020204" pitchFamily="66" charset="0"/>
              </a:rPr>
              <a:t>	</a:t>
            </a:r>
            <a:br>
              <a:rPr lang="fi-FI" b="0" dirty="0">
                <a:effectLst/>
              </a:rPr>
            </a:br>
            <a:endParaRPr lang="fi-FI"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80C64EB9-E6EA-45AD-9476-BDDE89985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18128" y="4036800"/>
            <a:ext cx="2887103" cy="3114839"/>
          </a:xfrm>
        </p:spPr>
        <p:txBody>
          <a:bodyPr rtlCol="0"/>
          <a:lstStyle/>
          <a:p>
            <a:br>
              <a:rPr lang="fi-FI" b="0" dirty="0">
                <a:effectLst/>
              </a:rPr>
            </a:br>
            <a:endParaRPr lang="fi-FI" dirty="0"/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51B620D8-24B9-A882-362B-174E811195F7}"/>
              </a:ext>
            </a:extLst>
          </p:cNvPr>
          <p:cNvSpPr txBox="1"/>
          <p:nvPr/>
        </p:nvSpPr>
        <p:spPr>
          <a:xfrm>
            <a:off x="3597442" y="438990"/>
            <a:ext cx="312068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t">
              <a:spcBef>
                <a:spcPts val="0"/>
              </a:spcBef>
              <a:spcAft>
                <a:spcPts val="0"/>
              </a:spcAft>
            </a:pPr>
            <a:r>
              <a:rPr lang="fi-FI" sz="1800" b="1" i="0" u="none" strike="noStrike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2. </a:t>
            </a:r>
            <a:r>
              <a:rPr lang="fi-FI" sz="1600" b="1" i="0" u="none" strike="noStrike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Keskeneräisten opintojaksojen saattaminen loppuun</a:t>
            </a:r>
            <a:endParaRPr lang="fi-FI" sz="1600" dirty="0">
              <a:effectLst/>
            </a:endParaRP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DA750E9A-CABD-217A-31E4-070A4C25DB68}"/>
              </a:ext>
            </a:extLst>
          </p:cNvPr>
          <p:cNvSpPr txBox="1"/>
          <p:nvPr/>
        </p:nvSpPr>
        <p:spPr>
          <a:xfrm>
            <a:off x="3591296" y="1300764"/>
            <a:ext cx="2383278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400" b="0" i="0" u="none" strike="noStrike" dirty="0">
                <a:solidFill>
                  <a:srgbClr val="274E13"/>
                </a:solidFill>
                <a:effectLst/>
                <a:latin typeface="Comic Sans MS" panose="030F0702030302020204" pitchFamily="66" charset="0"/>
              </a:rPr>
              <a:t>”GILJOTIINIPÄIVÄ”</a:t>
            </a:r>
            <a:endParaRPr lang="fi-FI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400" b="0" i="0" u="none" strike="noStrike" dirty="0">
                <a:solidFill>
                  <a:srgbClr val="274E13"/>
                </a:solidFill>
                <a:effectLst/>
                <a:latin typeface="Comic Sans MS" panose="030F0702030302020204" pitchFamily="66" charset="0"/>
              </a:rPr>
              <a:t>Vajaat ja poissaolojen takia saadut V-arvosanat poistetaan vuosittain helmikuun lopussa </a:t>
            </a:r>
            <a:endParaRPr lang="fi-FI" sz="1400" b="0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fi-FI" sz="1400" b="1" i="0" u="none" strike="noStrike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                 ↓</a:t>
            </a:r>
            <a:endParaRPr lang="fi-FI" sz="14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400" b="0" i="0" u="none" strike="noStrike" dirty="0">
                <a:solidFill>
                  <a:srgbClr val="274E13"/>
                </a:solidFill>
                <a:effectLst/>
                <a:latin typeface="Comic Sans MS" panose="030F0702030302020204" pitchFamily="66" charset="0"/>
              </a:rPr>
              <a:t>V-merkinnät vähenivät huomattavasti ja opinnot etenevät nyt aikataulussa</a:t>
            </a:r>
            <a:endParaRPr lang="fi-FI" sz="1400" b="0" dirty="0">
              <a:effectLst/>
            </a:endParaRPr>
          </a:p>
          <a:p>
            <a:br>
              <a:rPr lang="fi-FI" dirty="0"/>
            </a:br>
            <a:endParaRPr lang="fi-FI" dirty="0"/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1647C719-3B8D-D9F0-6809-91FB38D5B517}"/>
              </a:ext>
            </a:extLst>
          </p:cNvPr>
          <p:cNvSpPr txBox="1"/>
          <p:nvPr/>
        </p:nvSpPr>
        <p:spPr>
          <a:xfrm>
            <a:off x="6825132" y="5170831"/>
            <a:ext cx="3233268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  <a:t>Otimme käyttöön laaja-alaisen osaamisen arvioinnin kaikissa oppiaineissa</a:t>
            </a:r>
          </a:p>
          <a:p>
            <a:endParaRPr lang="fi-FI" sz="1400" b="0" i="0" u="none" strike="noStrike" dirty="0">
              <a:solidFill>
                <a:schemeClr val="accent3">
                  <a:lumMod val="95000"/>
                </a:schemeClr>
              </a:solidFill>
              <a:effectLst/>
              <a:latin typeface="Comic Sans MS" panose="030F0702030302020204" pitchFamily="66" charset="0"/>
            </a:endParaRPr>
          </a:p>
          <a:p>
            <a:r>
              <a:rPr lang="fi-FI" sz="1400" dirty="0">
                <a:solidFill>
                  <a:schemeClr val="accent3">
                    <a:lumMod val="95000"/>
                  </a:schemeClr>
                </a:solidFill>
                <a:latin typeface="Comic Sans MS" panose="030F0702030302020204" pitchFamily="66" charset="0"/>
              </a:rPr>
              <a:t>Laaja-alaisen osaamisen arviointia </a:t>
            </a:r>
            <a: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  <a:t>kehitetään vielä toimivammaksi</a:t>
            </a:r>
            <a:endParaRPr lang="fi-FI" sz="1400" b="0" dirty="0">
              <a:solidFill>
                <a:schemeClr val="accent3">
                  <a:lumMod val="95000"/>
                </a:schemeClr>
              </a:solidFill>
              <a:effectLst/>
            </a:endParaRPr>
          </a:p>
          <a:p>
            <a:endParaRPr lang="fi-FI" dirty="0">
              <a:solidFill>
                <a:srgbClr val="1B4935"/>
              </a:solidFill>
            </a:endParaRPr>
          </a:p>
        </p:txBody>
      </p:sp>
      <p:pic>
        <p:nvPicPr>
          <p:cNvPr id="38" name="Kuva 37" descr="Kuva, joka sisältää kohteen vaate, henkilö, jalkineet, hymy&#10;&#10;Kuvaus luotu automaattisesti">
            <a:extLst>
              <a:ext uri="{FF2B5EF4-FFF2-40B4-BE49-F238E27FC236}">
                <a16:creationId xmlns:a16="http://schemas.microsoft.com/office/drawing/2014/main" id="{16FF90A5-2C6A-5962-E045-9F4BB8E64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819" y="231450"/>
            <a:ext cx="2097921" cy="2619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0" name="Tekstiruutu 39">
            <a:extLst>
              <a:ext uri="{FF2B5EF4-FFF2-40B4-BE49-F238E27FC236}">
                <a16:creationId xmlns:a16="http://schemas.microsoft.com/office/drawing/2014/main" id="{7787005A-B6C0-8E69-8E90-60B139725A15}"/>
              </a:ext>
            </a:extLst>
          </p:cNvPr>
          <p:cNvSpPr txBox="1"/>
          <p:nvPr/>
        </p:nvSpPr>
        <p:spPr>
          <a:xfrm>
            <a:off x="6778769" y="3993809"/>
            <a:ext cx="368191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 fontAlgn="t">
              <a:spcBef>
                <a:spcPts val="0"/>
              </a:spcBef>
              <a:spcAft>
                <a:spcPts val="0"/>
              </a:spcAft>
            </a:pPr>
            <a:r>
              <a:rPr lang="fi-FI" sz="2000" b="1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Arial" panose="020B0604020202020204" pitchFamily="34" charset="0"/>
              </a:rPr>
              <a:t>3. </a:t>
            </a:r>
            <a:r>
              <a:rPr lang="fi-FI" sz="1800" b="1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Arial" panose="020B0604020202020204" pitchFamily="34" charset="0"/>
              </a:rPr>
              <a:t>Laaja-alaisen osaamisen arvioinnin kehittäminen ja vakiinnuttaminen</a:t>
            </a:r>
            <a:endParaRPr lang="fi-FI" sz="1800" dirty="0">
              <a:solidFill>
                <a:schemeClr val="accent3">
                  <a:lumMod val="95000"/>
                </a:schemeClr>
              </a:solidFill>
              <a:effectLst/>
            </a:endParaRPr>
          </a:p>
        </p:txBody>
      </p:sp>
      <p:pic>
        <p:nvPicPr>
          <p:cNvPr id="44" name="Kuvan paikkamerkki 43" descr="Kuva, joka sisältää kohteen henkilö, piha-, virvoke, puu&#10;&#10;Kuvaus luotu automaattisesti">
            <a:extLst>
              <a:ext uri="{FF2B5EF4-FFF2-40B4-BE49-F238E27FC236}">
                <a16:creationId xmlns:a16="http://schemas.microsoft.com/office/drawing/2014/main" id="{3760EA06-E2B7-B9C9-8501-3D3ABF505323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4"/>
          <a:srcRect t="10131" b="10131"/>
          <a:stretch>
            <a:fillRect/>
          </a:stretch>
        </p:blipFill>
        <p:spPr>
          <a:xfrm>
            <a:off x="3607997" y="4036800"/>
            <a:ext cx="2628756" cy="26179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6" name="Otsikko 45">
            <a:extLst>
              <a:ext uri="{FF2B5EF4-FFF2-40B4-BE49-F238E27FC236}">
                <a16:creationId xmlns:a16="http://schemas.microsoft.com/office/drawing/2014/main" id="{1BA575D7-5FA4-E8AC-1662-25CA870C6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54" y="3342613"/>
            <a:ext cx="2804477" cy="694187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fi-FI" sz="1600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600" b="1" i="0" u="none" strike="noStrike" dirty="0">
                <a:effectLst/>
                <a:latin typeface="Arial" panose="020B0604020202020204" pitchFamily="34" charset="0"/>
              </a:rPr>
              <a:t>Opiskelijoiden osallisuuden lisääminen </a:t>
            </a:r>
            <a:br>
              <a:rPr lang="fi-FI" sz="2800" dirty="0">
                <a:effectLst/>
              </a:rPr>
            </a:br>
            <a: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  <a:t>Lukion yhteisten tapahtumien vakiinnuttaminen sekä yhteisöllisyyden ja tiimiyhteistyön vahvistaminen kouluvalmentajan tuella.</a:t>
            </a:r>
            <a:b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</a:br>
            <a:b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</a:br>
            <a: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  <a:t>* Pikkujoulut</a:t>
            </a:r>
            <a:b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</a:br>
            <a: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  <a:t>* </a:t>
            </a:r>
            <a:r>
              <a:rPr lang="fi-FI" sz="1400" dirty="0">
                <a:solidFill>
                  <a:schemeClr val="accent3">
                    <a:lumMod val="95000"/>
                  </a:schemeClr>
                </a:solidFill>
                <a:latin typeface="Comic Sans MS" panose="030F0702030302020204" pitchFamily="66" charset="0"/>
              </a:rPr>
              <a:t>Vanhojentanssit</a:t>
            </a:r>
            <a:br>
              <a:rPr lang="fi-FI" sz="1400" dirty="0">
                <a:solidFill>
                  <a:schemeClr val="accent3">
                    <a:lumMod val="95000"/>
                  </a:schemeClr>
                </a:solidFill>
                <a:latin typeface="Comic Sans MS" panose="030F0702030302020204" pitchFamily="66" charset="0"/>
              </a:rPr>
            </a:br>
            <a:r>
              <a:rPr lang="fi-FI" sz="1400" dirty="0">
                <a:solidFill>
                  <a:schemeClr val="accent3">
                    <a:lumMod val="95000"/>
                  </a:schemeClr>
                </a:solidFill>
                <a:latin typeface="Comic Sans MS" panose="030F0702030302020204" pitchFamily="66" charset="0"/>
              </a:rPr>
              <a:t>* </a:t>
            </a:r>
            <a:r>
              <a:rPr lang="fi-FI" sz="1400" b="0" i="0" u="none" strike="noStrike" dirty="0">
                <a:solidFill>
                  <a:schemeClr val="accent3">
                    <a:lumMod val="95000"/>
                  </a:schemeClr>
                </a:solidFill>
                <a:effectLst/>
                <a:latin typeface="Comic Sans MS" panose="030F0702030302020204" pitchFamily="66" charset="0"/>
              </a:rPr>
              <a:t>Kevätpiknik</a:t>
            </a:r>
            <a:endParaRPr lang="fi-FI" sz="1400" dirty="0">
              <a:solidFill>
                <a:schemeClr val="accent3">
                  <a:lumMod val="95000"/>
                </a:schemeClr>
              </a:solidFill>
            </a:endParaRPr>
          </a:p>
        </p:txBody>
      </p:sp>
      <p:pic>
        <p:nvPicPr>
          <p:cNvPr id="48" name="Kuva 47">
            <a:extLst>
              <a:ext uri="{FF2B5EF4-FFF2-40B4-BE49-F238E27FC236}">
                <a16:creationId xmlns:a16="http://schemas.microsoft.com/office/drawing/2014/main" id="{F7693532-BB54-B6B1-151D-C3F702E660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8769" y="750852"/>
            <a:ext cx="2940727" cy="1312825"/>
          </a:xfrm>
          <a:prstGeom prst="rect">
            <a:avLst/>
          </a:prstGeom>
        </p:spPr>
      </p:pic>
      <p:sp>
        <p:nvSpPr>
          <p:cNvPr id="49" name="Kuvan paikkamerkki 3">
            <a:extLst>
              <a:ext uri="{FF2B5EF4-FFF2-40B4-BE49-F238E27FC236}">
                <a16:creationId xmlns:a16="http://schemas.microsoft.com/office/drawing/2014/main" id="{33D30469-D02D-033A-54A8-40A11F0D3350}"/>
              </a:ext>
            </a:extLst>
          </p:cNvPr>
          <p:cNvSpPr txBox="1">
            <a:spLocks/>
          </p:cNvSpPr>
          <p:nvPr/>
        </p:nvSpPr>
        <p:spPr>
          <a:xfrm>
            <a:off x="6493042" y="1316973"/>
            <a:ext cx="2345792" cy="106867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2000" dirty="0"/>
              <a:t>	</a:t>
            </a:r>
            <a:r>
              <a:rPr lang="fi-FI" sz="1800" b="1" dirty="0"/>
              <a:t>Ylivieskan </a:t>
            </a:r>
            <a:r>
              <a:rPr lang="fi-FI" sz="1800" b="1" dirty="0">
                <a:solidFill>
                  <a:srgbClr val="C00000"/>
                </a:solidFill>
              </a:rPr>
              <a:t>lukio</a:t>
            </a:r>
            <a:r>
              <a:rPr lang="fi-FI" sz="1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2125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8F457663-49C5-4FE7-93F7-6D408078AC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24669" y="1954140"/>
            <a:ext cx="2895599" cy="5267528"/>
          </a:xfrm>
        </p:spPr>
        <p:txBody>
          <a:bodyPr rtlCol="0"/>
          <a:lstStyle/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i="0" u="none" strike="noStrike" dirty="0">
                <a:solidFill>
                  <a:srgbClr val="274E13"/>
                </a:solidFill>
                <a:effectLst/>
                <a:latin typeface="Comic Sans MS" panose="030F0702030302020204" pitchFamily="66" charset="0"/>
              </a:rPr>
              <a:t>Yhteisöllisyyden lisääminen</a:t>
            </a:r>
            <a:endParaRPr lang="fi-FI" b="0" dirty="0"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i="0" u="none" strike="noStrike" dirty="0">
                <a:solidFill>
                  <a:srgbClr val="274E13"/>
                </a:solidFill>
                <a:effectLst/>
                <a:latin typeface="Comic Sans MS" panose="030F0702030302020204" pitchFamily="66" charset="0"/>
              </a:rPr>
              <a:t>Tiimilukiotoiminta</a:t>
            </a:r>
            <a:endParaRPr lang="fi-FI" b="0" dirty="0"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i="0" u="none" strike="noStrike" dirty="0">
                <a:solidFill>
                  <a:srgbClr val="274E13"/>
                </a:solidFill>
                <a:effectLst/>
                <a:latin typeface="Comic Sans MS" panose="030F0702030302020204" pitchFamily="66" charset="0"/>
              </a:rPr>
              <a:t>Kouluvalmentaja tukena kouluarjessa</a:t>
            </a:r>
            <a:endParaRPr lang="fi-FI" b="0" dirty="0">
              <a:effectLst/>
            </a:endParaRP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1800" b="0" i="0" u="none" strike="noStrike" dirty="0">
                <a:solidFill>
                  <a:srgbClr val="274E13"/>
                </a:solidFill>
                <a:effectLst/>
                <a:latin typeface="Comic Sans MS" panose="030F0702030302020204" pitchFamily="66" charset="0"/>
              </a:rPr>
              <a:t>Laaja-alaisen osaamisen kehittäminen</a:t>
            </a:r>
            <a:endParaRPr lang="fi-FI" b="0" dirty="0">
              <a:effectLst/>
            </a:endParaRPr>
          </a:p>
          <a:p>
            <a:br>
              <a:rPr lang="fi-FI" dirty="0"/>
            </a:br>
            <a:endParaRPr lang="fi-FI" dirty="0"/>
          </a:p>
        </p:txBody>
      </p:sp>
      <p:sp>
        <p:nvSpPr>
          <p:cNvPr id="22" name="Tekstin paikkamerkki 21">
            <a:extLst>
              <a:ext uri="{FF2B5EF4-FFF2-40B4-BE49-F238E27FC236}">
                <a16:creationId xmlns:a16="http://schemas.microsoft.com/office/drawing/2014/main" id="{3F0CFD1C-F6E7-4B83-AB91-F24AF9E6539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31151" y="629034"/>
            <a:ext cx="2898329" cy="967902"/>
          </a:xfrm>
        </p:spPr>
        <p:txBody>
          <a:bodyPr rtlCol="0"/>
          <a:lstStyle/>
          <a:p>
            <a:r>
              <a:rPr lang="fi-FI" sz="2400" b="1" i="0" u="none" strike="noStrike" dirty="0">
                <a:solidFill>
                  <a:srgbClr val="5AD0B8"/>
                </a:solidFill>
                <a:effectLst/>
                <a:latin typeface="Arial" panose="020B0604020202020204" pitchFamily="34" charset="0"/>
              </a:rPr>
              <a:t>LUKION LAATU ARJESSA – </a:t>
            </a:r>
            <a:endParaRPr lang="fi-FI" b="0" dirty="0">
              <a:effectLst/>
            </a:endParaRPr>
          </a:p>
          <a:p>
            <a:pPr rtl="0"/>
            <a:endParaRPr lang="fi-FI" dirty="0"/>
          </a:p>
        </p:txBody>
      </p:sp>
      <p:sp>
        <p:nvSpPr>
          <p:cNvPr id="26" name="Tekstin paikkamerkki 25">
            <a:extLst>
              <a:ext uri="{FF2B5EF4-FFF2-40B4-BE49-F238E27FC236}">
                <a16:creationId xmlns:a16="http://schemas.microsoft.com/office/drawing/2014/main" id="{DAB717E8-011C-4547-A6B4-B8F2FE4F15F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31151" y="1527243"/>
            <a:ext cx="2898647" cy="2827043"/>
          </a:xfrm>
        </p:spPr>
        <p:txBody>
          <a:bodyPr rtlCol="0"/>
          <a:lstStyle/>
          <a:p>
            <a:pPr marL="0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fi-FI" b="0" dirty="0">
                <a:effectLst/>
              </a:rPr>
            </a:br>
            <a:r>
              <a:rPr lang="fi-FI" sz="2800" b="0" i="0" u="none" strike="noStrike" dirty="0">
                <a:solidFill>
                  <a:schemeClr val="accent6"/>
                </a:solidFill>
                <a:effectLst/>
                <a:latin typeface="Lexend"/>
              </a:rPr>
              <a:t>Laadunkriteerit - hanke</a:t>
            </a:r>
            <a:endParaRPr lang="fi-FI" sz="2800" b="0" dirty="0">
              <a:solidFill>
                <a:schemeClr val="accent6"/>
              </a:solidFill>
              <a:effectLst/>
            </a:endParaRPr>
          </a:p>
          <a:p>
            <a:pPr marL="0" indent="0">
              <a:buNone/>
            </a:pPr>
            <a:br>
              <a:rPr lang="fi-FI" dirty="0"/>
            </a:br>
            <a:endParaRPr lang="fi-FI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B1E5B13-57EC-005E-BEAB-B05B8C983DCD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" r="934"/>
          <a:stretch>
            <a:fillRect/>
          </a:stretch>
        </p:blipFill>
        <p:spPr bwMode="auto">
          <a:xfrm>
            <a:off x="4303795" y="621068"/>
            <a:ext cx="1167387" cy="1150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Kuva 26" descr="Kuva, joka sisältää kohteen luonnos, piirros, clipart, kuvitus&#10;&#10;Kuvaus luotu automaattisesti">
            <a:extLst>
              <a:ext uri="{FF2B5EF4-FFF2-40B4-BE49-F238E27FC236}">
                <a16:creationId xmlns:a16="http://schemas.microsoft.com/office/drawing/2014/main" id="{D535D961-126C-45C0-158C-AA3EF256DE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2421" y="5949788"/>
            <a:ext cx="2303804" cy="1028484"/>
          </a:xfrm>
          <a:prstGeom prst="rect">
            <a:avLst/>
          </a:prstGeom>
        </p:spPr>
      </p:pic>
      <p:sp>
        <p:nvSpPr>
          <p:cNvPr id="29" name="Rectangle 3">
            <a:extLst>
              <a:ext uri="{FF2B5EF4-FFF2-40B4-BE49-F238E27FC236}">
                <a16:creationId xmlns:a16="http://schemas.microsoft.com/office/drawing/2014/main" id="{D7BD178B-49D3-A073-0CE0-A086A4FBE6A3}"/>
              </a:ext>
            </a:extLst>
          </p:cNvPr>
          <p:cNvSpPr>
            <a:spLocks noGrp="1" noChangeArrowheads="1"/>
          </p:cNvSpPr>
          <p:nvPr>
            <p:ph type="body" sz="quarter" idx="14"/>
          </p:nvPr>
        </p:nvSpPr>
        <p:spPr bwMode="auto">
          <a:xfrm>
            <a:off x="-3376654" y="-2468597"/>
            <a:ext cx="2864802" cy="3505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31" name="Kuvan paikkamerkki 30">
            <a:extLst>
              <a:ext uri="{FF2B5EF4-FFF2-40B4-BE49-F238E27FC236}">
                <a16:creationId xmlns:a16="http://schemas.microsoft.com/office/drawing/2014/main" id="{2CE5AC3B-6D5A-5377-AF67-515D6858AA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flipV="1">
            <a:off x="38816" y="4493364"/>
            <a:ext cx="3348000" cy="3179240"/>
          </a:xfrm>
        </p:spPr>
        <p:txBody>
          <a:bodyPr>
            <a:normAutofit/>
          </a:bodyPr>
          <a:lstStyle/>
          <a:p>
            <a:pPr marL="68580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b="1" i="0" u="none" strike="noStrike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  </a:t>
            </a:r>
            <a:endParaRPr lang="fi-FI" b="0" dirty="0">
              <a:effectLst/>
            </a:endParaRPr>
          </a:p>
          <a:p>
            <a:pPr marL="685800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fi-FI" b="0" dirty="0">
                <a:effectLst/>
              </a:rPr>
            </a:br>
            <a:r>
              <a:rPr lang="fi-FI" sz="1800" b="1" i="0" u="none" strike="noStrike" dirty="0">
                <a:solidFill>
                  <a:srgbClr val="434343"/>
                </a:solidFill>
                <a:effectLst/>
                <a:latin typeface="Arial" panose="020B0604020202020204" pitchFamily="34" charset="0"/>
              </a:rPr>
              <a:t> </a:t>
            </a:r>
            <a:endParaRPr lang="fi-FI" b="0" dirty="0">
              <a:solidFill>
                <a:schemeClr val="accent6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i-FI" sz="1800" b="0" i="0" u="none" strike="noStrike" dirty="0">
                <a:solidFill>
                  <a:schemeClr val="accent6"/>
                </a:solidFill>
                <a:effectLst/>
                <a:latin typeface="Comic Sans MS" panose="030F0702030302020204" pitchFamily="66" charset="0"/>
              </a:rPr>
              <a:t>Tätä osa-aluetta kehitetään toimivammaksi </a:t>
            </a:r>
            <a:endParaRPr lang="fi-FI" b="0" dirty="0">
              <a:solidFill>
                <a:schemeClr val="accent6"/>
              </a:solidFill>
              <a:effectLst/>
            </a:endParaRPr>
          </a:p>
          <a:p>
            <a:pPr marL="0" indent="0">
              <a:buNone/>
            </a:pPr>
            <a:br>
              <a:rPr lang="fi-FI" dirty="0"/>
            </a:br>
            <a:endParaRPr lang="fi-FI" dirty="0"/>
          </a:p>
        </p:txBody>
      </p:sp>
      <p:pic>
        <p:nvPicPr>
          <p:cNvPr id="42" name="Kuva 41" descr="Kuva, joka sisältää kohteen vaate, henkilö, jalkineet, farkut&#10;&#10;Kuvaus luotu automaattisesti">
            <a:extLst>
              <a:ext uri="{FF2B5EF4-FFF2-40B4-BE49-F238E27FC236}">
                <a16:creationId xmlns:a16="http://schemas.microsoft.com/office/drawing/2014/main" id="{08752790-0962-6031-E5ED-835B5266E5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0488" y="4420487"/>
            <a:ext cx="3347912" cy="1757654"/>
          </a:xfrm>
          <a:custGeom>
            <a:avLst/>
            <a:gdLst>
              <a:gd name="connsiteX0" fmla="*/ 0 w 3347912"/>
              <a:gd name="connsiteY0" fmla="*/ 0 h 1757654"/>
              <a:gd name="connsiteX1" fmla="*/ 569145 w 3347912"/>
              <a:gd name="connsiteY1" fmla="*/ 0 h 1757654"/>
              <a:gd name="connsiteX2" fmla="*/ 1171769 w 3347912"/>
              <a:gd name="connsiteY2" fmla="*/ 0 h 1757654"/>
              <a:gd name="connsiteX3" fmla="*/ 1908310 w 3347912"/>
              <a:gd name="connsiteY3" fmla="*/ 0 h 1757654"/>
              <a:gd name="connsiteX4" fmla="*/ 2644850 w 3347912"/>
              <a:gd name="connsiteY4" fmla="*/ 0 h 1757654"/>
              <a:gd name="connsiteX5" fmla="*/ 3347912 w 3347912"/>
              <a:gd name="connsiteY5" fmla="*/ 0 h 1757654"/>
              <a:gd name="connsiteX6" fmla="*/ 3347912 w 3347912"/>
              <a:gd name="connsiteY6" fmla="*/ 568308 h 1757654"/>
              <a:gd name="connsiteX7" fmla="*/ 3347912 w 3347912"/>
              <a:gd name="connsiteY7" fmla="*/ 1119040 h 1757654"/>
              <a:gd name="connsiteX8" fmla="*/ 3347912 w 3347912"/>
              <a:gd name="connsiteY8" fmla="*/ 1757654 h 1757654"/>
              <a:gd name="connsiteX9" fmla="*/ 2711809 w 3347912"/>
              <a:gd name="connsiteY9" fmla="*/ 1757654 h 1757654"/>
              <a:gd name="connsiteX10" fmla="*/ 2109185 w 3347912"/>
              <a:gd name="connsiteY10" fmla="*/ 1757654 h 1757654"/>
              <a:gd name="connsiteX11" fmla="*/ 1372644 w 3347912"/>
              <a:gd name="connsiteY11" fmla="*/ 1757654 h 1757654"/>
              <a:gd name="connsiteX12" fmla="*/ 736541 w 3347912"/>
              <a:gd name="connsiteY12" fmla="*/ 1757654 h 1757654"/>
              <a:gd name="connsiteX13" fmla="*/ 0 w 3347912"/>
              <a:gd name="connsiteY13" fmla="*/ 1757654 h 1757654"/>
              <a:gd name="connsiteX14" fmla="*/ 0 w 3347912"/>
              <a:gd name="connsiteY14" fmla="*/ 1171769 h 1757654"/>
              <a:gd name="connsiteX15" fmla="*/ 0 w 3347912"/>
              <a:gd name="connsiteY15" fmla="*/ 638614 h 1757654"/>
              <a:gd name="connsiteX16" fmla="*/ 0 w 3347912"/>
              <a:gd name="connsiteY16" fmla="*/ 0 h 1757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47912" h="1757654" fill="none" extrusionOk="0">
                <a:moveTo>
                  <a:pt x="0" y="0"/>
                </a:moveTo>
                <a:cubicBezTo>
                  <a:pt x="281420" y="-8502"/>
                  <a:pt x="342987" y="11846"/>
                  <a:pt x="569145" y="0"/>
                </a:cubicBezTo>
                <a:cubicBezTo>
                  <a:pt x="795304" y="-11846"/>
                  <a:pt x="1046072" y="-26124"/>
                  <a:pt x="1171769" y="0"/>
                </a:cubicBezTo>
                <a:cubicBezTo>
                  <a:pt x="1297466" y="26124"/>
                  <a:pt x="1543512" y="14942"/>
                  <a:pt x="1908310" y="0"/>
                </a:cubicBezTo>
                <a:cubicBezTo>
                  <a:pt x="2273108" y="-14942"/>
                  <a:pt x="2347158" y="8209"/>
                  <a:pt x="2644850" y="0"/>
                </a:cubicBezTo>
                <a:cubicBezTo>
                  <a:pt x="2942542" y="-8209"/>
                  <a:pt x="3150032" y="-3283"/>
                  <a:pt x="3347912" y="0"/>
                </a:cubicBezTo>
                <a:cubicBezTo>
                  <a:pt x="3338881" y="116996"/>
                  <a:pt x="3339167" y="284638"/>
                  <a:pt x="3347912" y="568308"/>
                </a:cubicBezTo>
                <a:cubicBezTo>
                  <a:pt x="3356657" y="851978"/>
                  <a:pt x="3335765" y="927977"/>
                  <a:pt x="3347912" y="1119040"/>
                </a:cubicBezTo>
                <a:cubicBezTo>
                  <a:pt x="3360059" y="1310103"/>
                  <a:pt x="3325252" y="1455984"/>
                  <a:pt x="3347912" y="1757654"/>
                </a:cubicBezTo>
                <a:cubicBezTo>
                  <a:pt x="3105473" y="1788343"/>
                  <a:pt x="2893918" y="1757583"/>
                  <a:pt x="2711809" y="1757654"/>
                </a:cubicBezTo>
                <a:cubicBezTo>
                  <a:pt x="2529700" y="1757725"/>
                  <a:pt x="2328113" y="1750468"/>
                  <a:pt x="2109185" y="1757654"/>
                </a:cubicBezTo>
                <a:cubicBezTo>
                  <a:pt x="1890257" y="1764840"/>
                  <a:pt x="1603447" y="1779589"/>
                  <a:pt x="1372644" y="1757654"/>
                </a:cubicBezTo>
                <a:cubicBezTo>
                  <a:pt x="1141841" y="1735719"/>
                  <a:pt x="978938" y="1734933"/>
                  <a:pt x="736541" y="1757654"/>
                </a:cubicBezTo>
                <a:cubicBezTo>
                  <a:pt x="494144" y="1780375"/>
                  <a:pt x="357182" y="1760629"/>
                  <a:pt x="0" y="1757654"/>
                </a:cubicBezTo>
                <a:cubicBezTo>
                  <a:pt x="10733" y="1592359"/>
                  <a:pt x="-19485" y="1450406"/>
                  <a:pt x="0" y="1171769"/>
                </a:cubicBezTo>
                <a:cubicBezTo>
                  <a:pt x="19485" y="893132"/>
                  <a:pt x="1691" y="890212"/>
                  <a:pt x="0" y="638614"/>
                </a:cubicBezTo>
                <a:cubicBezTo>
                  <a:pt x="-1691" y="387017"/>
                  <a:pt x="27312" y="185306"/>
                  <a:pt x="0" y="0"/>
                </a:cubicBezTo>
                <a:close/>
              </a:path>
              <a:path w="3347912" h="1757654" stroke="0" extrusionOk="0">
                <a:moveTo>
                  <a:pt x="0" y="0"/>
                </a:moveTo>
                <a:cubicBezTo>
                  <a:pt x="186707" y="-24914"/>
                  <a:pt x="437099" y="-8687"/>
                  <a:pt x="669582" y="0"/>
                </a:cubicBezTo>
                <a:cubicBezTo>
                  <a:pt x="902065" y="8687"/>
                  <a:pt x="1084713" y="9341"/>
                  <a:pt x="1372644" y="0"/>
                </a:cubicBezTo>
                <a:cubicBezTo>
                  <a:pt x="1660575" y="-9341"/>
                  <a:pt x="1708211" y="4439"/>
                  <a:pt x="1941789" y="0"/>
                </a:cubicBezTo>
                <a:cubicBezTo>
                  <a:pt x="2175367" y="-4439"/>
                  <a:pt x="2356500" y="8135"/>
                  <a:pt x="2644850" y="0"/>
                </a:cubicBezTo>
                <a:cubicBezTo>
                  <a:pt x="2933200" y="-8135"/>
                  <a:pt x="3133807" y="8311"/>
                  <a:pt x="3347912" y="0"/>
                </a:cubicBezTo>
                <a:cubicBezTo>
                  <a:pt x="3330242" y="216539"/>
                  <a:pt x="3329005" y="333756"/>
                  <a:pt x="3347912" y="621038"/>
                </a:cubicBezTo>
                <a:cubicBezTo>
                  <a:pt x="3366819" y="908320"/>
                  <a:pt x="3347976" y="948793"/>
                  <a:pt x="3347912" y="1154193"/>
                </a:cubicBezTo>
                <a:cubicBezTo>
                  <a:pt x="3347848" y="1359594"/>
                  <a:pt x="3340026" y="1485796"/>
                  <a:pt x="3347912" y="1757654"/>
                </a:cubicBezTo>
                <a:cubicBezTo>
                  <a:pt x="3203994" y="1756388"/>
                  <a:pt x="2869119" y="1726455"/>
                  <a:pt x="2711809" y="1757654"/>
                </a:cubicBezTo>
                <a:cubicBezTo>
                  <a:pt x="2554499" y="1788853"/>
                  <a:pt x="2387073" y="1734279"/>
                  <a:pt x="2075705" y="1757654"/>
                </a:cubicBezTo>
                <a:cubicBezTo>
                  <a:pt x="1764337" y="1781029"/>
                  <a:pt x="1764332" y="1748050"/>
                  <a:pt x="1473081" y="1757654"/>
                </a:cubicBezTo>
                <a:cubicBezTo>
                  <a:pt x="1181830" y="1767258"/>
                  <a:pt x="1103314" y="1766547"/>
                  <a:pt x="770020" y="1757654"/>
                </a:cubicBezTo>
                <a:cubicBezTo>
                  <a:pt x="436726" y="1748761"/>
                  <a:pt x="365126" y="1772355"/>
                  <a:pt x="0" y="1757654"/>
                </a:cubicBezTo>
                <a:cubicBezTo>
                  <a:pt x="12159" y="1614437"/>
                  <a:pt x="20891" y="1425530"/>
                  <a:pt x="0" y="1136616"/>
                </a:cubicBezTo>
                <a:cubicBezTo>
                  <a:pt x="-20891" y="847702"/>
                  <a:pt x="-3609" y="833391"/>
                  <a:pt x="0" y="550732"/>
                </a:cubicBezTo>
                <a:cubicBezTo>
                  <a:pt x="3609" y="268073"/>
                  <a:pt x="6734" y="236362"/>
                  <a:pt x="0" y="0"/>
                </a:cubicBezTo>
                <a:close/>
              </a:path>
            </a:pathLst>
          </a:custGeom>
          <a:ln>
            <a:noFill/>
            <a:extLst>
              <a:ext uri="{C807C97D-BFC1-408E-A445-0C87EB9F89A2}">
                <ask:lineSketchStyleProps xmlns:ask="http://schemas.microsoft.com/office/drawing/2018/sketchyshapes" sd="179617555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>
            <a:reflection blurRad="6350" stA="50000" endA="300" endPos="55500" dist="101600" dir="5400000" sy="-100000" algn="bl" rotWithShape="0"/>
          </a:effectLst>
        </p:spPr>
      </p:pic>
      <p:sp>
        <p:nvSpPr>
          <p:cNvPr id="86" name="Otsikko 85">
            <a:extLst>
              <a:ext uri="{FF2B5EF4-FFF2-40B4-BE49-F238E27FC236}">
                <a16:creationId xmlns:a16="http://schemas.microsoft.com/office/drawing/2014/main" id="{FD30442A-A1AE-4FD1-B045-22F09C71C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2805113" cy="474663"/>
          </a:xfrm>
        </p:spPr>
        <p:txBody>
          <a:bodyPr rtlCol="0"/>
          <a:lstStyle/>
          <a:p>
            <a:pPr rtl="0"/>
            <a:r>
              <a:rPr lang="fi-FI" dirty="0"/>
              <a:t>Hankkeen painopisteet</a:t>
            </a:r>
            <a:br>
              <a:rPr lang="fi-FI" dirty="0"/>
            </a:br>
            <a:endParaRPr lang="fi-FI" dirty="0"/>
          </a:p>
        </p:txBody>
      </p:sp>
      <p:graphicFrame>
        <p:nvGraphicFramePr>
          <p:cNvPr id="43" name="Taulukko 42">
            <a:extLst>
              <a:ext uri="{FF2B5EF4-FFF2-40B4-BE49-F238E27FC236}">
                <a16:creationId xmlns:a16="http://schemas.microsoft.com/office/drawing/2014/main" id="{7F6C4229-23DF-A97E-DC36-5FD7EE9857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339167"/>
              </p:ext>
            </p:extLst>
          </p:nvPr>
        </p:nvGraphicFramePr>
        <p:xfrm>
          <a:off x="228324" y="1112985"/>
          <a:ext cx="2293620" cy="858520"/>
        </p:xfrm>
        <a:graphic>
          <a:graphicData uri="http://schemas.openxmlformats.org/drawingml/2006/table">
            <a:tbl>
              <a:tblPr/>
              <a:tblGrid>
                <a:gridCol w="2293620">
                  <a:extLst>
                    <a:ext uri="{9D8B030D-6E8A-4147-A177-3AD203B41FA5}">
                      <a16:colId xmlns:a16="http://schemas.microsoft.com/office/drawing/2014/main" val="42056068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b="1" i="0" u="none" strike="noStrike" dirty="0">
                          <a:solidFill>
                            <a:srgbClr val="434343"/>
                          </a:solidFill>
                          <a:effectLst/>
                          <a:latin typeface="Arial" panose="020B0604020202020204" pitchFamily="34" charset="0"/>
                        </a:rPr>
                        <a:t>1. Opiskelijoiden osallisuuden lisääminen </a:t>
                      </a:r>
                      <a:endParaRPr lang="fi-FI" sz="16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010223"/>
                  </a:ext>
                </a:extLst>
              </a:tr>
            </a:tbl>
          </a:graphicData>
        </a:graphic>
      </p:graphicFrame>
      <p:graphicFrame>
        <p:nvGraphicFramePr>
          <p:cNvPr id="44" name="Taulukko 43">
            <a:extLst>
              <a:ext uri="{FF2B5EF4-FFF2-40B4-BE49-F238E27FC236}">
                <a16:creationId xmlns:a16="http://schemas.microsoft.com/office/drawing/2014/main" id="{76BA987B-E8A1-1D0B-4C75-D47830289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460101"/>
              </p:ext>
            </p:extLst>
          </p:nvPr>
        </p:nvGraphicFramePr>
        <p:xfrm>
          <a:off x="228324" y="2156441"/>
          <a:ext cx="2293620" cy="866775"/>
        </p:xfrm>
        <a:graphic>
          <a:graphicData uri="http://schemas.openxmlformats.org/drawingml/2006/table">
            <a:tbl>
              <a:tblPr/>
              <a:tblGrid>
                <a:gridCol w="2293620">
                  <a:extLst>
                    <a:ext uri="{9D8B030D-6E8A-4147-A177-3AD203B41FA5}">
                      <a16:colId xmlns:a16="http://schemas.microsoft.com/office/drawing/2014/main" val="3947975"/>
                    </a:ext>
                  </a:extLst>
                </a:gridCol>
              </a:tblGrid>
              <a:tr h="86677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b="1" i="0" u="none" strike="noStrike" dirty="0">
                          <a:solidFill>
                            <a:srgbClr val="434343"/>
                          </a:solidFill>
                          <a:effectLst/>
                          <a:latin typeface="Arial" panose="020B0604020202020204" pitchFamily="34" charset="0"/>
                        </a:rPr>
                        <a:t>2. Keskeneräisten opintojaksojen saattaminen loppuun</a:t>
                      </a:r>
                      <a:endParaRPr lang="fi-FI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726937"/>
                  </a:ext>
                </a:extLst>
              </a:tr>
            </a:tbl>
          </a:graphicData>
        </a:graphic>
      </p:graphicFrame>
      <p:graphicFrame>
        <p:nvGraphicFramePr>
          <p:cNvPr id="45" name="Taulukko 44">
            <a:extLst>
              <a:ext uri="{FF2B5EF4-FFF2-40B4-BE49-F238E27FC236}">
                <a16:creationId xmlns:a16="http://schemas.microsoft.com/office/drawing/2014/main" id="{93F3363C-B2B5-5F2A-74D1-DA114F1BEF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796288"/>
              </p:ext>
            </p:extLst>
          </p:nvPr>
        </p:nvGraphicFramePr>
        <p:xfrm>
          <a:off x="228324" y="3208152"/>
          <a:ext cx="2278380" cy="1102360"/>
        </p:xfrm>
        <a:graphic>
          <a:graphicData uri="http://schemas.openxmlformats.org/drawingml/2006/table">
            <a:tbl>
              <a:tblPr/>
              <a:tblGrid>
                <a:gridCol w="2278380">
                  <a:extLst>
                    <a:ext uri="{9D8B030D-6E8A-4147-A177-3AD203B41FA5}">
                      <a16:colId xmlns:a16="http://schemas.microsoft.com/office/drawing/2014/main" val="3025218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b="1" i="0" u="none" strike="noStrike" dirty="0">
                          <a:solidFill>
                            <a:srgbClr val="434343"/>
                          </a:solidFill>
                          <a:effectLst/>
                          <a:latin typeface="Arial" panose="020B0604020202020204" pitchFamily="34" charset="0"/>
                        </a:rPr>
                        <a:t>3. Laaja-alaisen osaamisen arvioinnin kehittäminen ja vakiinnuttaminen</a:t>
                      </a:r>
                      <a:endParaRPr lang="fi-FI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93C4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1847675"/>
                  </a:ext>
                </a:extLst>
              </a:tr>
            </a:tbl>
          </a:graphicData>
        </a:graphic>
      </p:graphicFrame>
      <p:pic>
        <p:nvPicPr>
          <p:cNvPr id="51" name="Kuvan paikkamerkki 50" descr="Kuva, joka sisältää kohteen vaate, henkilö, sisä-, luokkahuone&#10;&#10;Kuvaus luotu automaattisesti">
            <a:extLst>
              <a:ext uri="{FF2B5EF4-FFF2-40B4-BE49-F238E27FC236}">
                <a16:creationId xmlns:a16="http://schemas.microsoft.com/office/drawing/2014/main" id="{8C0EBB2F-C15A-E546-8A29-C134FA3C66B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6"/>
          <a:srcRect t="284" b="284"/>
          <a:stretch>
            <a:fillRect/>
          </a:stretch>
        </p:blipFill>
        <p:spPr>
          <a:xfrm>
            <a:off x="460630" y="4549095"/>
            <a:ext cx="2122315" cy="2110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19325024"/>
      </p:ext>
    </p:extLst>
  </p:cSld>
  <p:clrMapOvr>
    <a:masterClrMapping/>
  </p:clrMapOvr>
</p:sld>
</file>

<file path=ppt/theme/theme1.xml><?xml version="1.0" encoding="utf-8"?>
<a:theme xmlns:a="http://schemas.openxmlformats.org/drawingml/2006/main" name="2_Mukautettu rakenne">
  <a:themeElements>
    <a:clrScheme name="Custom 5">
      <a:dk1>
        <a:srgbClr val="000000"/>
      </a:dk1>
      <a:lt1>
        <a:sysClr val="window" lastClr="FFFFFF"/>
      </a:lt1>
      <a:dk2>
        <a:srgbClr val="17406D"/>
      </a:dk2>
      <a:lt2>
        <a:srgbClr val="DBEFF9"/>
      </a:lt2>
      <a:accent1>
        <a:srgbClr val="82B1E4"/>
      </a:accent1>
      <a:accent2>
        <a:srgbClr val="17406D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7406D"/>
      </a:hlink>
      <a:folHlink>
        <a:srgbClr val="82B1E4"/>
      </a:folHlink>
    </a:clrScheme>
    <a:fontScheme name="Custom 6">
      <a:majorFont>
        <a:latin typeface="Century Gothic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0958215_TF34074874_Win32" id="{D6C7EB61-6ED8-4B47-8968-7CFF7EC8E1DE}" vid="{EF99A1AF-4E74-4579-BEA1-64FADEA472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Teknologia-esite</Template>
  <TotalTime>1460</TotalTime>
  <Words>140</Words>
  <Application>Microsoft Office PowerPoint</Application>
  <PresentationFormat>Mukautettu</PresentationFormat>
  <Paragraphs>35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Comic Sans MS</vt:lpstr>
      <vt:lpstr>Gill Sans MT</vt:lpstr>
      <vt:lpstr>Lexend</vt:lpstr>
      <vt:lpstr>2_Mukautettu rakenne</vt:lpstr>
      <vt:lpstr>1.   Opiskelijoiden osallisuuden lisääminen  Lukion yhteisten tapahtumien vakiinnuttaminen sekä yhteisöllisyyden ja tiimiyhteistyön vahvistaminen kouluvalmentajan tuella.  * Pikkujoulut * Vanhojentanssit * Kevätpiknik</vt:lpstr>
      <vt:lpstr>Hankkeen painopisteet </vt:lpstr>
    </vt:vector>
  </TitlesOfParts>
  <Company>Ylivieskan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Hietanen</dc:creator>
  <cp:lastModifiedBy>Nina Hietanen</cp:lastModifiedBy>
  <cp:revision>1</cp:revision>
  <cp:lastPrinted>2024-09-23T10:29:11Z</cp:lastPrinted>
  <dcterms:created xsi:type="dcterms:W3CDTF">2024-09-23T07:03:52Z</dcterms:created>
  <dcterms:modified xsi:type="dcterms:W3CDTF">2024-09-24T07:24:32Z</dcterms:modified>
</cp:coreProperties>
</file>