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5" r:id="rId6"/>
    <p:sldId id="259" r:id="rId7"/>
    <p:sldId id="268" r:id="rId8"/>
    <p:sldId id="269" r:id="rId9"/>
    <p:sldId id="267" r:id="rId10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36BD3-7572-457E-A9EE-3B2946F01A6A}" v="3036" dt="2024-09-24T07:51:4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93" d="100"/>
          <a:sy n="9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0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Hietanen" userId="26ec3de9-cb90-4b43-ba3d-f2f2d92fbd9f" providerId="ADAL" clId="{F0A36BD3-7572-457E-A9EE-3B2946F01A6A}"/>
    <pc:docChg chg="undo custSel addSld delSld modSld modMainMaster">
      <pc:chgData name="Nina Hietanen" userId="26ec3de9-cb90-4b43-ba3d-f2f2d92fbd9f" providerId="ADAL" clId="{F0A36BD3-7572-457E-A9EE-3B2946F01A6A}" dt="2024-09-24T07:50:31.320" v="1182" actId="478"/>
      <pc:docMkLst>
        <pc:docMk/>
      </pc:docMkLst>
      <pc:sldChg chg="addSp delSp modSp mod modTransition">
        <pc:chgData name="Nina Hietanen" userId="26ec3de9-cb90-4b43-ba3d-f2f2d92fbd9f" providerId="ADAL" clId="{F0A36BD3-7572-457E-A9EE-3B2946F01A6A}" dt="2024-09-10T12:02:02.727" v="1166" actId="1076"/>
        <pc:sldMkLst>
          <pc:docMk/>
          <pc:sldMk cId="1414933892" sldId="259"/>
        </pc:sldMkLst>
        <pc:spChg chg="mod">
          <ac:chgData name="Nina Hietanen" userId="26ec3de9-cb90-4b43-ba3d-f2f2d92fbd9f" providerId="ADAL" clId="{F0A36BD3-7572-457E-A9EE-3B2946F01A6A}" dt="2024-06-26T19:49:32.612" v="251" actId="6549"/>
          <ac:spMkLst>
            <pc:docMk/>
            <pc:sldMk cId="1414933892" sldId="259"/>
            <ac:spMk id="2" creationId="{5F3F6C66-D6D7-4A72-9928-967AEA400766}"/>
          </ac:spMkLst>
        </pc:spChg>
        <pc:spChg chg="add del mod">
          <ac:chgData name="Nina Hietanen" userId="26ec3de9-cb90-4b43-ba3d-f2f2d92fbd9f" providerId="ADAL" clId="{F0A36BD3-7572-457E-A9EE-3B2946F01A6A}" dt="2024-06-26T19:21:55.913" v="216" actId="478"/>
          <ac:spMkLst>
            <pc:docMk/>
            <pc:sldMk cId="1414933892" sldId="259"/>
            <ac:spMk id="5" creationId="{434EFB29-9DB6-AF1D-860A-ADD22B4AEDB4}"/>
          </ac:spMkLst>
        </pc:spChg>
        <pc:graphicFrameChg chg="add del mod">
          <ac:chgData name="Nina Hietanen" userId="26ec3de9-cb90-4b43-ba3d-f2f2d92fbd9f" providerId="ADAL" clId="{F0A36BD3-7572-457E-A9EE-3B2946F01A6A}" dt="2024-09-10T12:02:02.727" v="1166" actId="1076"/>
          <ac:graphicFrameMkLst>
            <pc:docMk/>
            <pc:sldMk cId="1414933892" sldId="259"/>
            <ac:graphicFrameMk id="6" creationId="{4F8339CB-596F-46C7-A612-EA1CB5750EDB}"/>
          </ac:graphicFrameMkLst>
        </pc:graphicFrameChg>
        <pc:picChg chg="add mod">
          <ac:chgData name="Nina Hietanen" userId="26ec3de9-cb90-4b43-ba3d-f2f2d92fbd9f" providerId="ADAL" clId="{F0A36BD3-7572-457E-A9EE-3B2946F01A6A}" dt="2024-06-26T19:01:43.441" v="210" actId="1076"/>
          <ac:picMkLst>
            <pc:docMk/>
            <pc:sldMk cId="1414933892" sldId="259"/>
            <ac:picMk id="3" creationId="{D7EB89C9-D60D-1852-F954-1D0A8E172DF7}"/>
          </ac:picMkLst>
        </pc:picChg>
        <pc:picChg chg="add mod">
          <ac:chgData name="Nina Hietanen" userId="26ec3de9-cb90-4b43-ba3d-f2f2d92fbd9f" providerId="ADAL" clId="{F0A36BD3-7572-457E-A9EE-3B2946F01A6A}" dt="2024-06-26T19:49:19.368" v="250" actId="1076"/>
          <ac:picMkLst>
            <pc:docMk/>
            <pc:sldMk cId="1414933892" sldId="259"/>
            <ac:picMk id="12" creationId="{36268F43-8D07-63ED-C493-873384ACA65B}"/>
          </ac:picMkLst>
        </pc:picChg>
        <pc:cxnChg chg="add del mod">
          <ac:chgData name="Nina Hietanen" userId="26ec3de9-cb90-4b43-ba3d-f2f2d92fbd9f" providerId="ADAL" clId="{F0A36BD3-7572-457E-A9EE-3B2946F01A6A}" dt="2024-06-26T19:24:56.382" v="224" actId="478"/>
          <ac:cxnSpMkLst>
            <pc:docMk/>
            <pc:sldMk cId="1414933892" sldId="259"/>
            <ac:cxnSpMk id="8" creationId="{EAA33C24-96E0-DF30-5E15-4252015E0BEF}"/>
          </ac:cxnSpMkLst>
        </pc:cxnChg>
        <pc:cxnChg chg="add del mod">
          <ac:chgData name="Nina Hietanen" userId="26ec3de9-cb90-4b43-ba3d-f2f2d92fbd9f" providerId="ADAL" clId="{F0A36BD3-7572-457E-A9EE-3B2946F01A6A}" dt="2024-06-26T19:25:49.847" v="227" actId="478"/>
          <ac:cxnSpMkLst>
            <pc:docMk/>
            <pc:sldMk cId="1414933892" sldId="259"/>
            <ac:cxnSpMk id="9" creationId="{DEA3ED85-87D1-1732-8C79-801911558421}"/>
          </ac:cxnSpMkLst>
        </pc:cxnChg>
        <pc:cxnChg chg="mod">
          <ac:chgData name="Nina Hietanen" userId="26ec3de9-cb90-4b43-ba3d-f2f2d92fbd9f" providerId="ADAL" clId="{F0A36BD3-7572-457E-A9EE-3B2946F01A6A}" dt="2024-06-26T19:32:08.129" v="231" actId="1076"/>
          <ac:cxnSpMkLst>
            <pc:docMk/>
            <pc:sldMk cId="1414933892" sldId="259"/>
            <ac:cxnSpMk id="15" creationId="{9F82E424-AAF6-43AC-AC56-03BA23E0C938}"/>
          </ac:cxnSpMkLst>
        </pc:cxnChg>
      </pc:sldChg>
      <pc:sldChg chg="addSp delSp modSp del mod modTransition">
        <pc:chgData name="Nina Hietanen" userId="26ec3de9-cb90-4b43-ba3d-f2f2d92fbd9f" providerId="ADAL" clId="{F0A36BD3-7572-457E-A9EE-3B2946F01A6A}" dt="2024-09-10T11:09:33.250" v="1072" actId="47"/>
        <pc:sldMkLst>
          <pc:docMk/>
          <pc:sldMk cId="2706815994" sldId="261"/>
        </pc:sldMkLst>
        <pc:spChg chg="mod">
          <ac:chgData name="Nina Hietanen" userId="26ec3de9-cb90-4b43-ba3d-f2f2d92fbd9f" providerId="ADAL" clId="{F0A36BD3-7572-457E-A9EE-3B2946F01A6A}" dt="2024-09-10T06:57:40.910" v="768" actId="14100"/>
          <ac:spMkLst>
            <pc:docMk/>
            <pc:sldMk cId="2706815994" sldId="261"/>
            <ac:spMk id="2" creationId="{BA84F96F-B0BE-4E84-A401-8F8438058CAB}"/>
          </ac:spMkLst>
        </pc:spChg>
        <pc:spChg chg="add del mod">
          <ac:chgData name="Nina Hietanen" userId="26ec3de9-cb90-4b43-ba3d-f2f2d92fbd9f" providerId="ADAL" clId="{F0A36BD3-7572-457E-A9EE-3B2946F01A6A}" dt="2024-09-10T06:58:39.719" v="777" actId="21"/>
          <ac:spMkLst>
            <pc:docMk/>
            <pc:sldMk cId="2706815994" sldId="261"/>
            <ac:spMk id="15" creationId="{33D49096-308A-3723-5F24-9B8AC3766FE2}"/>
          </ac:spMkLst>
        </pc:spChg>
        <pc:graphicFrameChg chg="add del mod">
          <ac:chgData name="Nina Hietanen" userId="26ec3de9-cb90-4b43-ba3d-f2f2d92fbd9f" providerId="ADAL" clId="{F0A36BD3-7572-457E-A9EE-3B2946F01A6A}" dt="2024-09-10T10:49:29.055" v="1060"/>
          <ac:graphicFrameMkLst>
            <pc:docMk/>
            <pc:sldMk cId="2706815994" sldId="261"/>
            <ac:graphicFrameMk id="5" creationId="{2B828A48-3EC3-4EF9-8697-5D2A44F3F052}"/>
          </ac:graphicFrameMkLst>
        </pc:graphicFrameChg>
        <pc:picChg chg="del">
          <ac:chgData name="Nina Hietanen" userId="26ec3de9-cb90-4b43-ba3d-f2f2d92fbd9f" providerId="ADAL" clId="{F0A36BD3-7572-457E-A9EE-3B2946F01A6A}" dt="2024-09-10T06:48:23.228" v="630" actId="478"/>
          <ac:picMkLst>
            <pc:docMk/>
            <pc:sldMk cId="2706815994" sldId="261"/>
            <ac:picMk id="4" creationId="{5D8F1927-EC97-404E-90EF-533BB92836CD}"/>
          </ac:picMkLst>
        </pc:picChg>
        <pc:picChg chg="add del mod">
          <ac:chgData name="Nina Hietanen" userId="26ec3de9-cb90-4b43-ba3d-f2f2d92fbd9f" providerId="ADAL" clId="{F0A36BD3-7572-457E-A9EE-3B2946F01A6A}" dt="2024-09-10T10:32:11.463" v="1046" actId="21"/>
          <ac:picMkLst>
            <pc:docMk/>
            <pc:sldMk cId="2706815994" sldId="261"/>
            <ac:picMk id="6" creationId="{A7D0E6E1-F83D-8929-4552-1F23E57D71DE}"/>
          </ac:picMkLst>
        </pc:picChg>
        <pc:picChg chg="mod">
          <ac:chgData name="Nina Hietanen" userId="26ec3de9-cb90-4b43-ba3d-f2f2d92fbd9f" providerId="ADAL" clId="{F0A36BD3-7572-457E-A9EE-3B2946F01A6A}" dt="2024-09-10T08:53:45.654" v="910" actId="14100"/>
          <ac:picMkLst>
            <pc:docMk/>
            <pc:sldMk cId="2706815994" sldId="261"/>
            <ac:picMk id="7" creationId="{78F172A8-6231-D14E-A13D-8613F2AEAD88}"/>
          </ac:picMkLst>
        </pc:picChg>
        <pc:cxnChg chg="add del">
          <ac:chgData name="Nina Hietanen" userId="26ec3de9-cb90-4b43-ba3d-f2f2d92fbd9f" providerId="ADAL" clId="{F0A36BD3-7572-457E-A9EE-3B2946F01A6A}" dt="2024-09-10T06:56:53.004" v="761" actId="478"/>
          <ac:cxnSpMkLst>
            <pc:docMk/>
            <pc:sldMk cId="2706815994" sldId="261"/>
            <ac:cxnSpMk id="9" creationId="{A37F2CA6-AF84-5D69-E20D-AB84D5815E1E}"/>
          </ac:cxnSpMkLst>
        </pc:cxnChg>
        <pc:cxnChg chg="add del mod">
          <ac:chgData name="Nina Hietanen" userId="26ec3de9-cb90-4b43-ba3d-f2f2d92fbd9f" providerId="ADAL" clId="{F0A36BD3-7572-457E-A9EE-3B2946F01A6A}" dt="2024-09-10T06:56:47.366" v="756" actId="478"/>
          <ac:cxnSpMkLst>
            <pc:docMk/>
            <pc:sldMk cId="2706815994" sldId="261"/>
            <ac:cxnSpMk id="10" creationId="{45BD5F29-81BD-C305-D280-0C369A50551D}"/>
          </ac:cxnSpMkLst>
        </pc:cxnChg>
        <pc:cxnChg chg="add del mod">
          <ac:chgData name="Nina Hietanen" userId="26ec3de9-cb90-4b43-ba3d-f2f2d92fbd9f" providerId="ADAL" clId="{F0A36BD3-7572-457E-A9EE-3B2946F01A6A}" dt="2024-09-10T08:28:50.055" v="851" actId="478"/>
          <ac:cxnSpMkLst>
            <pc:docMk/>
            <pc:sldMk cId="2706815994" sldId="261"/>
            <ac:cxnSpMk id="17" creationId="{B7510FE6-96F5-E6F0-7D99-EEAF5DF7910A}"/>
          </ac:cxnSpMkLst>
        </pc:cxnChg>
        <pc:cxnChg chg="add mod">
          <ac:chgData name="Nina Hietanen" userId="26ec3de9-cb90-4b43-ba3d-f2f2d92fbd9f" providerId="ADAL" clId="{F0A36BD3-7572-457E-A9EE-3B2946F01A6A}" dt="2024-09-10T08:55:14.571" v="917" actId="1076"/>
          <ac:cxnSpMkLst>
            <pc:docMk/>
            <pc:sldMk cId="2706815994" sldId="261"/>
            <ac:cxnSpMk id="19" creationId="{CD55B546-A2BB-5B3F-8757-D010C679B93A}"/>
          </ac:cxnSpMkLst>
        </pc:cxnChg>
        <pc:cxnChg chg="add mod">
          <ac:chgData name="Nina Hietanen" userId="26ec3de9-cb90-4b43-ba3d-f2f2d92fbd9f" providerId="ADAL" clId="{F0A36BD3-7572-457E-A9EE-3B2946F01A6A}" dt="2024-09-10T08:52:28.853" v="901" actId="14100"/>
          <ac:cxnSpMkLst>
            <pc:docMk/>
            <pc:sldMk cId="2706815994" sldId="261"/>
            <ac:cxnSpMk id="20" creationId="{7091D1C0-EA44-9E95-D90C-DEDDDAC65D77}"/>
          </ac:cxnSpMkLst>
        </pc:cxnChg>
        <pc:cxnChg chg="add del">
          <ac:chgData name="Nina Hietanen" userId="26ec3de9-cb90-4b43-ba3d-f2f2d92fbd9f" providerId="ADAL" clId="{F0A36BD3-7572-457E-A9EE-3B2946F01A6A}" dt="2024-09-10T08:29:19.592" v="853" actId="478"/>
          <ac:cxnSpMkLst>
            <pc:docMk/>
            <pc:sldMk cId="2706815994" sldId="261"/>
            <ac:cxnSpMk id="25" creationId="{134BCD30-8CE1-5230-0FB6-6BFFEA7CBDCA}"/>
          </ac:cxnSpMkLst>
        </pc:cxnChg>
        <pc:cxnChg chg="add del">
          <ac:chgData name="Nina Hietanen" userId="26ec3de9-cb90-4b43-ba3d-f2f2d92fbd9f" providerId="ADAL" clId="{F0A36BD3-7572-457E-A9EE-3B2946F01A6A}" dt="2024-09-10T08:29:43.224" v="855" actId="478"/>
          <ac:cxnSpMkLst>
            <pc:docMk/>
            <pc:sldMk cId="2706815994" sldId="261"/>
            <ac:cxnSpMk id="27" creationId="{DD0C5E08-2C8D-6882-BEE7-BBB64DD695C7}"/>
          </ac:cxnSpMkLst>
        </pc:cxnChg>
        <pc:cxnChg chg="add mod">
          <ac:chgData name="Nina Hietanen" userId="26ec3de9-cb90-4b43-ba3d-f2f2d92fbd9f" providerId="ADAL" clId="{F0A36BD3-7572-457E-A9EE-3B2946F01A6A}" dt="2024-09-10T08:54:09.762" v="912" actId="14100"/>
          <ac:cxnSpMkLst>
            <pc:docMk/>
            <pc:sldMk cId="2706815994" sldId="261"/>
            <ac:cxnSpMk id="29" creationId="{340B5F24-ADB2-847F-2989-D99580078314}"/>
          </ac:cxnSpMkLst>
        </pc:cxnChg>
        <pc:cxnChg chg="add mod">
          <ac:chgData name="Nina Hietanen" userId="26ec3de9-cb90-4b43-ba3d-f2f2d92fbd9f" providerId="ADAL" clId="{F0A36BD3-7572-457E-A9EE-3B2946F01A6A}" dt="2024-09-10T08:54:36.447" v="915" actId="14100"/>
          <ac:cxnSpMkLst>
            <pc:docMk/>
            <pc:sldMk cId="2706815994" sldId="261"/>
            <ac:cxnSpMk id="30" creationId="{B9704C05-B835-4A4A-5274-6C6686987C33}"/>
          </ac:cxnSpMkLst>
        </pc:cxnChg>
        <pc:cxnChg chg="add mod">
          <ac:chgData name="Nina Hietanen" userId="26ec3de9-cb90-4b43-ba3d-f2f2d92fbd9f" providerId="ADAL" clId="{F0A36BD3-7572-457E-A9EE-3B2946F01A6A}" dt="2024-09-10T08:54:55.213" v="916" actId="11529"/>
          <ac:cxnSpMkLst>
            <pc:docMk/>
            <pc:sldMk cId="2706815994" sldId="261"/>
            <ac:cxnSpMk id="42" creationId="{1AE13FE0-EDF9-B49B-E706-AEFF31C9D238}"/>
          </ac:cxnSpMkLst>
        </pc:cxnChg>
        <pc:cxnChg chg="add mod">
          <ac:chgData name="Nina Hietanen" userId="26ec3de9-cb90-4b43-ba3d-f2f2d92fbd9f" providerId="ADAL" clId="{F0A36BD3-7572-457E-A9EE-3B2946F01A6A}" dt="2024-09-10T08:55:38.998" v="919" actId="11529"/>
          <ac:cxnSpMkLst>
            <pc:docMk/>
            <pc:sldMk cId="2706815994" sldId="261"/>
            <ac:cxnSpMk id="44" creationId="{8E341774-C2A5-36C0-A7FF-3A258F387116}"/>
          </ac:cxnSpMkLst>
        </pc:cxnChg>
      </pc:sldChg>
      <pc:sldChg chg="addSp delSp modSp mod modTransition">
        <pc:chgData name="Nina Hietanen" userId="26ec3de9-cb90-4b43-ba3d-f2f2d92fbd9f" providerId="ADAL" clId="{F0A36BD3-7572-457E-A9EE-3B2946F01A6A}" dt="2024-09-10T12:05:12.110" v="1178" actId="255"/>
        <pc:sldMkLst>
          <pc:docMk/>
          <pc:sldMk cId="814101911" sldId="262"/>
        </pc:sldMkLst>
        <pc:spChg chg="mod">
          <ac:chgData name="Nina Hietanen" userId="26ec3de9-cb90-4b43-ba3d-f2f2d92fbd9f" providerId="ADAL" clId="{F0A36BD3-7572-457E-A9EE-3B2946F01A6A}" dt="2024-09-10T11:55:02.759" v="1142"/>
          <ac:spMkLst>
            <pc:docMk/>
            <pc:sldMk cId="814101911" sldId="262"/>
            <ac:spMk id="2" creationId="{74080833-6B30-404E-B0FA-39D7DC4B1616}"/>
          </ac:spMkLst>
        </pc:spChg>
        <pc:spChg chg="add del mod">
          <ac:chgData name="Nina Hietanen" userId="26ec3de9-cb90-4b43-ba3d-f2f2d92fbd9f" providerId="ADAL" clId="{F0A36BD3-7572-457E-A9EE-3B2946F01A6A}" dt="2024-09-10T11:21:50.010" v="1091"/>
          <ac:spMkLst>
            <pc:docMk/>
            <pc:sldMk cId="814101911" sldId="262"/>
            <ac:spMk id="5" creationId="{BB094DD1-22A5-8797-E8E9-C4B788047573}"/>
          </ac:spMkLst>
        </pc:spChg>
        <pc:spChg chg="add mod">
          <ac:chgData name="Nina Hietanen" userId="26ec3de9-cb90-4b43-ba3d-f2f2d92fbd9f" providerId="ADAL" clId="{F0A36BD3-7572-457E-A9EE-3B2946F01A6A}" dt="2024-09-10T11:25:07.016" v="1137" actId="1076"/>
          <ac:spMkLst>
            <pc:docMk/>
            <pc:sldMk cId="814101911" sldId="262"/>
            <ac:spMk id="6" creationId="{9E81E672-8E0E-43D1-C612-A8E335E364E4}"/>
          </ac:spMkLst>
        </pc:spChg>
        <pc:spChg chg="add mod">
          <ac:chgData name="Nina Hietanen" userId="26ec3de9-cb90-4b43-ba3d-f2f2d92fbd9f" providerId="ADAL" clId="{F0A36BD3-7572-457E-A9EE-3B2946F01A6A}" dt="2024-09-10T12:05:12.110" v="1178" actId="255"/>
          <ac:spMkLst>
            <pc:docMk/>
            <pc:sldMk cId="814101911" sldId="262"/>
            <ac:spMk id="7" creationId="{0CC8238F-EA10-9AD9-7AC0-0121D65324A9}"/>
          </ac:spMkLst>
        </pc:spChg>
        <pc:picChg chg="add mod">
          <ac:chgData name="Nina Hietanen" userId="26ec3de9-cb90-4b43-ba3d-f2f2d92fbd9f" providerId="ADAL" clId="{F0A36BD3-7572-457E-A9EE-3B2946F01A6A}" dt="2024-09-10T11:25:02.420" v="1136" actId="1076"/>
          <ac:picMkLst>
            <pc:docMk/>
            <pc:sldMk cId="814101911" sldId="262"/>
            <ac:picMk id="3" creationId="{135F207D-4F84-B329-F339-54770968DDBA}"/>
          </ac:picMkLst>
        </pc:picChg>
        <pc:picChg chg="add mod">
          <ac:chgData name="Nina Hietanen" userId="26ec3de9-cb90-4b43-ba3d-f2f2d92fbd9f" providerId="ADAL" clId="{F0A36BD3-7572-457E-A9EE-3B2946F01A6A}" dt="2024-09-10T11:26:35.383" v="1139" actId="1076"/>
          <ac:picMkLst>
            <pc:docMk/>
            <pc:sldMk cId="814101911" sldId="262"/>
            <ac:picMk id="4" creationId="{88F46886-3F4B-98A5-BD0B-FEA48D59864C}"/>
          </ac:picMkLst>
        </pc:picChg>
      </pc:sldChg>
      <pc:sldChg chg="addSp delSp modSp mod modTransition">
        <pc:chgData name="Nina Hietanen" userId="26ec3de9-cb90-4b43-ba3d-f2f2d92fbd9f" providerId="ADAL" clId="{F0A36BD3-7572-457E-A9EE-3B2946F01A6A}" dt="2024-09-24T07:50:31.320" v="1182" actId="478"/>
        <pc:sldMkLst>
          <pc:docMk/>
          <pc:sldMk cId="270140987" sldId="265"/>
        </pc:sldMkLst>
        <pc:spChg chg="mod">
          <ac:chgData name="Nina Hietanen" userId="26ec3de9-cb90-4b43-ba3d-f2f2d92fbd9f" providerId="ADAL" clId="{F0A36BD3-7572-457E-A9EE-3B2946F01A6A}" dt="2024-06-25T10:58:54.306" v="61" actId="1076"/>
          <ac:spMkLst>
            <pc:docMk/>
            <pc:sldMk cId="270140987" sldId="265"/>
            <ac:spMk id="2" creationId="{A850B972-0B7A-40CD-9E79-07E8A87AB03C}"/>
          </ac:spMkLst>
        </pc:spChg>
        <pc:spChg chg="add mod">
          <ac:chgData name="Nina Hietanen" userId="26ec3de9-cb90-4b43-ba3d-f2f2d92fbd9f" providerId="ADAL" clId="{F0A36BD3-7572-457E-A9EE-3B2946F01A6A}" dt="2024-06-25T10:59:36.278" v="70" actId="1076"/>
          <ac:spMkLst>
            <pc:docMk/>
            <pc:sldMk cId="270140987" sldId="265"/>
            <ac:spMk id="7" creationId="{FC3BF4A3-CBF1-51B1-BD61-7D5F43659BB8}"/>
          </ac:spMkLst>
        </pc:spChg>
        <pc:graphicFrameChg chg="mod">
          <ac:chgData name="Nina Hietanen" userId="26ec3de9-cb90-4b43-ba3d-f2f2d92fbd9f" providerId="ADAL" clId="{F0A36BD3-7572-457E-A9EE-3B2946F01A6A}" dt="2024-09-10T11:57:42.560" v="1162" actId="20577"/>
          <ac:graphicFrameMkLst>
            <pc:docMk/>
            <pc:sldMk cId="270140987" sldId="265"/>
            <ac:graphicFrameMk id="24" creationId="{1E8F1206-26E1-9E44-A1A9-B061CF0EEA5A}"/>
          </ac:graphicFrameMkLst>
        </pc:graphicFrameChg>
        <pc:picChg chg="mod">
          <ac:chgData name="Nina Hietanen" userId="26ec3de9-cb90-4b43-ba3d-f2f2d92fbd9f" providerId="ADAL" clId="{F0A36BD3-7572-457E-A9EE-3B2946F01A6A}" dt="2024-06-25T10:59:44.630" v="72" actId="1076"/>
          <ac:picMkLst>
            <pc:docMk/>
            <pc:sldMk cId="270140987" sldId="265"/>
            <ac:picMk id="4" creationId="{B0887D30-5A72-3951-9D23-8A2396614BC0}"/>
          </ac:picMkLst>
        </pc:picChg>
        <pc:picChg chg="add mod">
          <ac:chgData name="Nina Hietanen" userId="26ec3de9-cb90-4b43-ba3d-f2f2d92fbd9f" providerId="ADAL" clId="{F0A36BD3-7572-457E-A9EE-3B2946F01A6A}" dt="2024-06-25T10:59:32.445" v="69" actId="1076"/>
          <ac:picMkLst>
            <pc:docMk/>
            <pc:sldMk cId="270140987" sldId="265"/>
            <ac:picMk id="6" creationId="{01835003-041C-AA49-9A43-72F86BE9AD9A}"/>
          </ac:picMkLst>
        </pc:picChg>
        <pc:picChg chg="add mod">
          <ac:chgData name="Nina Hietanen" userId="26ec3de9-cb90-4b43-ba3d-f2f2d92fbd9f" providerId="ADAL" clId="{F0A36BD3-7572-457E-A9EE-3B2946F01A6A}" dt="2024-06-25T10:59:30.272" v="68" actId="1076"/>
          <ac:picMkLst>
            <pc:docMk/>
            <pc:sldMk cId="270140987" sldId="265"/>
            <ac:picMk id="9" creationId="{9E8AB533-9CE7-5432-A160-07EF04876F59}"/>
          </ac:picMkLst>
        </pc:picChg>
        <pc:picChg chg="del mod">
          <ac:chgData name="Nina Hietanen" userId="26ec3de9-cb90-4b43-ba3d-f2f2d92fbd9f" providerId="ADAL" clId="{F0A36BD3-7572-457E-A9EE-3B2946F01A6A}" dt="2024-06-25T10:56:42.029" v="40" actId="478"/>
          <ac:picMkLst>
            <pc:docMk/>
            <pc:sldMk cId="270140987" sldId="265"/>
            <ac:picMk id="10" creationId="{7480DF21-DE52-7742-819E-D9D5B4148268}"/>
          </ac:picMkLst>
        </pc:picChg>
        <pc:picChg chg="add mod">
          <ac:chgData name="Nina Hietanen" userId="26ec3de9-cb90-4b43-ba3d-f2f2d92fbd9f" providerId="ADAL" clId="{F0A36BD3-7572-457E-A9EE-3B2946F01A6A}" dt="2024-06-25T10:59:53.553" v="74" actId="1076"/>
          <ac:picMkLst>
            <pc:docMk/>
            <pc:sldMk cId="270140987" sldId="265"/>
            <ac:picMk id="12" creationId="{A854946F-28CD-C79A-27D6-9F111BB50420}"/>
          </ac:picMkLst>
        </pc:picChg>
        <pc:picChg chg="del mod">
          <ac:chgData name="Nina Hietanen" userId="26ec3de9-cb90-4b43-ba3d-f2f2d92fbd9f" providerId="ADAL" clId="{F0A36BD3-7572-457E-A9EE-3B2946F01A6A}" dt="2024-06-25T10:57:52.349" v="47" actId="478"/>
          <ac:picMkLst>
            <pc:docMk/>
            <pc:sldMk cId="270140987" sldId="265"/>
            <ac:picMk id="14" creationId="{6AC1EBEB-9D74-3E4C-9BDC-668D2D212A5F}"/>
          </ac:picMkLst>
        </pc:picChg>
        <pc:picChg chg="add del">
          <ac:chgData name="Nina Hietanen" userId="26ec3de9-cb90-4b43-ba3d-f2f2d92fbd9f" providerId="ADAL" clId="{F0A36BD3-7572-457E-A9EE-3B2946F01A6A}" dt="2024-09-24T07:50:31.320" v="1182" actId="478"/>
          <ac:picMkLst>
            <pc:docMk/>
            <pc:sldMk cId="270140987" sldId="265"/>
            <ac:picMk id="18" creationId="{8D11AB9E-363B-C248-9288-085B4151B414}"/>
          </ac:picMkLst>
        </pc:picChg>
      </pc:sldChg>
      <pc:sldChg chg="addSp delSp modSp mod modTransition">
        <pc:chgData name="Nina Hietanen" userId="26ec3de9-cb90-4b43-ba3d-f2f2d92fbd9f" providerId="ADAL" clId="{F0A36BD3-7572-457E-A9EE-3B2946F01A6A}" dt="2024-09-10T12:04:47.250" v="1176" actId="1076"/>
        <pc:sldMkLst>
          <pc:docMk/>
          <pc:sldMk cId="538061945" sldId="267"/>
        </pc:sldMkLst>
        <pc:spChg chg="mod">
          <ac:chgData name="Nina Hietanen" userId="26ec3de9-cb90-4b43-ba3d-f2f2d92fbd9f" providerId="ADAL" clId="{F0A36BD3-7572-457E-A9EE-3B2946F01A6A}" dt="2024-09-10T08:58:10.107" v="995" actId="6549"/>
          <ac:spMkLst>
            <pc:docMk/>
            <pc:sldMk cId="538061945" sldId="267"/>
            <ac:spMk id="2" creationId="{74080833-6B30-404E-B0FA-39D7DC4B1616}"/>
          </ac:spMkLst>
        </pc:spChg>
        <pc:spChg chg="mod">
          <ac:chgData name="Nina Hietanen" userId="26ec3de9-cb90-4b43-ba3d-f2f2d92fbd9f" providerId="ADAL" clId="{F0A36BD3-7572-457E-A9EE-3B2946F01A6A}" dt="2024-09-10T12:04:46.674" v="1175" actId="1076"/>
          <ac:spMkLst>
            <pc:docMk/>
            <pc:sldMk cId="538061945" sldId="267"/>
            <ac:spMk id="4" creationId="{D49C5163-C20C-4544-B7B1-4C17B8DBE161}"/>
          </ac:spMkLst>
        </pc:spChg>
        <pc:picChg chg="add mod">
          <ac:chgData name="Nina Hietanen" userId="26ec3de9-cb90-4b43-ba3d-f2f2d92fbd9f" providerId="ADAL" clId="{F0A36BD3-7572-457E-A9EE-3B2946F01A6A}" dt="2024-09-10T12:03:51.954" v="1168" actId="1076"/>
          <ac:picMkLst>
            <pc:docMk/>
            <pc:sldMk cId="538061945" sldId="267"/>
            <ac:picMk id="3" creationId="{ACEEA45A-5B1C-F9B7-444F-564C5CFD074F}"/>
          </ac:picMkLst>
        </pc:picChg>
        <pc:picChg chg="add del mod">
          <ac:chgData name="Nina Hietanen" userId="26ec3de9-cb90-4b43-ba3d-f2f2d92fbd9f" providerId="ADAL" clId="{F0A36BD3-7572-457E-A9EE-3B2946F01A6A}" dt="2024-09-10T08:59:19.358" v="999" actId="478"/>
          <ac:picMkLst>
            <pc:docMk/>
            <pc:sldMk cId="538061945" sldId="267"/>
            <ac:picMk id="5" creationId="{A01811AA-754C-D759-5C3F-760079E00CD3}"/>
          </ac:picMkLst>
        </pc:picChg>
        <pc:picChg chg="add del mod">
          <ac:chgData name="Nina Hietanen" userId="26ec3de9-cb90-4b43-ba3d-f2f2d92fbd9f" providerId="ADAL" clId="{F0A36BD3-7572-457E-A9EE-3B2946F01A6A}" dt="2024-09-10T08:59:41.925" v="1006" actId="478"/>
          <ac:picMkLst>
            <pc:docMk/>
            <pc:sldMk cId="538061945" sldId="267"/>
            <ac:picMk id="7" creationId="{3705B1E9-7858-DB5F-63C3-874430556EFC}"/>
          </ac:picMkLst>
        </pc:picChg>
        <pc:picChg chg="mod">
          <ac:chgData name="Nina Hietanen" userId="26ec3de9-cb90-4b43-ba3d-f2f2d92fbd9f" providerId="ADAL" clId="{F0A36BD3-7572-457E-A9EE-3B2946F01A6A}" dt="2024-09-10T12:04:47.250" v="1176" actId="1076"/>
          <ac:picMkLst>
            <pc:docMk/>
            <pc:sldMk cId="538061945" sldId="267"/>
            <ac:picMk id="8" creationId="{082DAC18-E623-0546-920C-6676DF6BBA3F}"/>
          </ac:picMkLst>
        </pc:picChg>
        <pc:picChg chg="add mod">
          <ac:chgData name="Nina Hietanen" userId="26ec3de9-cb90-4b43-ba3d-f2f2d92fbd9f" providerId="ADAL" clId="{F0A36BD3-7572-457E-A9EE-3B2946F01A6A}" dt="2024-09-10T09:00:04.213" v="1012" actId="14100"/>
          <ac:picMkLst>
            <pc:docMk/>
            <pc:sldMk cId="538061945" sldId="267"/>
            <ac:picMk id="9" creationId="{D4834EF0-244C-6011-FFD7-E18562C81BE3}"/>
          </ac:picMkLst>
        </pc:picChg>
      </pc:sldChg>
      <pc:sldChg chg="addSp delSp modSp add del mod modTransition">
        <pc:chgData name="Nina Hietanen" userId="26ec3de9-cb90-4b43-ba3d-f2f2d92fbd9f" providerId="ADAL" clId="{F0A36BD3-7572-457E-A9EE-3B2946F01A6A}" dt="2024-09-10T09:04:01.243" v="1034" actId="47"/>
        <pc:sldMkLst>
          <pc:docMk/>
          <pc:sldMk cId="4086043516" sldId="268"/>
        </pc:sldMkLst>
        <pc:spChg chg="mod">
          <ac:chgData name="Nina Hietanen" userId="26ec3de9-cb90-4b43-ba3d-f2f2d92fbd9f" providerId="ADAL" clId="{F0A36BD3-7572-457E-A9EE-3B2946F01A6A}" dt="2024-06-27T13:46:20.250" v="257" actId="20577"/>
          <ac:spMkLst>
            <pc:docMk/>
            <pc:sldMk cId="4086043516" sldId="268"/>
            <ac:spMk id="2" creationId="{5F3F6C66-D6D7-4A72-9928-967AEA400766}"/>
          </ac:spMkLst>
        </pc:spChg>
        <pc:graphicFrameChg chg="mod">
          <ac:chgData name="Nina Hietanen" userId="26ec3de9-cb90-4b43-ba3d-f2f2d92fbd9f" providerId="ADAL" clId="{F0A36BD3-7572-457E-A9EE-3B2946F01A6A}" dt="2024-06-27T13:57:13.704" v="263" actId="1076"/>
          <ac:graphicFrameMkLst>
            <pc:docMk/>
            <pc:sldMk cId="4086043516" sldId="268"/>
            <ac:graphicFrameMk id="6" creationId="{4F8339CB-596F-46C7-A612-EA1CB5750EDB}"/>
          </ac:graphicFrameMkLst>
        </pc:graphicFrameChg>
        <pc:picChg chg="add mod">
          <ac:chgData name="Nina Hietanen" userId="26ec3de9-cb90-4b43-ba3d-f2f2d92fbd9f" providerId="ADAL" clId="{F0A36BD3-7572-457E-A9EE-3B2946F01A6A}" dt="2024-06-27T13:58:33.742" v="268" actId="1076"/>
          <ac:picMkLst>
            <pc:docMk/>
            <pc:sldMk cId="4086043516" sldId="268"/>
            <ac:picMk id="5" creationId="{19B58413-4239-E893-6BCB-687A14D66BEC}"/>
          </ac:picMkLst>
        </pc:picChg>
        <pc:picChg chg="del">
          <ac:chgData name="Nina Hietanen" userId="26ec3de9-cb90-4b43-ba3d-f2f2d92fbd9f" providerId="ADAL" clId="{F0A36BD3-7572-457E-A9EE-3B2946F01A6A}" dt="2024-06-27T13:57:25.866" v="264" actId="478"/>
          <ac:picMkLst>
            <pc:docMk/>
            <pc:sldMk cId="4086043516" sldId="268"/>
            <ac:picMk id="12" creationId="{36268F43-8D07-63ED-C493-873384ACA65B}"/>
          </ac:picMkLst>
        </pc:picChg>
      </pc:sldChg>
      <pc:sldChg chg="addSp delSp modSp add mod">
        <pc:chgData name="Nina Hietanen" userId="26ec3de9-cb90-4b43-ba3d-f2f2d92fbd9f" providerId="ADAL" clId="{F0A36BD3-7572-457E-A9EE-3B2946F01A6A}" dt="2024-09-10T12:11:48.609" v="1180"/>
        <pc:sldMkLst>
          <pc:docMk/>
          <pc:sldMk cId="2262840006" sldId="269"/>
        </pc:sldMkLst>
        <pc:graphicFrameChg chg="mod">
          <ac:chgData name="Nina Hietanen" userId="26ec3de9-cb90-4b43-ba3d-f2f2d92fbd9f" providerId="ADAL" clId="{F0A36BD3-7572-457E-A9EE-3B2946F01A6A}" dt="2024-09-10T12:11:48.609" v="1180"/>
          <ac:graphicFrameMkLst>
            <pc:docMk/>
            <pc:sldMk cId="2262840006" sldId="269"/>
            <ac:graphicFrameMk id="6" creationId="{4F8339CB-596F-46C7-A612-EA1CB5750EDB}"/>
          </ac:graphicFrameMkLst>
        </pc:graphicFrameChg>
        <pc:inkChg chg="add del">
          <ac:chgData name="Nina Hietanen" userId="26ec3de9-cb90-4b43-ba3d-f2f2d92fbd9f" providerId="ADAL" clId="{F0A36BD3-7572-457E-A9EE-3B2946F01A6A}" dt="2024-09-10T10:56:40.219" v="1064" actId="9405"/>
          <ac:inkMkLst>
            <pc:docMk/>
            <pc:sldMk cId="2262840006" sldId="269"/>
            <ac:inkMk id="4" creationId="{02E1C6BF-31F8-C64D-BB5B-72D5BE73A841}"/>
          </ac:inkMkLst>
        </pc:inkChg>
        <pc:inkChg chg="add mod">
          <ac:chgData name="Nina Hietanen" userId="26ec3de9-cb90-4b43-ba3d-f2f2d92fbd9f" providerId="ADAL" clId="{F0A36BD3-7572-457E-A9EE-3B2946F01A6A}" dt="2024-09-10T11:30:32.926" v="1140" actId="1076"/>
          <ac:inkMkLst>
            <pc:docMk/>
            <pc:sldMk cId="2262840006" sldId="269"/>
            <ac:inkMk id="7" creationId="{E862E91C-AFE4-2771-7AF2-5140D468A88E}"/>
          </ac:inkMkLst>
        </pc:inkChg>
        <pc:inkChg chg="add del">
          <ac:chgData name="Nina Hietanen" userId="26ec3de9-cb90-4b43-ba3d-f2f2d92fbd9f" providerId="ADAL" clId="{F0A36BD3-7572-457E-A9EE-3B2946F01A6A}" dt="2024-09-10T10:57:41.042" v="1067" actId="9405"/>
          <ac:inkMkLst>
            <pc:docMk/>
            <pc:sldMk cId="2262840006" sldId="269"/>
            <ac:inkMk id="8" creationId="{6F084EB4-FCEE-E5AB-C27C-CF5A28406288}"/>
          </ac:inkMkLst>
        </pc:inkChg>
        <pc:cxnChg chg="add del">
          <ac:chgData name="Nina Hietanen" userId="26ec3de9-cb90-4b43-ba3d-f2f2d92fbd9f" providerId="ADAL" clId="{F0A36BD3-7572-457E-A9EE-3B2946F01A6A}" dt="2024-09-10T10:58:32.314" v="1069" actId="478"/>
          <ac:cxnSpMkLst>
            <pc:docMk/>
            <pc:sldMk cId="2262840006" sldId="269"/>
            <ac:cxnSpMk id="10" creationId="{EA968277-E02B-111F-7DEC-A82AD6B3956C}"/>
          </ac:cxnSpMkLst>
        </pc:cxnChg>
      </pc:sldChg>
      <pc:sldChg chg="new del">
        <pc:chgData name="Nina Hietanen" userId="26ec3de9-cb90-4b43-ba3d-f2f2d92fbd9f" providerId="ADAL" clId="{F0A36BD3-7572-457E-A9EE-3B2946F01A6A}" dt="2024-09-10T09:04:05.700" v="1035" actId="680"/>
        <pc:sldMkLst>
          <pc:docMk/>
          <pc:sldMk cId="3748945325" sldId="269"/>
        </pc:sldMkLst>
      </pc:sldChg>
      <pc:sldMasterChg chg="modTransition modSldLayout">
        <pc:chgData name="Nina Hietanen" userId="26ec3de9-cb90-4b43-ba3d-f2f2d92fbd9f" providerId="ADAL" clId="{F0A36BD3-7572-457E-A9EE-3B2946F01A6A}" dt="2024-09-10T09:01:24.884" v="1030"/>
        <pc:sldMasterMkLst>
          <pc:docMk/>
          <pc:sldMasterMk cId="3249767075" sldId="2147483812"/>
        </pc:sldMasterMkLst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3778801162" sldId="2147483813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2085650863" sldId="2147483814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412874992" sldId="2147483815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4213965128" sldId="2147483816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2659688076" sldId="2147483817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3326638921" sldId="2147483818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701977594" sldId="2147483819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401870959" sldId="2147483820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289381165" sldId="2147483821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830025974" sldId="2147483822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634520393" sldId="2147483823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974007501" sldId="2147483824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938416921" sldId="2147483825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1815835763" sldId="2147483826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2411363625" sldId="2147483827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968175776" sldId="2147483828"/>
          </pc:sldLayoutMkLst>
        </pc:sldLayoutChg>
        <pc:sldLayoutChg chg="modTransition">
          <pc:chgData name="Nina Hietanen" userId="26ec3de9-cb90-4b43-ba3d-f2f2d92fbd9f" providerId="ADAL" clId="{F0A36BD3-7572-457E-A9EE-3B2946F01A6A}" dt="2024-09-10T09:01:24.884" v="1030"/>
          <pc:sldLayoutMkLst>
            <pc:docMk/>
            <pc:sldMasterMk cId="3249767075" sldId="2147483812"/>
            <pc:sldLayoutMk cId="336567775" sldId="214748382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+mn-lt"/>
        </a:defRPr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+mn-lt"/>
        </a:defRPr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fi-FI" dirty="0"/>
            <a:t>1. Opiskelijoiden osallisuuden lisääminen </a:t>
          </a:r>
          <a:endParaRPr lang="fi-FI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fi-FI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fi-FI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2. Keskeneräisten opintojaksojen saattaminen loppuun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fi-FI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fi-FI" noProof="0" dirty="0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fi-FI" dirty="0"/>
            <a:t>3. Laaja-alaisen osaamisen arvioinnin kehittäminen ja vakiinnuttaminen</a:t>
          </a:r>
          <a:endParaRPr lang="fi-FI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fi-FI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fi-FI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 custLinFactNeighborX="-1257" custLinFactNeighborY="-35420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0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500" kern="1200" dirty="0"/>
            <a:t>1. Opiskelijoiden osallisuuden lisääminen </a:t>
          </a:r>
          <a:endParaRPr lang="fi-FI" sz="1500" kern="1200" noProof="0" dirty="0"/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noProof="0" dirty="0"/>
            <a:t>2. Keskeneräisten opintojaksojen saattaminen loppuun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500" kern="1200" dirty="0"/>
            <a:t>3. Laaja-alaisen osaamisen arvioinnin kehittäminen ja vakiinnuttaminen</a:t>
          </a:r>
          <a:endParaRPr lang="fi-FI" sz="1500" kern="1200" noProof="0" dirty="0"/>
        </a:p>
      </dsp:txBody>
      <dsp:txXfrm>
        <a:off x="1030734" y="2231408"/>
        <a:ext cx="3685727" cy="89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0.10076</cdr:x>
      <cdr:y>0.13683</cdr:y>
    </cdr:from>
    <cdr:to>
      <cdr:x>0.85612</cdr:x>
      <cdr:y>0.29702</cdr:y>
    </cdr:to>
    <cdr:sp macro="" textlink="">
      <cdr:nvSpPr>
        <cdr:cNvPr id="2" name="Suorakulmio: Pyöristetyt kulmat 1">
          <a:extLst xmlns:a="http://schemas.openxmlformats.org/drawingml/2006/main">
            <a:ext uri="{FF2B5EF4-FFF2-40B4-BE49-F238E27FC236}">
              <a16:creationId xmlns:a16="http://schemas.microsoft.com/office/drawing/2014/main" id="{6BA7370D-6113-A4B6-FAE9-CC0A9641D4F5}"/>
            </a:ext>
          </a:extLst>
        </cdr:cNvPr>
        <cdr:cNvSpPr/>
      </cdr:nvSpPr>
      <cdr:spPr>
        <a:xfrm xmlns:a="http://schemas.openxmlformats.org/drawingml/2006/main">
          <a:off x="629140" y="926017"/>
          <a:ext cx="4716462" cy="1084109"/>
        </a:xfrm>
        <a:prstGeom xmlns:a="http://schemas.openxmlformats.org/drawingml/2006/main" prst="roundRect">
          <a:avLst>
            <a:gd name="adj" fmla="val 10000"/>
          </a:avLst>
        </a:prstGeom>
      </cdr:spPr>
      <cdr:style>
        <a:lnRef xmlns:a="http://schemas.openxmlformats.org/drawingml/2006/main" idx="0">
          <a:schemeClr val="lt1">
            <a:alpha val="0"/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5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5">
            <a:hueOff val="0"/>
            <a:satOff val="0"/>
            <a:lumOff val="0"/>
            <a:alphaOff val="0"/>
          </a:schemeClr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i-FI" sz="2400" dirty="0"/>
            <a:t>Kouluvalmentaja mukana koulun arjessa</a:t>
          </a:r>
        </a:p>
      </cdr:txBody>
    </cdr:sp>
  </cdr:relSizeAnchor>
  <cdr:relSizeAnchor xmlns:cdr="http://schemas.openxmlformats.org/drawingml/2006/chartDrawing">
    <cdr:from>
      <cdr:x>0.09719</cdr:x>
      <cdr:y>0.09553</cdr:y>
    </cdr:from>
    <cdr:to>
      <cdr:x>0.67549</cdr:x>
      <cdr:y>0.25966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062A0CEE-4C09-3878-5DE0-1800DDF460E8}"/>
            </a:ext>
          </a:extLst>
        </cdr:cNvPr>
        <cdr:cNvSpPr txBox="1"/>
      </cdr:nvSpPr>
      <cdr:spPr>
        <a:xfrm xmlns:a="http://schemas.openxmlformats.org/drawingml/2006/main">
          <a:off x="606834" y="532190"/>
          <a:ext cx="361094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0.21673</cdr:x>
      <cdr:y>0.10558</cdr:y>
    </cdr:from>
    <cdr:to>
      <cdr:x>0.36318</cdr:x>
      <cdr:y>0.26971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A1C26B2A-3A64-9850-5A01-CB8012860E70}"/>
            </a:ext>
          </a:extLst>
        </cdr:cNvPr>
        <cdr:cNvSpPr txBox="1"/>
      </cdr:nvSpPr>
      <cdr:spPr>
        <a:xfrm xmlns:a="http://schemas.openxmlformats.org/drawingml/2006/main">
          <a:off x="1353284" y="5881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</cdr:x>
      <cdr:y>0.69895</cdr:y>
    </cdr:from>
    <cdr:to>
      <cdr:x>0.33329</cdr:x>
      <cdr:y>0.84099</cdr:y>
    </cdr:to>
    <cdr:sp macro="" textlink="">
      <cdr:nvSpPr>
        <cdr:cNvPr id="8" name="Suorakulmio 7">
          <a:extLst xmlns:a="http://schemas.openxmlformats.org/drawingml/2006/main">
            <a:ext uri="{FF2B5EF4-FFF2-40B4-BE49-F238E27FC236}">
              <a16:creationId xmlns:a16="http://schemas.microsoft.com/office/drawing/2014/main" id="{D0D2C637-081E-5007-C7B2-9B93865CC032}"/>
            </a:ext>
          </a:extLst>
        </cdr:cNvPr>
        <cdr:cNvSpPr/>
      </cdr:nvSpPr>
      <cdr:spPr>
        <a:xfrm xmlns:a="http://schemas.openxmlformats.org/drawingml/2006/main">
          <a:off x="0" y="4441718"/>
          <a:ext cx="2081072" cy="9026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i-FI" sz="1800" dirty="0">
              <a:solidFill>
                <a:schemeClr val="accent6">
                  <a:lumMod val="50000"/>
                </a:schemeClr>
              </a:solidFill>
            </a:rPr>
            <a:t>Yhteisöllisyyden lisääminen </a:t>
          </a:r>
        </a:p>
      </cdr:txBody>
    </cdr:sp>
  </cdr:relSizeAnchor>
  <cdr:relSizeAnchor xmlns:cdr="http://schemas.openxmlformats.org/drawingml/2006/chartDrawing">
    <cdr:from>
      <cdr:x>0.71831</cdr:x>
      <cdr:y>0.30194</cdr:y>
    </cdr:from>
    <cdr:to>
      <cdr:x>0.84311</cdr:x>
      <cdr:y>0.7014</cdr:y>
    </cdr:to>
    <cdr:cxnSp macro="">
      <cdr:nvCxnSpPr>
        <cdr:cNvPr id="10" name="Suora nuoliyhdysviiva 9">
          <a:extLst xmlns:a="http://schemas.openxmlformats.org/drawingml/2006/main">
            <a:ext uri="{FF2B5EF4-FFF2-40B4-BE49-F238E27FC236}">
              <a16:creationId xmlns:a16="http://schemas.microsoft.com/office/drawing/2014/main" id="{05D5129A-937C-006E-6948-A150C44A9FC7}"/>
            </a:ext>
          </a:extLst>
        </cdr:cNvPr>
        <cdr:cNvCxnSpPr/>
      </cdr:nvCxnSpPr>
      <cdr:spPr>
        <a:xfrm xmlns:a="http://schemas.openxmlformats.org/drawingml/2006/main">
          <a:off x="4485120" y="2043413"/>
          <a:ext cx="779227" cy="270344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0.28764</cdr:x>
      <cdr:y>0.35953</cdr:y>
    </cdr:from>
    <cdr:to>
      <cdr:x>0.67898</cdr:x>
      <cdr:y>0.57996</cdr:y>
    </cdr:to>
    <cdr:sp macro="" textlink="">
      <cdr:nvSpPr>
        <cdr:cNvPr id="26" name="Suorakulmio 25">
          <a:extLst xmlns:a="http://schemas.openxmlformats.org/drawingml/2006/main">
            <a:ext uri="{FF2B5EF4-FFF2-40B4-BE49-F238E27FC236}">
              <a16:creationId xmlns:a16="http://schemas.microsoft.com/office/drawing/2014/main" id="{12A2A2B0-C899-280F-5789-A9C1A367670F}"/>
            </a:ext>
          </a:extLst>
        </cdr:cNvPr>
        <cdr:cNvSpPr/>
      </cdr:nvSpPr>
      <cdr:spPr>
        <a:xfrm xmlns:a="http://schemas.openxmlformats.org/drawingml/2006/main">
          <a:off x="1795999" y="2381928"/>
          <a:ext cx="2443547" cy="146034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accent6">
                  <a:lumMod val="50000"/>
                </a:schemeClr>
              </a:solidFill>
            </a:rPr>
            <a:t>Kolme vuosittaista tapahtumaa, jonka toteutukseen kaikki opiskelijat (tiimit) osallistuvat. </a:t>
          </a:r>
        </a:p>
      </cdr:txBody>
    </cdr:sp>
  </cdr:relSizeAnchor>
  <cdr:relSizeAnchor xmlns:cdr="http://schemas.openxmlformats.org/drawingml/2006/chartDrawing">
    <cdr:from>
      <cdr:x>0.09942</cdr:x>
      <cdr:y>0.30194</cdr:y>
    </cdr:from>
    <cdr:to>
      <cdr:x>0.25733</cdr:x>
      <cdr:y>0.69201</cdr:y>
    </cdr:to>
    <cdr:cxnSp macro="">
      <cdr:nvCxnSpPr>
        <cdr:cNvPr id="30" name="Suora nuoliyhdysviiva 29">
          <a:extLst xmlns:a="http://schemas.openxmlformats.org/drawingml/2006/main">
            <a:ext uri="{FF2B5EF4-FFF2-40B4-BE49-F238E27FC236}">
              <a16:creationId xmlns:a16="http://schemas.microsoft.com/office/drawing/2014/main" id="{662CE774-B3B2-9E80-A12A-F08556EE5DAA}"/>
            </a:ext>
          </a:extLst>
        </cdr:cNvPr>
        <cdr:cNvCxnSpPr/>
      </cdr:nvCxnSpPr>
      <cdr:spPr>
        <a:xfrm xmlns:a="http://schemas.openxmlformats.org/drawingml/2006/main" flipV="1">
          <a:off x="620786" y="2043413"/>
          <a:ext cx="985961" cy="263983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0.4637</cdr:x>
      <cdr:y>0.29798</cdr:y>
    </cdr:from>
    <cdr:to>
      <cdr:x>0.4637</cdr:x>
      <cdr:y>0.35828</cdr:y>
    </cdr:to>
    <cdr:cxnSp macro="">
      <cdr:nvCxnSpPr>
        <cdr:cNvPr id="32" name="Suora nuoliyhdysviiva 31">
          <a:extLst xmlns:a="http://schemas.openxmlformats.org/drawingml/2006/main">
            <a:ext uri="{FF2B5EF4-FFF2-40B4-BE49-F238E27FC236}">
              <a16:creationId xmlns:a16="http://schemas.microsoft.com/office/drawing/2014/main" id="{A8C76896-8B8A-B8DF-47FC-CCB56E94B461}"/>
            </a:ext>
          </a:extLst>
        </cdr:cNvPr>
        <cdr:cNvCxnSpPr/>
      </cdr:nvCxnSpPr>
      <cdr:spPr>
        <a:xfrm xmlns:a="http://schemas.openxmlformats.org/drawingml/2006/main" flipV="1">
          <a:off x="2895320" y="2016617"/>
          <a:ext cx="0" cy="40808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0.33329</cdr:x>
      <cdr:y>0.76997</cdr:y>
    </cdr:from>
    <cdr:to>
      <cdr:x>0.60752</cdr:x>
      <cdr:y>0.77</cdr:y>
    </cdr:to>
    <cdr:cxnSp macro="">
      <cdr:nvCxnSpPr>
        <cdr:cNvPr id="46" name="Suora nuoliyhdysviiva 45">
          <a:extLst xmlns:a="http://schemas.openxmlformats.org/drawingml/2006/main">
            <a:ext uri="{FF2B5EF4-FFF2-40B4-BE49-F238E27FC236}">
              <a16:creationId xmlns:a16="http://schemas.microsoft.com/office/drawing/2014/main" id="{ED9569E0-C6C5-6135-9CBB-FFE4EBF38F32}"/>
            </a:ext>
          </a:extLst>
        </cdr:cNvPr>
        <cdr:cNvCxnSpPr>
          <a:endCxn xmlns:a="http://schemas.openxmlformats.org/drawingml/2006/main" id="8" idx="3"/>
        </cdr:cNvCxnSpPr>
      </cdr:nvCxnSpPr>
      <cdr:spPr>
        <a:xfrm xmlns:a="http://schemas.openxmlformats.org/drawingml/2006/main" flipH="1" flipV="1">
          <a:off x="2081060" y="5210883"/>
          <a:ext cx="1712296" cy="20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0.27133</cdr:x>
      <cdr:y>0.58391</cdr:y>
    </cdr:from>
    <cdr:to>
      <cdr:x>0.33119</cdr:x>
      <cdr:y>0.69788</cdr:y>
    </cdr:to>
    <cdr:cxnSp macro="">
      <cdr:nvCxnSpPr>
        <cdr:cNvPr id="64" name="Suora nuoliyhdysviiva 63">
          <a:extLst xmlns:a="http://schemas.openxmlformats.org/drawingml/2006/main">
            <a:ext uri="{FF2B5EF4-FFF2-40B4-BE49-F238E27FC236}">
              <a16:creationId xmlns:a16="http://schemas.microsoft.com/office/drawing/2014/main" id="{7229956C-8CE9-DA5E-3A6C-3361F3503DB4}"/>
            </a:ext>
          </a:extLst>
        </cdr:cNvPr>
        <cdr:cNvCxnSpPr/>
      </cdr:nvCxnSpPr>
      <cdr:spPr>
        <a:xfrm xmlns:a="http://schemas.openxmlformats.org/drawingml/2006/main" flipV="1">
          <a:off x="1694212" y="3951726"/>
          <a:ext cx="373711" cy="77127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0.6279</cdr:x>
      <cdr:y>0.58391</cdr:y>
    </cdr:from>
    <cdr:to>
      <cdr:x>0.66572</cdr:x>
      <cdr:y>0.70375</cdr:y>
    </cdr:to>
    <cdr:cxnSp macro="">
      <cdr:nvCxnSpPr>
        <cdr:cNvPr id="72" name="Suora nuoliyhdysviiva 71">
          <a:extLst xmlns:a="http://schemas.openxmlformats.org/drawingml/2006/main">
            <a:ext uri="{FF2B5EF4-FFF2-40B4-BE49-F238E27FC236}">
              <a16:creationId xmlns:a16="http://schemas.microsoft.com/office/drawing/2014/main" id="{95E3EADA-727E-DCE1-ED0B-FD5A59642C4E}"/>
            </a:ext>
          </a:extLst>
        </cdr:cNvPr>
        <cdr:cNvCxnSpPr/>
      </cdr:nvCxnSpPr>
      <cdr:spPr>
        <a:xfrm xmlns:a="http://schemas.openxmlformats.org/drawingml/2006/main" flipH="1" flipV="1">
          <a:off x="3920577" y="3951726"/>
          <a:ext cx="236188" cy="81103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0.61119</cdr:x>
      <cdr:y>0.70578</cdr:y>
    </cdr:from>
    <cdr:to>
      <cdr:x>0.94449</cdr:x>
      <cdr:y>0.84781</cdr:y>
    </cdr:to>
    <cdr:sp macro="" textlink="">
      <cdr:nvSpPr>
        <cdr:cNvPr id="73" name="Suorakulmio 72">
          <a:extLst xmlns:a="http://schemas.openxmlformats.org/drawingml/2006/main">
            <a:ext uri="{FF2B5EF4-FFF2-40B4-BE49-F238E27FC236}">
              <a16:creationId xmlns:a16="http://schemas.microsoft.com/office/drawing/2014/main" id="{0C8C78A0-B993-CA54-6860-23F2A5902967}"/>
            </a:ext>
          </a:extLst>
        </cdr:cNvPr>
        <cdr:cNvSpPr/>
      </cdr:nvSpPr>
      <cdr:spPr>
        <a:xfrm xmlns:a="http://schemas.openxmlformats.org/drawingml/2006/main">
          <a:off x="3816288" y="4485109"/>
          <a:ext cx="2081072" cy="9026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accent6">
                  <a:lumMod val="50000"/>
                </a:schemeClr>
              </a:solidFill>
            </a:rPr>
            <a:t>Tiimiyhteistyön lisääminen </a:t>
          </a:r>
        </a:p>
      </cdr:txBody>
    </cdr:sp>
  </cdr:relSizeAnchor>
  <cdr:relSizeAnchor xmlns:cdr="http://schemas.openxmlformats.org/drawingml/2006/chartDrawing">
    <cdr:from>
      <cdr:x>0</cdr:x>
      <cdr:y>0.00767</cdr:y>
    </cdr:from>
    <cdr:to>
      <cdr:x>1</cdr:x>
      <cdr:y>0.15278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A74AACC4-AD8B-D328-EB7B-784BD5838ECE}"/>
            </a:ext>
          </a:extLst>
        </cdr:cNvPr>
        <cdr:cNvSpPr txBox="1"/>
      </cdr:nvSpPr>
      <cdr:spPr>
        <a:xfrm xmlns:a="http://schemas.openxmlformats.org/drawingml/2006/main">
          <a:off x="0" y="51893"/>
          <a:ext cx="6706615" cy="98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57200" indent="-457200">
            <a:buAutoNum type="arabicPeriod"/>
          </a:pPr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OPISKELIJOIDEN OSALLISUUDEN </a:t>
          </a:r>
        </a:p>
        <a:p xmlns:a="http://schemas.openxmlformats.org/drawingml/2006/main"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LISÄÄMINEN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0.09535</cdr:x>
      <cdr:y>0.15288</cdr:y>
    </cdr:from>
    <cdr:to>
      <cdr:x>0.85071</cdr:x>
      <cdr:y>0.27611</cdr:y>
    </cdr:to>
    <cdr:sp macro="" textlink="">
      <cdr:nvSpPr>
        <cdr:cNvPr id="2" name="Suorakulmio: Pyöristetyt kulmat 1">
          <a:extLst xmlns:a="http://schemas.openxmlformats.org/drawingml/2006/main">
            <a:ext uri="{FF2B5EF4-FFF2-40B4-BE49-F238E27FC236}">
              <a16:creationId xmlns:a16="http://schemas.microsoft.com/office/drawing/2014/main" id="{6BA7370D-6113-A4B6-FAE9-CC0A9641D4F5}"/>
            </a:ext>
          </a:extLst>
        </cdr:cNvPr>
        <cdr:cNvSpPr/>
      </cdr:nvSpPr>
      <cdr:spPr>
        <a:xfrm xmlns:a="http://schemas.openxmlformats.org/drawingml/2006/main">
          <a:off x="680133" y="1012852"/>
          <a:ext cx="5387831" cy="816431"/>
        </a:xfrm>
        <a:prstGeom xmlns:a="http://schemas.openxmlformats.org/drawingml/2006/main" prst="roundRect">
          <a:avLst>
            <a:gd name="adj" fmla="val 10000"/>
          </a:avLst>
        </a:prstGeom>
      </cdr:spPr>
      <cdr:style>
        <a:lnRef xmlns:a="http://schemas.openxmlformats.org/drawingml/2006/main" idx="0">
          <a:schemeClr val="lt1">
            <a:alpha val="0"/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5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5">
            <a:hueOff val="0"/>
            <a:satOff val="0"/>
            <a:lumOff val="0"/>
            <a:alphaOff val="0"/>
          </a:schemeClr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i-FI" sz="2400" dirty="0"/>
            <a:t>OTETTIIN KÄYTTÖÖN ”GILJOTIINIPÄIVÄ”</a:t>
          </a:r>
        </a:p>
      </cdr:txBody>
    </cdr:sp>
  </cdr:relSizeAnchor>
  <cdr:relSizeAnchor xmlns:cdr="http://schemas.openxmlformats.org/drawingml/2006/chartDrawing">
    <cdr:from>
      <cdr:x>0.09719</cdr:x>
      <cdr:y>0.09553</cdr:y>
    </cdr:from>
    <cdr:to>
      <cdr:x>0.67549</cdr:x>
      <cdr:y>0.25966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062A0CEE-4C09-3878-5DE0-1800DDF460E8}"/>
            </a:ext>
          </a:extLst>
        </cdr:cNvPr>
        <cdr:cNvSpPr txBox="1"/>
      </cdr:nvSpPr>
      <cdr:spPr>
        <a:xfrm xmlns:a="http://schemas.openxmlformats.org/drawingml/2006/main">
          <a:off x="606834" y="532190"/>
          <a:ext cx="361094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0.21673</cdr:x>
      <cdr:y>0.10558</cdr:y>
    </cdr:from>
    <cdr:to>
      <cdr:x>0.36318</cdr:x>
      <cdr:y>0.26971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A1C26B2A-3A64-9850-5A01-CB8012860E70}"/>
            </a:ext>
          </a:extLst>
        </cdr:cNvPr>
        <cdr:cNvSpPr txBox="1"/>
      </cdr:nvSpPr>
      <cdr:spPr>
        <a:xfrm xmlns:a="http://schemas.openxmlformats.org/drawingml/2006/main">
          <a:off x="1353284" y="5881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</cdr:x>
      <cdr:y>0.69523</cdr:y>
    </cdr:from>
    <cdr:to>
      <cdr:x>0.33329</cdr:x>
      <cdr:y>0.92395</cdr:y>
    </cdr:to>
    <cdr:sp macro="" textlink="">
      <cdr:nvSpPr>
        <cdr:cNvPr id="8" name="Suorakulmio 7">
          <a:extLst xmlns:a="http://schemas.openxmlformats.org/drawingml/2006/main">
            <a:ext uri="{FF2B5EF4-FFF2-40B4-BE49-F238E27FC236}">
              <a16:creationId xmlns:a16="http://schemas.microsoft.com/office/drawing/2014/main" id="{D0D2C637-081E-5007-C7B2-9B93865CC032}"/>
            </a:ext>
          </a:extLst>
        </cdr:cNvPr>
        <cdr:cNvSpPr/>
      </cdr:nvSpPr>
      <cdr:spPr>
        <a:xfrm xmlns:a="http://schemas.openxmlformats.org/drawingml/2006/main">
          <a:off x="0" y="4605963"/>
          <a:ext cx="2377291" cy="15152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i-FI" sz="1800" dirty="0">
              <a:solidFill>
                <a:schemeClr val="accent6">
                  <a:lumMod val="50000"/>
                </a:schemeClr>
              </a:solidFill>
            </a:rPr>
            <a:t>Opiskelijan oma vastuu suoritusten loppuun saattamisesta  lisääntyy</a:t>
          </a:r>
        </a:p>
      </cdr:txBody>
    </cdr:sp>
  </cdr:relSizeAnchor>
  <cdr:relSizeAnchor xmlns:cdr="http://schemas.openxmlformats.org/drawingml/2006/chartDrawing">
    <cdr:from>
      <cdr:x>0.71207</cdr:x>
      <cdr:y>0.27852</cdr:y>
    </cdr:from>
    <cdr:to>
      <cdr:x>0.83916</cdr:x>
      <cdr:y>0.70098</cdr:y>
    </cdr:to>
    <cdr:cxnSp macro="">
      <cdr:nvCxnSpPr>
        <cdr:cNvPr id="10" name="Suora nuoliyhdysviiva 9">
          <a:extLst xmlns:a="http://schemas.openxmlformats.org/drawingml/2006/main">
            <a:ext uri="{FF2B5EF4-FFF2-40B4-BE49-F238E27FC236}">
              <a16:creationId xmlns:a16="http://schemas.microsoft.com/office/drawing/2014/main" id="{05D5129A-937C-006E-6948-A150C44A9FC7}"/>
            </a:ext>
          </a:extLst>
        </cdr:cNvPr>
        <cdr:cNvCxnSpPr/>
      </cdr:nvCxnSpPr>
      <cdr:spPr>
        <a:xfrm xmlns:a="http://schemas.openxmlformats.org/drawingml/2006/main">
          <a:off x="5079079" y="1845209"/>
          <a:ext cx="906448" cy="279885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0.28764</cdr:x>
      <cdr:y>0.35953</cdr:y>
    </cdr:from>
    <cdr:to>
      <cdr:x>0.67898</cdr:x>
      <cdr:y>0.57996</cdr:y>
    </cdr:to>
    <cdr:sp macro="" textlink="">
      <cdr:nvSpPr>
        <cdr:cNvPr id="26" name="Suorakulmio 25">
          <a:extLst xmlns:a="http://schemas.openxmlformats.org/drawingml/2006/main">
            <a:ext uri="{FF2B5EF4-FFF2-40B4-BE49-F238E27FC236}">
              <a16:creationId xmlns:a16="http://schemas.microsoft.com/office/drawing/2014/main" id="{12A2A2B0-C899-280F-5789-A9C1A367670F}"/>
            </a:ext>
          </a:extLst>
        </cdr:cNvPr>
        <cdr:cNvSpPr/>
      </cdr:nvSpPr>
      <cdr:spPr>
        <a:xfrm xmlns:a="http://schemas.openxmlformats.org/drawingml/2006/main">
          <a:off x="1795999" y="2381928"/>
          <a:ext cx="2443547" cy="146034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bg1"/>
              </a:solidFill>
            </a:rPr>
            <a:t>Vajaat ja poissaolojen takia saadut V-arvosanat </a:t>
          </a:r>
          <a:r>
            <a:rPr lang="fi-FI" sz="1800" b="1" dirty="0">
              <a:solidFill>
                <a:schemeClr val="bg1"/>
              </a:solidFill>
            </a:rPr>
            <a:t>poistetaan vuosittain helmikuun lopussa </a:t>
          </a:r>
          <a:endParaRPr lang="fi-FI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0.10007</cdr:x>
      <cdr:y>0.27732</cdr:y>
    </cdr:from>
    <cdr:to>
      <cdr:x>0.25837</cdr:x>
      <cdr:y>0.68898</cdr:y>
    </cdr:to>
    <cdr:cxnSp macro="">
      <cdr:nvCxnSpPr>
        <cdr:cNvPr id="30" name="Suora nuoliyhdysviiva 29">
          <a:extLst xmlns:a="http://schemas.openxmlformats.org/drawingml/2006/main">
            <a:ext uri="{FF2B5EF4-FFF2-40B4-BE49-F238E27FC236}">
              <a16:creationId xmlns:a16="http://schemas.microsoft.com/office/drawing/2014/main" id="{662CE774-B3B2-9E80-A12A-F08556EE5DAA}"/>
            </a:ext>
          </a:extLst>
        </cdr:cNvPr>
        <cdr:cNvCxnSpPr/>
      </cdr:nvCxnSpPr>
      <cdr:spPr>
        <a:xfrm xmlns:a="http://schemas.openxmlformats.org/drawingml/2006/main" flipV="1">
          <a:off x="713813" y="1837258"/>
          <a:ext cx="1129085" cy="272729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0.46115</cdr:x>
      <cdr:y>0.27732</cdr:y>
    </cdr:from>
    <cdr:to>
      <cdr:x>0.46115</cdr:x>
      <cdr:y>0.35773</cdr:y>
    </cdr:to>
    <cdr:cxnSp macro="">
      <cdr:nvCxnSpPr>
        <cdr:cNvPr id="32" name="Suora nuoliyhdysviiva 31">
          <a:extLst xmlns:a="http://schemas.openxmlformats.org/drawingml/2006/main">
            <a:ext uri="{FF2B5EF4-FFF2-40B4-BE49-F238E27FC236}">
              <a16:creationId xmlns:a16="http://schemas.microsoft.com/office/drawing/2014/main" id="{A8C76896-8B8A-B8DF-47FC-CCB56E94B461}"/>
            </a:ext>
          </a:extLst>
        </cdr:cNvPr>
        <cdr:cNvCxnSpPr/>
      </cdr:nvCxnSpPr>
      <cdr:spPr>
        <a:xfrm xmlns:a="http://schemas.openxmlformats.org/drawingml/2006/main" flipV="1">
          <a:off x="3289290" y="1837258"/>
          <a:ext cx="0" cy="53273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0.33306</cdr:x>
      <cdr:y>0.77</cdr:y>
    </cdr:from>
    <cdr:to>
      <cdr:x>0.61063</cdr:x>
      <cdr:y>0.77</cdr:y>
    </cdr:to>
    <cdr:cxnSp macro="">
      <cdr:nvCxnSpPr>
        <cdr:cNvPr id="46" name="Suora nuoliyhdysviiva 45">
          <a:extLst xmlns:a="http://schemas.openxmlformats.org/drawingml/2006/main">
            <a:ext uri="{FF2B5EF4-FFF2-40B4-BE49-F238E27FC236}">
              <a16:creationId xmlns:a16="http://schemas.microsoft.com/office/drawing/2014/main" id="{ED9569E0-C6C5-6135-9CBB-FFE4EBF38F32}"/>
            </a:ext>
          </a:extLst>
        </cdr:cNvPr>
        <cdr:cNvCxnSpPr/>
      </cdr:nvCxnSpPr>
      <cdr:spPr>
        <a:xfrm xmlns:a="http://schemas.openxmlformats.org/drawingml/2006/main" flipH="1">
          <a:off x="2375635" y="5101311"/>
          <a:ext cx="1979875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0.27955</cdr:x>
      <cdr:y>0.57496</cdr:y>
    </cdr:from>
    <cdr:to>
      <cdr:x>0.33863</cdr:x>
      <cdr:y>0.69138</cdr:y>
    </cdr:to>
    <cdr:cxnSp macro="">
      <cdr:nvCxnSpPr>
        <cdr:cNvPr id="64" name="Suora nuoliyhdysviiva 63">
          <a:extLst xmlns:a="http://schemas.openxmlformats.org/drawingml/2006/main">
            <a:ext uri="{FF2B5EF4-FFF2-40B4-BE49-F238E27FC236}">
              <a16:creationId xmlns:a16="http://schemas.microsoft.com/office/drawing/2014/main" id="{7229956C-8CE9-DA5E-3A6C-3361F3503DB4}"/>
            </a:ext>
          </a:extLst>
        </cdr:cNvPr>
        <cdr:cNvCxnSpPr/>
      </cdr:nvCxnSpPr>
      <cdr:spPr>
        <a:xfrm xmlns:a="http://schemas.openxmlformats.org/drawingml/2006/main" flipV="1">
          <a:off x="1993973" y="3809181"/>
          <a:ext cx="421419" cy="77127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0.62066</cdr:x>
      <cdr:y>0.57616</cdr:y>
    </cdr:from>
    <cdr:to>
      <cdr:x>0.65968</cdr:x>
      <cdr:y>0.69618</cdr:y>
    </cdr:to>
    <cdr:cxnSp macro="">
      <cdr:nvCxnSpPr>
        <cdr:cNvPr id="72" name="Suora nuoliyhdysviiva 71">
          <a:extLst xmlns:a="http://schemas.openxmlformats.org/drawingml/2006/main">
            <a:ext uri="{FF2B5EF4-FFF2-40B4-BE49-F238E27FC236}">
              <a16:creationId xmlns:a16="http://schemas.microsoft.com/office/drawing/2014/main" id="{95E3EADA-727E-DCE1-ED0B-FD5A59642C4E}"/>
            </a:ext>
          </a:extLst>
        </cdr:cNvPr>
        <cdr:cNvCxnSpPr/>
      </cdr:nvCxnSpPr>
      <cdr:spPr>
        <a:xfrm xmlns:a="http://schemas.openxmlformats.org/drawingml/2006/main" flipH="1" flipV="1">
          <a:off x="4427072" y="3817133"/>
          <a:ext cx="278295" cy="79513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0.61119</cdr:x>
      <cdr:y>0.70142</cdr:y>
    </cdr:from>
    <cdr:to>
      <cdr:x>0.94449</cdr:x>
      <cdr:y>0.92536</cdr:y>
    </cdr:to>
    <cdr:sp macro="" textlink="">
      <cdr:nvSpPr>
        <cdr:cNvPr id="73" name="Suorakulmio 72">
          <a:extLst xmlns:a="http://schemas.openxmlformats.org/drawingml/2006/main">
            <a:ext uri="{FF2B5EF4-FFF2-40B4-BE49-F238E27FC236}">
              <a16:creationId xmlns:a16="http://schemas.microsoft.com/office/drawing/2014/main" id="{0C8C78A0-B993-CA54-6860-23F2A5902967}"/>
            </a:ext>
          </a:extLst>
        </cdr:cNvPr>
        <cdr:cNvSpPr/>
      </cdr:nvSpPr>
      <cdr:spPr>
        <a:xfrm xmlns:a="http://schemas.openxmlformats.org/drawingml/2006/main">
          <a:off x="4359495" y="4646989"/>
          <a:ext cx="2377362" cy="14835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accent6">
                  <a:lumMod val="50000"/>
                </a:schemeClr>
              </a:solidFill>
            </a:rPr>
            <a:t>V-merkinnät vähenivät huomattavasti </a:t>
          </a:r>
          <a:r>
            <a:rPr lang="fi-FI" sz="180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 opinnot etenevät aikataulussa</a:t>
          </a:r>
          <a:endParaRPr lang="fi-FI" sz="1800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0.0466</cdr:x>
      <cdr:y>0.05494</cdr:y>
    </cdr:from>
    <cdr:to>
      <cdr:x>0.19304</cdr:x>
      <cdr:y>0.19296</cdr:y>
    </cdr:to>
    <cdr:sp macro="" textlink="">
      <cdr:nvSpPr>
        <cdr:cNvPr id="6" name="Tekstiruutu 5">
          <a:extLst xmlns:a="http://schemas.openxmlformats.org/drawingml/2006/main">
            <a:ext uri="{FF2B5EF4-FFF2-40B4-BE49-F238E27FC236}">
              <a16:creationId xmlns:a16="http://schemas.microsoft.com/office/drawing/2014/main" id="{B17FC8CA-F268-2F02-4709-A43D139F68E9}"/>
            </a:ext>
          </a:extLst>
        </cdr:cNvPr>
        <cdr:cNvSpPr txBox="1"/>
      </cdr:nvSpPr>
      <cdr:spPr>
        <a:xfrm xmlns:a="http://schemas.openxmlformats.org/drawingml/2006/main">
          <a:off x="290969" y="363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</cdr:x>
      <cdr:y>0.02784</cdr:y>
    </cdr:from>
    <cdr:to>
      <cdr:x>0.63607</cdr:x>
      <cdr:y>0.16586</cdr:y>
    </cdr:to>
    <cdr:sp macro="" textlink="">
      <cdr:nvSpPr>
        <cdr:cNvPr id="7" name="Tekstiruutu 6">
          <a:extLst xmlns:a="http://schemas.openxmlformats.org/drawingml/2006/main">
            <a:ext uri="{FF2B5EF4-FFF2-40B4-BE49-F238E27FC236}">
              <a16:creationId xmlns:a16="http://schemas.microsoft.com/office/drawing/2014/main" id="{2427D957-1172-C1FF-CC0A-EF2604B5801F}"/>
            </a:ext>
          </a:extLst>
        </cdr:cNvPr>
        <cdr:cNvSpPr txBox="1"/>
      </cdr:nvSpPr>
      <cdr:spPr>
        <a:xfrm xmlns:a="http://schemas.openxmlformats.org/drawingml/2006/main">
          <a:off x="-651423" y="184451"/>
          <a:ext cx="397159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3600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0.02269</cdr:x>
      <cdr:y>0</cdr:y>
    </cdr:from>
    <cdr:to>
      <cdr:x>1</cdr:x>
      <cdr:y>0.14511</cdr:y>
    </cdr:to>
    <cdr:sp macro="" textlink="">
      <cdr:nvSpPr>
        <cdr:cNvPr id="9" name="Tekstiruutu 8">
          <a:extLst xmlns:a="http://schemas.openxmlformats.org/drawingml/2006/main">
            <a:ext uri="{FF2B5EF4-FFF2-40B4-BE49-F238E27FC236}">
              <a16:creationId xmlns:a16="http://schemas.microsoft.com/office/drawing/2014/main" id="{119162FD-5E69-8A5A-F3B2-313C5967C804}"/>
            </a:ext>
          </a:extLst>
        </cdr:cNvPr>
        <cdr:cNvSpPr txBox="1"/>
      </cdr:nvSpPr>
      <cdr:spPr>
        <a:xfrm xmlns:a="http://schemas.openxmlformats.org/drawingml/2006/main">
          <a:off x="161845" y="0"/>
          <a:ext cx="6970954" cy="961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2. KESKENERÄISTEN OPINTOJAKSOJEN </a:t>
          </a:r>
        </a:p>
        <a:p xmlns:a="http://schemas.openxmlformats.org/drawingml/2006/main"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SUORITTAMINEN LOPPUUN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0.18123</cdr:x>
      <cdr:y>0.13654</cdr:y>
    </cdr:from>
    <cdr:to>
      <cdr:x>0.84152</cdr:x>
      <cdr:y>0.20915</cdr:y>
    </cdr:to>
    <cdr:sp macro="" textlink="">
      <cdr:nvSpPr>
        <cdr:cNvPr id="2" name="Suorakulmio: Pyöristetyt kulmat 1">
          <a:extLst xmlns:a="http://schemas.openxmlformats.org/drawingml/2006/main">
            <a:ext uri="{FF2B5EF4-FFF2-40B4-BE49-F238E27FC236}">
              <a16:creationId xmlns:a16="http://schemas.microsoft.com/office/drawing/2014/main" id="{6BA7370D-6113-A4B6-FAE9-CC0A9641D4F5}"/>
            </a:ext>
          </a:extLst>
        </cdr:cNvPr>
        <cdr:cNvSpPr/>
      </cdr:nvSpPr>
      <cdr:spPr>
        <a:xfrm xmlns:a="http://schemas.openxmlformats.org/drawingml/2006/main">
          <a:off x="1333094" y="904587"/>
          <a:ext cx="4857102" cy="481077"/>
        </a:xfrm>
        <a:prstGeom xmlns:a="http://schemas.openxmlformats.org/drawingml/2006/main" prst="roundRect">
          <a:avLst>
            <a:gd name="adj" fmla="val 10000"/>
          </a:avLst>
        </a:prstGeom>
      </cdr:spPr>
      <cdr:style>
        <a:lnRef xmlns:a="http://schemas.openxmlformats.org/drawingml/2006/main" idx="0">
          <a:schemeClr val="lt1">
            <a:alpha val="0"/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5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5">
            <a:hueOff val="0"/>
            <a:satOff val="0"/>
            <a:lumOff val="0"/>
            <a:alphaOff val="0"/>
          </a:schemeClr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i-FI" sz="1400" dirty="0"/>
            <a:t>OTIMME KÄYTTÖÖN LAAJA-ALAISEN OSAAMISEN ARVIOINNIN KAIKKISSA OPPIAINEISSA</a:t>
          </a:r>
        </a:p>
      </cdr:txBody>
    </cdr:sp>
  </cdr:relSizeAnchor>
  <cdr:relSizeAnchor xmlns:cdr="http://schemas.openxmlformats.org/drawingml/2006/chartDrawing">
    <cdr:from>
      <cdr:x>0.09719</cdr:x>
      <cdr:y>0.09553</cdr:y>
    </cdr:from>
    <cdr:to>
      <cdr:x>0.67549</cdr:x>
      <cdr:y>0.25966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062A0CEE-4C09-3878-5DE0-1800DDF460E8}"/>
            </a:ext>
          </a:extLst>
        </cdr:cNvPr>
        <cdr:cNvSpPr txBox="1"/>
      </cdr:nvSpPr>
      <cdr:spPr>
        <a:xfrm xmlns:a="http://schemas.openxmlformats.org/drawingml/2006/main">
          <a:off x="606834" y="532190"/>
          <a:ext cx="361094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0.21673</cdr:x>
      <cdr:y>0.10558</cdr:y>
    </cdr:from>
    <cdr:to>
      <cdr:x>0.36318</cdr:x>
      <cdr:y>0.26971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A1C26B2A-3A64-9850-5A01-CB8012860E70}"/>
            </a:ext>
          </a:extLst>
        </cdr:cNvPr>
        <cdr:cNvSpPr txBox="1"/>
      </cdr:nvSpPr>
      <cdr:spPr>
        <a:xfrm xmlns:a="http://schemas.openxmlformats.org/drawingml/2006/main">
          <a:off x="1353284" y="5881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0.38123</cdr:x>
      <cdr:y>0.27287</cdr:y>
    </cdr:from>
    <cdr:to>
      <cdr:x>0.588</cdr:x>
      <cdr:y>0.3961</cdr:y>
    </cdr:to>
    <cdr:sp macro="" textlink="">
      <cdr:nvSpPr>
        <cdr:cNvPr id="8" name="Suorakulmio 7">
          <a:extLst xmlns:a="http://schemas.openxmlformats.org/drawingml/2006/main">
            <a:ext uri="{FF2B5EF4-FFF2-40B4-BE49-F238E27FC236}">
              <a16:creationId xmlns:a16="http://schemas.microsoft.com/office/drawing/2014/main" id="{D0D2C637-081E-5007-C7B2-9B93865CC032}"/>
            </a:ext>
          </a:extLst>
        </cdr:cNvPr>
        <cdr:cNvSpPr/>
      </cdr:nvSpPr>
      <cdr:spPr>
        <a:xfrm xmlns:a="http://schemas.openxmlformats.org/drawingml/2006/main">
          <a:off x="2804284" y="1807777"/>
          <a:ext cx="1521000" cy="8164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rtl="0"/>
          <a:r>
            <a:rPr lang="fi-FI" noProof="0" dirty="0">
              <a:solidFill>
                <a:schemeClr val="bg1"/>
              </a:solidFill>
              <a:sym typeface="Wingdings" panose="05000000000000000000" pitchFamily="2" charset="2"/>
            </a:rPr>
            <a:t>Taulukossa on eri luokka-asteiden opiskelijat sekä laaja-alaisuudet</a:t>
          </a:r>
          <a:endParaRPr lang="fi-FI" noProof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0.01323</cdr:x>
      <cdr:y>0.23114</cdr:y>
    </cdr:from>
    <cdr:to>
      <cdr:x>0.34362</cdr:x>
      <cdr:y>0.39614</cdr:y>
    </cdr:to>
    <cdr:sp macro="" textlink="">
      <cdr:nvSpPr>
        <cdr:cNvPr id="26" name="Suorakulmio 25">
          <a:extLst xmlns:a="http://schemas.openxmlformats.org/drawingml/2006/main">
            <a:ext uri="{FF2B5EF4-FFF2-40B4-BE49-F238E27FC236}">
              <a16:creationId xmlns:a16="http://schemas.microsoft.com/office/drawing/2014/main" id="{12A2A2B0-C899-280F-5789-A9C1A367670F}"/>
            </a:ext>
          </a:extLst>
        </cdr:cNvPr>
        <cdr:cNvSpPr/>
      </cdr:nvSpPr>
      <cdr:spPr>
        <a:xfrm xmlns:a="http://schemas.openxmlformats.org/drawingml/2006/main">
          <a:off x="97336" y="1531334"/>
          <a:ext cx="2430308" cy="10931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rtl="0"/>
          <a:r>
            <a:rPr lang="fi-FI" sz="1800" dirty="0">
              <a:solidFill>
                <a:schemeClr val="bg1"/>
              </a:solidFill>
            </a:rPr>
            <a:t>1</a:t>
          </a:r>
          <a:r>
            <a:rPr lang="fi-FI" sz="1600" dirty="0">
              <a:solidFill>
                <a:schemeClr val="bg1"/>
              </a:solidFill>
            </a:rPr>
            <a:t>. Opettajille jaettiin laaja-alaisen osaamisen </a:t>
          </a:r>
          <a:r>
            <a:rPr lang="fi-FI" sz="1600" dirty="0" err="1">
              <a:solidFill>
                <a:schemeClr val="bg1"/>
              </a:solidFill>
            </a:rPr>
            <a:t>sheets</a:t>
          </a:r>
          <a:r>
            <a:rPr lang="fi-FI" sz="1600" dirty="0">
              <a:solidFill>
                <a:schemeClr val="bg1"/>
              </a:solidFill>
            </a:rPr>
            <a:t>-taulukko</a:t>
          </a:r>
        </a:p>
      </cdr:txBody>
    </cdr:sp>
  </cdr:relSizeAnchor>
  <cdr:relSizeAnchor xmlns:cdr="http://schemas.openxmlformats.org/drawingml/2006/chartDrawing">
    <cdr:from>
      <cdr:x>0.48599</cdr:x>
      <cdr:y>0.39614</cdr:y>
    </cdr:from>
    <cdr:to>
      <cdr:x>0.48599</cdr:x>
      <cdr:y>0.43771</cdr:y>
    </cdr:to>
    <cdr:cxnSp macro="">
      <cdr:nvCxnSpPr>
        <cdr:cNvPr id="64" name="Suora nuoliyhdysviiva 63">
          <a:extLst xmlns:a="http://schemas.openxmlformats.org/drawingml/2006/main">
            <a:ext uri="{FF2B5EF4-FFF2-40B4-BE49-F238E27FC236}">
              <a16:creationId xmlns:a16="http://schemas.microsoft.com/office/drawing/2014/main" id="{7229956C-8CE9-DA5E-3A6C-3361F3503DB4}"/>
            </a:ext>
          </a:extLst>
        </cdr:cNvPr>
        <cdr:cNvCxnSpPr/>
      </cdr:nvCxnSpPr>
      <cdr:spPr>
        <a:xfrm xmlns:a="http://schemas.openxmlformats.org/drawingml/2006/main" flipV="1">
          <a:off x="3574933" y="2624437"/>
          <a:ext cx="0" cy="2754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0.64199</cdr:x>
      <cdr:y>0.23128</cdr:y>
    </cdr:from>
    <cdr:to>
      <cdr:x>0.95163</cdr:x>
      <cdr:y>0.40332</cdr:y>
    </cdr:to>
    <cdr:sp macro="" textlink="">
      <cdr:nvSpPr>
        <cdr:cNvPr id="73" name="Suorakulmio 72">
          <a:extLst xmlns:a="http://schemas.openxmlformats.org/drawingml/2006/main">
            <a:ext uri="{FF2B5EF4-FFF2-40B4-BE49-F238E27FC236}">
              <a16:creationId xmlns:a16="http://schemas.microsoft.com/office/drawing/2014/main" id="{0C8C78A0-B993-CA54-6860-23F2A5902967}"/>
            </a:ext>
          </a:extLst>
        </cdr:cNvPr>
        <cdr:cNvSpPr/>
      </cdr:nvSpPr>
      <cdr:spPr>
        <a:xfrm xmlns:a="http://schemas.openxmlformats.org/drawingml/2006/main">
          <a:off x="4722426" y="1532269"/>
          <a:ext cx="2277687" cy="11397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rtl="0"/>
          <a:r>
            <a:rPr lang="fi-FI" sz="1800" noProof="0" dirty="0">
              <a:solidFill>
                <a:schemeClr val="bg1"/>
              </a:solidFill>
            </a:rPr>
            <a:t>2. </a:t>
          </a:r>
          <a:r>
            <a:rPr lang="fi-FI" sz="1200" noProof="0" dirty="0">
              <a:solidFill>
                <a:schemeClr val="bg1"/>
              </a:solidFill>
            </a:rPr>
            <a:t>Ansioituneelle o</a:t>
          </a:r>
          <a:r>
            <a:rPr lang="fi-FI" sz="1200" dirty="0" err="1">
              <a:solidFill>
                <a:schemeClr val="bg1"/>
              </a:solidFill>
            </a:rPr>
            <a:t>piskelijalle</a:t>
          </a:r>
          <a:r>
            <a:rPr lang="fi-FI" sz="1200" dirty="0">
              <a:solidFill>
                <a:schemeClr val="bg1"/>
              </a:solidFill>
            </a:rPr>
            <a:t> laitetaan osaamismerkintä </a:t>
          </a:r>
          <a:r>
            <a:rPr lang="fi-FI" sz="1200" b="1" dirty="0">
              <a:solidFill>
                <a:schemeClr val="bg1"/>
              </a:solidFill>
            </a:rPr>
            <a:t>laaja-alaisuudesta opintojakson </a:t>
          </a:r>
          <a:r>
            <a:rPr lang="fi-FI" sz="1200" dirty="0">
              <a:solidFill>
                <a:schemeClr val="bg1"/>
              </a:solidFill>
            </a:rPr>
            <a:t>kohdalle </a:t>
          </a:r>
          <a:endParaRPr lang="fi-FI" sz="1200" b="1" noProof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0.0466</cdr:x>
      <cdr:y>0.05494</cdr:y>
    </cdr:from>
    <cdr:to>
      <cdr:x>0.19304</cdr:x>
      <cdr:y>0.19296</cdr:y>
    </cdr:to>
    <cdr:sp macro="" textlink="">
      <cdr:nvSpPr>
        <cdr:cNvPr id="6" name="Tekstiruutu 5">
          <a:extLst xmlns:a="http://schemas.openxmlformats.org/drawingml/2006/main">
            <a:ext uri="{FF2B5EF4-FFF2-40B4-BE49-F238E27FC236}">
              <a16:creationId xmlns:a16="http://schemas.microsoft.com/office/drawing/2014/main" id="{B17FC8CA-F268-2F02-4709-A43D139F68E9}"/>
            </a:ext>
          </a:extLst>
        </cdr:cNvPr>
        <cdr:cNvSpPr txBox="1"/>
      </cdr:nvSpPr>
      <cdr:spPr>
        <a:xfrm xmlns:a="http://schemas.openxmlformats.org/drawingml/2006/main">
          <a:off x="290969" y="363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</cdr:x>
      <cdr:y>0.02784</cdr:y>
    </cdr:from>
    <cdr:to>
      <cdr:x>0.63607</cdr:x>
      <cdr:y>0.16586</cdr:y>
    </cdr:to>
    <cdr:sp macro="" textlink="">
      <cdr:nvSpPr>
        <cdr:cNvPr id="7" name="Tekstiruutu 6">
          <a:extLst xmlns:a="http://schemas.openxmlformats.org/drawingml/2006/main">
            <a:ext uri="{FF2B5EF4-FFF2-40B4-BE49-F238E27FC236}">
              <a16:creationId xmlns:a16="http://schemas.microsoft.com/office/drawing/2014/main" id="{2427D957-1172-C1FF-CC0A-EF2604B5801F}"/>
            </a:ext>
          </a:extLst>
        </cdr:cNvPr>
        <cdr:cNvSpPr txBox="1"/>
      </cdr:nvSpPr>
      <cdr:spPr>
        <a:xfrm xmlns:a="http://schemas.openxmlformats.org/drawingml/2006/main">
          <a:off x="-651423" y="184451"/>
          <a:ext cx="397159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3600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0.07176</cdr:x>
      <cdr:y>0</cdr:y>
    </cdr:from>
    <cdr:to>
      <cdr:x>1</cdr:x>
      <cdr:y>0.14367</cdr:y>
    </cdr:to>
    <cdr:sp macro="" textlink="">
      <cdr:nvSpPr>
        <cdr:cNvPr id="9" name="Tekstiruutu 8">
          <a:extLst xmlns:a="http://schemas.openxmlformats.org/drawingml/2006/main">
            <a:ext uri="{FF2B5EF4-FFF2-40B4-BE49-F238E27FC236}">
              <a16:creationId xmlns:a16="http://schemas.microsoft.com/office/drawing/2014/main" id="{119162FD-5E69-8A5A-F3B2-313C5967C804}"/>
            </a:ext>
          </a:extLst>
        </cdr:cNvPr>
        <cdr:cNvSpPr txBox="1"/>
      </cdr:nvSpPr>
      <cdr:spPr>
        <a:xfrm xmlns:a="http://schemas.openxmlformats.org/drawingml/2006/main">
          <a:off x="527897" y="0"/>
          <a:ext cx="6828044" cy="951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2000" b="1" dirty="0">
              <a:solidFill>
                <a:schemeClr val="accent1">
                  <a:lumMod val="75000"/>
                </a:schemeClr>
              </a:solidFill>
            </a:rPr>
            <a:t>3. </a:t>
          </a:r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LAAJA-ALAISEN</a:t>
          </a:r>
          <a:r>
            <a:rPr lang="fi-FI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OSAAMISEN ARVIOINNIN </a:t>
          </a:r>
        </a:p>
        <a:p xmlns:a="http://schemas.openxmlformats.org/drawingml/2006/main">
          <a:r>
            <a:rPr lang="fi-FI" sz="2400" b="1" dirty="0">
              <a:solidFill>
                <a:schemeClr val="accent1">
                  <a:lumMod val="75000"/>
                </a:schemeClr>
              </a:solidFill>
            </a:rPr>
            <a:t>KEHITTÄMINEN JA VAKIINNUTTAMINEN</a:t>
          </a:r>
        </a:p>
      </cdr:txBody>
    </cdr:sp>
  </cdr:relSizeAnchor>
  <cdr:relSizeAnchor xmlns:cdr="http://schemas.openxmlformats.org/drawingml/2006/chartDrawing">
    <cdr:from>
      <cdr:x>0.14536</cdr:x>
      <cdr:y>0.48242</cdr:y>
    </cdr:from>
    <cdr:to>
      <cdr:x>0.87561</cdr:x>
      <cdr:y>0.79198</cdr:y>
    </cdr:to>
    <cdr:pic>
      <cdr:nvPicPr>
        <cdr:cNvPr id="12" name="Kuva 11" descr="Kuva, joka sisältää kohteen teksti, viiva, numero&#10;&#10;Kuvaus luotu automaattisesti">
          <a:extLst xmlns:a="http://schemas.openxmlformats.org/drawingml/2006/main">
            <a:ext uri="{FF2B5EF4-FFF2-40B4-BE49-F238E27FC236}">
              <a16:creationId xmlns:a16="http://schemas.microsoft.com/office/drawing/2014/main" id="{A7D0E6E1-F83D-8929-4552-1F23E57D71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69275" y="3196077"/>
          <a:ext cx="5371681" cy="20508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0.7862</cdr:y>
    </cdr:from>
    <cdr:to>
      <cdr:x>0.5</cdr:x>
      <cdr:y>0.82417</cdr:y>
    </cdr:to>
    <cdr:cxnSp macro="">
      <cdr:nvCxnSpPr>
        <cdr:cNvPr id="13" name="Suora nuoliyhdysviiva 12">
          <a:extLst xmlns:a="http://schemas.openxmlformats.org/drawingml/2006/main">
            <a:ext uri="{FF2B5EF4-FFF2-40B4-BE49-F238E27FC236}">
              <a16:creationId xmlns:a16="http://schemas.microsoft.com/office/drawing/2014/main" id="{7D024AF7-C046-045E-B3E6-E21592BD0021}"/>
            </a:ext>
          </a:extLst>
        </cdr:cNvPr>
        <cdr:cNvCxnSpPr/>
      </cdr:nvCxnSpPr>
      <cdr:spPr>
        <a:xfrm xmlns:a="http://schemas.openxmlformats.org/drawingml/2006/main" flipV="1">
          <a:off x="3677970" y="5208610"/>
          <a:ext cx="0" cy="25160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0.14481</cdr:x>
      <cdr:y>0.44232</cdr:y>
    </cdr:from>
    <cdr:to>
      <cdr:x>0.17949</cdr:x>
      <cdr:y>0.79317</cdr:y>
    </cdr:to>
    <cdr:sp macro="" textlink="">
      <cdr:nvSpPr>
        <cdr:cNvPr id="33" name="Suorakulmio 32">
          <a:extLst xmlns:a="http://schemas.openxmlformats.org/drawingml/2006/main">
            <a:ext uri="{FF2B5EF4-FFF2-40B4-BE49-F238E27FC236}">
              <a16:creationId xmlns:a16="http://schemas.microsoft.com/office/drawing/2014/main" id="{BC9F588A-3FE8-57A6-00D5-4DEDC74B2203}"/>
            </a:ext>
          </a:extLst>
        </cdr:cNvPr>
        <cdr:cNvSpPr/>
      </cdr:nvSpPr>
      <cdr:spPr>
        <a:xfrm xmlns:a="http://schemas.openxmlformats.org/drawingml/2006/main">
          <a:off x="1065185" y="2930409"/>
          <a:ext cx="255134" cy="23244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i-FI" sz="1000" dirty="0" err="1"/>
            <a:t>Opiskel</a:t>
          </a:r>
          <a:endParaRPr lang="fi-FI" sz="1000" dirty="0"/>
        </a:p>
        <a:p xmlns:a="http://schemas.openxmlformats.org/drawingml/2006/main">
          <a:r>
            <a:rPr lang="fi-FI" sz="1000" dirty="0"/>
            <a:t>I</a:t>
          </a:r>
        </a:p>
        <a:p xmlns:a="http://schemas.openxmlformats.org/drawingml/2006/main">
          <a:r>
            <a:rPr lang="fi-FI" sz="1000" dirty="0" err="1"/>
            <a:t>jat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0.17952</cdr:x>
      <cdr:y>0.44132</cdr:y>
    </cdr:from>
    <cdr:to>
      <cdr:x>0.87545</cdr:x>
      <cdr:y>0.48242</cdr:y>
    </cdr:to>
    <cdr:sp macro="" textlink="">
      <cdr:nvSpPr>
        <cdr:cNvPr id="40" name="Suorakulmio 39">
          <a:extLst xmlns:a="http://schemas.openxmlformats.org/drawingml/2006/main">
            <a:ext uri="{FF2B5EF4-FFF2-40B4-BE49-F238E27FC236}">
              <a16:creationId xmlns:a16="http://schemas.microsoft.com/office/drawing/2014/main" id="{ECFD3E62-2B84-56AB-8CA8-60168DE129D5}"/>
            </a:ext>
          </a:extLst>
        </cdr:cNvPr>
        <cdr:cNvSpPr/>
      </cdr:nvSpPr>
      <cdr:spPr>
        <a:xfrm xmlns:a="http://schemas.openxmlformats.org/drawingml/2006/main">
          <a:off x="1320557" y="2923780"/>
          <a:ext cx="5119202" cy="27229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i-FI" sz="1000" dirty="0"/>
            <a:t>	Laaja-alaisuudet opinnoissa/opintojaksot </a:t>
          </a:r>
        </a:p>
      </cdr:txBody>
    </cdr:sp>
  </cdr:relSizeAnchor>
  <cdr:relSizeAnchor xmlns:cdr="http://schemas.openxmlformats.org/drawingml/2006/chartDrawing">
    <cdr:from>
      <cdr:x>0.28749</cdr:x>
      <cdr:y>0.39494</cdr:y>
    </cdr:from>
    <cdr:to>
      <cdr:x>0.28749</cdr:x>
      <cdr:y>0.44132</cdr:y>
    </cdr:to>
    <cdr:cxnSp macro="">
      <cdr:nvCxnSpPr>
        <cdr:cNvPr id="49" name="Suora nuoliyhdysviiva 48">
          <a:extLst xmlns:a="http://schemas.openxmlformats.org/drawingml/2006/main">
            <a:ext uri="{FF2B5EF4-FFF2-40B4-BE49-F238E27FC236}">
              <a16:creationId xmlns:a16="http://schemas.microsoft.com/office/drawing/2014/main" id="{3C302805-6A1B-571B-62E7-B871E149A6FB}"/>
            </a:ext>
          </a:extLst>
        </cdr:cNvPr>
        <cdr:cNvCxnSpPr/>
      </cdr:nvCxnSpPr>
      <cdr:spPr>
        <a:xfrm xmlns:a="http://schemas.openxmlformats.org/drawingml/2006/main" flipV="1">
          <a:off x="2114789" y="2616486"/>
          <a:ext cx="0" cy="30726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0.24407</cdr:x>
      <cdr:y>0.82014</cdr:y>
    </cdr:from>
    <cdr:to>
      <cdr:x>0.81674</cdr:x>
      <cdr:y>0.96484</cdr:y>
    </cdr:to>
    <cdr:sp macro="" textlink="">
      <cdr:nvSpPr>
        <cdr:cNvPr id="56" name="Suorakulmio 55">
          <a:extLst xmlns:a="http://schemas.openxmlformats.org/drawingml/2006/main">
            <a:ext uri="{FF2B5EF4-FFF2-40B4-BE49-F238E27FC236}">
              <a16:creationId xmlns:a16="http://schemas.microsoft.com/office/drawing/2014/main" id="{5D396BA4-3ECA-4FCC-7900-4F34ED132039}"/>
            </a:ext>
          </a:extLst>
        </cdr:cNvPr>
        <cdr:cNvSpPr/>
      </cdr:nvSpPr>
      <cdr:spPr>
        <a:xfrm xmlns:a="http://schemas.openxmlformats.org/drawingml/2006/main">
          <a:off x="1795397" y="5433520"/>
          <a:ext cx="4212490" cy="9586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rtl="0"/>
          <a:r>
            <a:rPr lang="fi-FI" dirty="0">
              <a:solidFill>
                <a:schemeClr val="bg1"/>
              </a:solidFill>
            </a:rPr>
            <a:t>3. </a:t>
          </a:r>
          <a:r>
            <a:rPr lang="fi-FI" sz="1600" noProof="0" dirty="0">
              <a:solidFill>
                <a:schemeClr val="bg1"/>
              </a:solidFill>
            </a:rPr>
            <a:t>Laaja-alaisen osaamisen stipendit jaetaan osaamisalueittain taulukon mukaan</a:t>
          </a:r>
        </a:p>
      </cdr:txBody>
    </cdr:sp>
  </cdr:relSizeAnchor>
  <cdr:relSizeAnchor xmlns:cdr="http://schemas.openxmlformats.org/drawingml/2006/chartDrawing">
    <cdr:from>
      <cdr:x>0.75423</cdr:x>
      <cdr:y>0.3669</cdr:y>
    </cdr:from>
    <cdr:to>
      <cdr:x>0.75423</cdr:x>
      <cdr:y>0.49092</cdr:y>
    </cdr:to>
    <cdr:cxnSp macro="">
      <cdr:nvCxnSpPr>
        <cdr:cNvPr id="68" name="Suora nuoliyhdysviiva 67">
          <a:extLst xmlns:a="http://schemas.openxmlformats.org/drawingml/2006/main">
            <a:ext uri="{FF2B5EF4-FFF2-40B4-BE49-F238E27FC236}">
              <a16:creationId xmlns:a16="http://schemas.microsoft.com/office/drawing/2014/main" id="{8EAB9763-09DD-17E2-1B19-12F33EBFB5D8}"/>
            </a:ext>
          </a:extLst>
        </cdr:cNvPr>
        <cdr:cNvCxnSpPr/>
      </cdr:nvCxnSpPr>
      <cdr:spPr>
        <a:xfrm xmlns:a="http://schemas.openxmlformats.org/drawingml/2006/main" flipV="1">
          <a:off x="5548050" y="2430766"/>
          <a:ext cx="0" cy="82163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0.65924</cdr:x>
      <cdr:y>0.48242</cdr:y>
    </cdr:from>
    <cdr:to>
      <cdr:x>0.79432</cdr:x>
      <cdr:y>0.51226</cdr:y>
    </cdr:to>
    <mc:AlternateContent xmlns:mc="http://schemas.openxmlformats.org/markup-compatibility/2006" xmlns:cdr14="http://schemas.microsoft.com/office/drawing/2010/chartDrawing">
      <mc:Choice Requires="cdr14">
        <cdr14:contentPart xmlns:r="http://schemas.openxmlformats.org/officeDocument/2006/relationships" r:id="rId2">
          <cdr14:nvContentPartPr>
            <cdr14:cNvPr id="104" name="Käsinkirjoitus 103">
              <a:extLst xmlns:a="http://schemas.openxmlformats.org/drawingml/2006/main">
                <a:ext uri="{FF2B5EF4-FFF2-40B4-BE49-F238E27FC236}">
                  <a16:creationId xmlns:a16="http://schemas.microsoft.com/office/drawing/2014/main" id="{E862E91C-AFE4-2771-7AF2-5140D468A88E}"/>
                </a:ext>
              </a:extLst>
            </cdr14:cNvPr>
            <cdr14:cNvContentPartPr/>
          </cdr14:nvContentPartPr>
          <cdr14:nvPr macro=""/>
          <cdr14:xfrm>
            <a:off xmlns:a="http://schemas.openxmlformats.org/drawingml/2006/main" x="4849361" y="3196078"/>
            <a:ext xmlns:a="http://schemas.openxmlformats.org/drawingml/2006/main" cx="993597" cy="197696"/>
          </cdr14:xfrm>
        </cdr14:contentPart>
      </mc:Choice>
      <mc:Fallback xmlns="">
        <cdr:pic>
          <cdr:nvPicPr>
            <cdr:cNvPr id="104" name="Käsinkirjoitus 103">
              <a:extLst xmlns:a="http://schemas.openxmlformats.org/drawingml/2006/main">
                <a:ext uri="{FF2B5EF4-FFF2-40B4-BE49-F238E27FC236}">
                  <a16:creationId xmlns:a16="http://schemas.microsoft.com/office/drawing/2014/main" id="{E862E91C-AFE4-2771-7AF2-5140D468A88E}"/>
                </a:ext>
              </a:extLst>
            </cdr:cNvPr>
            <cdr:cNvPicPr/>
          </cdr:nvPicPr>
          <cdr:blipFill>
            <a:blip xmlns:a="http://schemas.openxmlformats.org/drawingml/2006/main" xmlns:r="http://schemas.openxmlformats.org/officeDocument/2006/relationships" r:embed="rId3"/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4849361" y="3196078"/>
              <a:ext cx="993597" cy="197696"/>
            </a:xfrm>
            <a:prstGeom xmlns:a="http://schemas.openxmlformats.org/drawingml/2006/main" prst="rect">
              <a:avLst/>
            </a:prstGeom>
          </cdr:spPr>
        </cdr:pic>
      </mc:Fallback>
    </mc:AlternateContent>
  </cdr:relSizeAnchor>
  <cdr:relSizeAnchor xmlns:cdr="http://schemas.openxmlformats.org/drawingml/2006/chartDrawing">
    <cdr:from>
      <cdr:x>0.57053</cdr:x>
      <cdr:y>0.3645</cdr:y>
    </cdr:from>
    <cdr:to>
      <cdr:x>0.79548</cdr:x>
      <cdr:y>0.57799</cdr:y>
    </cdr:to>
    <cdr:cxnSp macro="">
      <cdr:nvCxnSpPr>
        <cdr:cNvPr id="112" name="Suora nuoliyhdysviiva 111">
          <a:extLst xmlns:a="http://schemas.openxmlformats.org/drawingml/2006/main">
            <a:ext uri="{FF2B5EF4-FFF2-40B4-BE49-F238E27FC236}">
              <a16:creationId xmlns:a16="http://schemas.microsoft.com/office/drawing/2014/main" id="{0870C817-D9B8-A1F0-09A1-3A09A88FC79D}"/>
            </a:ext>
          </a:extLst>
        </cdr:cNvPr>
        <cdr:cNvCxnSpPr/>
      </cdr:nvCxnSpPr>
      <cdr:spPr>
        <a:xfrm xmlns:a="http://schemas.openxmlformats.org/drawingml/2006/main" flipH="1">
          <a:off x="4196764" y="2414863"/>
          <a:ext cx="1654747" cy="141434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A6DF0B-1500-472E-93D5-985192ABB42B}" type="datetime1">
              <a:rPr lang="fi-FI" smtClean="0"/>
              <a:t>23.9.2024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0T10:57:14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1817 24 24575,'-4'-1'0,"4"1"0,0-1 0,-4 0 0,4 1 0,-4-1 0,4 0 0,-4 0 0,0 0 0,4 0 0,-3 1 0,-1-1 0,0 0 0,4 1 0,-4-1 0,0 0 0,0 1 0,0-1 0,1 1 0,-1-1 0,0 1 0,0 0 0,0-1 0,0 1 0,0 0 0,0 0 0,1-1 0,-9 1 0,-127-4 0,123 4 0,-316-4 0,-375 8 0,683-4 0,5 0 0,-4 1 0,4-1 0,-5 1 0,5 0 0,0 1 0,-5-1 0,5 1 0,0 0 0,0 1 0,-1-1 0,1 0 0,3 1 0,-3 0 0,4 0 0,-5 1 0,5-1 0,-1 1 0,5 0 0,-5 0 0,5 1 0,-1-1 0,1 1 0,-1-2 0,0 2 0,5 0 0,-1 0 0,0 0 0,0 1 0,1-1 0,3 0 0,-4 10 0,-7 22 0,7 0 0,4-1 0,31 66 0,-23-89 0,4 0 0,3-1 0,1 0 0,3 1 0,1-1 0,3-1 0,0 1 0,5 0 0,30 11 0,-39-17 0,5 1 0,-5-1 0,4 0 0,5-1 0,-5 0 0,4 0 0,0 0 0,4 0 0,-4-1 0,5 0 0,-5 0 0,4-1 0,4 1 0,-4-2 0,0 0 0,42 3 0,67-1 0,3-1 0,0-1 0,193-6 0,-18 2 0,-210 2 0,-31 0 0,-3 0 0,0-1 0,-1-1 0,86-4 0,-132 5 0,-4-1 0,4 0 0,-3 0 0,3-1 0,-4 1 0,1-1 0,-1-1 0,0 1 0,1-1 0,-5 1 0,1-1 0,3-1 0,-4 1 0,-3 0 0,3 0 0,-3-1 0,15-6 0,-4-2 0,0 0 0,1-1 0,-9 0 0,1 1 0,-1-2 0,4-13 0,16-89 0,-35 111 4,0 1-1,0-1 1,-4 0-1,0 1 1,1-1 0,-5 0-1,0 0 1,0 2-1,1-2 1,-1 1-1,-4 0 1,1 0-1,-1 0 1,-3 0 0,3 0-1,-3 1 1,-32-7-1,-19-3-108,1 0 1,-5 3-1,-115-18 0,30 7-905,97 12-5816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0T10:57:14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470 25 24575,'-1'-1'0,"1"1"0,0-1 0,-1 0 0,1 0 0,-1 0 0,1 0 0,-1 0 0,0 0 0,1 0 0,-1 1 0,0-1 0,0 0 0,1 1 0,-1-1 0,0 0 0,0 1 0,0-1 0,0 1 0,0-1 0,0 1 0,0 0 0,0-1 0,0 1 0,0 0 0,0 0 0,0-1 0,-2 1 0,-33-4 0,32 4 0,-82-4 0,-97 8 0,177-4 0,1 0 0,-1 1 0,1-1 0,-1 1 0,1 0 0,0 1 0,-1-1 0,1 1 0,0 0 0,0 1 0,0-1 0,0 1 0,1 0 0,-1 0 0,1 0 0,-1 1 0,1-1 0,0 1 0,1 0 0,-1 0 0,1 1 0,0-1 0,0 1 0,0-1 0,0 1 0,1 0 0,0 0 0,0 0 0,0 1 0,0-1 0,1 0 0,-1 11 0,-2 22 0,2-1 0,1 0 0,8 68 0,-6-92 0,1 0 0,1 0 0,0-1 0,1 1 0,0-1 0,1 0 0,0 0 0,1 0 0,8 12 0,-10-18 0,1 1 0,-1-1 0,1 0 0,1-1 0,-1 1 0,1-1 0,0 0 0,1 0 0,-1-1 0,1 0 0,-1 0 0,1-1 0,1 1 0,-1-2 0,0 1 0,11 2 0,17-1 0,1-1 0,0-1 0,50-6 0,-5 2 0,-54 2 0,-8 0 0,-1 0 0,0-1 0,0-1 0,22-4 0,-34 4 0,-1 0 0,1 0 0,-1 0 0,1-1 0,-1 1 0,0-1 0,0-1 0,0 1 0,0-1 0,-1 1 0,0-1 0,1-1 0,-1 1 0,-1-1 0,1 1 0,-1-1 0,4-6 0,-1-2 0,0-1 0,0 0 0,-2 0 0,0 0 0,0-1 0,1-14 0,4-90 0,-9 113 4,0 0-1,0 0 1,-1 0-1,0 1 1,0-1 0,-1 0-1,0 0 1,0 1-1,0-1 1,0 1-1,-1 0 1,0 0-1,0 0 1,-1 0 0,1 0-1,-1 1 1,-8-8-1,-5-2-108,0 0 1,-1 2-1,-30-17 0,8 6-905,25 13-5816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F4CD3-270B-4A5E-B32F-701DD05AD0F3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50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47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BB0D8-7E24-44C8-BA03-B9C16C7586D4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0375F-6449-4FEA-9A31-F5914FDC363E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72696-3D0C-4472-B188-3D2E66BE5B4E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1F3B0-D03A-4FAF-A6B1-576359D50ADD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DFF6E-0A3C-494B-B428-9A2F205582E9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D9AB4-4C09-48E3-97D3-F8CEB8B82A55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ta vai ta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F806B-4219-4FCA-A458-8CCC8ED46CC4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DA4B1-1F1B-406B-B738-BD1FE8A99365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B7E43-6FE7-432F-9FCD-CBC862D47EE8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837C90-9784-4CA0-83C3-4E64D9E10125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DD772-9874-4628-8F3F-4EA77FCB171A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58BC6D-1A0D-4EEB-882A-BF8C878241F1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A866E1-D979-49BF-BB10-733C6DC23034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D592D8-A11D-49D4-8298-5FE452F09769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93DD3-3E1D-423F-AF50-6A007E54F91E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FAE7F-2B94-49E0-A790-DD06C23B1360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DB79D5A-78C4-4506-BED3-F9120165967A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E26B866C-732C-401C-AB4A-158D3E6AD13C}" type="datetime1">
              <a:rPr lang="fi-FI" noProof="0" smtClean="0"/>
              <a:t>16.9.2024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3.jp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opiskelijat katsovat mikroskooppiin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-1102936"/>
            <a:ext cx="11251756" cy="7960926"/>
          </a:xfrm>
        </p:spPr>
        <p:txBody>
          <a:bodyPr rtlCol="0" anchor="ctr">
            <a:noAutofit/>
          </a:bodyPr>
          <a:lstStyle/>
          <a:p>
            <a:pPr algn="l" rtl="0"/>
            <a:r>
              <a:rPr lang="fi-FI" sz="11700" b="1" dirty="0"/>
              <a:t>Lukion </a:t>
            </a:r>
            <a:br>
              <a:rPr lang="fi-FI" sz="11700" b="1" dirty="0"/>
            </a:br>
            <a:r>
              <a:rPr lang="fi-FI" sz="11700" dirty="0">
                <a:solidFill>
                  <a:schemeClr val="tx1"/>
                </a:solidFill>
              </a:rPr>
              <a:t>laatu arjessa</a:t>
            </a:r>
            <a:endParaRPr lang="fi-FI" sz="11700" b="1" dirty="0"/>
          </a:p>
        </p:txBody>
      </p:sp>
      <p:pic>
        <p:nvPicPr>
          <p:cNvPr id="3" name="Kuva 2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135F207D-4F84-B329-F339-54770968D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360" y="4809229"/>
            <a:ext cx="2786249" cy="1243861"/>
          </a:xfrm>
          <a:prstGeom prst="rect">
            <a:avLst/>
          </a:prstGeom>
        </p:spPr>
      </p:pic>
      <p:pic>
        <p:nvPicPr>
          <p:cNvPr id="4" name="Kuva 3" descr="Kuva, joka sisältää kohteen Grafiikka, graafinen suunnittelu, Fontti, logo&#10;&#10;Kuvaus luotu automaattisesti">
            <a:extLst>
              <a:ext uri="{FF2B5EF4-FFF2-40B4-BE49-F238E27FC236}">
                <a16:creationId xmlns:a16="http://schemas.microsoft.com/office/drawing/2014/main" id="{88F46886-3F4B-98A5-BD0B-FEA48D59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978" y="298313"/>
            <a:ext cx="2765520" cy="2673337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9E81E672-8E0E-43D1-C612-A8E335E364E4}"/>
              </a:ext>
            </a:extLst>
          </p:cNvPr>
          <p:cNvSpPr/>
          <p:nvPr/>
        </p:nvSpPr>
        <p:spPr>
          <a:xfrm>
            <a:off x="9235361" y="6053090"/>
            <a:ext cx="2786248" cy="365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bg1"/>
                </a:solidFill>
              </a:rPr>
              <a:t>      Ylivieskan lukio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CC8238F-EA10-9AD9-7AC0-0121D65324A9}"/>
              </a:ext>
            </a:extLst>
          </p:cNvPr>
          <p:cNvSpPr/>
          <p:nvPr/>
        </p:nvSpPr>
        <p:spPr>
          <a:xfrm>
            <a:off x="579120" y="4790571"/>
            <a:ext cx="5266541" cy="144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>
                <a:solidFill>
                  <a:schemeClr val="tx1"/>
                </a:solidFill>
              </a:rPr>
              <a:t>Laadunkriteerit - hanke</a:t>
            </a:r>
            <a:endParaRPr lang="fi-F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85" y="609600"/>
            <a:ext cx="4192590" cy="1586533"/>
          </a:xfrm>
        </p:spPr>
        <p:txBody>
          <a:bodyPr rtlCol="0">
            <a:normAutofit fontScale="90000"/>
          </a:bodyPr>
          <a:lstStyle/>
          <a:p>
            <a:r>
              <a:rPr lang="fi-FI" b="1" dirty="0" err="1"/>
              <a:t>LuKION</a:t>
            </a:r>
            <a:r>
              <a:rPr lang="fi-FI" b="1" dirty="0"/>
              <a:t> LAATU ARJESSA – </a:t>
            </a:r>
            <a:r>
              <a:rPr lang="fi-FI" b="1" dirty="0">
                <a:solidFill>
                  <a:schemeClr val="tx1"/>
                </a:solidFill>
              </a:rPr>
              <a:t>Laadunkriteerit - hanke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8" name="Kuva 17" descr="opiskelijat viittaavat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Sisällön paikkamerkki 8" descr="SmartArt-grafiikan kuvake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3360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 descr="Kuva, joka sisältää kohteen Grafiikka, graafinen suunnittelu, Fontti, logo&#10;&#10;Kuvaus luotu automaattisesti">
            <a:extLst>
              <a:ext uri="{FF2B5EF4-FFF2-40B4-BE49-F238E27FC236}">
                <a16:creationId xmlns:a16="http://schemas.microsoft.com/office/drawing/2014/main" id="{B0887D30-5A72-3951-9D23-8A2396614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0040" y="4067021"/>
            <a:ext cx="2614840" cy="2527679"/>
          </a:xfrm>
          <a:prstGeom prst="rect">
            <a:avLst/>
          </a:prstGeom>
        </p:spPr>
      </p:pic>
      <p:pic>
        <p:nvPicPr>
          <p:cNvPr id="6" name="Kuva 5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01835003-041C-AA49-9A43-72F86BE9AD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1156" y="363974"/>
            <a:ext cx="2432582" cy="108597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C3BF4A3-CBF1-51B1-BD61-7D5F43659BB8}"/>
              </a:ext>
            </a:extLst>
          </p:cNvPr>
          <p:cNvSpPr txBox="1"/>
          <p:nvPr/>
        </p:nvSpPr>
        <p:spPr>
          <a:xfrm>
            <a:off x="6707264" y="1180963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Ylivieskan lukio</a:t>
            </a:r>
          </a:p>
        </p:txBody>
      </p:sp>
      <p:pic>
        <p:nvPicPr>
          <p:cNvPr id="9" name="Kuva 8" descr="Kuva, joka sisältää kohteen vaate, henkilö, jalkineet, hymy&#10;&#10;Kuvaus luotu automaattisesti">
            <a:extLst>
              <a:ext uri="{FF2B5EF4-FFF2-40B4-BE49-F238E27FC236}">
                <a16:creationId xmlns:a16="http://schemas.microsoft.com/office/drawing/2014/main" id="{9E8AB533-9CE7-5432-A160-07EF04876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8893" y="150405"/>
            <a:ext cx="2805630" cy="1867019"/>
          </a:xfrm>
          <a:prstGeom prst="rect">
            <a:avLst/>
          </a:prstGeom>
        </p:spPr>
      </p:pic>
      <p:pic>
        <p:nvPicPr>
          <p:cNvPr id="12" name="Kuva 11" descr="Kuva, joka sisältää kohteen piha-, puu, kansa, henkilö&#10;&#10;Kuvaus luotu automaattisesti">
            <a:extLst>
              <a:ext uri="{FF2B5EF4-FFF2-40B4-BE49-F238E27FC236}">
                <a16:creationId xmlns:a16="http://schemas.microsoft.com/office/drawing/2014/main" id="{A854946F-28CD-C79A-27D6-9F111BB50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1491" y="2108713"/>
            <a:ext cx="3333963" cy="18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36" y="643466"/>
            <a:ext cx="3561525" cy="5571065"/>
          </a:xfrm>
        </p:spPr>
        <p:txBody>
          <a:bodyPr rtlCol="0" anchor="ctr">
            <a:normAutofit/>
          </a:bodyPr>
          <a:lstStyle/>
          <a:p>
            <a:pPr rtl="0"/>
            <a:br>
              <a:rPr lang="fi-FI" sz="3600" b="1" dirty="0"/>
            </a:br>
            <a:r>
              <a:rPr lang="fi-FI" sz="3600" b="1" dirty="0"/>
              <a:t>Lukion arjen laatukriteerit</a:t>
            </a:r>
            <a:br>
              <a:rPr lang="fi-FI" sz="3600" b="1" dirty="0"/>
            </a:br>
            <a:br>
              <a:rPr lang="fi-FI" sz="3600" b="1" dirty="0"/>
            </a:br>
            <a:endParaRPr lang="fi-FI" sz="2800" b="1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3419" y="3485325"/>
            <a:ext cx="2069539" cy="816431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Sisällön paikkamerkki 5" descr="kaavion paikkamerkki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641"/>
              </p:ext>
            </p:extLst>
          </p:nvPr>
        </p:nvGraphicFramePr>
        <p:xfrm>
          <a:off x="630451" y="357881"/>
          <a:ext cx="6706615" cy="676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Kuva 2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D7EB89C9-D60D-1852-F954-1D0A8E172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25" y="737199"/>
            <a:ext cx="2432582" cy="1085974"/>
          </a:xfrm>
          <a:prstGeom prst="rect">
            <a:avLst/>
          </a:prstGeom>
        </p:spPr>
      </p:pic>
      <p:pic>
        <p:nvPicPr>
          <p:cNvPr id="12" name="Kuva 11" descr="Kuva, joka sisältää kohteen henkilö, vaate, nainen, piha-&#10;&#10;Kuvaus luotu automaattisesti">
            <a:extLst>
              <a:ext uri="{FF2B5EF4-FFF2-40B4-BE49-F238E27FC236}">
                <a16:creationId xmlns:a16="http://schemas.microsoft.com/office/drawing/2014/main" id="{36268F43-8D07-63ED-C493-873384AC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592" y="44297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36" y="643466"/>
            <a:ext cx="3561525" cy="5571065"/>
          </a:xfrm>
        </p:spPr>
        <p:txBody>
          <a:bodyPr rtlCol="0" anchor="ctr">
            <a:normAutofit/>
          </a:bodyPr>
          <a:lstStyle/>
          <a:p>
            <a:br>
              <a:rPr lang="fi-FI" sz="3600" b="1" dirty="0"/>
            </a:br>
            <a:br>
              <a:rPr lang="fi-FI" sz="3600" b="1" dirty="0"/>
            </a:br>
            <a:r>
              <a:rPr lang="fi-FI" sz="3600" b="1" dirty="0"/>
              <a:t>Lukion arjen laatukriteerit</a:t>
            </a:r>
            <a:br>
              <a:rPr lang="fi-FI" sz="3600" b="1" dirty="0"/>
            </a:br>
            <a:br>
              <a:rPr lang="fi-FI" sz="2000" noProof="0" dirty="0"/>
            </a:br>
            <a:br>
              <a:rPr lang="fi-FI" sz="3600" b="1" dirty="0"/>
            </a:br>
            <a:br>
              <a:rPr lang="fi-FI" sz="3600" b="1" dirty="0"/>
            </a:br>
            <a:endParaRPr lang="fi-FI" sz="2800" b="1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3419" y="3485325"/>
            <a:ext cx="2069539" cy="816431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Sisällön paikkamerkki 5" descr="kaavion paikkamerkki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068029"/>
              </p:ext>
            </p:extLst>
          </p:nvPr>
        </p:nvGraphicFramePr>
        <p:xfrm>
          <a:off x="399370" y="428864"/>
          <a:ext cx="7132799" cy="662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Kuva 2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D7EB89C9-D60D-1852-F954-1D0A8E172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25" y="737199"/>
            <a:ext cx="2432582" cy="1085974"/>
          </a:xfrm>
          <a:prstGeom prst="rect">
            <a:avLst/>
          </a:prstGeom>
        </p:spPr>
      </p:pic>
      <p:pic>
        <p:nvPicPr>
          <p:cNvPr id="5" name="Kuva 4" descr="Kuva, joka sisältää kohteen vaate, henkilö, jalkineet, hymy&#10;&#10;Kuvaus luotu automaattisesti">
            <a:extLst>
              <a:ext uri="{FF2B5EF4-FFF2-40B4-BE49-F238E27FC236}">
                <a16:creationId xmlns:a16="http://schemas.microsoft.com/office/drawing/2014/main" id="{19B58413-4239-E893-6BCB-687A14D66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843" y="41632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36" y="643466"/>
            <a:ext cx="3561525" cy="5571065"/>
          </a:xfrm>
        </p:spPr>
        <p:txBody>
          <a:bodyPr rtlCol="0" anchor="ctr">
            <a:normAutofit/>
          </a:bodyPr>
          <a:lstStyle/>
          <a:p>
            <a:br>
              <a:rPr lang="fi-FI" sz="3600" b="1" dirty="0"/>
            </a:br>
            <a:br>
              <a:rPr lang="fi-FI" sz="3600" b="1" dirty="0"/>
            </a:br>
            <a:r>
              <a:rPr lang="fi-FI" sz="3600" b="1" dirty="0"/>
              <a:t>Lukion arjen laatukriteerit</a:t>
            </a:r>
            <a:br>
              <a:rPr lang="fi-FI" sz="3600" b="1" dirty="0"/>
            </a:br>
            <a:br>
              <a:rPr lang="fi-FI" sz="2000" noProof="0" dirty="0"/>
            </a:br>
            <a:br>
              <a:rPr lang="fi-FI" sz="3600" b="1" dirty="0"/>
            </a:br>
            <a:br>
              <a:rPr lang="fi-FI" sz="3600" b="1" dirty="0"/>
            </a:br>
            <a:endParaRPr lang="fi-FI" sz="2800" b="1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3419" y="3485325"/>
            <a:ext cx="2069539" cy="816431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Sisällön paikkamerkki 5" descr="kaavion paikkamerkki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588515"/>
              </p:ext>
            </p:extLst>
          </p:nvPr>
        </p:nvGraphicFramePr>
        <p:xfrm>
          <a:off x="88113" y="232921"/>
          <a:ext cx="7355941" cy="662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Kuva 2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D7EB89C9-D60D-1852-F954-1D0A8E172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25" y="737199"/>
            <a:ext cx="2432582" cy="1085974"/>
          </a:xfrm>
          <a:prstGeom prst="rect">
            <a:avLst/>
          </a:prstGeom>
        </p:spPr>
      </p:pic>
      <p:pic>
        <p:nvPicPr>
          <p:cNvPr id="5" name="Kuva 4" descr="Kuva, joka sisältää kohteen vaate, henkilö, jalkineet, hymy&#10;&#10;Kuvaus luotu automaattisesti">
            <a:extLst>
              <a:ext uri="{FF2B5EF4-FFF2-40B4-BE49-F238E27FC236}">
                <a16:creationId xmlns:a16="http://schemas.microsoft.com/office/drawing/2014/main" id="{19B58413-4239-E893-6BCB-687A14D66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843" y="4163290"/>
            <a:ext cx="2619375" cy="1743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E862E91C-AFE4-2771-7AF2-5140D468A88E}"/>
                  </a:ext>
                </a:extLst>
              </p14:cNvPr>
              <p14:cNvContentPartPr/>
              <p14:nvPr/>
            </p14:nvContentPartPr>
            <p14:xfrm>
              <a:off x="4156357" y="4062130"/>
              <a:ext cx="257040" cy="20232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E862E91C-AFE4-2771-7AF2-5140D468A8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0237" y="4056010"/>
                <a:ext cx="26928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8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opiskelijat katsovat mikroskooppiin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5045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fi-FI" sz="11700" b="1" dirty="0"/>
              <a:t> </a:t>
            </a:r>
            <a:br>
              <a:rPr lang="fi-FI" sz="11700" b="1" dirty="0"/>
            </a:br>
            <a:endParaRPr lang="fi-FI" sz="11700" dirty="0">
              <a:solidFill>
                <a:schemeClr val="tx1"/>
              </a:solidFill>
            </a:endParaRP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378" y="5770445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r>
              <a:rPr lang="fi-FI" dirty="0"/>
              <a:t>						Ylivieskan lukio </a:t>
            </a:r>
          </a:p>
          <a:p>
            <a:pPr algn="l" rtl="0"/>
            <a:endParaRPr lang="fi-FI" dirty="0"/>
          </a:p>
          <a:p>
            <a:pPr algn="l" rtl="0"/>
            <a:endParaRPr lang="fi-FI" dirty="0"/>
          </a:p>
        </p:txBody>
      </p:sp>
      <p:pic>
        <p:nvPicPr>
          <p:cNvPr id="3" name="Kuva 2" descr="Kuva, joka sisältää kohteen luonnos, piirros, clipart, kuvitus&#10;&#10;Kuvaus luotu automaattisesti">
            <a:extLst>
              <a:ext uri="{FF2B5EF4-FFF2-40B4-BE49-F238E27FC236}">
                <a16:creationId xmlns:a16="http://schemas.microsoft.com/office/drawing/2014/main" id="{ACEEA45A-5B1C-F9B7-444F-564C5CFD0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05" y="4076683"/>
            <a:ext cx="3936513" cy="1757372"/>
          </a:xfrm>
          <a:prstGeom prst="rect">
            <a:avLst/>
          </a:prstGeom>
        </p:spPr>
      </p:pic>
      <p:pic>
        <p:nvPicPr>
          <p:cNvPr id="9" name="Kuva 8" descr="Kuva, joka sisältää kohteen Grafiikka, graafinen suunnittelu, Fontti, logo">
            <a:extLst>
              <a:ext uri="{FF2B5EF4-FFF2-40B4-BE49-F238E27FC236}">
                <a16:creationId xmlns:a16="http://schemas.microsoft.com/office/drawing/2014/main" id="{D4834EF0-244C-6011-FFD7-E18562C81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253" y="609601"/>
            <a:ext cx="3105131" cy="30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17_TF89821728_Win32" id="{546CC070-B2E1-442F-B446-CCE296F2BA0C}" vid="{71DE4116-7A63-49EA-978C-71F1FB9764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Koulu-teema</Template>
  <TotalTime>26953</TotalTime>
  <Words>192</Words>
  <Application>Microsoft Office PowerPoint</Application>
  <PresentationFormat>Laajakuva</PresentationFormat>
  <Paragraphs>42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Verkko</vt:lpstr>
      <vt:lpstr>Lukion  laatu arjessa</vt:lpstr>
      <vt:lpstr>LuKION LAATU ARJESSA – Laadunkriteerit - hanke</vt:lpstr>
      <vt:lpstr> Lukion arjen laatukriteerit  </vt:lpstr>
      <vt:lpstr>  Lukion arjen laatukriteerit    </vt:lpstr>
      <vt:lpstr>  Lukion arjen laatukriteerit    </vt:lpstr>
      <vt:lpstr>  </vt:lpstr>
    </vt:vector>
  </TitlesOfParts>
  <Company>Ylivieskan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Nina Hietanen</dc:creator>
  <cp:lastModifiedBy>Nina Hietanen</cp:lastModifiedBy>
  <cp:revision>1</cp:revision>
  <dcterms:created xsi:type="dcterms:W3CDTF">2024-06-25T10:42:03Z</dcterms:created>
  <dcterms:modified xsi:type="dcterms:W3CDTF">2024-09-24T07:51:46Z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