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Lst>
  <p:notesMasterIdLst>
    <p:notesMasterId r:id="rId26"/>
  </p:notesMasterIdLst>
  <p:sldIdLst>
    <p:sldId id="307" r:id="rId6"/>
    <p:sldId id="287" r:id="rId7"/>
    <p:sldId id="368" r:id="rId8"/>
    <p:sldId id="256" r:id="rId9"/>
    <p:sldId id="316" r:id="rId10"/>
    <p:sldId id="326" r:id="rId11"/>
    <p:sldId id="308" r:id="rId12"/>
    <p:sldId id="323" r:id="rId13"/>
    <p:sldId id="328" r:id="rId14"/>
    <p:sldId id="319" r:id="rId15"/>
    <p:sldId id="325" r:id="rId16"/>
    <p:sldId id="321" r:id="rId17"/>
    <p:sldId id="320" r:id="rId18"/>
    <p:sldId id="311" r:id="rId19"/>
    <p:sldId id="322" r:id="rId20"/>
    <p:sldId id="324" r:id="rId21"/>
    <p:sldId id="327" r:id="rId22"/>
    <p:sldId id="313" r:id="rId23"/>
    <p:sldId id="315" r:id="rId24"/>
    <p:sldId id="296"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 id="{C6AA9BC6-E87C-07CB-CAD3-077FFEA574E3}" name="Jyrkkänen, Helmi" initials="JH" userId="S::heormott@jyu.fi::e4a281e6-44ce-4800-be61-ceccaca04e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792" autoAdjust="0"/>
  </p:normalViewPr>
  <p:slideViewPr>
    <p:cSldViewPr snapToGrid="0">
      <p:cViewPr varScale="1">
        <p:scale>
          <a:sx n="82" d="100"/>
          <a:sy n="82" d="100"/>
        </p:scale>
        <p:origin x="715"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niskangas, Laura" userId="06c73097-fbd1-4cb6-9290-b7a7f62f5988" providerId="ADAL" clId="{D87EF1AC-3498-4AB7-A84C-955D2EE79C14}"/>
    <pc:docChg chg="undo custSel modSld">
      <pc:chgData name="Kauniskangas, Laura" userId="06c73097-fbd1-4cb6-9290-b7a7f62f5988" providerId="ADAL" clId="{D87EF1AC-3498-4AB7-A84C-955D2EE79C14}" dt="2024-06-26T11:04:50.356" v="1427" actId="20577"/>
      <pc:docMkLst>
        <pc:docMk/>
      </pc:docMkLst>
      <pc:sldChg chg="addSp delSp mod">
        <pc:chgData name="Kauniskangas, Laura" userId="06c73097-fbd1-4cb6-9290-b7a7f62f5988" providerId="ADAL" clId="{D87EF1AC-3498-4AB7-A84C-955D2EE79C14}" dt="2024-06-26T10:27:58.405" v="5" actId="478"/>
        <pc:sldMkLst>
          <pc:docMk/>
          <pc:sldMk cId="3375944598" sldId="287"/>
        </pc:sldMkLst>
        <pc:spChg chg="add">
          <ac:chgData name="Kauniskangas, Laura" userId="06c73097-fbd1-4cb6-9290-b7a7f62f5988" providerId="ADAL" clId="{D87EF1AC-3498-4AB7-A84C-955D2EE79C14}" dt="2024-06-26T10:27:35.239" v="3" actId="22"/>
          <ac:spMkLst>
            <pc:docMk/>
            <pc:sldMk cId="3375944598" sldId="287"/>
            <ac:spMk id="3" creationId="{C1867D5B-266F-F14A-AB72-141379F9AE87}"/>
          </ac:spMkLst>
        </pc:spChg>
        <pc:spChg chg="add del">
          <ac:chgData name="Kauniskangas, Laura" userId="06c73097-fbd1-4cb6-9290-b7a7f62f5988" providerId="ADAL" clId="{D87EF1AC-3498-4AB7-A84C-955D2EE79C14}" dt="2024-06-26T10:27:58.405" v="5" actId="478"/>
          <ac:spMkLst>
            <pc:docMk/>
            <pc:sldMk cId="3375944598" sldId="287"/>
            <ac:spMk id="9" creationId="{7B4E8D84-970C-CDD6-9BB0-6C23320623AC}"/>
          </ac:spMkLst>
        </pc:spChg>
      </pc:sldChg>
      <pc:sldChg chg="addSp delSp modSp mod">
        <pc:chgData name="Kauniskangas, Laura" userId="06c73097-fbd1-4cb6-9290-b7a7f62f5988" providerId="ADAL" clId="{D87EF1AC-3498-4AB7-A84C-955D2EE79C14}" dt="2024-06-26T10:33:08.870" v="281" actId="20577"/>
        <pc:sldMkLst>
          <pc:docMk/>
          <pc:sldMk cId="2931435757" sldId="307"/>
        </pc:sldMkLst>
        <pc:spChg chg="mod">
          <ac:chgData name="Kauniskangas, Laura" userId="06c73097-fbd1-4cb6-9290-b7a7f62f5988" providerId="ADAL" clId="{D87EF1AC-3498-4AB7-A84C-955D2EE79C14}" dt="2024-06-26T10:33:08.870" v="281" actId="20577"/>
          <ac:spMkLst>
            <pc:docMk/>
            <pc:sldMk cId="2931435757" sldId="307"/>
            <ac:spMk id="3" creationId="{21C9F86A-5C4B-1786-2CD4-3E90AB704A82}"/>
          </ac:spMkLst>
        </pc:spChg>
        <pc:spChg chg="add del">
          <ac:chgData name="Kauniskangas, Laura" userId="06c73097-fbd1-4cb6-9290-b7a7f62f5988" providerId="ADAL" clId="{D87EF1AC-3498-4AB7-A84C-955D2EE79C14}" dt="2024-06-20T08:02:32.212" v="1" actId="22"/>
          <ac:spMkLst>
            <pc:docMk/>
            <pc:sldMk cId="2931435757" sldId="307"/>
            <ac:spMk id="5" creationId="{CC7D9BC7-569E-7F14-E375-4CEEFBF93591}"/>
          </ac:spMkLst>
        </pc:spChg>
        <pc:graphicFrameChg chg="add del modGraphic">
          <ac:chgData name="Kauniskangas, Laura" userId="06c73097-fbd1-4cb6-9290-b7a7f62f5988" providerId="ADAL" clId="{D87EF1AC-3498-4AB7-A84C-955D2EE79C14}" dt="2024-06-26T10:32:29.449" v="227" actId="27309"/>
          <ac:graphicFrameMkLst>
            <pc:docMk/>
            <pc:sldMk cId="2931435757" sldId="307"/>
            <ac:graphicFrameMk id="5" creationId="{268C25EF-FB2F-C6C8-A492-76E26837B2EF}"/>
          </ac:graphicFrameMkLst>
        </pc:graphicFrameChg>
      </pc:sldChg>
      <pc:sldChg chg="modNotesTx">
        <pc:chgData name="Kauniskangas, Laura" userId="06c73097-fbd1-4cb6-9290-b7a7f62f5988" providerId="ADAL" clId="{D87EF1AC-3498-4AB7-A84C-955D2EE79C14}" dt="2024-06-26T10:41:37.639" v="510" actId="20577"/>
        <pc:sldMkLst>
          <pc:docMk/>
          <pc:sldMk cId="742338220" sldId="316"/>
        </pc:sldMkLst>
      </pc:sldChg>
      <pc:sldChg chg="addSp delSp modSp mod">
        <pc:chgData name="Kauniskangas, Laura" userId="06c73097-fbd1-4cb6-9290-b7a7f62f5988" providerId="ADAL" clId="{D87EF1AC-3498-4AB7-A84C-955D2EE79C14}" dt="2024-06-26T11:01:22.979" v="1416" actId="20577"/>
        <pc:sldMkLst>
          <pc:docMk/>
          <pc:sldMk cId="1952534251" sldId="322"/>
        </pc:sldMkLst>
        <pc:spChg chg="add del mod">
          <ac:chgData name="Kauniskangas, Laura" userId="06c73097-fbd1-4cb6-9290-b7a7f62f5988" providerId="ADAL" clId="{D87EF1AC-3498-4AB7-A84C-955D2EE79C14}" dt="2024-06-26T10:59:02.660" v="1384"/>
          <ac:spMkLst>
            <pc:docMk/>
            <pc:sldMk cId="1952534251" sldId="322"/>
            <ac:spMk id="4" creationId="{C8BCC0A4-D782-E1AB-DE64-4D58D81D02DE}"/>
          </ac:spMkLst>
        </pc:spChg>
        <pc:spChg chg="add mod">
          <ac:chgData name="Kauniskangas, Laura" userId="06c73097-fbd1-4cb6-9290-b7a7f62f5988" providerId="ADAL" clId="{D87EF1AC-3498-4AB7-A84C-955D2EE79C14}" dt="2024-06-26T11:01:22.979" v="1416" actId="20577"/>
          <ac:spMkLst>
            <pc:docMk/>
            <pc:sldMk cId="1952534251" sldId="322"/>
            <ac:spMk id="8" creationId="{79408BF5-6F0D-6F91-65DA-ABA72574AF31}"/>
          </ac:spMkLst>
        </pc:spChg>
        <pc:graphicFrameChg chg="mod">
          <ac:chgData name="Kauniskangas, Laura" userId="06c73097-fbd1-4cb6-9290-b7a7f62f5988" providerId="ADAL" clId="{D87EF1AC-3498-4AB7-A84C-955D2EE79C14}" dt="2024-06-26T10:59:48.562" v="1385"/>
          <ac:graphicFrameMkLst>
            <pc:docMk/>
            <pc:sldMk cId="1952534251" sldId="322"/>
            <ac:graphicFrameMk id="6" creationId="{871F3C88-7508-9F4E-851A-66CA351B456A}"/>
          </ac:graphicFrameMkLst>
        </pc:graphicFrameChg>
      </pc:sldChg>
      <pc:sldChg chg="delCm">
        <pc:chgData name="Kauniskangas, Laura" userId="06c73097-fbd1-4cb6-9290-b7a7f62f5988" providerId="ADAL" clId="{D87EF1AC-3498-4AB7-A84C-955D2EE79C14}" dt="2024-06-20T09:13:23.671" v="2"/>
        <pc:sldMkLst>
          <pc:docMk/>
          <pc:sldMk cId="2912670353" sldId="325"/>
        </pc:sldMkLst>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D87EF1AC-3498-4AB7-A84C-955D2EE79C14}" dt="2024-06-20T09:13:23.671" v="2"/>
              <pc2:cmMkLst xmlns:pc2="http://schemas.microsoft.com/office/powerpoint/2019/9/main/command">
                <pc:docMk/>
                <pc:sldMk cId="2912670353" sldId="325"/>
                <pc2:cmMk id="{49E56C56-C451-4E7A-8CA2-F2B1ED600113}"/>
              </pc2:cmMkLst>
            </pc226:cmChg>
          </p:ext>
        </pc:extLst>
      </pc:sldChg>
      <pc:sldChg chg="delSp modSp mod">
        <pc:chgData name="Kauniskangas, Laura" userId="06c73097-fbd1-4cb6-9290-b7a7f62f5988" providerId="ADAL" clId="{D87EF1AC-3498-4AB7-A84C-955D2EE79C14}" dt="2024-06-26T11:04:50.356" v="1427" actId="20577"/>
        <pc:sldMkLst>
          <pc:docMk/>
          <pc:sldMk cId="2955337167" sldId="368"/>
        </pc:sldMkLst>
        <pc:spChg chg="mod">
          <ac:chgData name="Kauniskangas, Laura" userId="06c73097-fbd1-4cb6-9290-b7a7f62f5988" providerId="ADAL" clId="{D87EF1AC-3498-4AB7-A84C-955D2EE79C14}" dt="2024-06-26T11:04:50.356" v="1427" actId="20577"/>
          <ac:spMkLst>
            <pc:docMk/>
            <pc:sldMk cId="2955337167" sldId="368"/>
            <ac:spMk id="2" creationId="{F1CAB891-C54B-CD76-11A6-4659F0D5C4A6}"/>
          </ac:spMkLst>
        </pc:spChg>
        <pc:spChg chg="del">
          <ac:chgData name="Kauniskangas, Laura" userId="06c73097-fbd1-4cb6-9290-b7a7f62f5988" providerId="ADAL" clId="{D87EF1AC-3498-4AB7-A84C-955D2EE79C14}" dt="2024-06-26T10:39:16.951" v="458" actId="478"/>
          <ac:spMkLst>
            <pc:docMk/>
            <pc:sldMk cId="2955337167" sldId="368"/>
            <ac:spMk id="4" creationId="{7B3DBAE7-92D6-B91D-FDA1-E2C8D9E4F2BE}"/>
          </ac:spMkLst>
        </pc:spChg>
      </pc:sldChg>
    </pc:docChg>
  </pc:docChgLst>
  <pc:docChgLst>
    <pc:chgData name="Jyrkkänen, Helmi" userId="e4a281e6-44ce-4800-be61-ceccaca04e8b" providerId="ADAL" clId="{6BA4354B-A0DE-40BC-A17E-FBE3B0E6A178}"/>
    <pc:docChg chg="undo custSel modSld">
      <pc:chgData name="Jyrkkänen, Helmi" userId="e4a281e6-44ce-4800-be61-ceccaca04e8b" providerId="ADAL" clId="{6BA4354B-A0DE-40BC-A17E-FBE3B0E6A178}" dt="2024-05-20T11:34:52.123" v="5"/>
      <pc:docMkLst>
        <pc:docMk/>
      </pc:docMkLst>
      <pc:sldChg chg="addCm">
        <pc:chgData name="Jyrkkänen, Helmi" userId="e4a281e6-44ce-4800-be61-ceccaca04e8b" providerId="ADAL" clId="{6BA4354B-A0DE-40BC-A17E-FBE3B0E6A178}" dt="2024-05-20T11:34:52.123" v="5"/>
        <pc:sldMkLst>
          <pc:docMk/>
          <pc:sldMk cId="2931435757" sldId="307"/>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6BA4354B-A0DE-40BC-A17E-FBE3B0E6A178}" dt="2024-05-20T11:34:52.123" v="5"/>
              <pc2:cmMkLst xmlns:pc2="http://schemas.microsoft.com/office/powerpoint/2019/9/main/command">
                <pc:docMk/>
                <pc:sldMk cId="2931435757" sldId="307"/>
                <pc2:cmMk id="{0DBE390D-CA13-472A-9B79-1531FB23D9F2}"/>
              </pc2:cmMkLst>
            </pc226:cmChg>
          </p:ext>
        </pc:extLst>
      </pc:sldChg>
      <pc:sldChg chg="modSp mod addCm">
        <pc:chgData name="Jyrkkänen, Helmi" userId="e4a281e6-44ce-4800-be61-ceccaca04e8b" providerId="ADAL" clId="{6BA4354B-A0DE-40BC-A17E-FBE3B0E6A178}" dt="2024-05-20T11:31:31.824" v="3"/>
        <pc:sldMkLst>
          <pc:docMk/>
          <pc:sldMk cId="1040408966" sldId="313"/>
        </pc:sldMkLst>
        <pc:spChg chg="mod">
          <ac:chgData name="Jyrkkänen, Helmi" userId="e4a281e6-44ce-4800-be61-ceccaca04e8b" providerId="ADAL" clId="{6BA4354B-A0DE-40BC-A17E-FBE3B0E6A178}" dt="2024-05-20T11:30:43.715" v="2" actId="20577"/>
          <ac:spMkLst>
            <pc:docMk/>
            <pc:sldMk cId="1040408966" sldId="313"/>
            <ac:spMk id="2" creationId="{B85B91D8-362C-3C98-82B8-AB7698972D5D}"/>
          </ac:spMkLst>
        </pc:spChg>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6BA4354B-A0DE-40BC-A17E-FBE3B0E6A178}" dt="2024-05-20T11:31:31.824" v="3"/>
              <pc2:cmMkLst xmlns:pc2="http://schemas.microsoft.com/office/powerpoint/2019/9/main/command">
                <pc:docMk/>
                <pc:sldMk cId="1040408966" sldId="313"/>
                <pc2:cmMk id="{FA9E47BE-1313-405A-9B95-BA7FDEEE6D0A}"/>
              </pc2:cmMkLst>
            </pc226:cmChg>
          </p:ext>
        </pc:extLst>
      </pc:sldChg>
      <pc:sldChg chg="addCm">
        <pc:chgData name="Jyrkkänen, Helmi" userId="e4a281e6-44ce-4800-be61-ceccaca04e8b" providerId="ADAL" clId="{6BA4354B-A0DE-40BC-A17E-FBE3B0E6A178}" dt="2024-05-20T11:32:48.354" v="4"/>
        <pc:sldMkLst>
          <pc:docMk/>
          <pc:sldMk cId="3013469506" sldId="320"/>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6BA4354B-A0DE-40BC-A17E-FBE3B0E6A178}" dt="2024-05-20T11:32:48.354" v="4"/>
              <pc2:cmMkLst xmlns:pc2="http://schemas.microsoft.com/office/powerpoint/2019/9/main/command">
                <pc:docMk/>
                <pc:sldMk cId="3013469506" sldId="320"/>
                <pc2:cmMk id="{8C5847BB-EA4E-4005-B3C2-6C37A5803B22}"/>
              </pc2:cmMkLst>
            </pc226:cmChg>
          </p:ext>
        </pc:extLst>
      </pc:sldChg>
      <pc:sldChg chg="addCm">
        <pc:chgData name="Jyrkkänen, Helmi" userId="e4a281e6-44ce-4800-be61-ceccaca04e8b" providerId="ADAL" clId="{6BA4354B-A0DE-40BC-A17E-FBE3B0E6A178}" dt="2024-05-20T11:22:59.182" v="0"/>
        <pc:sldMkLst>
          <pc:docMk/>
          <pc:sldMk cId="2912670353" sldId="325"/>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6BA4354B-A0DE-40BC-A17E-FBE3B0E6A178}" dt="2024-05-20T11:22:59.182" v="0"/>
              <pc2:cmMkLst xmlns:pc2="http://schemas.microsoft.com/office/powerpoint/2019/9/main/command">
                <pc:docMk/>
                <pc:sldMk cId="2912670353" sldId="325"/>
                <pc2:cmMk id="{49E56C56-C451-4E7A-8CA2-F2B1ED600113}"/>
              </pc2:cmMkLst>
            </pc226:cmChg>
          </p:ext>
        </pc:extLst>
      </pc:sldChg>
    </pc:docChg>
  </pc:docChgLst>
  <pc:docChgLst>
    <pc:chgData name="Kauniskangas, Laura" userId="06c73097-fbd1-4cb6-9290-b7a7f62f5988" providerId="ADAL" clId="{C35A61F7-8F38-42CE-BC0E-180CCA95CD85}"/>
    <pc:docChg chg="undo redo custSel addSld delSld modSld sldOrd">
      <pc:chgData name="Kauniskangas, Laura" userId="06c73097-fbd1-4cb6-9290-b7a7f62f5988" providerId="ADAL" clId="{C35A61F7-8F38-42CE-BC0E-180CCA95CD85}" dt="2024-05-23T10:25:03.817" v="21778" actId="27636"/>
      <pc:docMkLst>
        <pc:docMk/>
      </pc:docMkLst>
      <pc:sldChg chg="modSp add mod">
        <pc:chgData name="Kauniskangas, Laura" userId="06c73097-fbd1-4cb6-9290-b7a7f62f5988" providerId="ADAL" clId="{C35A61F7-8F38-42CE-BC0E-180CCA95CD85}" dt="2024-03-25T07:27:43.482" v="12513" actId="20577"/>
        <pc:sldMkLst>
          <pc:docMk/>
          <pc:sldMk cId="782385677" sldId="256"/>
        </pc:sldMkLst>
        <pc:spChg chg="mod">
          <ac:chgData name="Kauniskangas, Laura" userId="06c73097-fbd1-4cb6-9290-b7a7f62f5988" providerId="ADAL" clId="{C35A61F7-8F38-42CE-BC0E-180CCA95CD85}" dt="2024-03-25T07:27:19.807" v="12496" actId="20577"/>
          <ac:spMkLst>
            <pc:docMk/>
            <pc:sldMk cId="782385677" sldId="256"/>
            <ac:spMk id="2" creationId="{551CD3F6-8BC2-4CED-D9C0-080E30FF4870}"/>
          </ac:spMkLst>
        </pc:spChg>
        <pc:spChg chg="mod">
          <ac:chgData name="Kauniskangas, Laura" userId="06c73097-fbd1-4cb6-9290-b7a7f62f5988" providerId="ADAL" clId="{C35A61F7-8F38-42CE-BC0E-180CCA95CD85}" dt="2024-03-25T07:27:43.482" v="12513" actId="20577"/>
          <ac:spMkLst>
            <pc:docMk/>
            <pc:sldMk cId="782385677" sldId="256"/>
            <ac:spMk id="15" creationId="{84F1C46E-415B-FFD2-A4CF-2ACD6ED96B40}"/>
          </ac:spMkLst>
        </pc:spChg>
      </pc:sldChg>
      <pc:sldChg chg="delCm">
        <pc:chgData name="Kauniskangas, Laura" userId="06c73097-fbd1-4cb6-9290-b7a7f62f5988" providerId="ADAL" clId="{C35A61F7-8F38-42CE-BC0E-180CCA95CD85}" dt="2024-05-23T09:53:39.815" v="21634"/>
        <pc:sldMkLst>
          <pc:docMk/>
          <pc:sldMk cId="2931435757" sldId="307"/>
        </pc:sldMkLst>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C35A61F7-8F38-42CE-BC0E-180CCA95CD85}" dt="2024-05-23T09:53:39.815" v="21634"/>
              <pc2:cmMkLst xmlns:pc2="http://schemas.microsoft.com/office/powerpoint/2019/9/main/command">
                <pc:docMk/>
                <pc:sldMk cId="2931435757" sldId="307"/>
                <pc2:cmMk id="{0DBE390D-CA13-472A-9B79-1531FB23D9F2}"/>
              </pc2:cmMkLst>
            </pc226:cmChg>
          </p:ext>
        </pc:extLst>
      </pc:sldChg>
      <pc:sldChg chg="delSp modSp mod ord">
        <pc:chgData name="Kauniskangas, Laura" userId="06c73097-fbd1-4cb6-9290-b7a7f62f5988" providerId="ADAL" clId="{C35A61F7-8F38-42CE-BC0E-180CCA95CD85}" dt="2024-03-28T13:15:57.814" v="21107" actId="20577"/>
        <pc:sldMkLst>
          <pc:docMk/>
          <pc:sldMk cId="1817376057" sldId="308"/>
        </pc:sldMkLst>
        <pc:spChg chg="mod">
          <ac:chgData name="Kauniskangas, Laura" userId="06c73097-fbd1-4cb6-9290-b7a7f62f5988" providerId="ADAL" clId="{C35A61F7-8F38-42CE-BC0E-180CCA95CD85}" dt="2024-03-28T13:15:57.814" v="21107" actId="20577"/>
          <ac:spMkLst>
            <pc:docMk/>
            <pc:sldMk cId="1817376057" sldId="308"/>
            <ac:spMk id="2" creationId="{20DA05AA-4FC8-BEC3-7233-127934371C02}"/>
          </ac:spMkLst>
        </pc:spChg>
        <pc:spChg chg="del">
          <ac:chgData name="Kauniskangas, Laura" userId="06c73097-fbd1-4cb6-9290-b7a7f62f5988" providerId="ADAL" clId="{C35A61F7-8F38-42CE-BC0E-180CCA95CD85}" dt="2024-03-28T08:49:02.783" v="15331" actId="478"/>
          <ac:spMkLst>
            <pc:docMk/>
            <pc:sldMk cId="1817376057" sldId="308"/>
            <ac:spMk id="4" creationId="{A802347A-00AE-C617-A714-B36F4283899E}"/>
          </ac:spMkLst>
        </pc:spChg>
      </pc:sldChg>
      <pc:sldChg chg="modSp del mod">
        <pc:chgData name="Kauniskangas, Laura" userId="06c73097-fbd1-4cb6-9290-b7a7f62f5988" providerId="ADAL" clId="{C35A61F7-8F38-42CE-BC0E-180CCA95CD85}" dt="2024-02-29T08:09:59.593" v="3977" actId="47"/>
        <pc:sldMkLst>
          <pc:docMk/>
          <pc:sldMk cId="3510774617" sldId="309"/>
        </pc:sldMkLst>
        <pc:spChg chg="mod">
          <ac:chgData name="Kauniskangas, Laura" userId="06c73097-fbd1-4cb6-9290-b7a7f62f5988" providerId="ADAL" clId="{C35A61F7-8F38-42CE-BC0E-180CCA95CD85}" dt="2024-02-29T06:34:46.659" v="654" actId="20577"/>
          <ac:spMkLst>
            <pc:docMk/>
            <pc:sldMk cId="3510774617" sldId="309"/>
            <ac:spMk id="2" creationId="{F2C78C10-12BC-6A5F-6E5B-6F059254EF14}"/>
          </ac:spMkLst>
        </pc:spChg>
      </pc:sldChg>
      <pc:sldChg chg="del">
        <pc:chgData name="Kauniskangas, Laura" userId="06c73097-fbd1-4cb6-9290-b7a7f62f5988" providerId="ADAL" clId="{C35A61F7-8F38-42CE-BC0E-180CCA95CD85}" dt="2024-02-29T09:42:43.677" v="5949" actId="47"/>
        <pc:sldMkLst>
          <pc:docMk/>
          <pc:sldMk cId="3271795194" sldId="310"/>
        </pc:sldMkLst>
      </pc:sldChg>
      <pc:sldChg chg="delSp modSp mod ord">
        <pc:chgData name="Kauniskangas, Laura" userId="06c73097-fbd1-4cb6-9290-b7a7f62f5988" providerId="ADAL" clId="{C35A61F7-8F38-42CE-BC0E-180CCA95CD85}" dt="2024-03-28T11:49:45.945" v="19182" actId="20577"/>
        <pc:sldMkLst>
          <pc:docMk/>
          <pc:sldMk cId="179571625" sldId="311"/>
        </pc:sldMkLst>
        <pc:spChg chg="mod">
          <ac:chgData name="Kauniskangas, Laura" userId="06c73097-fbd1-4cb6-9290-b7a7f62f5988" providerId="ADAL" clId="{C35A61F7-8F38-42CE-BC0E-180CCA95CD85}" dt="2024-03-28T11:49:45.945" v="19182" actId="20577"/>
          <ac:spMkLst>
            <pc:docMk/>
            <pc:sldMk cId="179571625" sldId="311"/>
            <ac:spMk id="2" creationId="{B09FCCD2-B017-9E45-2E85-573F7053B66A}"/>
          </ac:spMkLst>
        </pc:spChg>
        <pc:spChg chg="mod">
          <ac:chgData name="Kauniskangas, Laura" userId="06c73097-fbd1-4cb6-9290-b7a7f62f5988" providerId="ADAL" clId="{C35A61F7-8F38-42CE-BC0E-180CCA95CD85}" dt="2024-03-28T11:06:20.882" v="17757" actId="20577"/>
          <ac:spMkLst>
            <pc:docMk/>
            <pc:sldMk cId="179571625" sldId="311"/>
            <ac:spMk id="3" creationId="{20D4DBD1-AFC9-0F7D-F84F-3B31DBFFB438}"/>
          </ac:spMkLst>
        </pc:spChg>
        <pc:spChg chg="del">
          <ac:chgData name="Kauniskangas, Laura" userId="06c73097-fbd1-4cb6-9290-b7a7f62f5988" providerId="ADAL" clId="{C35A61F7-8F38-42CE-BC0E-180CCA95CD85}" dt="2024-03-28T08:56:20.632" v="15386" actId="478"/>
          <ac:spMkLst>
            <pc:docMk/>
            <pc:sldMk cId="179571625" sldId="311"/>
            <ac:spMk id="4" creationId="{59346D24-4F5A-1548-AE3D-7A643E67CFF0}"/>
          </ac:spMkLst>
        </pc:spChg>
      </pc:sldChg>
      <pc:sldChg chg="modSp del mod">
        <pc:chgData name="Kauniskangas, Laura" userId="06c73097-fbd1-4cb6-9290-b7a7f62f5988" providerId="ADAL" clId="{C35A61F7-8F38-42CE-BC0E-180CCA95CD85}" dt="2024-02-29T06:38:24.228" v="783" actId="47"/>
        <pc:sldMkLst>
          <pc:docMk/>
          <pc:sldMk cId="691216690" sldId="312"/>
        </pc:sldMkLst>
        <pc:spChg chg="mod">
          <ac:chgData name="Kauniskangas, Laura" userId="06c73097-fbd1-4cb6-9290-b7a7f62f5988" providerId="ADAL" clId="{C35A61F7-8F38-42CE-BC0E-180CCA95CD85}" dt="2024-02-29T06:37:37.217" v="774" actId="15"/>
          <ac:spMkLst>
            <pc:docMk/>
            <pc:sldMk cId="691216690" sldId="312"/>
            <ac:spMk id="2" creationId="{33910BB4-3159-AFDF-5F93-7B5C491E93FD}"/>
          </ac:spMkLst>
        </pc:spChg>
      </pc:sldChg>
      <pc:sldChg chg="delSp modSp mod ord delCm modCm">
        <pc:chgData name="Kauniskangas, Laura" userId="06c73097-fbd1-4cb6-9290-b7a7f62f5988" providerId="ADAL" clId="{C35A61F7-8F38-42CE-BC0E-180CCA95CD85}" dt="2024-05-23T09:52:07.686" v="21632"/>
        <pc:sldMkLst>
          <pc:docMk/>
          <pc:sldMk cId="1040408966" sldId="313"/>
        </pc:sldMkLst>
        <pc:spChg chg="mod">
          <ac:chgData name="Kauniskangas, Laura" userId="06c73097-fbd1-4cb6-9290-b7a7f62f5988" providerId="ADAL" clId="{C35A61F7-8F38-42CE-BC0E-180CCA95CD85}" dt="2024-05-23T09:51:33.993" v="21631" actId="20577"/>
          <ac:spMkLst>
            <pc:docMk/>
            <pc:sldMk cId="1040408966" sldId="313"/>
            <ac:spMk id="2" creationId="{B85B91D8-362C-3C98-82B8-AB7698972D5D}"/>
          </ac:spMkLst>
        </pc:spChg>
        <pc:spChg chg="mod">
          <ac:chgData name="Kauniskangas, Laura" userId="06c73097-fbd1-4cb6-9290-b7a7f62f5988" providerId="ADAL" clId="{C35A61F7-8F38-42CE-BC0E-180CCA95CD85}" dt="2024-03-25T08:59:08.073" v="14553" actId="27636"/>
          <ac:spMkLst>
            <pc:docMk/>
            <pc:sldMk cId="1040408966" sldId="313"/>
            <ac:spMk id="3" creationId="{D88C2857-682C-FC3D-AAE0-BE72A6868C07}"/>
          </ac:spMkLst>
        </pc:spChg>
        <pc:spChg chg="del">
          <ac:chgData name="Kauniskangas, Laura" userId="06c73097-fbd1-4cb6-9290-b7a7f62f5988" providerId="ADAL" clId="{C35A61F7-8F38-42CE-BC0E-180CCA95CD85}" dt="2024-03-28T08:57:09.265" v="15389" actId="478"/>
          <ac:spMkLst>
            <pc:docMk/>
            <pc:sldMk cId="1040408966" sldId="313"/>
            <ac:spMk id="4" creationId="{95420DAD-3BB8-C817-CE3C-E9CE463EE409}"/>
          </ac:spMkLst>
        </pc:s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C35A61F7-8F38-42CE-BC0E-180CCA95CD85}" dt="2024-05-23T09:52:07.686" v="21632"/>
              <pc2:cmMkLst xmlns:pc2="http://schemas.microsoft.com/office/powerpoint/2019/9/main/command">
                <pc:docMk/>
                <pc:sldMk cId="1040408966" sldId="313"/>
                <pc2:cmMk id="{FA9E47BE-1313-405A-9B95-BA7FDEEE6D0A}"/>
              </pc2:cmMkLst>
            </pc226:cmChg>
          </p:ext>
        </pc:extLst>
      </pc:sldChg>
      <pc:sldChg chg="del">
        <pc:chgData name="Kauniskangas, Laura" userId="06c73097-fbd1-4cb6-9290-b7a7f62f5988" providerId="ADAL" clId="{C35A61F7-8F38-42CE-BC0E-180CCA95CD85}" dt="2024-02-29T08:43:26.829" v="5358" actId="47"/>
        <pc:sldMkLst>
          <pc:docMk/>
          <pc:sldMk cId="2142966985" sldId="314"/>
        </pc:sldMkLst>
      </pc:sldChg>
      <pc:sldChg chg="delSp modSp mod">
        <pc:chgData name="Kauniskangas, Laura" userId="06c73097-fbd1-4cb6-9290-b7a7f62f5988" providerId="ADAL" clId="{C35A61F7-8F38-42CE-BC0E-180CCA95CD85}" dt="2024-05-23T10:25:03.817" v="21778" actId="27636"/>
        <pc:sldMkLst>
          <pc:docMk/>
          <pc:sldMk cId="3118877894" sldId="315"/>
        </pc:sldMkLst>
        <pc:spChg chg="mod">
          <ac:chgData name="Kauniskangas, Laura" userId="06c73097-fbd1-4cb6-9290-b7a7f62f5988" providerId="ADAL" clId="{C35A61F7-8F38-42CE-BC0E-180CCA95CD85}" dt="2024-05-23T10:25:03.817" v="21778" actId="27636"/>
          <ac:spMkLst>
            <pc:docMk/>
            <pc:sldMk cId="3118877894" sldId="315"/>
            <ac:spMk id="2" creationId="{FF412FE3-28D9-DEE2-BB9C-3E1006D10AE7}"/>
          </ac:spMkLst>
        </pc:spChg>
        <pc:spChg chg="del">
          <ac:chgData name="Kauniskangas, Laura" userId="06c73097-fbd1-4cb6-9290-b7a7f62f5988" providerId="ADAL" clId="{C35A61F7-8F38-42CE-BC0E-180CCA95CD85}" dt="2024-03-28T08:57:12.676" v="15390" actId="478"/>
          <ac:spMkLst>
            <pc:docMk/>
            <pc:sldMk cId="3118877894" sldId="315"/>
            <ac:spMk id="4" creationId="{7EBEA587-0702-59CF-DDE9-18700CEF6DF1}"/>
          </ac:spMkLst>
        </pc:spChg>
      </pc:sldChg>
      <pc:sldChg chg="delSp modSp mod">
        <pc:chgData name="Kauniskangas, Laura" userId="06c73097-fbd1-4cb6-9290-b7a7f62f5988" providerId="ADAL" clId="{C35A61F7-8F38-42CE-BC0E-180CCA95CD85}" dt="2024-03-28T08:45:09.311" v="15198" actId="478"/>
        <pc:sldMkLst>
          <pc:docMk/>
          <pc:sldMk cId="742338220" sldId="316"/>
        </pc:sldMkLst>
        <pc:spChg chg="mod">
          <ac:chgData name="Kauniskangas, Laura" userId="06c73097-fbd1-4cb6-9290-b7a7f62f5988" providerId="ADAL" clId="{C35A61F7-8F38-42CE-BC0E-180CCA95CD85}" dt="2024-03-25T07:25:43.855" v="12286" actId="20577"/>
          <ac:spMkLst>
            <pc:docMk/>
            <pc:sldMk cId="742338220" sldId="316"/>
            <ac:spMk id="2" creationId="{7F3F0A37-F1C1-35D7-4EDC-D46EB15B6644}"/>
          </ac:spMkLst>
        </pc:spChg>
        <pc:spChg chg="del">
          <ac:chgData name="Kauniskangas, Laura" userId="06c73097-fbd1-4cb6-9290-b7a7f62f5988" providerId="ADAL" clId="{C35A61F7-8F38-42CE-BC0E-180CCA95CD85}" dt="2024-03-28T08:45:09.311" v="15198" actId="478"/>
          <ac:spMkLst>
            <pc:docMk/>
            <pc:sldMk cId="742338220" sldId="316"/>
            <ac:spMk id="4" creationId="{0160E574-C0A8-DFBC-3F56-E59B018B15E2}"/>
          </ac:spMkLst>
        </pc:spChg>
      </pc:sldChg>
      <pc:sldChg chg="del">
        <pc:chgData name="Kauniskangas, Laura" userId="06c73097-fbd1-4cb6-9290-b7a7f62f5988" providerId="ADAL" clId="{C35A61F7-8F38-42CE-BC0E-180CCA95CD85}" dt="2024-02-29T09:52:32.304" v="6047" actId="47"/>
        <pc:sldMkLst>
          <pc:docMk/>
          <pc:sldMk cId="967962850" sldId="317"/>
        </pc:sldMkLst>
      </pc:sldChg>
      <pc:sldChg chg="modSp del mod">
        <pc:chgData name="Kauniskangas, Laura" userId="06c73097-fbd1-4cb6-9290-b7a7f62f5988" providerId="ADAL" clId="{C35A61F7-8F38-42CE-BC0E-180CCA95CD85}" dt="2024-02-29T07:47:13.025" v="2698" actId="47"/>
        <pc:sldMkLst>
          <pc:docMk/>
          <pc:sldMk cId="4275421872" sldId="318"/>
        </pc:sldMkLst>
        <pc:spChg chg="mod">
          <ac:chgData name="Kauniskangas, Laura" userId="06c73097-fbd1-4cb6-9290-b7a7f62f5988" providerId="ADAL" clId="{C35A61F7-8F38-42CE-BC0E-180CCA95CD85}" dt="2024-02-29T07:37:16.191" v="2690" actId="20577"/>
          <ac:spMkLst>
            <pc:docMk/>
            <pc:sldMk cId="4275421872" sldId="318"/>
            <ac:spMk id="2" creationId="{C41754CC-64FF-9583-D930-44FBD9263190}"/>
          </ac:spMkLst>
        </pc:spChg>
      </pc:sldChg>
      <pc:sldChg chg="addSp delSp modSp mod ord">
        <pc:chgData name="Kauniskangas, Laura" userId="06c73097-fbd1-4cb6-9290-b7a7f62f5988" providerId="ADAL" clId="{C35A61F7-8F38-42CE-BC0E-180CCA95CD85}" dt="2024-03-28T13:13:22.377" v="21106" actId="27636"/>
        <pc:sldMkLst>
          <pc:docMk/>
          <pc:sldMk cId="3590459770" sldId="319"/>
        </pc:sldMkLst>
        <pc:spChg chg="mod">
          <ac:chgData name="Kauniskangas, Laura" userId="06c73097-fbd1-4cb6-9290-b7a7f62f5988" providerId="ADAL" clId="{C35A61F7-8F38-42CE-BC0E-180CCA95CD85}" dt="2024-03-28T10:29:44.596" v="16703" actId="20577"/>
          <ac:spMkLst>
            <pc:docMk/>
            <pc:sldMk cId="3590459770" sldId="319"/>
            <ac:spMk id="2" creationId="{CAB055C5-0549-5182-8548-10C50F5CC210}"/>
          </ac:spMkLst>
        </pc:spChg>
        <pc:spChg chg="del mod">
          <ac:chgData name="Kauniskangas, Laura" userId="06c73097-fbd1-4cb6-9290-b7a7f62f5988" providerId="ADAL" clId="{C35A61F7-8F38-42CE-BC0E-180CCA95CD85}" dt="2024-03-28T13:13:14.386" v="21104" actId="478"/>
          <ac:spMkLst>
            <pc:docMk/>
            <pc:sldMk cId="3590459770" sldId="319"/>
            <ac:spMk id="3" creationId="{613D1C13-418B-0CE2-BF85-D7710F3621E3}"/>
          </ac:spMkLst>
        </pc:spChg>
        <pc:spChg chg="add mod">
          <ac:chgData name="Kauniskangas, Laura" userId="06c73097-fbd1-4cb6-9290-b7a7f62f5988" providerId="ADAL" clId="{C35A61F7-8F38-42CE-BC0E-180CCA95CD85}" dt="2024-03-28T13:13:22.377" v="21106" actId="27636"/>
          <ac:spMkLst>
            <pc:docMk/>
            <pc:sldMk cId="3590459770" sldId="319"/>
            <ac:spMk id="4" creationId="{C6AD48BF-00E6-EDE7-9D72-4DC64554C610}"/>
          </ac:spMkLst>
        </pc:spChg>
        <pc:spChg chg="del">
          <ac:chgData name="Kauniskangas, Laura" userId="06c73097-fbd1-4cb6-9290-b7a7f62f5988" providerId="ADAL" clId="{C35A61F7-8F38-42CE-BC0E-180CCA95CD85}" dt="2024-03-28T08:53:18.579" v="15383" actId="478"/>
          <ac:spMkLst>
            <pc:docMk/>
            <pc:sldMk cId="3590459770" sldId="319"/>
            <ac:spMk id="4" creationId="{DFFB3F09-9856-E5AF-FA14-DBD5BC6A4AE7}"/>
          </ac:spMkLst>
        </pc:spChg>
        <pc:picChg chg="add del">
          <ac:chgData name="Kauniskangas, Laura" userId="06c73097-fbd1-4cb6-9290-b7a7f62f5988" providerId="ADAL" clId="{C35A61F7-8F38-42CE-BC0E-180CCA95CD85}" dt="2024-02-29T09:45:46.087" v="5952" actId="478"/>
          <ac:picMkLst>
            <pc:docMk/>
            <pc:sldMk cId="3590459770" sldId="319"/>
            <ac:picMk id="1026" creationId="{21F07166-E543-D1A7-0276-29BD620ACCFF}"/>
          </ac:picMkLst>
        </pc:picChg>
      </pc:sldChg>
      <pc:sldChg chg="addSp delSp modSp new mod ord delCm">
        <pc:chgData name="Kauniskangas, Laura" userId="06c73097-fbd1-4cb6-9290-b7a7f62f5988" providerId="ADAL" clId="{C35A61F7-8F38-42CE-BC0E-180CCA95CD85}" dt="2024-05-23T09:52:46.575" v="21633"/>
        <pc:sldMkLst>
          <pc:docMk/>
          <pc:sldMk cId="3013469506" sldId="320"/>
        </pc:sldMkLst>
        <pc:spChg chg="mod">
          <ac:chgData name="Kauniskangas, Laura" userId="06c73097-fbd1-4cb6-9290-b7a7f62f5988" providerId="ADAL" clId="{C35A61F7-8F38-42CE-BC0E-180CCA95CD85}" dt="2024-03-28T10:50:40.131" v="17231" actId="20577"/>
          <ac:spMkLst>
            <pc:docMk/>
            <pc:sldMk cId="3013469506" sldId="320"/>
            <ac:spMk id="2" creationId="{4B7AB260-4193-7516-15A5-8C8ED39E9279}"/>
          </ac:spMkLst>
        </pc:spChg>
        <pc:spChg chg="mod">
          <ac:chgData name="Kauniskangas, Laura" userId="06c73097-fbd1-4cb6-9290-b7a7f62f5988" providerId="ADAL" clId="{C35A61F7-8F38-42CE-BC0E-180CCA95CD85}" dt="2024-02-29T06:38:21.694" v="782"/>
          <ac:spMkLst>
            <pc:docMk/>
            <pc:sldMk cId="3013469506" sldId="320"/>
            <ac:spMk id="3" creationId="{49FF0B8B-5F90-C7CD-B27D-404013A990C5}"/>
          </ac:spMkLst>
        </pc:spChg>
        <pc:spChg chg="del">
          <ac:chgData name="Kauniskangas, Laura" userId="06c73097-fbd1-4cb6-9290-b7a7f62f5988" providerId="ADAL" clId="{C35A61F7-8F38-42CE-BC0E-180CCA95CD85}" dt="2024-03-28T08:55:57.883" v="15385" actId="478"/>
          <ac:spMkLst>
            <pc:docMk/>
            <pc:sldMk cId="3013469506" sldId="320"/>
            <ac:spMk id="4" creationId="{B8595F3D-7661-0383-1B50-4B61D8762315}"/>
          </ac:spMkLst>
        </pc:spChg>
        <pc:spChg chg="add mod">
          <ac:chgData name="Kauniskangas, Laura" userId="06c73097-fbd1-4cb6-9290-b7a7f62f5988" providerId="ADAL" clId="{C35A61F7-8F38-42CE-BC0E-180CCA95CD85}" dt="2024-05-23T09:47:22.399" v="21314" actId="1076"/>
          <ac:spMkLst>
            <pc:docMk/>
            <pc:sldMk cId="3013469506" sldId="320"/>
            <ac:spMk id="4" creationId="{DD8D7AA6-3F76-6138-C1E7-6F6AE3B4D5DA}"/>
          </ac:spMkLst>
        </pc:spChg>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C35A61F7-8F38-42CE-BC0E-180CCA95CD85}" dt="2024-05-23T09:52:46.575" v="21633"/>
              <pc2:cmMkLst xmlns:pc2="http://schemas.microsoft.com/office/powerpoint/2019/9/main/command">
                <pc:docMk/>
                <pc:sldMk cId="3013469506" sldId="320"/>
                <pc2:cmMk id="{8C5847BB-EA4E-4005-B3C2-6C37A5803B22}"/>
              </pc2:cmMkLst>
            </pc226:cmChg>
          </p:ext>
        </pc:extLst>
      </pc:sldChg>
      <pc:sldChg chg="addSp delSp modSp new mod ord">
        <pc:chgData name="Kauniskangas, Laura" userId="06c73097-fbd1-4cb6-9290-b7a7f62f5988" providerId="ADAL" clId="{C35A61F7-8F38-42CE-BC0E-180CCA95CD85}" dt="2024-05-23T09:42:25.601" v="21258" actId="121"/>
        <pc:sldMkLst>
          <pc:docMk/>
          <pc:sldMk cId="2933203000" sldId="321"/>
        </pc:sldMkLst>
        <pc:spChg chg="mod">
          <ac:chgData name="Kauniskangas, Laura" userId="06c73097-fbd1-4cb6-9290-b7a7f62f5988" providerId="ADAL" clId="{C35A61F7-8F38-42CE-BC0E-180CCA95CD85}" dt="2024-03-25T14:36:31.946" v="15098" actId="20577"/>
          <ac:spMkLst>
            <pc:docMk/>
            <pc:sldMk cId="2933203000" sldId="321"/>
            <ac:spMk id="2" creationId="{E97D20E3-79C3-524A-9843-279AF00E304E}"/>
          </ac:spMkLst>
        </pc:spChg>
        <pc:spChg chg="mod">
          <ac:chgData name="Kauniskangas, Laura" userId="06c73097-fbd1-4cb6-9290-b7a7f62f5988" providerId="ADAL" clId="{C35A61F7-8F38-42CE-BC0E-180CCA95CD85}" dt="2024-03-28T10:43:42.825" v="16944" actId="20577"/>
          <ac:spMkLst>
            <pc:docMk/>
            <pc:sldMk cId="2933203000" sldId="321"/>
            <ac:spMk id="3" creationId="{A80DDBAD-7EAD-A5D8-F7F6-928C0BF4588E}"/>
          </ac:spMkLst>
        </pc:spChg>
        <pc:spChg chg="del">
          <ac:chgData name="Kauniskangas, Laura" userId="06c73097-fbd1-4cb6-9290-b7a7f62f5988" providerId="ADAL" clId="{C35A61F7-8F38-42CE-BC0E-180CCA95CD85}" dt="2024-03-28T08:53:02.397" v="15382" actId="478"/>
          <ac:spMkLst>
            <pc:docMk/>
            <pc:sldMk cId="2933203000" sldId="321"/>
            <ac:spMk id="4" creationId="{63A3A886-3532-317A-46D2-96E19449D842}"/>
          </ac:spMkLst>
        </pc:spChg>
        <pc:spChg chg="add mod">
          <ac:chgData name="Kauniskangas, Laura" userId="06c73097-fbd1-4cb6-9290-b7a7f62f5988" providerId="ADAL" clId="{C35A61F7-8F38-42CE-BC0E-180CCA95CD85}" dt="2024-05-23T09:42:25.601" v="21258" actId="121"/>
          <ac:spMkLst>
            <pc:docMk/>
            <pc:sldMk cId="2933203000" sldId="321"/>
            <ac:spMk id="7" creationId="{C0CFDB10-ED6B-781A-9D89-8FF0FFEEE052}"/>
          </ac:spMkLst>
        </pc:spChg>
        <pc:picChg chg="add mod">
          <ac:chgData name="Kauniskangas, Laura" userId="06c73097-fbd1-4cb6-9290-b7a7f62f5988" providerId="ADAL" clId="{C35A61F7-8F38-42CE-BC0E-180CCA95CD85}" dt="2024-03-28T13:36:46.308" v="21229" actId="14861"/>
          <ac:picMkLst>
            <pc:docMk/>
            <pc:sldMk cId="2933203000" sldId="321"/>
            <ac:picMk id="6" creationId="{F09ADAC3-4883-EDAD-D7E3-F9DADB60655C}"/>
          </ac:picMkLst>
        </pc:picChg>
      </pc:sldChg>
      <pc:sldChg chg="addSp delSp modSp new mod ord">
        <pc:chgData name="Kauniskangas, Laura" userId="06c73097-fbd1-4cb6-9290-b7a7f62f5988" providerId="ADAL" clId="{C35A61F7-8F38-42CE-BC0E-180CCA95CD85}" dt="2024-03-28T11:19:20.258" v="18089" actId="20577"/>
        <pc:sldMkLst>
          <pc:docMk/>
          <pc:sldMk cId="1952534251" sldId="322"/>
        </pc:sldMkLst>
        <pc:spChg chg="mod">
          <ac:chgData name="Kauniskangas, Laura" userId="06c73097-fbd1-4cb6-9290-b7a7f62f5988" providerId="ADAL" clId="{C35A61F7-8F38-42CE-BC0E-180CCA95CD85}" dt="2024-03-28T11:19:20.258" v="18089" actId="20577"/>
          <ac:spMkLst>
            <pc:docMk/>
            <pc:sldMk cId="1952534251" sldId="322"/>
            <ac:spMk id="2" creationId="{C4724637-3423-F724-0EE0-6B5FCFA9CD31}"/>
          </ac:spMkLst>
        </pc:spChg>
        <pc:spChg chg="mod">
          <ac:chgData name="Kauniskangas, Laura" userId="06c73097-fbd1-4cb6-9290-b7a7f62f5988" providerId="ADAL" clId="{C35A61F7-8F38-42CE-BC0E-180CCA95CD85}" dt="2024-03-28T11:19:06.561" v="18055" actId="27636"/>
          <ac:spMkLst>
            <pc:docMk/>
            <pc:sldMk cId="1952534251" sldId="322"/>
            <ac:spMk id="3" creationId="{64F4511F-1A25-91DF-68CE-5594587095E5}"/>
          </ac:spMkLst>
        </pc:spChg>
        <pc:spChg chg="del">
          <ac:chgData name="Kauniskangas, Laura" userId="06c73097-fbd1-4cb6-9290-b7a7f62f5988" providerId="ADAL" clId="{C35A61F7-8F38-42CE-BC0E-180CCA95CD85}" dt="2024-03-28T08:56:37.425" v="15387" actId="478"/>
          <ac:spMkLst>
            <pc:docMk/>
            <pc:sldMk cId="1952534251" sldId="322"/>
            <ac:spMk id="4" creationId="{E17A66E1-44AC-971A-C6AE-52CFF533FA91}"/>
          </ac:spMkLst>
        </pc:spChg>
        <pc:spChg chg="add del mod">
          <ac:chgData name="Kauniskangas, Laura" userId="06c73097-fbd1-4cb6-9290-b7a7f62f5988" providerId="ADAL" clId="{C35A61F7-8F38-42CE-BC0E-180CCA95CD85}" dt="2024-03-25T08:15:14.759" v="13399" actId="478"/>
          <ac:spMkLst>
            <pc:docMk/>
            <pc:sldMk cId="1952534251" sldId="322"/>
            <ac:spMk id="8" creationId="{6200A7F0-90A6-D7B4-1151-16A30C5C9ADA}"/>
          </ac:spMkLst>
        </pc:spChg>
        <pc:graphicFrameChg chg="add mod">
          <ac:chgData name="Kauniskangas, Laura" userId="06c73097-fbd1-4cb6-9290-b7a7f62f5988" providerId="ADAL" clId="{C35A61F7-8F38-42CE-BC0E-180CCA95CD85}" dt="2024-03-25T09:07:07.707" v="14796" actId="1076"/>
          <ac:graphicFrameMkLst>
            <pc:docMk/>
            <pc:sldMk cId="1952534251" sldId="322"/>
            <ac:graphicFrameMk id="6" creationId="{871F3C88-7508-9F4E-851A-66CA351B456A}"/>
          </ac:graphicFrameMkLst>
        </pc:graphicFrameChg>
        <pc:graphicFrameChg chg="add mod">
          <ac:chgData name="Kauniskangas, Laura" userId="06c73097-fbd1-4cb6-9290-b7a7f62f5988" providerId="ADAL" clId="{C35A61F7-8F38-42CE-BC0E-180CCA95CD85}" dt="2024-03-25T09:07:11.573" v="14797" actId="1076"/>
          <ac:graphicFrameMkLst>
            <pc:docMk/>
            <pc:sldMk cId="1952534251" sldId="322"/>
            <ac:graphicFrameMk id="7" creationId="{3859927B-7F21-EA28-112B-297E834289D7}"/>
          </ac:graphicFrameMkLst>
        </pc:graphicFrameChg>
        <pc:graphicFrameChg chg="add del mod">
          <ac:chgData name="Kauniskangas, Laura" userId="06c73097-fbd1-4cb6-9290-b7a7f62f5988" providerId="ADAL" clId="{C35A61F7-8F38-42CE-BC0E-180CCA95CD85}" dt="2024-02-29T08:56:16.520" v="5614" actId="478"/>
          <ac:graphicFrameMkLst>
            <pc:docMk/>
            <pc:sldMk cId="1952534251" sldId="322"/>
            <ac:graphicFrameMk id="8" creationId="{B2315D31-0F8D-3C6C-AAFC-568FB602C21C}"/>
          </ac:graphicFrameMkLst>
        </pc:graphicFrameChg>
      </pc:sldChg>
      <pc:sldChg chg="addSp delSp modSp new mod ord modClrScheme chgLayout">
        <pc:chgData name="Kauniskangas, Laura" userId="06c73097-fbd1-4cb6-9290-b7a7f62f5988" providerId="ADAL" clId="{C35A61F7-8F38-42CE-BC0E-180CCA95CD85}" dt="2024-05-23T09:41:39.089" v="21255" actId="1076"/>
        <pc:sldMkLst>
          <pc:docMk/>
          <pc:sldMk cId="2271125556" sldId="323"/>
        </pc:sldMkLst>
        <pc:spChg chg="mod">
          <ac:chgData name="Kauniskangas, Laura" userId="06c73097-fbd1-4cb6-9290-b7a7f62f5988" providerId="ADAL" clId="{C35A61F7-8F38-42CE-BC0E-180CCA95CD85}" dt="2024-03-28T13:35:46.367" v="21226" actId="26606"/>
          <ac:spMkLst>
            <pc:docMk/>
            <pc:sldMk cId="2271125556" sldId="323"/>
            <ac:spMk id="2" creationId="{EBFD038D-FEBC-245C-83C5-F7A808506F87}"/>
          </ac:spMkLst>
        </pc:spChg>
        <pc:spChg chg="mod">
          <ac:chgData name="Kauniskangas, Laura" userId="06c73097-fbd1-4cb6-9290-b7a7f62f5988" providerId="ADAL" clId="{C35A61F7-8F38-42CE-BC0E-180CCA95CD85}" dt="2024-03-28T13:35:46.367" v="21226" actId="26606"/>
          <ac:spMkLst>
            <pc:docMk/>
            <pc:sldMk cId="2271125556" sldId="323"/>
            <ac:spMk id="3" creationId="{3E063E82-E7D0-C3A5-1018-760B8B24F25F}"/>
          </ac:spMkLst>
        </pc:spChg>
        <pc:spChg chg="del">
          <ac:chgData name="Kauniskangas, Laura" userId="06c73097-fbd1-4cb6-9290-b7a7f62f5988" providerId="ADAL" clId="{C35A61F7-8F38-42CE-BC0E-180CCA95CD85}" dt="2024-03-28T08:52:31.850" v="15380" actId="478"/>
          <ac:spMkLst>
            <pc:docMk/>
            <pc:sldMk cId="2271125556" sldId="323"/>
            <ac:spMk id="4" creationId="{F1E9A3CD-CB6F-E7C1-3111-C0023C73E166}"/>
          </ac:spMkLst>
        </pc:spChg>
        <pc:spChg chg="mod">
          <ac:chgData name="Kauniskangas, Laura" userId="06c73097-fbd1-4cb6-9290-b7a7f62f5988" providerId="ADAL" clId="{C35A61F7-8F38-42CE-BC0E-180CCA95CD85}" dt="2024-03-28T13:35:46.367" v="21226" actId="26606"/>
          <ac:spMkLst>
            <pc:docMk/>
            <pc:sldMk cId="2271125556" sldId="323"/>
            <ac:spMk id="5" creationId="{C649B45F-7EB4-8415-F97B-0E45D5C56233}"/>
          </ac:spMkLst>
        </pc:spChg>
        <pc:spChg chg="add del mod">
          <ac:chgData name="Kauniskangas, Laura" userId="06c73097-fbd1-4cb6-9290-b7a7f62f5988" providerId="ADAL" clId="{C35A61F7-8F38-42CE-BC0E-180CCA95CD85}" dt="2024-03-28T13:35:49.376" v="21227" actId="478"/>
          <ac:spMkLst>
            <pc:docMk/>
            <pc:sldMk cId="2271125556" sldId="323"/>
            <ac:spMk id="11" creationId="{792C8536-9BEF-EEB5-8B04-8BFC2E5AB325}"/>
          </ac:spMkLst>
        </pc:spChg>
        <pc:spChg chg="add mod">
          <ac:chgData name="Kauniskangas, Laura" userId="06c73097-fbd1-4cb6-9290-b7a7f62f5988" providerId="ADAL" clId="{C35A61F7-8F38-42CE-BC0E-180CCA95CD85}" dt="2024-05-23T09:41:39.089" v="21255" actId="1076"/>
          <ac:spMkLst>
            <pc:docMk/>
            <pc:sldMk cId="2271125556" sldId="323"/>
            <ac:spMk id="12" creationId="{A1119F5E-A5E2-F6C2-DC08-6BD6378FA351}"/>
          </ac:spMkLst>
        </pc:spChg>
        <pc:spChg chg="add del mod">
          <ac:chgData name="Kauniskangas, Laura" userId="06c73097-fbd1-4cb6-9290-b7a7f62f5988" providerId="ADAL" clId="{C35A61F7-8F38-42CE-BC0E-180CCA95CD85}" dt="2024-03-28T13:35:42.121" v="21225" actId="26606"/>
          <ac:spMkLst>
            <pc:docMk/>
            <pc:sldMk cId="2271125556" sldId="323"/>
            <ac:spMk id="14" creationId="{792C8536-9BEF-EEB5-8B04-8BFC2E5AB325}"/>
          </ac:spMkLst>
        </pc:spChg>
        <pc:graphicFrameChg chg="add mod">
          <ac:chgData name="Kauniskangas, Laura" userId="06c73097-fbd1-4cb6-9290-b7a7f62f5988" providerId="ADAL" clId="{C35A61F7-8F38-42CE-BC0E-180CCA95CD85}" dt="2024-03-28T13:33:02.756" v="21221" actId="12084"/>
          <ac:graphicFrameMkLst>
            <pc:docMk/>
            <pc:sldMk cId="2271125556" sldId="323"/>
            <ac:graphicFrameMk id="10" creationId="{3F5CDF87-A74E-95D2-8E5F-9BD05514C41C}"/>
          </ac:graphicFrameMkLst>
        </pc:graphicFrameChg>
        <pc:picChg chg="add del mod">
          <ac:chgData name="Kauniskangas, Laura" userId="06c73097-fbd1-4cb6-9290-b7a7f62f5988" providerId="ADAL" clId="{C35A61F7-8F38-42CE-BC0E-180CCA95CD85}" dt="2024-03-28T13:28:32.482" v="21207" actId="478"/>
          <ac:picMkLst>
            <pc:docMk/>
            <pc:sldMk cId="2271125556" sldId="323"/>
            <ac:picMk id="6" creationId="{9A5C5262-0844-33BB-E30E-2F0A5ABBDFC0}"/>
          </ac:picMkLst>
        </pc:picChg>
        <pc:picChg chg="add del mod">
          <ac:chgData name="Kauniskangas, Laura" userId="06c73097-fbd1-4cb6-9290-b7a7f62f5988" providerId="ADAL" clId="{C35A61F7-8F38-42CE-BC0E-180CCA95CD85}" dt="2024-03-28T13:30:23.122" v="21214" actId="478"/>
          <ac:picMkLst>
            <pc:docMk/>
            <pc:sldMk cId="2271125556" sldId="323"/>
            <ac:picMk id="7" creationId="{2477652F-B883-9B5F-1F46-C533CBECC5E0}"/>
          </ac:picMkLst>
        </pc:picChg>
        <pc:picChg chg="add del mod ord modCrop">
          <ac:chgData name="Kauniskangas, Laura" userId="06c73097-fbd1-4cb6-9290-b7a7f62f5988" providerId="ADAL" clId="{C35A61F7-8F38-42CE-BC0E-180CCA95CD85}" dt="2024-03-28T13:38:36.126" v="21249" actId="1076"/>
          <ac:picMkLst>
            <pc:docMk/>
            <pc:sldMk cId="2271125556" sldId="323"/>
            <ac:picMk id="9" creationId="{109C8881-4BD7-3C8F-46DF-7080192AB035}"/>
          </ac:picMkLst>
        </pc:picChg>
      </pc:sldChg>
      <pc:sldChg chg="delSp modSp new mod">
        <pc:chgData name="Kauniskangas, Laura" userId="06c73097-fbd1-4cb6-9290-b7a7f62f5988" providerId="ADAL" clId="{C35A61F7-8F38-42CE-BC0E-180CCA95CD85}" dt="2024-03-28T13:05:25.253" v="21100" actId="20577"/>
        <pc:sldMkLst>
          <pc:docMk/>
          <pc:sldMk cId="2114308375" sldId="324"/>
        </pc:sldMkLst>
        <pc:spChg chg="mod">
          <ac:chgData name="Kauniskangas, Laura" userId="06c73097-fbd1-4cb6-9290-b7a7f62f5988" providerId="ADAL" clId="{C35A61F7-8F38-42CE-BC0E-180CCA95CD85}" dt="2024-03-28T13:05:25.253" v="21100" actId="20577"/>
          <ac:spMkLst>
            <pc:docMk/>
            <pc:sldMk cId="2114308375" sldId="324"/>
            <ac:spMk id="2" creationId="{828430B5-5086-2570-1017-0FF2CDF07947}"/>
          </ac:spMkLst>
        </pc:spChg>
        <pc:spChg chg="mod">
          <ac:chgData name="Kauniskangas, Laura" userId="06c73097-fbd1-4cb6-9290-b7a7f62f5988" providerId="ADAL" clId="{C35A61F7-8F38-42CE-BC0E-180CCA95CD85}" dt="2024-03-28T11:46:58.392" v="19154" actId="20577"/>
          <ac:spMkLst>
            <pc:docMk/>
            <pc:sldMk cId="2114308375" sldId="324"/>
            <ac:spMk id="3" creationId="{41DD736C-D9F5-7140-F98C-73B954F5C1A7}"/>
          </ac:spMkLst>
        </pc:spChg>
        <pc:spChg chg="del">
          <ac:chgData name="Kauniskangas, Laura" userId="06c73097-fbd1-4cb6-9290-b7a7f62f5988" providerId="ADAL" clId="{C35A61F7-8F38-42CE-BC0E-180CCA95CD85}" dt="2024-03-28T08:54:09.898" v="15384" actId="478"/>
          <ac:spMkLst>
            <pc:docMk/>
            <pc:sldMk cId="2114308375" sldId="324"/>
            <ac:spMk id="4" creationId="{E88DEA13-A88A-0C49-4FE8-4F048484BA81}"/>
          </ac:spMkLst>
        </pc:spChg>
      </pc:sldChg>
      <pc:sldChg chg="addSp delSp modSp add del mod">
        <pc:chgData name="Kauniskangas, Laura" userId="06c73097-fbd1-4cb6-9290-b7a7f62f5988" providerId="ADAL" clId="{C35A61F7-8F38-42CE-BC0E-180CCA95CD85}" dt="2024-02-29T09:40:43.713" v="5893" actId="47"/>
        <pc:sldMkLst>
          <pc:docMk/>
          <pc:sldMk cId="1561968775" sldId="325"/>
        </pc:sldMkLst>
        <pc:spChg chg="mod">
          <ac:chgData name="Kauniskangas, Laura" userId="06c73097-fbd1-4cb6-9290-b7a7f62f5988" providerId="ADAL" clId="{C35A61F7-8F38-42CE-BC0E-180CCA95CD85}" dt="2024-02-29T09:07:32.362" v="5669" actId="20577"/>
          <ac:spMkLst>
            <pc:docMk/>
            <pc:sldMk cId="1561968775" sldId="325"/>
            <ac:spMk id="2" creationId="{C4724637-3423-F724-0EE0-6B5FCFA9CD31}"/>
          </ac:spMkLst>
        </pc:spChg>
        <pc:spChg chg="mod">
          <ac:chgData name="Kauniskangas, Laura" userId="06c73097-fbd1-4cb6-9290-b7a7f62f5988" providerId="ADAL" clId="{C35A61F7-8F38-42CE-BC0E-180CCA95CD85}" dt="2024-02-29T09:08:14.802" v="5701" actId="20577"/>
          <ac:spMkLst>
            <pc:docMk/>
            <pc:sldMk cId="1561968775" sldId="325"/>
            <ac:spMk id="3" creationId="{64F4511F-1A25-91DF-68CE-5594587095E5}"/>
          </ac:spMkLst>
        </pc:spChg>
        <pc:graphicFrameChg chg="del">
          <ac:chgData name="Kauniskangas, Laura" userId="06c73097-fbd1-4cb6-9290-b7a7f62f5988" providerId="ADAL" clId="{C35A61F7-8F38-42CE-BC0E-180CCA95CD85}" dt="2024-02-29T09:07:26.990" v="5667" actId="478"/>
          <ac:graphicFrameMkLst>
            <pc:docMk/>
            <pc:sldMk cId="1561968775" sldId="325"/>
            <ac:graphicFrameMk id="6" creationId="{871F3C88-7508-9F4E-851A-66CA351B456A}"/>
          </ac:graphicFrameMkLst>
        </pc:graphicFrameChg>
        <pc:graphicFrameChg chg="del">
          <ac:chgData name="Kauniskangas, Laura" userId="06c73097-fbd1-4cb6-9290-b7a7f62f5988" providerId="ADAL" clId="{C35A61F7-8F38-42CE-BC0E-180CCA95CD85}" dt="2024-02-29T09:07:29.600" v="5668" actId="478"/>
          <ac:graphicFrameMkLst>
            <pc:docMk/>
            <pc:sldMk cId="1561968775" sldId="325"/>
            <ac:graphicFrameMk id="7" creationId="{3859927B-7F21-EA28-112B-297E834289D7}"/>
          </ac:graphicFrameMkLst>
        </pc:graphicFrameChg>
        <pc:graphicFrameChg chg="add mod">
          <ac:chgData name="Kauniskangas, Laura" userId="06c73097-fbd1-4cb6-9290-b7a7f62f5988" providerId="ADAL" clId="{C35A61F7-8F38-42CE-BC0E-180CCA95CD85}" dt="2024-02-29T09:13:54.265" v="5863" actId="1957"/>
          <ac:graphicFrameMkLst>
            <pc:docMk/>
            <pc:sldMk cId="1561968775" sldId="325"/>
            <ac:graphicFrameMk id="12" creationId="{FD3C56E3-7A62-117F-E5A1-C7C7C359D8F5}"/>
          </ac:graphicFrameMkLst>
        </pc:graphicFrameChg>
      </pc:sldChg>
      <pc:sldChg chg="addSp delSp modSp add mod">
        <pc:chgData name="Kauniskangas, Laura" userId="06c73097-fbd1-4cb6-9290-b7a7f62f5988" providerId="ADAL" clId="{C35A61F7-8F38-42CE-BC0E-180CCA95CD85}" dt="2024-05-23T10:22:36.149" v="21663" actId="1076"/>
        <pc:sldMkLst>
          <pc:docMk/>
          <pc:sldMk cId="2912670353" sldId="325"/>
        </pc:sldMkLst>
        <pc:spChg chg="del">
          <ac:chgData name="Kauniskangas, Laura" userId="06c73097-fbd1-4cb6-9290-b7a7f62f5988" providerId="ADAL" clId="{C35A61F7-8F38-42CE-BC0E-180CCA95CD85}" dt="2024-02-29T09:46:15.720" v="5954" actId="478"/>
          <ac:spMkLst>
            <pc:docMk/>
            <pc:sldMk cId="2912670353" sldId="325"/>
            <ac:spMk id="2" creationId="{CAB055C5-0549-5182-8548-10C50F5CC210}"/>
          </ac:spMkLst>
        </pc:spChg>
        <pc:spChg chg="mod">
          <ac:chgData name="Kauniskangas, Laura" userId="06c73097-fbd1-4cb6-9290-b7a7f62f5988" providerId="ADAL" clId="{C35A61F7-8F38-42CE-BC0E-180CCA95CD85}" dt="2024-02-29T09:46:26.738" v="5956" actId="1076"/>
          <ac:spMkLst>
            <pc:docMk/>
            <pc:sldMk cId="2912670353" sldId="325"/>
            <ac:spMk id="3" creationId="{613D1C13-418B-0CE2-BF85-D7710F3621E3}"/>
          </ac:spMkLst>
        </pc:spChg>
        <pc:spChg chg="del">
          <ac:chgData name="Kauniskangas, Laura" userId="06c73097-fbd1-4cb6-9290-b7a7f62f5988" providerId="ADAL" clId="{C35A61F7-8F38-42CE-BC0E-180CCA95CD85}" dt="2024-02-29T09:46:55.444" v="5962" actId="478"/>
          <ac:spMkLst>
            <pc:docMk/>
            <pc:sldMk cId="2912670353" sldId="325"/>
            <ac:spMk id="4" creationId="{DFFB3F09-9856-E5AF-FA14-DBD5BC6A4AE7}"/>
          </ac:spMkLst>
        </pc:spChg>
        <pc:spChg chg="del">
          <ac:chgData name="Kauniskangas, Laura" userId="06c73097-fbd1-4cb6-9290-b7a7f62f5988" providerId="ADAL" clId="{C35A61F7-8F38-42CE-BC0E-180CCA95CD85}" dt="2024-02-29T09:46:52.218" v="5961" actId="478"/>
          <ac:spMkLst>
            <pc:docMk/>
            <pc:sldMk cId="2912670353" sldId="325"/>
            <ac:spMk id="5" creationId="{75811290-131F-7002-5AC6-673F5EA73E0D}"/>
          </ac:spMkLst>
        </pc:spChg>
        <pc:spChg chg="add del mod">
          <ac:chgData name="Kauniskangas, Laura" userId="06c73097-fbd1-4cb6-9290-b7a7f62f5988" providerId="ADAL" clId="{C35A61F7-8F38-42CE-BC0E-180CCA95CD85}" dt="2024-02-29T09:46:17.853" v="5955" actId="478"/>
          <ac:spMkLst>
            <pc:docMk/>
            <pc:sldMk cId="2912670353" sldId="325"/>
            <ac:spMk id="7" creationId="{0C7EBD93-9EC9-37DC-D6A6-253F6FE43F3D}"/>
          </ac:spMkLst>
        </pc:spChg>
        <pc:spChg chg="add mod">
          <ac:chgData name="Kauniskangas, Laura" userId="06c73097-fbd1-4cb6-9290-b7a7f62f5988" providerId="ADAL" clId="{C35A61F7-8F38-42CE-BC0E-180CCA95CD85}" dt="2024-05-23T10:22:36.149" v="21663" actId="1076"/>
          <ac:spMkLst>
            <pc:docMk/>
            <pc:sldMk cId="2912670353" sldId="325"/>
            <ac:spMk id="8" creationId="{336CA7A6-963E-DD3D-5080-CD138B0FC400}"/>
          </ac:spMkLst>
        </pc:spChg>
        <pc:picChg chg="mod">
          <ac:chgData name="Kauniskangas, Laura" userId="06c73097-fbd1-4cb6-9290-b7a7f62f5988" providerId="ADAL" clId="{C35A61F7-8F38-42CE-BC0E-180CCA95CD85}" dt="2024-02-29T09:47:22.308" v="5965" actId="14100"/>
          <ac:picMkLst>
            <pc:docMk/>
            <pc:sldMk cId="2912670353" sldId="325"/>
            <ac:picMk id="1026" creationId="{21F07166-E543-D1A7-0276-29BD620ACCFF}"/>
          </ac:picMkLst>
        </pc:picChg>
      </pc:sldChg>
      <pc:sldChg chg="delSp modSp new mod ord">
        <pc:chgData name="Kauniskangas, Laura" userId="06c73097-fbd1-4cb6-9290-b7a7f62f5988" providerId="ADAL" clId="{C35A61F7-8F38-42CE-BC0E-180CCA95CD85}" dt="2024-03-28T10:44:47.623" v="16946"/>
        <pc:sldMkLst>
          <pc:docMk/>
          <pc:sldMk cId="837933511" sldId="326"/>
        </pc:sldMkLst>
        <pc:spChg chg="mod">
          <ac:chgData name="Kauniskangas, Laura" userId="06c73097-fbd1-4cb6-9290-b7a7f62f5988" providerId="ADAL" clId="{C35A61F7-8F38-42CE-BC0E-180CCA95CD85}" dt="2024-03-28T08:46:49.858" v="15251" actId="20577"/>
          <ac:spMkLst>
            <pc:docMk/>
            <pc:sldMk cId="837933511" sldId="326"/>
            <ac:spMk id="2" creationId="{484EB561-3CAD-8C19-1CAF-58A783DAA6C7}"/>
          </ac:spMkLst>
        </pc:spChg>
        <pc:spChg chg="mod">
          <ac:chgData name="Kauniskangas, Laura" userId="06c73097-fbd1-4cb6-9290-b7a7f62f5988" providerId="ADAL" clId="{C35A61F7-8F38-42CE-BC0E-180CCA95CD85}" dt="2024-03-25T08:50:57.504" v="14281"/>
          <ac:spMkLst>
            <pc:docMk/>
            <pc:sldMk cId="837933511" sldId="326"/>
            <ac:spMk id="3" creationId="{74A47C1D-5BC9-E143-11CA-76F544AD2AB9}"/>
          </ac:spMkLst>
        </pc:spChg>
        <pc:spChg chg="del">
          <ac:chgData name="Kauniskangas, Laura" userId="06c73097-fbd1-4cb6-9290-b7a7f62f5988" providerId="ADAL" clId="{C35A61F7-8F38-42CE-BC0E-180CCA95CD85}" dt="2024-03-28T08:45:06.231" v="15197" actId="478"/>
          <ac:spMkLst>
            <pc:docMk/>
            <pc:sldMk cId="837933511" sldId="326"/>
            <ac:spMk id="4" creationId="{1025B038-FBE3-08AC-E4AD-C6714377B5C0}"/>
          </ac:spMkLst>
        </pc:spChg>
      </pc:sldChg>
      <pc:sldChg chg="delSp modSp new mod ord">
        <pc:chgData name="Kauniskangas, Laura" userId="06c73097-fbd1-4cb6-9290-b7a7f62f5988" providerId="ADAL" clId="{C35A61F7-8F38-42CE-BC0E-180CCA95CD85}" dt="2024-03-28T08:56:47.686" v="15388" actId="478"/>
        <pc:sldMkLst>
          <pc:docMk/>
          <pc:sldMk cId="298022860" sldId="327"/>
        </pc:sldMkLst>
        <pc:spChg chg="mod">
          <ac:chgData name="Kauniskangas, Laura" userId="06c73097-fbd1-4cb6-9290-b7a7f62f5988" providerId="ADAL" clId="{C35A61F7-8F38-42CE-BC0E-180CCA95CD85}" dt="2024-03-25T09:14:46.422" v="14977" actId="20577"/>
          <ac:spMkLst>
            <pc:docMk/>
            <pc:sldMk cId="298022860" sldId="327"/>
            <ac:spMk id="2" creationId="{C9B6F62A-6420-88E4-AF31-0C386BE8AF0A}"/>
          </ac:spMkLst>
        </pc:spChg>
        <pc:spChg chg="mod">
          <ac:chgData name="Kauniskangas, Laura" userId="06c73097-fbd1-4cb6-9290-b7a7f62f5988" providerId="ADAL" clId="{C35A61F7-8F38-42CE-BC0E-180CCA95CD85}" dt="2024-03-25T09:17:50.725" v="14990" actId="20577"/>
          <ac:spMkLst>
            <pc:docMk/>
            <pc:sldMk cId="298022860" sldId="327"/>
            <ac:spMk id="3" creationId="{4C224D3F-ABD0-10EB-99E6-8BC811A0B98C}"/>
          </ac:spMkLst>
        </pc:spChg>
        <pc:spChg chg="del">
          <ac:chgData name="Kauniskangas, Laura" userId="06c73097-fbd1-4cb6-9290-b7a7f62f5988" providerId="ADAL" clId="{C35A61F7-8F38-42CE-BC0E-180CCA95CD85}" dt="2024-03-28T08:56:47.686" v="15388" actId="478"/>
          <ac:spMkLst>
            <pc:docMk/>
            <pc:sldMk cId="298022860" sldId="327"/>
            <ac:spMk id="4" creationId="{6B749061-4F38-56F4-580B-1FD991F1DDE1}"/>
          </ac:spMkLst>
        </pc:spChg>
      </pc:sldChg>
      <pc:sldChg chg="modSp add mod ord">
        <pc:chgData name="Kauniskangas, Laura" userId="06c73097-fbd1-4cb6-9290-b7a7f62f5988" providerId="ADAL" clId="{C35A61F7-8F38-42CE-BC0E-180CCA95CD85}" dt="2024-03-28T10:39:55.205" v="16736"/>
        <pc:sldMkLst>
          <pc:docMk/>
          <pc:sldMk cId="806679935" sldId="328"/>
        </pc:sldMkLst>
        <pc:spChg chg="mod">
          <ac:chgData name="Kauniskangas, Laura" userId="06c73097-fbd1-4cb6-9290-b7a7f62f5988" providerId="ADAL" clId="{C35A61F7-8F38-42CE-BC0E-180CCA95CD85}" dt="2024-03-28T09:01:49.672" v="15518" actId="20577"/>
          <ac:spMkLst>
            <pc:docMk/>
            <pc:sldMk cId="806679935" sldId="328"/>
            <ac:spMk id="2" creationId="{E546297A-51B9-E092-2305-7DEA4D83949F}"/>
          </ac:spMkLst>
        </pc:spChg>
        <pc:spChg chg="mod">
          <ac:chgData name="Kauniskangas, Laura" userId="06c73097-fbd1-4cb6-9290-b7a7f62f5988" providerId="ADAL" clId="{C35A61F7-8F38-42CE-BC0E-180CCA95CD85}" dt="2024-03-28T08:59:35.523" v="15397" actId="20577"/>
          <ac:spMkLst>
            <pc:docMk/>
            <pc:sldMk cId="806679935" sldId="328"/>
            <ac:spMk id="3" creationId="{508EA70B-1062-CEC9-89F5-39AE5109DA0C}"/>
          </ac:spMkLst>
        </pc:spChg>
      </pc:sldChg>
      <pc:sldChg chg="addSp delSp modSp new del mod">
        <pc:chgData name="Kauniskangas, Laura" userId="06c73097-fbd1-4cb6-9290-b7a7f62f5988" providerId="ADAL" clId="{C35A61F7-8F38-42CE-BC0E-180CCA95CD85}" dt="2024-03-28T08:51:38.032" v="15379" actId="47"/>
        <pc:sldMkLst>
          <pc:docMk/>
          <pc:sldMk cId="2143728470" sldId="328"/>
        </pc:sldMkLst>
        <pc:spChg chg="mod">
          <ac:chgData name="Kauniskangas, Laura" userId="06c73097-fbd1-4cb6-9290-b7a7f62f5988" providerId="ADAL" clId="{C35A61F7-8F38-42CE-BC0E-180CCA95CD85}" dt="2024-03-28T08:51:33.839" v="15377"/>
          <ac:spMkLst>
            <pc:docMk/>
            <pc:sldMk cId="2143728470" sldId="328"/>
            <ac:spMk id="2" creationId="{0A156BC3-8ED3-3D8C-94D3-035609CC854B}"/>
          </ac:spMkLst>
        </pc:spChg>
        <pc:spChg chg="mod">
          <ac:chgData name="Kauniskangas, Laura" userId="06c73097-fbd1-4cb6-9290-b7a7f62f5988" providerId="ADAL" clId="{C35A61F7-8F38-42CE-BC0E-180CCA95CD85}" dt="2024-03-28T08:51:17.954" v="15370"/>
          <ac:spMkLst>
            <pc:docMk/>
            <pc:sldMk cId="2143728470" sldId="328"/>
            <ac:spMk id="3" creationId="{B4FFFE45-DC88-C1DE-C16D-3094D5980489}"/>
          </ac:spMkLst>
        </pc:spChg>
        <pc:spChg chg="add del">
          <ac:chgData name="Kauniskangas, Laura" userId="06c73097-fbd1-4cb6-9290-b7a7f62f5988" providerId="ADAL" clId="{C35A61F7-8F38-42CE-BC0E-180CCA95CD85}" dt="2024-03-28T08:51:34.860" v="15378" actId="478"/>
          <ac:spMkLst>
            <pc:docMk/>
            <pc:sldMk cId="2143728470" sldId="328"/>
            <ac:spMk id="4" creationId="{A4CF72D2-01AF-A9B8-E877-C091AF9E17C9}"/>
          </ac:spMkLst>
        </pc:spChg>
      </pc:sldChg>
      <pc:sldChg chg="delSp new del mod">
        <pc:chgData name="Kauniskangas, Laura" userId="06c73097-fbd1-4cb6-9290-b7a7f62f5988" providerId="ADAL" clId="{C35A61F7-8F38-42CE-BC0E-180CCA95CD85}" dt="2024-03-28T10:37:25.533" v="16732" actId="47"/>
        <pc:sldMkLst>
          <pc:docMk/>
          <pc:sldMk cId="666245695" sldId="329"/>
        </pc:sldMkLst>
        <pc:spChg chg="del">
          <ac:chgData name="Kauniskangas, Laura" userId="06c73097-fbd1-4cb6-9290-b7a7f62f5988" providerId="ADAL" clId="{C35A61F7-8F38-42CE-BC0E-180CCA95CD85}" dt="2024-03-28T10:36:28.007" v="16731" actId="478"/>
          <ac:spMkLst>
            <pc:docMk/>
            <pc:sldMk cId="666245695" sldId="329"/>
            <ac:spMk id="3" creationId="{8B20E780-C353-2555-3974-746A25060559}"/>
          </ac:spMkLst>
        </pc:spChg>
      </pc:sldChg>
    </pc:docChg>
  </pc:docChgLst>
  <pc:docChgLst>
    <pc:chgData name="Kauniskangas, Laura" userId="S::lasukaun@jyu.fi::06c73097-fbd1-4cb6-9290-b7a7f62f5988" providerId="AD" clId="Web-{D2B55021-271E-4995-99A0-764B7A53A464}"/>
    <pc:docChg chg="modSld">
      <pc:chgData name="Kauniskangas, Laura" userId="S::lasukaun@jyu.fi::06c73097-fbd1-4cb6-9290-b7a7f62f5988" providerId="AD" clId="Web-{D2B55021-271E-4995-99A0-764B7A53A464}" dt="2024-04-19T10:26:57.152" v="6" actId="20577"/>
      <pc:docMkLst>
        <pc:docMk/>
      </pc:docMkLst>
      <pc:sldChg chg="modSp">
        <pc:chgData name="Kauniskangas, Laura" userId="S::lasukaun@jyu.fi::06c73097-fbd1-4cb6-9290-b7a7f62f5988" providerId="AD" clId="Web-{D2B55021-271E-4995-99A0-764B7A53A464}" dt="2024-04-19T10:26:27.464" v="4" actId="20577"/>
        <pc:sldMkLst>
          <pc:docMk/>
          <pc:sldMk cId="782385677" sldId="256"/>
        </pc:sldMkLst>
        <pc:spChg chg="mod">
          <ac:chgData name="Kauniskangas, Laura" userId="S::lasukaun@jyu.fi::06c73097-fbd1-4cb6-9290-b7a7f62f5988" providerId="AD" clId="Web-{D2B55021-271E-4995-99A0-764B7A53A464}" dt="2024-04-19T10:26:27.464" v="4" actId="20577"/>
          <ac:spMkLst>
            <pc:docMk/>
            <pc:sldMk cId="782385677" sldId="256"/>
            <ac:spMk id="2" creationId="{551CD3F6-8BC2-4CED-D9C0-080E30FF4870}"/>
          </ac:spMkLst>
        </pc:spChg>
      </pc:sldChg>
      <pc:sldChg chg="modSp">
        <pc:chgData name="Kauniskangas, Laura" userId="S::lasukaun@jyu.fi::06c73097-fbd1-4cb6-9290-b7a7f62f5988" providerId="AD" clId="Web-{D2B55021-271E-4995-99A0-764B7A53A464}" dt="2024-04-19T10:26:57.152" v="6" actId="20577"/>
        <pc:sldMkLst>
          <pc:docMk/>
          <pc:sldMk cId="2271125556" sldId="323"/>
        </pc:sldMkLst>
        <pc:spChg chg="mod">
          <ac:chgData name="Kauniskangas, Laura" userId="S::lasukaun@jyu.fi::06c73097-fbd1-4cb6-9290-b7a7f62f5988" providerId="AD" clId="Web-{D2B55021-271E-4995-99A0-764B7A53A464}" dt="2024-04-19T10:26:57.152" v="6" actId="20577"/>
          <ac:spMkLst>
            <pc:docMk/>
            <pc:sldMk cId="2271125556" sldId="323"/>
            <ac:spMk id="2" creationId="{EBFD038D-FEBC-245C-83C5-F7A808506F87}"/>
          </ac:spMkLst>
        </pc:spChg>
      </pc:sldChg>
    </pc:docChg>
  </pc:docChgLst>
  <pc:docChgLst>
    <pc:chgData name="Kauniskangas, Laura" userId="S::lasukaun@jyu.fi::06c73097-fbd1-4cb6-9290-b7a7f62f5988" providerId="AD" clId="Web-{A4E09F1B-D0B3-451C-AB7E-D6B7E15BF704}"/>
    <pc:docChg chg="modSld">
      <pc:chgData name="Kauniskangas, Laura" userId="S::lasukaun@jyu.fi::06c73097-fbd1-4cb6-9290-b7a7f62f5988" providerId="AD" clId="Web-{A4E09F1B-D0B3-451C-AB7E-D6B7E15BF704}" dt="2024-04-10T14:13:58.971" v="22" actId="20577"/>
      <pc:docMkLst>
        <pc:docMk/>
      </pc:docMkLst>
      <pc:sldChg chg="modSp">
        <pc:chgData name="Kauniskangas, Laura" userId="S::lasukaun@jyu.fi::06c73097-fbd1-4cb6-9290-b7a7f62f5988" providerId="AD" clId="Web-{A4E09F1B-D0B3-451C-AB7E-D6B7E15BF704}" dt="2024-04-10T14:13:58.971" v="22" actId="20577"/>
        <pc:sldMkLst>
          <pc:docMk/>
          <pc:sldMk cId="1952534251" sldId="322"/>
        </pc:sldMkLst>
        <pc:spChg chg="mod">
          <ac:chgData name="Kauniskangas, Laura" userId="S::lasukaun@jyu.fi::06c73097-fbd1-4cb6-9290-b7a7f62f5988" providerId="AD" clId="Web-{A4E09F1B-D0B3-451C-AB7E-D6B7E15BF704}" dt="2024-04-10T14:13:58.971" v="22" actId="20577"/>
          <ac:spMkLst>
            <pc:docMk/>
            <pc:sldMk cId="1952534251" sldId="322"/>
            <ac:spMk id="3" creationId="{64F4511F-1A25-91DF-68CE-5594587095E5}"/>
          </ac:spMkLst>
        </pc:spChg>
      </pc:sldChg>
    </pc:docChg>
  </pc:docChgLst>
  <pc:docChgLst>
    <pc:chgData name="Kauniskangas, Laura" userId="S::lasukaun@jyu.fi::06c73097-fbd1-4cb6-9290-b7a7f62f5988" providerId="AD" clId="Web-{EB703879-1915-4EA5-9EDC-6C83072714FA}"/>
    <pc:docChg chg="modSld">
      <pc:chgData name="Kauniskangas, Laura" userId="S::lasukaun@jyu.fi::06c73097-fbd1-4cb6-9290-b7a7f62f5988" providerId="AD" clId="Web-{EB703879-1915-4EA5-9EDC-6C83072714FA}" dt="2024-02-29T06:19:25.480" v="7" actId="20577"/>
      <pc:docMkLst>
        <pc:docMk/>
      </pc:docMkLst>
      <pc:sldChg chg="modSp">
        <pc:chgData name="Kauniskangas, Laura" userId="S::lasukaun@jyu.fi::06c73097-fbd1-4cb6-9290-b7a7f62f5988" providerId="AD" clId="Web-{EB703879-1915-4EA5-9EDC-6C83072714FA}" dt="2024-02-29T06:19:25.480" v="7" actId="20577"/>
        <pc:sldMkLst>
          <pc:docMk/>
          <pc:sldMk cId="3510774617" sldId="309"/>
        </pc:sldMkLst>
        <pc:spChg chg="mod">
          <ac:chgData name="Kauniskangas, Laura" userId="S::lasukaun@jyu.fi::06c73097-fbd1-4cb6-9290-b7a7f62f5988" providerId="AD" clId="Web-{EB703879-1915-4EA5-9EDC-6C83072714FA}" dt="2024-02-29T06:19:25.480" v="7" actId="20577"/>
          <ac:spMkLst>
            <pc:docMk/>
            <pc:sldMk cId="3510774617" sldId="309"/>
            <ac:spMk id="2" creationId="{F2C78C10-12BC-6A5F-6E5B-6F059254EF14}"/>
          </ac:spMkLst>
        </pc:spChg>
      </pc:sldChg>
    </pc:docChg>
  </pc:docChgLst>
  <pc:docChgLst>
    <pc:chgData name="Kuula Anna-Stina" userId="7268a26c-074a-4576-8e9c-a5e8d29952c7" providerId="ADAL" clId="{4AE5129A-61CB-4D37-9C70-4232497A93CE}"/>
    <pc:docChg chg="modSld">
      <pc:chgData name="Kuula Anna-Stina" userId="7268a26c-074a-4576-8e9c-a5e8d29952c7" providerId="ADAL" clId="{4AE5129A-61CB-4D37-9C70-4232497A93CE}" dt="2024-09-24T10:08:46.947" v="0" actId="790"/>
      <pc:docMkLst>
        <pc:docMk/>
      </pc:docMkLst>
      <pc:sldChg chg="modSp mod">
        <pc:chgData name="Kuula Anna-Stina" userId="7268a26c-074a-4576-8e9c-a5e8d29952c7" providerId="ADAL" clId="{4AE5129A-61CB-4D37-9C70-4232497A93CE}" dt="2024-09-24T10:08:46.947" v="0" actId="790"/>
        <pc:sldMkLst>
          <pc:docMk/>
          <pc:sldMk cId="2955337167" sldId="368"/>
        </pc:sldMkLst>
        <pc:spChg chg="mod">
          <ac:chgData name="Kuula Anna-Stina" userId="7268a26c-074a-4576-8e9c-a5e8d29952c7" providerId="ADAL" clId="{4AE5129A-61CB-4D37-9C70-4232497A93CE}" dt="2024-09-24T10:08:46.947" v="0" actId="790"/>
          <ac:spMkLst>
            <pc:docMk/>
            <pc:sldMk cId="2955337167" sldId="368"/>
            <ac:spMk id="2" creationId="{F1CAB891-C54B-CD76-11A6-4659F0D5C4A6}"/>
          </ac:spMkLst>
        </pc:spChg>
        <pc:spChg chg="mod">
          <ac:chgData name="Kuula Anna-Stina" userId="7268a26c-074a-4576-8e9c-a5e8d29952c7" providerId="ADAL" clId="{4AE5129A-61CB-4D37-9C70-4232497A93CE}" dt="2024-09-24T10:08:46.947" v="0" actId="790"/>
          <ac:spMkLst>
            <pc:docMk/>
            <pc:sldMk cId="2955337167" sldId="368"/>
            <ac:spMk id="3" creationId="{D1A520C5-F46C-C76F-F7C1-941926DD2006}"/>
          </ac:spMkLst>
        </pc:spChg>
      </pc:sldChg>
    </pc:docChg>
  </pc:docChgLst>
  <pc:docChgLst>
    <pc:chgData name="Kauniskangas, Laura" userId="S::lasukaun@jyu.fi::06c73097-fbd1-4cb6-9290-b7a7f62f5988" providerId="AD" clId="Web-{5A28D414-5ED8-426B-9770-EE2B7C83C7BA}"/>
    <pc:docChg chg="modSld">
      <pc:chgData name="Kauniskangas, Laura" userId="S::lasukaun@jyu.fi::06c73097-fbd1-4cb6-9290-b7a7f62f5988" providerId="AD" clId="Web-{5A28D414-5ED8-426B-9770-EE2B7C83C7BA}" dt="2024-02-29T14:23:43.404" v="2" actId="20577"/>
      <pc:docMkLst>
        <pc:docMk/>
      </pc:docMkLst>
      <pc:sldChg chg="modSp">
        <pc:chgData name="Kauniskangas, Laura" userId="S::lasukaun@jyu.fi::06c73097-fbd1-4cb6-9290-b7a7f62f5988" providerId="AD" clId="Web-{5A28D414-5ED8-426B-9770-EE2B7C83C7BA}" dt="2024-02-29T14:23:43.404" v="2" actId="20577"/>
        <pc:sldMkLst>
          <pc:docMk/>
          <pc:sldMk cId="2114308375" sldId="324"/>
        </pc:sldMkLst>
        <pc:spChg chg="mod">
          <ac:chgData name="Kauniskangas, Laura" userId="S::lasukaun@jyu.fi::06c73097-fbd1-4cb6-9290-b7a7f62f5988" providerId="AD" clId="Web-{5A28D414-5ED8-426B-9770-EE2B7C83C7BA}" dt="2024-02-29T14:23:43.404" v="2" actId="20577"/>
          <ac:spMkLst>
            <pc:docMk/>
            <pc:sldMk cId="2114308375" sldId="324"/>
            <ac:spMk id="2" creationId="{828430B5-5086-2570-1017-0FF2CDF07947}"/>
          </ac:spMkLst>
        </pc:spChg>
      </pc:sldChg>
    </pc:docChg>
  </pc:docChgLst>
  <pc:docChgLst>
    <pc:chgData name="Kauniskangas, Laura" userId="S::lasukaun@jyu.fi::06c73097-fbd1-4cb6-9290-b7a7f62f5988" providerId="AD" clId="Web-{4F883F7A-BF3E-458A-BECE-0F051E660CF1}"/>
    <pc:docChg chg="modSld">
      <pc:chgData name="Kauniskangas, Laura" userId="S::lasukaun@jyu.fi::06c73097-fbd1-4cb6-9290-b7a7f62f5988" providerId="AD" clId="Web-{4F883F7A-BF3E-458A-BECE-0F051E660CF1}" dt="2024-03-28T08:42:53.755" v="5" actId="20577"/>
      <pc:docMkLst>
        <pc:docMk/>
      </pc:docMkLst>
      <pc:sldChg chg="modSp">
        <pc:chgData name="Kauniskangas, Laura" userId="S::lasukaun@jyu.fi::06c73097-fbd1-4cb6-9290-b7a7f62f5988" providerId="AD" clId="Web-{4F883F7A-BF3E-458A-BECE-0F051E660CF1}" dt="2024-03-28T08:42:53.755" v="5" actId="20577"/>
        <pc:sldMkLst>
          <pc:docMk/>
          <pc:sldMk cId="837933511" sldId="326"/>
        </pc:sldMkLst>
        <pc:spChg chg="mod">
          <ac:chgData name="Kauniskangas, Laura" userId="S::lasukaun@jyu.fi::06c73097-fbd1-4cb6-9290-b7a7f62f5988" providerId="AD" clId="Web-{4F883F7A-BF3E-458A-BECE-0F051E660CF1}" dt="2024-03-28T08:42:53.755" v="5" actId="20577"/>
          <ac:spMkLst>
            <pc:docMk/>
            <pc:sldMk cId="837933511" sldId="326"/>
            <ac:spMk id="2" creationId="{484EB561-3CAD-8C19-1CAF-58A783DAA6C7}"/>
          </ac:spMkLst>
        </pc:spChg>
      </pc:sldChg>
    </pc:docChg>
  </pc:docChgLst>
  <pc:docChgLst>
    <pc:chgData name="Kauniskangas, Laura" userId="S::lasukaun@jyu.fi::06c73097-fbd1-4cb6-9290-b7a7f62f5988" providerId="AD" clId="Web-{82DFE8DE-0368-4F96-A203-419CC02C2E3C}"/>
    <pc:docChg chg="addSld">
      <pc:chgData name="Kauniskangas, Laura" userId="S::lasukaun@jyu.fi::06c73097-fbd1-4cb6-9290-b7a7f62f5988" providerId="AD" clId="Web-{82DFE8DE-0368-4F96-A203-419CC02C2E3C}" dt="2024-06-26T10:24:57.817" v="0"/>
      <pc:docMkLst>
        <pc:docMk/>
      </pc:docMkLst>
      <pc:sldChg chg="add">
        <pc:chgData name="Kauniskangas, Laura" userId="S::lasukaun@jyu.fi::06c73097-fbd1-4cb6-9290-b7a7f62f5988" providerId="AD" clId="Web-{82DFE8DE-0368-4F96-A203-419CC02C2E3C}" dt="2024-06-26T10:24:57.817" v="0"/>
        <pc:sldMkLst>
          <pc:docMk/>
          <pc:sldMk cId="3375944598" sldId="287"/>
        </pc:sldMkLst>
      </pc:sldChg>
      <pc:sldMasterChg chg="addSldLayout">
        <pc:chgData name="Kauniskangas, Laura" userId="S::lasukaun@jyu.fi::06c73097-fbd1-4cb6-9290-b7a7f62f5988" providerId="AD" clId="Web-{82DFE8DE-0368-4F96-A203-419CC02C2E3C}" dt="2024-06-26T10:24:57.817" v="0"/>
        <pc:sldMasterMkLst>
          <pc:docMk/>
          <pc:sldMasterMk cId="1923229604" sldId="2147483648"/>
        </pc:sldMasterMkLst>
        <pc:sldLayoutChg chg="add">
          <pc:chgData name="Kauniskangas, Laura" userId="S::lasukaun@jyu.fi::06c73097-fbd1-4cb6-9290-b7a7f62f5988" providerId="AD" clId="Web-{82DFE8DE-0368-4F96-A203-419CC02C2E3C}" dt="2024-06-26T10:24:57.817" v="0"/>
          <pc:sldLayoutMkLst>
            <pc:docMk/>
            <pc:sldMasterMk cId="1923229604" sldId="2147483648"/>
            <pc:sldLayoutMk cId="497175955" sldId="214748369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r>
              <a:rPr lang="en-US" dirty="0" err="1"/>
              <a:t>Pohjois</a:t>
            </a:r>
            <a:r>
              <a:rPr lang="en-US" dirty="0"/>
              <a:t>-Suomi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endParaRPr lang="fi-FI"/>
        </a:p>
      </c:txPr>
    </c:title>
    <c:autoTitleDeleted val="0"/>
    <c:plotArea>
      <c:layout>
        <c:manualLayout>
          <c:layoutTarget val="inner"/>
          <c:xMode val="edge"/>
          <c:yMode val="edge"/>
          <c:x val="0.28171188347219311"/>
          <c:y val="0.16881863560732113"/>
          <c:w val="0.46563211378238739"/>
          <c:h val="0.63995362060607652"/>
        </c:manualLayout>
      </c:layout>
      <c:doughnutChart>
        <c:varyColors val="1"/>
        <c:ser>
          <c:idx val="0"/>
          <c:order val="0"/>
          <c:tx>
            <c:strRef>
              <c:f>Sheet1!$B$1</c:f>
              <c:strCache>
                <c:ptCount val="1"/>
                <c:pt idx="0">
                  <c:v>Pohjois-Suomi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CC-4493-ADCE-228A920A72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CC-4493-ADCE-228A920A727B}"/>
              </c:ext>
            </c:extLst>
          </c:dPt>
          <c:dLbls>
            <c:dLbl>
              <c:idx val="0"/>
              <c:layout>
                <c:manualLayout>
                  <c:x val="0.11580240792119018"/>
                  <c:y val="-4.5871559633027567E-2"/>
                </c:manualLayout>
              </c:layout>
              <c:tx>
                <c:rich>
                  <a:bodyPr/>
                  <a:lstStyle/>
                  <a:p>
                    <a:fld id="{70445898-96EB-49E6-84FD-5BD604E9FF2B}" type="VALUE">
                      <a:rPr lang="en-US" smtClean="0"/>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CC-4493-ADCE-228A920A727B}"/>
                </c:ext>
              </c:extLst>
            </c:dLbl>
            <c:dLbl>
              <c:idx val="1"/>
              <c:layout>
                <c:manualLayout>
                  <c:x val="-0.1283215871559136"/>
                  <c:y val="-9.1743119266055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CC-4493-ADCE-228A920A72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Ojitetut suot</c:v>
                </c:pt>
                <c:pt idx="1">
                  <c:v>Ojittamattomat suot</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8-53CC-4493-ADCE-228A920A727B}"/>
            </c:ext>
          </c:extLst>
        </c:ser>
        <c:dLbls>
          <c:showLegendKey val="0"/>
          <c:showVal val="1"/>
          <c:showCatName val="0"/>
          <c:showSerName val="0"/>
          <c:showPercent val="0"/>
          <c:showBubbleSize val="0"/>
          <c:showLeaderLines val="1"/>
        </c:dLbls>
        <c:firstSliceAng val="0"/>
        <c:holeSize val="6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r>
              <a:rPr lang="fi-FI" dirty="0"/>
              <a:t>Etelä</a:t>
            </a:r>
            <a:r>
              <a:rPr lang="fi-FI" baseline="0" dirty="0"/>
              <a:t>-Suomi</a:t>
            </a:r>
            <a:endParaRPr lang="fi-FI"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endParaRPr lang="fi-FI"/>
        </a:p>
      </c:txPr>
    </c:title>
    <c:autoTitleDeleted val="0"/>
    <c:plotArea>
      <c:layout>
        <c:manualLayout>
          <c:layoutTarget val="inner"/>
          <c:xMode val="edge"/>
          <c:yMode val="edge"/>
          <c:x val="0.28171188347219311"/>
          <c:y val="0.16881863560732113"/>
          <c:w val="0.46563211378238739"/>
          <c:h val="0.63995362060607652"/>
        </c:manualLayout>
      </c:layout>
      <c:doughnutChart>
        <c:varyColors val="1"/>
        <c:ser>
          <c:idx val="0"/>
          <c:order val="0"/>
          <c:tx>
            <c:strRef>
              <c:f>Sheet1!$B$1</c:f>
              <c:strCache>
                <c:ptCount val="1"/>
                <c:pt idx="0">
                  <c:v>Etelä-Suomi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E2-4F2E-9127-08146EEDCF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E2-4F2E-9127-08146EEDCF48}"/>
              </c:ext>
            </c:extLst>
          </c:dPt>
          <c:dLbls>
            <c:dLbl>
              <c:idx val="0"/>
              <c:layout>
                <c:manualLayout>
                  <c:x val="0.13771097158195592"/>
                  <c:y val="4.5871559633027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2-4F2E-9127-08146EEDCF48}"/>
                </c:ext>
              </c:extLst>
            </c:dLbl>
            <c:dLbl>
              <c:idx val="1"/>
              <c:layout>
                <c:manualLayout>
                  <c:x val="-0.12519179234723277"/>
                  <c:y val="-3.66972477064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E2-4F2E-9127-08146EEDCF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Ojitetut suot</c:v>
                </c:pt>
                <c:pt idx="1">
                  <c:v>Ojittamattomat suot</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8-70E2-4F2E-9127-08146EEDCF48}"/>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i-FI" dirty="0"/>
          </a:p>
        </p:txBody>
      </p:sp>
      <p:sp>
        <p:nvSpPr>
          <p:cNvPr id="4" name="Slide Number Placeholder 3"/>
          <p:cNvSpPr>
            <a:spLocks noGrp="1"/>
          </p:cNvSpPr>
          <p:nvPr>
            <p:ph type="sldNum" sz="quarter" idx="5"/>
          </p:nvPr>
        </p:nvSpPr>
        <p:spPr/>
        <p:txBody>
          <a:bodyPr/>
          <a:lstStyle/>
          <a:p>
            <a:fld id="{117DA67C-5201-BB44-9041-FA521B0921E3}" type="slidenum">
              <a:rPr lang="fi-FI" smtClean="0"/>
              <a:t>5</a:t>
            </a:fld>
            <a:endParaRPr lang="fi-FI"/>
          </a:p>
        </p:txBody>
      </p:sp>
    </p:spTree>
    <p:extLst>
      <p:ext uri="{BB962C8B-B14F-4D97-AF65-F5344CB8AC3E}">
        <p14:creationId xmlns:p14="http://schemas.microsoft.com/office/powerpoint/2010/main" val="2365102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endParaRPr lang="fi-FI" dirty="0"/>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dirty="0"/>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solidFill>
                  <a:schemeClr val="bg1"/>
                </a:solidFill>
              </a:rPr>
              <a:t>Click to edit Master subtitle style</a:t>
            </a:r>
            <a:endParaRPr lang="fi-FI" dirty="0">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dirty="0">
                <a:solidFill>
                  <a:schemeClr val="bg1"/>
                </a:solidFill>
              </a:rPr>
              <a:t>Click to edit Master title style</a:t>
            </a:r>
            <a:endParaRPr lang="fi-FI" dirty="0">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497175955"/>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97889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428924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2056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354690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28904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731031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131746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1316471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617265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862095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772141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5581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02160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a:solidFill>
                  <a:schemeClr val="bg1"/>
                </a:solidFill>
              </a:rPr>
              <a:t>Click to edit Master subtitle style</a:t>
            </a:r>
            <a:endParaRPr lang="fi-FI">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a:solidFill>
                  <a:schemeClr val="bg1"/>
                </a:solidFill>
              </a:rPr>
              <a:t>Click to edit Master title style</a:t>
            </a:r>
            <a:endParaRPr lang="fi-FI">
              <a:solidFill>
                <a:schemeClr val="bg1"/>
              </a:solidFill>
            </a:endParaRPr>
          </a:p>
        </p:txBody>
      </p:sp>
    </p:spTree>
    <p:extLst>
      <p:ext uri="{BB962C8B-B14F-4D97-AF65-F5344CB8AC3E}">
        <p14:creationId xmlns:p14="http://schemas.microsoft.com/office/powerpoint/2010/main" val="326928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406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359880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387416600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dirty="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dirty="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17412912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luke.fi/fi/ajankohtaista/teemat-ja-kampanjat/suometsat/avainlukuja-suometsista" TargetMode="External"/><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luke.fi/fi/ajankohtaista/teemat-ja-kampanjat/suometsat/soiden-monimuotoisuus-ja-virkistyskaytto"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hyperlink" Target="https://www.luke.fi/fi/ajankohtaista/teemat-ja-kampanjat/suometsat/avainlukuja-suometsist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jukuri.luke.fi/handle/10024/554019"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luontotyyppienuhanalaisuus.ymparisto.fi/lutu/?_gl=1*2hiaeu*_ga*MTc0Mjc2NzU0Mi4xNjU1NDcwNjY1*_ga_9X8N273JDE*MTcwNTkwNTY5NS4xMTIuMS4xNzA1OTA1NzEwLjAuMC4w#/p%C3%A4%C3%A4ryhm%C3%A4t/Suot" TargetMode="External"/><Relationship Id="rId2" Type="http://schemas.openxmlformats.org/officeDocument/2006/relationships/hyperlink" Target="https://www.luke.fi/fi/ajankohtaista/teemat-ja-kampanjat/suometsat/soiden-monimuotoisuus-ja-virkistyskaytto"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468F-451A-F66D-456E-902610199B52}"/>
              </a:ext>
            </a:extLst>
          </p:cNvPr>
          <p:cNvSpPr>
            <a:spLocks noGrp="1"/>
          </p:cNvSpPr>
          <p:nvPr>
            <p:ph type="title"/>
          </p:nvPr>
        </p:nvSpPr>
        <p:spPr/>
        <p:txBody>
          <a:bodyPr/>
          <a:lstStyle/>
          <a:p>
            <a:r>
              <a:rPr lang="fi-FI" dirty="0"/>
              <a:t>Suot ja niiden tila Suomessa</a:t>
            </a:r>
          </a:p>
        </p:txBody>
      </p:sp>
      <p:sp>
        <p:nvSpPr>
          <p:cNvPr id="3" name="Subtitle 2">
            <a:extLst>
              <a:ext uri="{FF2B5EF4-FFF2-40B4-BE49-F238E27FC236}">
                <a16:creationId xmlns:a16="http://schemas.microsoft.com/office/drawing/2014/main" id="{21C9F86A-5C4B-1786-2CD4-3E90AB704A82}"/>
              </a:ext>
            </a:extLst>
          </p:cNvPr>
          <p:cNvSpPr>
            <a:spLocks noGrp="1"/>
          </p:cNvSpPr>
          <p:nvPr>
            <p:ph type="subTitle" idx="1"/>
          </p:nvPr>
        </p:nvSpPr>
        <p:spPr/>
        <p:txBody>
          <a:bodyPr>
            <a:noAutofit/>
          </a:bodyPr>
          <a:lstStyle/>
          <a:p>
            <a:r>
              <a:rPr lang="fi-FI" sz="2800" dirty="0"/>
              <a:t>Laura Kauniskangas, projektisuunnittelija, </a:t>
            </a:r>
            <a:r>
              <a:rPr lang="fi-FI" sz="2800" dirty="0" err="1"/>
              <a:t>JYU.Wisdom</a:t>
            </a:r>
            <a:endParaRPr lang="fi-FI" sz="2800" dirty="0"/>
          </a:p>
          <a:p>
            <a:r>
              <a:rPr lang="fi-FI" sz="2800" dirty="0"/>
              <a:t>Kevät 2024</a:t>
            </a:r>
          </a:p>
        </p:txBody>
      </p:sp>
    </p:spTree>
    <p:extLst>
      <p:ext uri="{BB962C8B-B14F-4D97-AF65-F5344CB8AC3E}">
        <p14:creationId xmlns:p14="http://schemas.microsoft.com/office/powerpoint/2010/main" val="293143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055C5-0549-5182-8548-10C50F5CC210}"/>
              </a:ext>
            </a:extLst>
          </p:cNvPr>
          <p:cNvSpPr>
            <a:spLocks noGrp="1"/>
          </p:cNvSpPr>
          <p:nvPr>
            <p:ph type="body" idx="10"/>
          </p:nvPr>
        </p:nvSpPr>
        <p:spPr/>
        <p:txBody>
          <a:bodyPr>
            <a:normAutofit/>
          </a:bodyPr>
          <a:lstStyle/>
          <a:p>
            <a:r>
              <a:rPr lang="fi-FI" dirty="0"/>
              <a:t>Luonnontilaisen suon turve varastoi runsaasti hiiltä pysyväksi varastoksi maaperään, eli suo on hiilinielu</a:t>
            </a:r>
          </a:p>
          <a:p>
            <a:pPr lvl="1"/>
            <a:r>
              <a:rPr lang="fi-FI" dirty="0"/>
              <a:t>Vaillinaisesti hajonneiden suokasvien sisältämä hiili varastoituu turpeeseen ja säilyy hapettomissa olosuhteissa vedenpinnan alapuolella</a:t>
            </a:r>
          </a:p>
          <a:p>
            <a:pPr lvl="1"/>
            <a:r>
              <a:rPr lang="fi-FI" dirty="0"/>
              <a:t>Turpeen kuivamassasta noin puolet on hiiltä</a:t>
            </a:r>
          </a:p>
          <a:p>
            <a:r>
              <a:rPr lang="fi-FI" dirty="0"/>
              <a:t>Turvemaat ovat globaalisti suurin orgaanisen hiilen maaperävarasto</a:t>
            </a:r>
          </a:p>
          <a:p>
            <a:pPr lvl="1"/>
            <a:r>
              <a:rPr lang="fi-FI" dirty="0"/>
              <a:t>Pohjoisissa turvemaissa on kiinni noin kolmasosa maaperän kokonaishiilivarastosta</a:t>
            </a:r>
          </a:p>
          <a:p>
            <a:r>
              <a:rPr lang="fi-FI" dirty="0"/>
              <a:t>Luonnontilaiselta suolta vapautuu ilmakehään metaania mikrobien hajottaessa orgaanista ainesta maaperän hapettomissa olosuhteissa</a:t>
            </a:r>
          </a:p>
          <a:p>
            <a:pPr marL="0" indent="0">
              <a:buNone/>
            </a:pPr>
            <a:endParaRPr lang="fi-FI" dirty="0"/>
          </a:p>
          <a:p>
            <a:pPr lvl="1"/>
            <a:endParaRPr lang="fi-FI" dirty="0"/>
          </a:p>
        </p:txBody>
      </p:sp>
      <p:sp>
        <p:nvSpPr>
          <p:cNvPr id="5" name="Footer Placeholder 4">
            <a:extLst>
              <a:ext uri="{FF2B5EF4-FFF2-40B4-BE49-F238E27FC236}">
                <a16:creationId xmlns:a16="http://schemas.microsoft.com/office/drawing/2014/main" id="{75811290-131F-7002-5AC6-673F5EA73E0D}"/>
              </a:ext>
            </a:extLst>
          </p:cNvPr>
          <p:cNvSpPr>
            <a:spLocks noGrp="1"/>
          </p:cNvSpPr>
          <p:nvPr>
            <p:ph type="ftr" sz="quarter" idx="3"/>
          </p:nvPr>
        </p:nvSpPr>
        <p:spPr/>
        <p:txBody>
          <a:bodyPr/>
          <a:lstStyle/>
          <a:p>
            <a:r>
              <a:rPr lang="fi-FI"/>
              <a:t>OVI – Uutta osaamista ja liiketoimintaa vihreän siirtymän tueksi</a:t>
            </a:r>
            <a:endParaRPr lang="fi-FI" dirty="0"/>
          </a:p>
        </p:txBody>
      </p:sp>
      <p:sp>
        <p:nvSpPr>
          <p:cNvPr id="4" name="Title 2">
            <a:extLst>
              <a:ext uri="{FF2B5EF4-FFF2-40B4-BE49-F238E27FC236}">
                <a16:creationId xmlns:a16="http://schemas.microsoft.com/office/drawing/2014/main" id="{C6AD48BF-00E6-EDE7-9D72-4DC64554C610}"/>
              </a:ext>
            </a:extLst>
          </p:cNvPr>
          <p:cNvSpPr txBox="1">
            <a:spLocks/>
          </p:cNvSpPr>
          <p:nvPr/>
        </p:nvSpPr>
        <p:spPr>
          <a:xfrm>
            <a:off x="955455" y="909422"/>
            <a:ext cx="10525316" cy="792088"/>
          </a:xfrm>
          <a:prstGeom prst="rect">
            <a:avLst/>
          </a:prstGeom>
        </p:spPr>
        <p:txBody>
          <a:bodyPr>
            <a:normAutofit fontScale="70000" lnSpcReduction="20000"/>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fi-FI" sz="5400" dirty="0"/>
              <a:t>Luonnontilaisen suon kasvihuonekaasujen vaihto</a:t>
            </a:r>
            <a:endParaRPr lang="fi-FI" dirty="0"/>
          </a:p>
        </p:txBody>
      </p:sp>
    </p:spTree>
    <p:extLst>
      <p:ext uri="{BB962C8B-B14F-4D97-AF65-F5344CB8AC3E}">
        <p14:creationId xmlns:p14="http://schemas.microsoft.com/office/powerpoint/2010/main" val="359045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D1C13-418B-0CE2-BF85-D7710F3621E3}"/>
              </a:ext>
            </a:extLst>
          </p:cNvPr>
          <p:cNvSpPr>
            <a:spLocks noGrp="1"/>
          </p:cNvSpPr>
          <p:nvPr>
            <p:ph type="ctrTitle"/>
          </p:nvPr>
        </p:nvSpPr>
        <p:spPr>
          <a:xfrm>
            <a:off x="803054" y="366497"/>
            <a:ext cx="10525316" cy="792088"/>
          </a:xfrm>
        </p:spPr>
        <p:txBody>
          <a:bodyPr>
            <a:normAutofit/>
          </a:bodyPr>
          <a:lstStyle/>
          <a:p>
            <a:r>
              <a:rPr lang="fi-FI" sz="4000" dirty="0"/>
              <a:t>Luonnontilaisen suon kasvihuonekaasupäästöt</a:t>
            </a:r>
          </a:p>
        </p:txBody>
      </p:sp>
      <p:pic>
        <p:nvPicPr>
          <p:cNvPr id="1026" name="Picture 2">
            <a:extLst>
              <a:ext uri="{FF2B5EF4-FFF2-40B4-BE49-F238E27FC236}">
                <a16:creationId xmlns:a16="http://schemas.microsoft.com/office/drawing/2014/main" id="{21F07166-E543-D1A7-0276-29BD620A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29" y="940315"/>
            <a:ext cx="6775421" cy="57504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6CA7A6-963E-DD3D-5080-CD138B0FC400}"/>
              </a:ext>
            </a:extLst>
          </p:cNvPr>
          <p:cNvSpPr txBox="1"/>
          <p:nvPr/>
        </p:nvSpPr>
        <p:spPr>
          <a:xfrm>
            <a:off x="9458325" y="5610909"/>
            <a:ext cx="2933700" cy="369332"/>
          </a:xfrm>
          <a:prstGeom prst="rect">
            <a:avLst/>
          </a:prstGeom>
          <a:noFill/>
        </p:spPr>
        <p:txBody>
          <a:bodyPr wrap="square" rtlCol="0">
            <a:spAutoFit/>
          </a:bodyPr>
          <a:lstStyle/>
          <a:p>
            <a:r>
              <a:rPr lang="fi-FI" dirty="0"/>
              <a:t>Lähde: </a:t>
            </a:r>
            <a:r>
              <a:rPr lang="fi-FI" dirty="0">
                <a:hlinkClick r:id="rId3"/>
              </a:rPr>
              <a:t>Luken verkkosivu</a:t>
            </a:r>
            <a:endParaRPr lang="fi-FI" dirty="0">
              <a:solidFill>
                <a:srgbClr val="FF0000"/>
              </a:solidFill>
            </a:endParaRPr>
          </a:p>
        </p:txBody>
      </p:sp>
    </p:spTree>
    <p:extLst>
      <p:ext uri="{BB962C8B-B14F-4D97-AF65-F5344CB8AC3E}">
        <p14:creationId xmlns:p14="http://schemas.microsoft.com/office/powerpoint/2010/main" val="291267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D20E3-79C3-524A-9843-279AF00E304E}"/>
              </a:ext>
            </a:extLst>
          </p:cNvPr>
          <p:cNvSpPr>
            <a:spLocks noGrp="1"/>
          </p:cNvSpPr>
          <p:nvPr>
            <p:ph type="body" idx="10"/>
          </p:nvPr>
        </p:nvSpPr>
        <p:spPr/>
        <p:txBody>
          <a:bodyPr>
            <a:normAutofit/>
          </a:bodyPr>
          <a:lstStyle/>
          <a:p>
            <a:r>
              <a:rPr lang="fi-FI" dirty="0"/>
              <a:t>Hiilensidonta ja varastointi</a:t>
            </a:r>
          </a:p>
          <a:p>
            <a:r>
              <a:rPr lang="fi-FI" dirty="0"/>
              <a:t>Veden pidättäminen ja varastointi</a:t>
            </a:r>
          </a:p>
          <a:p>
            <a:pPr lvl="1"/>
            <a:r>
              <a:rPr lang="fi-FI" dirty="0"/>
              <a:t>Vedenpinnan vaihteluiden tasaaminen</a:t>
            </a:r>
          </a:p>
          <a:p>
            <a:pPr lvl="1"/>
            <a:r>
              <a:rPr lang="fi-FI" dirty="0"/>
              <a:t>Tulvien hillintä</a:t>
            </a:r>
          </a:p>
          <a:p>
            <a:r>
              <a:rPr lang="fi-FI" dirty="0"/>
              <a:t>Vesien puhdistaminen</a:t>
            </a:r>
          </a:p>
          <a:p>
            <a:pPr lvl="1"/>
            <a:r>
              <a:rPr lang="fi-FI" dirty="0"/>
              <a:t>Kiintoaineen ja ravinteiden suodatus</a:t>
            </a:r>
          </a:p>
          <a:p>
            <a:r>
              <a:rPr lang="fi-FI" dirty="0"/>
              <a:t>Virkistyskäyttö</a:t>
            </a:r>
          </a:p>
          <a:p>
            <a:pPr lvl="1"/>
            <a:r>
              <a:rPr lang="fi-FI" dirty="0"/>
              <a:t>Retkeily, marjastus, lintubongaus jne.</a:t>
            </a:r>
          </a:p>
        </p:txBody>
      </p:sp>
      <p:sp>
        <p:nvSpPr>
          <p:cNvPr id="3" name="Title 2">
            <a:extLst>
              <a:ext uri="{FF2B5EF4-FFF2-40B4-BE49-F238E27FC236}">
                <a16:creationId xmlns:a16="http://schemas.microsoft.com/office/drawing/2014/main" id="{A80DDBAD-7EAD-A5D8-F7F6-928C0BF4588E}"/>
              </a:ext>
            </a:extLst>
          </p:cNvPr>
          <p:cNvSpPr>
            <a:spLocks noGrp="1"/>
          </p:cNvSpPr>
          <p:nvPr>
            <p:ph type="ctrTitle"/>
          </p:nvPr>
        </p:nvSpPr>
        <p:spPr/>
        <p:txBody>
          <a:bodyPr>
            <a:normAutofit/>
          </a:bodyPr>
          <a:lstStyle/>
          <a:p>
            <a:r>
              <a:rPr lang="fi-FI" sz="4000" dirty="0"/>
              <a:t>Suoluonnon tuottamat ekosysteemipalvelut</a:t>
            </a:r>
          </a:p>
        </p:txBody>
      </p:sp>
      <p:sp>
        <p:nvSpPr>
          <p:cNvPr id="5" name="Footer Placeholder 4">
            <a:extLst>
              <a:ext uri="{FF2B5EF4-FFF2-40B4-BE49-F238E27FC236}">
                <a16:creationId xmlns:a16="http://schemas.microsoft.com/office/drawing/2014/main" id="{DCDCDD4B-2027-E8E0-8405-D5C5382DCDFD}"/>
              </a:ext>
            </a:extLst>
          </p:cNvPr>
          <p:cNvSpPr>
            <a:spLocks noGrp="1"/>
          </p:cNvSpPr>
          <p:nvPr>
            <p:ph type="ftr" sz="quarter" idx="3"/>
          </p:nvPr>
        </p:nvSpPr>
        <p:spPr/>
        <p:txBody>
          <a:bodyPr/>
          <a:lstStyle/>
          <a:p>
            <a:r>
              <a:rPr lang="fi-FI"/>
              <a:t>OVI – Uutta osaamista ja liiketoimintaa vihreän siirtymän tueksi</a:t>
            </a:r>
            <a:endParaRPr lang="fi-FI" dirty="0"/>
          </a:p>
        </p:txBody>
      </p:sp>
      <p:pic>
        <p:nvPicPr>
          <p:cNvPr id="6" name="Picture 5" descr="A group of berries growing on a plant&#10;&#10;Description automatically generated">
            <a:extLst>
              <a:ext uri="{FF2B5EF4-FFF2-40B4-BE49-F238E27FC236}">
                <a16:creationId xmlns:a16="http://schemas.microsoft.com/office/drawing/2014/main" id="{F09ADAC3-4883-EDAD-D7E3-F9DADB606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185" y="1714500"/>
            <a:ext cx="5445761" cy="3624834"/>
          </a:xfrm>
          <a:prstGeom prst="rect">
            <a:avLst/>
          </a:prstGeom>
          <a:effectLst>
            <a:softEdge rad="63500"/>
          </a:effectLst>
        </p:spPr>
      </p:pic>
      <p:sp>
        <p:nvSpPr>
          <p:cNvPr id="7" name="TextBox 6">
            <a:extLst>
              <a:ext uri="{FF2B5EF4-FFF2-40B4-BE49-F238E27FC236}">
                <a16:creationId xmlns:a16="http://schemas.microsoft.com/office/drawing/2014/main" id="{C0CFDB10-ED6B-781A-9D89-8FF0FFEEE052}"/>
              </a:ext>
            </a:extLst>
          </p:cNvPr>
          <p:cNvSpPr txBox="1"/>
          <p:nvPr/>
        </p:nvSpPr>
        <p:spPr>
          <a:xfrm>
            <a:off x="9337260" y="5339334"/>
            <a:ext cx="2051686" cy="261610"/>
          </a:xfrm>
          <a:prstGeom prst="rect">
            <a:avLst/>
          </a:prstGeom>
          <a:noFill/>
        </p:spPr>
        <p:txBody>
          <a:bodyPr wrap="square" rtlCol="0">
            <a:spAutoFit/>
          </a:bodyPr>
          <a:lstStyle/>
          <a:p>
            <a:pPr algn="r"/>
            <a:r>
              <a:rPr lang="fi-FI" sz="1100" dirty="0"/>
              <a:t>Kuvalähde: Pixabay</a:t>
            </a:r>
          </a:p>
        </p:txBody>
      </p:sp>
    </p:spTree>
    <p:extLst>
      <p:ext uri="{BB962C8B-B14F-4D97-AF65-F5344CB8AC3E}">
        <p14:creationId xmlns:p14="http://schemas.microsoft.com/office/powerpoint/2010/main" val="293320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AB260-4193-7516-15A5-8C8ED39E9279}"/>
              </a:ext>
            </a:extLst>
          </p:cNvPr>
          <p:cNvSpPr>
            <a:spLocks noGrp="1"/>
          </p:cNvSpPr>
          <p:nvPr>
            <p:ph type="body" idx="10"/>
          </p:nvPr>
        </p:nvSpPr>
        <p:spPr/>
        <p:txBody>
          <a:bodyPr>
            <a:normAutofit fontScale="92500" lnSpcReduction="20000"/>
          </a:bodyPr>
          <a:lstStyle/>
          <a:p>
            <a:r>
              <a:rPr lang="fi-FI" dirty="0"/>
              <a:t>Yli puolet Suomen suoluontotyypeistä on arvioitu uhanalaisiksi ja noin viidesosa silmälläpidettäviksi</a:t>
            </a:r>
          </a:p>
          <a:p>
            <a:pPr lvl="1"/>
            <a:r>
              <a:rPr lang="fi-FI" dirty="0"/>
              <a:t>Euroopan luontotyyppien uhanalaisuusarvioinnissa suot arvioitiin uhanalaisimmiksi elinympäristöiksi</a:t>
            </a:r>
          </a:p>
          <a:p>
            <a:r>
              <a:rPr lang="fi-FI" dirty="0"/>
              <a:t>Elinympäristöjen tilan heikentyminen on johtanut suoluonnon monimuotoisuuden heikentymiseen</a:t>
            </a:r>
          </a:p>
          <a:p>
            <a:pPr lvl="1"/>
            <a:r>
              <a:rPr lang="fi-FI" dirty="0"/>
              <a:t>Soilla elävistä lajeista jo 120 on uhanalaisia</a:t>
            </a:r>
          </a:p>
          <a:p>
            <a:pPr lvl="2"/>
            <a:r>
              <a:rPr lang="fi-FI" dirty="0"/>
              <a:t>Lukumääräisesti suurin osa näistä on hyönteisiä, etenkin perhosia ja kaksisiipisiä, mutta mukana on myös lintuja, sammalia, jäkäliä sekä putkilokasveja</a:t>
            </a:r>
          </a:p>
          <a:p>
            <a:pPr lvl="1"/>
            <a:r>
              <a:rPr lang="fi-FI" dirty="0"/>
              <a:t>Soiden uhanalaisista lajeista noin 2/3 on märkien avosoiden lajeja</a:t>
            </a:r>
          </a:p>
          <a:p>
            <a:pPr lvl="1"/>
            <a:r>
              <a:rPr lang="fi-FI" dirty="0"/>
              <a:t>Letoissa elää noin puolet kaikista soilla elävistä uhanalaisista lajeista</a:t>
            </a:r>
          </a:p>
          <a:p>
            <a:r>
              <a:rPr lang="fi-FI" dirty="0"/>
              <a:t>Reheviä ja pohjavesiyhteyteen nojaavia soita on muutettu pelloiksi, joten niiden luontotyypit ovat uhanalaistuneet eniten</a:t>
            </a:r>
          </a:p>
          <a:p>
            <a:pPr lvl="1"/>
            <a:r>
              <a:rPr lang="fi-FI" dirty="0"/>
              <a:t>Uhanalaisimpia ovat korvet, letot sekä neva- ja lettokorvet</a:t>
            </a:r>
          </a:p>
          <a:p>
            <a:endParaRPr lang="fi-FI" dirty="0"/>
          </a:p>
        </p:txBody>
      </p:sp>
      <p:sp>
        <p:nvSpPr>
          <p:cNvPr id="3" name="Title 2">
            <a:extLst>
              <a:ext uri="{FF2B5EF4-FFF2-40B4-BE49-F238E27FC236}">
                <a16:creationId xmlns:a16="http://schemas.microsoft.com/office/drawing/2014/main" id="{49FF0B8B-5F90-C7CD-B27D-404013A990C5}"/>
              </a:ext>
            </a:extLst>
          </p:cNvPr>
          <p:cNvSpPr>
            <a:spLocks noGrp="1"/>
          </p:cNvSpPr>
          <p:nvPr>
            <p:ph type="ctrTitle"/>
          </p:nvPr>
        </p:nvSpPr>
        <p:spPr/>
        <p:txBody>
          <a:bodyPr/>
          <a:lstStyle/>
          <a:p>
            <a:r>
              <a:rPr lang="fi-FI" dirty="0"/>
              <a:t>Suoluonnon tila Suomessa</a:t>
            </a:r>
          </a:p>
        </p:txBody>
      </p:sp>
      <p:sp>
        <p:nvSpPr>
          <p:cNvPr id="5" name="Footer Placeholder 4">
            <a:extLst>
              <a:ext uri="{FF2B5EF4-FFF2-40B4-BE49-F238E27FC236}">
                <a16:creationId xmlns:a16="http://schemas.microsoft.com/office/drawing/2014/main" id="{3C668EDB-FF95-A4DE-D6A8-B4E2C0BBB3FE}"/>
              </a:ext>
            </a:extLst>
          </p:cNvPr>
          <p:cNvSpPr>
            <a:spLocks noGrp="1"/>
          </p:cNvSpPr>
          <p:nvPr>
            <p:ph type="ftr" sz="quarter" idx="3"/>
          </p:nvPr>
        </p:nvSpPr>
        <p:spPr/>
        <p:txBody>
          <a:bodyPr/>
          <a:lstStyle/>
          <a:p>
            <a:r>
              <a:rPr lang="fi-FI" dirty="0"/>
              <a:t>OVI – Uutta osaamista ja liiketoimintaa vihreän siirtymän tueksi</a:t>
            </a:r>
          </a:p>
        </p:txBody>
      </p:sp>
      <p:sp>
        <p:nvSpPr>
          <p:cNvPr id="4" name="TextBox 3">
            <a:extLst>
              <a:ext uri="{FF2B5EF4-FFF2-40B4-BE49-F238E27FC236}">
                <a16:creationId xmlns:a16="http://schemas.microsoft.com/office/drawing/2014/main" id="{DD8D7AA6-3F76-6138-C1E7-6F6AE3B4D5DA}"/>
              </a:ext>
            </a:extLst>
          </p:cNvPr>
          <p:cNvSpPr txBox="1"/>
          <p:nvPr/>
        </p:nvSpPr>
        <p:spPr>
          <a:xfrm>
            <a:off x="9372601" y="5571803"/>
            <a:ext cx="2486024" cy="369332"/>
          </a:xfrm>
          <a:prstGeom prst="rect">
            <a:avLst/>
          </a:prstGeom>
          <a:noFill/>
        </p:spPr>
        <p:txBody>
          <a:bodyPr wrap="square" rtlCol="0">
            <a:spAutoFit/>
          </a:bodyPr>
          <a:lstStyle/>
          <a:p>
            <a:r>
              <a:rPr lang="fi-FI" dirty="0"/>
              <a:t>Lähde: </a:t>
            </a:r>
            <a:r>
              <a:rPr lang="fi-FI" dirty="0">
                <a:hlinkClick r:id="rId2"/>
              </a:rPr>
              <a:t>Luken verkkosivu</a:t>
            </a:r>
            <a:endParaRPr lang="fi-FI" dirty="0"/>
          </a:p>
        </p:txBody>
      </p:sp>
    </p:spTree>
    <p:extLst>
      <p:ext uri="{BB962C8B-B14F-4D97-AF65-F5344CB8AC3E}">
        <p14:creationId xmlns:p14="http://schemas.microsoft.com/office/powerpoint/2010/main" val="301346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FCCD2-B017-9E45-2E85-573F7053B66A}"/>
              </a:ext>
            </a:extLst>
          </p:cNvPr>
          <p:cNvSpPr>
            <a:spLocks noGrp="1"/>
          </p:cNvSpPr>
          <p:nvPr>
            <p:ph type="body" idx="10"/>
          </p:nvPr>
        </p:nvSpPr>
        <p:spPr/>
        <p:txBody>
          <a:bodyPr>
            <a:normAutofit fontScale="92500" lnSpcReduction="10000"/>
          </a:bodyPr>
          <a:lstStyle/>
          <a:p>
            <a:r>
              <a:rPr lang="fi-FI" dirty="0"/>
              <a:t>Metsäojitus muuttaa soiden lämpö- ja vesitaloutta ja maanpinnanmuotoja</a:t>
            </a:r>
          </a:p>
          <a:p>
            <a:pPr lvl="1"/>
            <a:r>
              <a:rPr lang="fi-FI" dirty="0">
                <a:sym typeface="Wingdings" panose="05000000000000000000" pitchFamily="2" charset="2"/>
              </a:rPr>
              <a:t>Kun pohjaveden pinta laskee ja turve pääsee kosketuksiin hapen kanssa, turpeen varastoima hiili vapautuu ilmakehään</a:t>
            </a:r>
          </a:p>
          <a:p>
            <a:pPr lvl="1"/>
            <a:r>
              <a:rPr lang="fi-FI" dirty="0">
                <a:sym typeface="Wingdings" panose="05000000000000000000" pitchFamily="2" charset="2"/>
              </a:rPr>
              <a:t>Turvekerrokset tiivistyvät, mikä voi muuttaa suon pinnanmuotoja ja siten veden valuntaa</a:t>
            </a:r>
          </a:p>
          <a:p>
            <a:pPr lvl="1"/>
            <a:r>
              <a:rPr lang="fi-FI" dirty="0">
                <a:sym typeface="Wingdings" panose="05000000000000000000" pitchFamily="2" charset="2"/>
              </a:rPr>
              <a:t>Valuma-alueelta tulevan veden virtausreitit ja purkautumiskohdat suolla voivat muuttua</a:t>
            </a:r>
          </a:p>
          <a:p>
            <a:pPr lvl="1"/>
            <a:r>
              <a:rPr lang="fi-FI" dirty="0">
                <a:sym typeface="Wingdings" panose="05000000000000000000" pitchFamily="2" charset="2"/>
              </a:rPr>
              <a:t>Metsäinen kasvillisuus juuristoineen muuttaa turpeen pintakerroksen virtausreittejä ja yhteyksiä valuma-alueeseen</a:t>
            </a:r>
          </a:p>
          <a:p>
            <a:pPr lvl="1"/>
            <a:r>
              <a:rPr lang="fi-FI" dirty="0">
                <a:sym typeface="Wingdings" panose="05000000000000000000" pitchFamily="2" charset="2"/>
              </a:rPr>
              <a:t>Hienojakoisemmaksi muuttuva turve kasvattaa jatkuvasti vesistöpäästöjen perustasoa (ojituslisä)</a:t>
            </a:r>
          </a:p>
          <a:p>
            <a:r>
              <a:rPr lang="fi-FI" dirty="0">
                <a:sym typeface="Wingdings" panose="05000000000000000000" pitchFamily="2" charset="2"/>
              </a:rPr>
              <a:t>Maatalous- ja turvetuotantokäytössä maata muokataan ja lannoitetaan</a:t>
            </a:r>
          </a:p>
          <a:p>
            <a:pPr lvl="1"/>
            <a:r>
              <a:rPr lang="fi-FI" dirty="0">
                <a:sym typeface="Wingdings" panose="05000000000000000000" pitchFamily="2" charset="2"/>
              </a:rPr>
              <a:t>Turpeen pintakerroksen rakennetta muokataan ja turvekerroksia poistetaan kokonaan, jolloin hiiltä vapautuu</a:t>
            </a:r>
          </a:p>
          <a:p>
            <a:pPr lvl="1"/>
            <a:r>
              <a:rPr lang="fi-FI" dirty="0">
                <a:sym typeface="Wingdings" panose="05000000000000000000" pitchFamily="2" charset="2"/>
              </a:rPr>
              <a:t>Lannoitteiden sisältämät ravinteet voimistavat turvemailta tulevaa typen- ja fosforin kuormitusta vesistöihin</a:t>
            </a:r>
            <a:endParaRPr lang="fi-FI" dirty="0"/>
          </a:p>
        </p:txBody>
      </p:sp>
      <p:sp>
        <p:nvSpPr>
          <p:cNvPr id="3" name="Title 2">
            <a:extLst>
              <a:ext uri="{FF2B5EF4-FFF2-40B4-BE49-F238E27FC236}">
                <a16:creationId xmlns:a16="http://schemas.microsoft.com/office/drawing/2014/main" id="{20D4DBD1-AFC9-0F7D-F84F-3B31DBFFB438}"/>
              </a:ext>
            </a:extLst>
          </p:cNvPr>
          <p:cNvSpPr>
            <a:spLocks noGrp="1"/>
          </p:cNvSpPr>
          <p:nvPr>
            <p:ph type="ctrTitle"/>
          </p:nvPr>
        </p:nvSpPr>
        <p:spPr/>
        <p:txBody>
          <a:bodyPr>
            <a:normAutofit/>
          </a:bodyPr>
          <a:lstStyle/>
          <a:p>
            <a:r>
              <a:rPr lang="fi-FI" dirty="0"/>
              <a:t>Maankäytön vaikutukset soihin</a:t>
            </a:r>
          </a:p>
        </p:txBody>
      </p:sp>
      <p:sp>
        <p:nvSpPr>
          <p:cNvPr id="5" name="Footer Placeholder 4">
            <a:extLst>
              <a:ext uri="{FF2B5EF4-FFF2-40B4-BE49-F238E27FC236}">
                <a16:creationId xmlns:a16="http://schemas.microsoft.com/office/drawing/2014/main" id="{6AA851A0-6133-0191-0549-3ACA50F05C18}"/>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17957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24637-3423-F724-0EE0-6B5FCFA9CD31}"/>
              </a:ext>
            </a:extLst>
          </p:cNvPr>
          <p:cNvSpPr>
            <a:spLocks noGrp="1"/>
          </p:cNvSpPr>
          <p:nvPr>
            <p:ph type="body" idx="10"/>
          </p:nvPr>
        </p:nvSpPr>
        <p:spPr>
          <a:xfrm>
            <a:off x="803024" y="1547054"/>
            <a:ext cx="10525346" cy="3937000"/>
          </a:xfrm>
        </p:spPr>
        <p:txBody>
          <a:bodyPr/>
          <a:lstStyle/>
          <a:p>
            <a:r>
              <a:rPr lang="fi-FI" dirty="0"/>
              <a:t>Luonnontilaisten soiden häviämistä ja soiden alkuperäislajiston uhanalaistumista selittää soiden ojittaminen maa- ja metsätalouskäyttöön</a:t>
            </a:r>
          </a:p>
          <a:p>
            <a:pPr lvl="1"/>
            <a:r>
              <a:rPr lang="fi-FI" dirty="0"/>
              <a:t>Soilla ei elä sellaista alkuperäislajistoa, joka olisi hyötynyt soiden kuivatuksesta</a:t>
            </a:r>
          </a:p>
          <a:p>
            <a:pPr lvl="1"/>
            <a:r>
              <a:rPr lang="fi-FI" dirty="0"/>
              <a:t>Ojitetut suot voivat olla arvokkaita elinympäristöjä metsälajien kannalta, mutta eivät suoluontoa ajatellen</a:t>
            </a:r>
          </a:p>
        </p:txBody>
      </p:sp>
      <p:sp>
        <p:nvSpPr>
          <p:cNvPr id="3" name="Title 2">
            <a:extLst>
              <a:ext uri="{FF2B5EF4-FFF2-40B4-BE49-F238E27FC236}">
                <a16:creationId xmlns:a16="http://schemas.microsoft.com/office/drawing/2014/main" id="{64F4511F-1A25-91DF-68CE-5594587095E5}"/>
              </a:ext>
            </a:extLst>
          </p:cNvPr>
          <p:cNvSpPr>
            <a:spLocks noGrp="1"/>
          </p:cNvSpPr>
          <p:nvPr>
            <p:ph type="ctrTitle"/>
          </p:nvPr>
        </p:nvSpPr>
        <p:spPr>
          <a:xfrm>
            <a:off x="803054" y="519831"/>
            <a:ext cx="10525316" cy="792088"/>
          </a:xfrm>
        </p:spPr>
        <p:txBody>
          <a:bodyPr lIns="91440" tIns="45720" rIns="91440" bIns="45720" anchor="t">
            <a:normAutofit fontScale="90000"/>
          </a:bodyPr>
          <a:lstStyle/>
          <a:p>
            <a:r>
              <a:rPr lang="fi-FI" dirty="0"/>
              <a:t>Soiden käyttö heikentää monimuotoisuutta</a:t>
            </a:r>
            <a:endParaRPr lang="fi-FI" dirty="0">
              <a:cs typeface="Calibri"/>
            </a:endParaRPr>
          </a:p>
        </p:txBody>
      </p:sp>
      <p:sp>
        <p:nvSpPr>
          <p:cNvPr id="5" name="Footer Placeholder 4">
            <a:extLst>
              <a:ext uri="{FF2B5EF4-FFF2-40B4-BE49-F238E27FC236}">
                <a16:creationId xmlns:a16="http://schemas.microsoft.com/office/drawing/2014/main" id="{0884AFF7-F624-3548-9EE3-940753A5DD9D}"/>
              </a:ext>
            </a:extLst>
          </p:cNvPr>
          <p:cNvSpPr>
            <a:spLocks noGrp="1"/>
          </p:cNvSpPr>
          <p:nvPr>
            <p:ph type="ftr" sz="quarter" idx="3"/>
          </p:nvPr>
        </p:nvSpPr>
        <p:spPr/>
        <p:txBody>
          <a:bodyPr/>
          <a:lstStyle/>
          <a:p>
            <a:r>
              <a:rPr lang="fi-FI"/>
              <a:t>OVI – Uutta osaamista ja liiketoimintaa vihreän siirtymän tueksi</a:t>
            </a:r>
            <a:endParaRPr lang="fi-FI" dirty="0"/>
          </a:p>
        </p:txBody>
      </p:sp>
      <p:graphicFrame>
        <p:nvGraphicFramePr>
          <p:cNvPr id="6" name="Content Placeholder 12" descr="Lisää tähän kaaviota kuvaava teksti!">
            <a:extLst>
              <a:ext uri="{FF2B5EF4-FFF2-40B4-BE49-F238E27FC236}">
                <a16:creationId xmlns:a16="http://schemas.microsoft.com/office/drawing/2014/main" id="{871F3C88-7508-9F4E-851A-66CA351B456A}"/>
              </a:ext>
            </a:extLst>
          </p:cNvPr>
          <p:cNvGraphicFramePr>
            <a:graphicFrameLocks noGrp="1"/>
          </p:cNvGraphicFramePr>
          <p:nvPr>
            <p:extLst>
              <p:ext uri="{D42A27DB-BD31-4B8C-83A1-F6EECF244321}">
                <p14:modId xmlns:p14="http://schemas.microsoft.com/office/powerpoint/2010/main" val="999909053"/>
              </p:ext>
            </p:extLst>
          </p:nvPr>
        </p:nvGraphicFramePr>
        <p:xfrm>
          <a:off x="1655973" y="3312539"/>
          <a:ext cx="4057774" cy="276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2" descr="Lisää tähän kaaviota kuvaava teksti!">
            <a:extLst>
              <a:ext uri="{FF2B5EF4-FFF2-40B4-BE49-F238E27FC236}">
                <a16:creationId xmlns:a16="http://schemas.microsoft.com/office/drawing/2014/main" id="{3859927B-7F21-EA28-112B-297E834289D7}"/>
              </a:ext>
            </a:extLst>
          </p:cNvPr>
          <p:cNvGraphicFramePr>
            <a:graphicFrameLocks noGrp="1"/>
          </p:cNvGraphicFramePr>
          <p:nvPr>
            <p:extLst>
              <p:ext uri="{D42A27DB-BD31-4B8C-83A1-F6EECF244321}">
                <p14:modId xmlns:p14="http://schemas.microsoft.com/office/powerpoint/2010/main" val="1996642706"/>
              </p:ext>
            </p:extLst>
          </p:nvPr>
        </p:nvGraphicFramePr>
        <p:xfrm>
          <a:off x="6566666" y="3312539"/>
          <a:ext cx="4057774" cy="2768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9408BF5-6F0D-6F91-65DA-ABA72574AF31}"/>
              </a:ext>
            </a:extLst>
          </p:cNvPr>
          <p:cNvSpPr txBox="1"/>
          <p:nvPr/>
        </p:nvSpPr>
        <p:spPr>
          <a:xfrm>
            <a:off x="2329014" y="6081139"/>
            <a:ext cx="4057774" cy="276999"/>
          </a:xfrm>
          <a:prstGeom prst="rect">
            <a:avLst/>
          </a:prstGeom>
          <a:noFill/>
        </p:spPr>
        <p:txBody>
          <a:bodyPr wrap="square" rtlCol="0">
            <a:spAutoFit/>
          </a:bodyPr>
          <a:lstStyle/>
          <a:p>
            <a:r>
              <a:rPr lang="fi-FI" sz="1200" dirty="0"/>
              <a:t>Kuvalähde: </a:t>
            </a:r>
            <a:r>
              <a:rPr lang="fi-FI" sz="1200" dirty="0">
                <a:hlinkClick r:id="rId4"/>
              </a:rPr>
              <a:t>Luken verkkosivu</a:t>
            </a:r>
            <a:endParaRPr lang="fi-FI" sz="1200" dirty="0"/>
          </a:p>
        </p:txBody>
      </p:sp>
    </p:spTree>
    <p:extLst>
      <p:ext uri="{BB962C8B-B14F-4D97-AF65-F5344CB8AC3E}">
        <p14:creationId xmlns:p14="http://schemas.microsoft.com/office/powerpoint/2010/main" val="195253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430B5-5086-2570-1017-0FF2CDF07947}"/>
              </a:ext>
            </a:extLst>
          </p:cNvPr>
          <p:cNvSpPr>
            <a:spLocks noGrp="1"/>
          </p:cNvSpPr>
          <p:nvPr>
            <p:ph type="body" idx="10"/>
          </p:nvPr>
        </p:nvSpPr>
        <p:spPr/>
        <p:txBody>
          <a:bodyPr lIns="91440" tIns="45720" rIns="91440" bIns="45720" anchor="t">
            <a:normAutofit/>
          </a:bodyPr>
          <a:lstStyle/>
          <a:p>
            <a:r>
              <a:rPr lang="fi-FI" dirty="0"/>
              <a:t>Ojitettujen suometsien hiilidioksidipäästöt kattavat jopa neljänneksen Suomen vuotuisista nettopäästöistä, eli ovat samalla tasolla energiantuotannon päästöjen kanssa</a:t>
            </a:r>
          </a:p>
          <a:p>
            <a:pPr lvl="1"/>
            <a:r>
              <a:rPr lang="fi-FI" dirty="0"/>
              <a:t>Päästöt ovat tuplaantuneet viimeisen vuosikymmenen aikana ja lisääntyvät vuosittain</a:t>
            </a:r>
          </a:p>
          <a:p>
            <a:pPr lvl="1"/>
            <a:r>
              <a:rPr lang="fi-FI" dirty="0"/>
              <a:t>Puustoon sitoutuu vähemmän hiiltä kuin maaperästä vapautuu</a:t>
            </a:r>
          </a:p>
          <a:p>
            <a:r>
              <a:rPr lang="fi-FI" dirty="0"/>
              <a:t>Turpeessa on yleensä runsaasti typpeä, minkä vuoksi myös typpioksiduulin, eli ilokaasun, päästöt lisääntyvät</a:t>
            </a:r>
            <a:r>
              <a:rPr lang="fi-FI" dirty="0">
                <a:cs typeface="Calibri"/>
              </a:rPr>
              <a:t> ojituksen seurauksena</a:t>
            </a:r>
          </a:p>
          <a:p>
            <a:r>
              <a:rPr lang="fi-FI" dirty="0">
                <a:cs typeface="Calibri"/>
              </a:rPr>
              <a:t>Ilman lämpötilojen nousu ilmastonmuutoksen myötä kiihdyttää turpeen hajoamista, sillä maaperän mikrobit aktivoituvat lämmön vaikutuksesta</a:t>
            </a:r>
          </a:p>
          <a:p>
            <a:r>
              <a:rPr lang="fi-FI" dirty="0">
                <a:cs typeface="Calibri"/>
              </a:rPr>
              <a:t>Toimenpiteet suometsissä ovat avainasemassa päästöjen vähentämisessä</a:t>
            </a:r>
          </a:p>
          <a:p>
            <a:pPr lvl="1"/>
            <a:r>
              <a:rPr lang="fi-FI" dirty="0">
                <a:cs typeface="Calibri"/>
              </a:rPr>
              <a:t>Avohakkuun jälkeinen maaperäpäästö on merkittävä, minkä lisäksi menetetään hiiltä sitova puusto</a:t>
            </a:r>
          </a:p>
        </p:txBody>
      </p:sp>
      <p:sp>
        <p:nvSpPr>
          <p:cNvPr id="3" name="Title 2">
            <a:extLst>
              <a:ext uri="{FF2B5EF4-FFF2-40B4-BE49-F238E27FC236}">
                <a16:creationId xmlns:a16="http://schemas.microsoft.com/office/drawing/2014/main" id="{41DD736C-D9F5-7140-F98C-73B954F5C1A7}"/>
              </a:ext>
            </a:extLst>
          </p:cNvPr>
          <p:cNvSpPr>
            <a:spLocks noGrp="1"/>
          </p:cNvSpPr>
          <p:nvPr>
            <p:ph type="ctrTitle"/>
          </p:nvPr>
        </p:nvSpPr>
        <p:spPr/>
        <p:txBody>
          <a:bodyPr>
            <a:normAutofit/>
          </a:bodyPr>
          <a:lstStyle/>
          <a:p>
            <a:r>
              <a:rPr lang="fi-FI" dirty="0"/>
              <a:t>Soiden käyttö lisää ilmastopäästöjä</a:t>
            </a:r>
          </a:p>
        </p:txBody>
      </p:sp>
      <p:sp>
        <p:nvSpPr>
          <p:cNvPr id="5" name="Footer Placeholder 4">
            <a:extLst>
              <a:ext uri="{FF2B5EF4-FFF2-40B4-BE49-F238E27FC236}">
                <a16:creationId xmlns:a16="http://schemas.microsoft.com/office/drawing/2014/main" id="{DB351806-1B47-9B8A-D425-3746322C47F1}"/>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211430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B6F62A-6420-88E4-AF31-0C386BE8AF0A}"/>
              </a:ext>
            </a:extLst>
          </p:cNvPr>
          <p:cNvSpPr>
            <a:spLocks noGrp="1"/>
          </p:cNvSpPr>
          <p:nvPr>
            <p:ph type="body" idx="10"/>
          </p:nvPr>
        </p:nvSpPr>
        <p:spPr/>
        <p:txBody>
          <a:bodyPr/>
          <a:lstStyle/>
          <a:p>
            <a:r>
              <a:rPr lang="fi-FI" dirty="0"/>
              <a:t>Lue Luken tietokortti </a:t>
            </a:r>
            <a:r>
              <a:rPr lang="fi-FI" dirty="0">
                <a:hlinkClick r:id="rId2"/>
              </a:rPr>
              <a:t>Suometsien ilmastoviisas metsänhoito</a:t>
            </a:r>
            <a:r>
              <a:rPr lang="fi-FI" dirty="0"/>
              <a:t> vuodelta 2023, ja pohdi seuraavia kysymyksiä:</a:t>
            </a:r>
          </a:p>
          <a:p>
            <a:pPr lvl="1"/>
            <a:r>
              <a:rPr lang="fi-FI" dirty="0"/>
              <a:t>Mikä merkitys suometsillä on kansallisessa hiilitaseessamme?</a:t>
            </a:r>
          </a:p>
          <a:p>
            <a:pPr lvl="1"/>
            <a:r>
              <a:rPr lang="fi-FI" dirty="0"/>
              <a:t>Millaiset toimenpiteet pienentävät suometsien hiilivarastoa?</a:t>
            </a:r>
          </a:p>
          <a:p>
            <a:pPr lvl="1"/>
            <a:r>
              <a:rPr lang="fi-FI" dirty="0"/>
              <a:t>Mitä suometsien hiilihävikille voidaan tehdä?</a:t>
            </a:r>
          </a:p>
          <a:p>
            <a:pPr lvl="1"/>
            <a:r>
              <a:rPr lang="fi-FI" dirty="0"/>
              <a:t>Tukevatko suositellut ilmastotoimenpiteet myös metsätalouden negatiivisten monimuotoisuus- ja vesistövaikutusten lieventämistä?</a:t>
            </a:r>
          </a:p>
        </p:txBody>
      </p:sp>
      <p:sp>
        <p:nvSpPr>
          <p:cNvPr id="3" name="Title 2">
            <a:extLst>
              <a:ext uri="{FF2B5EF4-FFF2-40B4-BE49-F238E27FC236}">
                <a16:creationId xmlns:a16="http://schemas.microsoft.com/office/drawing/2014/main" id="{4C224D3F-ABD0-10EB-99E6-8BC811A0B98C}"/>
              </a:ext>
            </a:extLst>
          </p:cNvPr>
          <p:cNvSpPr>
            <a:spLocks noGrp="1"/>
          </p:cNvSpPr>
          <p:nvPr>
            <p:ph type="ctrTitle"/>
          </p:nvPr>
        </p:nvSpPr>
        <p:spPr>
          <a:xfrm>
            <a:off x="803054" y="390916"/>
            <a:ext cx="10525316" cy="792088"/>
          </a:xfrm>
        </p:spPr>
        <p:txBody>
          <a:bodyPr>
            <a:normAutofit fontScale="90000"/>
          </a:bodyPr>
          <a:lstStyle/>
          <a:p>
            <a:r>
              <a:rPr lang="fi-FI" dirty="0"/>
              <a:t>Suometsät ovat keskiössä maankäytön ilmastovaikutusten vähentämisessä</a:t>
            </a:r>
          </a:p>
        </p:txBody>
      </p:sp>
      <p:sp>
        <p:nvSpPr>
          <p:cNvPr id="5" name="Footer Placeholder 4">
            <a:extLst>
              <a:ext uri="{FF2B5EF4-FFF2-40B4-BE49-F238E27FC236}">
                <a16:creationId xmlns:a16="http://schemas.microsoft.com/office/drawing/2014/main" id="{D1EA74C4-36E0-34DB-73C0-D557703C74A7}"/>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2980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B91D8-362C-3C98-82B8-AB7698972D5D}"/>
              </a:ext>
            </a:extLst>
          </p:cNvPr>
          <p:cNvSpPr>
            <a:spLocks noGrp="1"/>
          </p:cNvSpPr>
          <p:nvPr>
            <p:ph type="body" idx="10"/>
          </p:nvPr>
        </p:nvSpPr>
        <p:spPr>
          <a:xfrm>
            <a:off x="803054" y="1460500"/>
            <a:ext cx="10525346" cy="3937000"/>
          </a:xfrm>
        </p:spPr>
        <p:txBody>
          <a:bodyPr>
            <a:normAutofit lnSpcReduction="10000"/>
          </a:bodyPr>
          <a:lstStyle/>
          <a:p>
            <a:r>
              <a:rPr lang="fi-FI" dirty="0"/>
              <a:t>Positiivisten luontovaikutusten maksimoimiseksi toimenpiteet pitäisi kohdistaa ensisijaisesti uhanalaisimpiin ja harvinaisimpiin luontotyyppeihin sekä luontotyyppeihin, joissa esiintyy uhanalaisia lajeja</a:t>
            </a:r>
            <a:endParaRPr lang="fi-FI" dirty="0">
              <a:sym typeface="Wingdings" panose="05000000000000000000" pitchFamily="2" charset="2"/>
            </a:endParaRPr>
          </a:p>
          <a:p>
            <a:r>
              <a:rPr lang="fi-FI" dirty="0">
                <a:sym typeface="Wingdings" panose="05000000000000000000" pitchFamily="2" charset="2"/>
              </a:rPr>
              <a:t>Ennallistamisella, eli toimenpiteillä, jotka auttavat suota kehittymään lähemmäs sen luonnontilaa, voidaan palauttaa suon vesitasapaino ja turvetta kerryttävä toiminta</a:t>
            </a:r>
          </a:p>
          <a:p>
            <a:pPr lvl="1"/>
            <a:r>
              <a:rPr lang="fi-FI" dirty="0">
                <a:sym typeface="Wingdings" panose="05000000000000000000" pitchFamily="2" charset="2"/>
              </a:rPr>
              <a:t>Edistää turpeen hiilivaraston säilymistä, mikä on keskeistä pitkän aikavälin ilmastovaikutusten kannalta</a:t>
            </a:r>
          </a:p>
          <a:p>
            <a:pPr lvl="1"/>
            <a:r>
              <a:rPr lang="fi-FI" dirty="0">
                <a:sym typeface="Wingdings" panose="05000000000000000000" pitchFamily="2" charset="2"/>
              </a:rPr>
              <a:t>Mitä märempi suo ja paksumpi turvekerros sitä varmemmin varasto säilyy  i</a:t>
            </a:r>
            <a:r>
              <a:rPr lang="fi-FI" dirty="0"/>
              <a:t>lmastoa viilentävän vaikutuksen aikaansaamiseksi rehevimpien soiden ennallistaminen on tehokkain keino</a:t>
            </a:r>
          </a:p>
          <a:p>
            <a:pPr lvl="1"/>
            <a:r>
              <a:rPr lang="fi-FI" dirty="0"/>
              <a:t>Karummilla metsäojitetuilla alueilla toimenpiteiden ympäristövaikutuksia kannattaa punnita niin ilmaston, vesistön kuin monimuotoisuuden kannalta</a:t>
            </a:r>
          </a:p>
          <a:p>
            <a:pPr lvl="2"/>
            <a:r>
              <a:rPr lang="fi-FI" dirty="0"/>
              <a:t>Metaanipäästöjen hallinnan sekä monimuotoisuus- ja vesistövaikutusten tasapainottaminen</a:t>
            </a:r>
          </a:p>
        </p:txBody>
      </p:sp>
      <p:sp>
        <p:nvSpPr>
          <p:cNvPr id="3" name="Title 2">
            <a:extLst>
              <a:ext uri="{FF2B5EF4-FFF2-40B4-BE49-F238E27FC236}">
                <a16:creationId xmlns:a16="http://schemas.microsoft.com/office/drawing/2014/main" id="{D88C2857-682C-FC3D-AAE0-BE72A6868C07}"/>
              </a:ext>
            </a:extLst>
          </p:cNvPr>
          <p:cNvSpPr>
            <a:spLocks noGrp="1"/>
          </p:cNvSpPr>
          <p:nvPr>
            <p:ph type="ctrTitle"/>
          </p:nvPr>
        </p:nvSpPr>
        <p:spPr>
          <a:xfrm>
            <a:off x="803084" y="390916"/>
            <a:ext cx="10525316" cy="792088"/>
          </a:xfrm>
        </p:spPr>
        <p:txBody>
          <a:bodyPr>
            <a:normAutofit/>
          </a:bodyPr>
          <a:lstStyle/>
          <a:p>
            <a:r>
              <a:rPr lang="fi-FI" dirty="0"/>
              <a:t>Suoluonnon tilan parantaminen</a:t>
            </a:r>
          </a:p>
        </p:txBody>
      </p:sp>
      <p:sp>
        <p:nvSpPr>
          <p:cNvPr id="5" name="Footer Placeholder 4">
            <a:extLst>
              <a:ext uri="{FF2B5EF4-FFF2-40B4-BE49-F238E27FC236}">
                <a16:creationId xmlns:a16="http://schemas.microsoft.com/office/drawing/2014/main" id="{DE6FBB89-DFCA-4F69-4030-F7FFDFE3438C}"/>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104040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12FE3-28D9-DEE2-BB9C-3E1006D10AE7}"/>
              </a:ext>
            </a:extLst>
          </p:cNvPr>
          <p:cNvSpPr>
            <a:spLocks noGrp="1"/>
          </p:cNvSpPr>
          <p:nvPr>
            <p:ph type="body" idx="10"/>
          </p:nvPr>
        </p:nvSpPr>
        <p:spPr/>
        <p:txBody>
          <a:bodyPr>
            <a:normAutofit fontScale="92500" lnSpcReduction="10000"/>
          </a:bodyPr>
          <a:lstStyle/>
          <a:p>
            <a:r>
              <a:rPr lang="fi-FI" dirty="0" err="1"/>
              <a:t>Kareksela</a:t>
            </a:r>
            <a:r>
              <a:rPr lang="fi-FI" dirty="0"/>
              <a:t>, S., Ojanen, P., </a:t>
            </a:r>
            <a:r>
              <a:rPr lang="fi-FI" dirty="0" err="1"/>
              <a:t>Aapala</a:t>
            </a:r>
            <a:r>
              <a:rPr lang="fi-FI" dirty="0"/>
              <a:t>, K., Haapalehto, T., Ilmonen, J., Koskinen, M., Laiho, R., Laine, A., </a:t>
            </a:r>
            <a:r>
              <a:rPr lang="fi-FI" dirty="0" err="1"/>
              <a:t>Maanavilja</a:t>
            </a:r>
            <a:r>
              <a:rPr lang="fi-FI" dirty="0"/>
              <a:t>, L., Marttila, H., Minkkinen, K., Nieminen, M., Ronkanen, A.-K., </a:t>
            </a:r>
            <a:r>
              <a:rPr lang="fi-FI" dirty="0" err="1"/>
              <a:t>Sallantaus</a:t>
            </a:r>
            <a:r>
              <a:rPr lang="fi-FI" dirty="0"/>
              <a:t>, T., </a:t>
            </a:r>
            <a:r>
              <a:rPr lang="fi-FI" dirty="0" err="1"/>
              <a:t>Sarkkola</a:t>
            </a:r>
            <a:r>
              <a:rPr lang="fi-FI" dirty="0"/>
              <a:t>, S., Tolvanen, A., </a:t>
            </a:r>
            <a:r>
              <a:rPr lang="fi-FI" dirty="0" err="1"/>
              <a:t>Tuittila</a:t>
            </a:r>
            <a:r>
              <a:rPr lang="fi-FI" dirty="0"/>
              <a:t>, E.-S. ja </a:t>
            </a:r>
            <a:r>
              <a:rPr lang="fi-FI" dirty="0" err="1"/>
              <a:t>Vasander</a:t>
            </a:r>
            <a:r>
              <a:rPr lang="fi-FI" dirty="0"/>
              <a:t>, H. 2021. Soiden ennallistamisen suoluonto-, vesistö-, ja ilmastovaikutukset. Vertaisarvioitu raportti. Suomen Luontopaneelin julkaisuja 3b/2021. </a:t>
            </a:r>
          </a:p>
          <a:p>
            <a:r>
              <a:rPr lang="fi-FI" dirty="0"/>
              <a:t>Kontula, T. &amp; Raunio, A. (toim.). 2018. Suomen luontotyyppien uhanalaisuus 2018. Luontotyyppien punainen kirja – Osa 1: Tulokset ja arvioinnin perusteet. Suomen ympäristökeskus ja ympäristöministeriö, Helsinki. Suomen ympäristö 5/2018. 388 s.</a:t>
            </a:r>
          </a:p>
          <a:p>
            <a:r>
              <a:rPr lang="fi-FI" dirty="0"/>
              <a:t>Luken verkkosivu. Soiden monimuotoisuus ja virkistyskäyttö. Viitattu 23.5.2024. Saatavilla: </a:t>
            </a:r>
            <a:r>
              <a:rPr lang="fi-FI" dirty="0">
                <a:hlinkClick r:id="rId2"/>
              </a:rPr>
              <a:t>https://www.luke.fi/fi/ajankohtaista/teemat-ja-kampanjat/suometsat/soiden-monimuotoisuus-ja-virkistyskaytto</a:t>
            </a:r>
            <a:endParaRPr lang="fi-FI" dirty="0"/>
          </a:p>
          <a:p>
            <a:r>
              <a:rPr lang="fi-FI" dirty="0"/>
              <a:t>Luken verkkosivu. Avainlukuja suometsistä. Viitattu 23.5.2024. Saatavilla: https://www.luke.fi/fi/ajankohtaista/teemat-ja-kampanjat/suometsat/avainlukuja-suometsista</a:t>
            </a:r>
          </a:p>
          <a:p>
            <a:r>
              <a:rPr lang="fi-FI" dirty="0"/>
              <a:t>Punaisen kirjan verkkopalvelu. </a:t>
            </a:r>
            <a:r>
              <a:rPr lang="fi-FI" dirty="0">
                <a:hlinkClick r:id="rId3"/>
              </a:rPr>
              <a:t>Suot</a:t>
            </a:r>
            <a:r>
              <a:rPr lang="fi-FI" dirty="0"/>
              <a:t>. Viitattu: 22.1.2024.</a:t>
            </a:r>
          </a:p>
          <a:p>
            <a:endParaRPr lang="fi-FI" dirty="0"/>
          </a:p>
          <a:p>
            <a:endParaRPr lang="fi-FI" dirty="0"/>
          </a:p>
        </p:txBody>
      </p:sp>
      <p:sp>
        <p:nvSpPr>
          <p:cNvPr id="3" name="Title 2">
            <a:extLst>
              <a:ext uri="{FF2B5EF4-FFF2-40B4-BE49-F238E27FC236}">
                <a16:creationId xmlns:a16="http://schemas.microsoft.com/office/drawing/2014/main" id="{B295721A-608D-A9DC-B98A-D336D787DF9C}"/>
              </a:ext>
            </a:extLst>
          </p:cNvPr>
          <p:cNvSpPr>
            <a:spLocks noGrp="1"/>
          </p:cNvSpPr>
          <p:nvPr>
            <p:ph type="ctrTitle"/>
          </p:nvPr>
        </p:nvSpPr>
        <p:spPr/>
        <p:txBody>
          <a:bodyPr/>
          <a:lstStyle/>
          <a:p>
            <a:r>
              <a:rPr lang="fi-FI" dirty="0"/>
              <a:t>Lähteet</a:t>
            </a:r>
          </a:p>
        </p:txBody>
      </p:sp>
      <p:sp>
        <p:nvSpPr>
          <p:cNvPr id="5" name="Footer Placeholder 4">
            <a:extLst>
              <a:ext uri="{FF2B5EF4-FFF2-40B4-BE49-F238E27FC236}">
                <a16:creationId xmlns:a16="http://schemas.microsoft.com/office/drawing/2014/main" id="{50592F6A-C497-A922-B322-4765C4635E65}"/>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311887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C1867D5B-266F-F14A-AB72-141379F9AE87}"/>
              </a:ext>
            </a:extLst>
          </p:cNvPr>
          <p:cNvSpPr txBox="1"/>
          <p:nvPr/>
        </p:nvSpPr>
        <p:spPr>
          <a:xfrm>
            <a:off x="3048856" y="3246902"/>
            <a:ext cx="6097712" cy="369332"/>
          </a:xfrm>
          <a:prstGeom prst="rect">
            <a:avLst/>
          </a:prstGeom>
          <a:noFill/>
        </p:spPr>
        <p:txBody>
          <a:bodyPr wrap="square">
            <a:spAutoFit/>
          </a:bodyPr>
          <a:lstStyle/>
          <a:p>
            <a:r>
              <a:rPr lang="fi-FI" dirty="0"/>
              <a:t> </a:t>
            </a:r>
          </a:p>
        </p:txBody>
      </p:sp>
    </p:spTree>
    <p:extLst>
      <p:ext uri="{BB962C8B-B14F-4D97-AF65-F5344CB8AC3E}">
        <p14:creationId xmlns:p14="http://schemas.microsoft.com/office/powerpoint/2010/main" val="337594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9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AB891-C54B-CD76-11A6-4659F0D5C4A6}"/>
              </a:ext>
            </a:extLst>
          </p:cNvPr>
          <p:cNvSpPr>
            <a:spLocks noGrp="1"/>
          </p:cNvSpPr>
          <p:nvPr>
            <p:ph type="body" idx="10"/>
          </p:nvPr>
        </p:nvSpPr>
        <p:spPr/>
        <p:txBody>
          <a:bodyPr lIns="91440" tIns="45720" rIns="91440" bIns="45720" anchor="t">
            <a:normAutofit/>
          </a:bodyPr>
          <a:lstStyle/>
          <a:p>
            <a:r>
              <a:rPr lang="fi-FI" sz="1700" dirty="0">
                <a:cs typeface="Calibri"/>
              </a:rPr>
              <a:t>Opetusmateriaalin nimi: Suot ja niiden tila Suomessa</a:t>
            </a:r>
            <a:endParaRPr lang="fi-FI" dirty="0">
              <a:cs typeface="Calibri" panose="020F0502020204030204"/>
            </a:endParaRPr>
          </a:p>
          <a:p>
            <a:r>
              <a:rPr lang="fi-FI" sz="1700" dirty="0">
                <a:cs typeface="Calibri"/>
              </a:rPr>
              <a:t>Opetusmateriaalin tavoite: Kertoa pääasiat Suomessa esiintyvien soiden rakenteesta, toiminnasta ja luokittelusta. Lisäksi käsitellään tiiviisti Suomen suoluonnon tilaa ja soiden käytön vaikutusta ilmastopäästöihin.</a:t>
            </a:r>
          </a:p>
          <a:p>
            <a:r>
              <a:rPr lang="fi-FI" sz="1700" dirty="0">
                <a:cs typeface="Calibri"/>
              </a:rPr>
              <a:t>Opetusmateriaalin kohderyhmät (esim. koulutusaste): 2. asteen opiskelijat, korkeakouluopiskelijat ja jatkuvan oppimisen opiskelijat</a:t>
            </a:r>
          </a:p>
          <a:p>
            <a:r>
              <a:rPr lang="fi-FI" sz="1700" dirty="0">
                <a:cs typeface="Calibri"/>
              </a:rPr>
              <a:t>Opetusmateriaalin sisällöstä lyhyt kuvaus: Sisältää tietoa opetusmateriaalin tavoitteeseen liittyvistä aiheista sekä pohdintatehtävän suometsien roolista maankäytön ilmastovaikutusten vähentämisessä.</a:t>
            </a:r>
          </a:p>
          <a:p>
            <a:r>
              <a:rPr lang="fi-FI" sz="1700" dirty="0">
                <a:cs typeface="Calibri"/>
              </a:rPr>
              <a:t>Ohjeistus eli miten ohjeistan opettajaa käyttämään materiaalia (eri kohderyhmille): Diaesitystä voi käyttää sellaisenaan itseopiskeluun tai opetusmateriaalina esimerkiksi kansallista luonnon monimuotoisuutta ja/tai maankäytön ilmastovaikutuksia käsittelevissä opinnoissa.</a:t>
            </a:r>
          </a:p>
          <a:p>
            <a:r>
              <a:rPr lang="fi-FI" sz="1700" dirty="0">
                <a:cs typeface="Calibri"/>
              </a:rPr>
              <a:t>Arvio opetusmateriaalin läpikäymiseen kuluvasta ajasta: 1 h linkkeineen</a:t>
            </a:r>
          </a:p>
        </p:txBody>
      </p:sp>
      <p:sp>
        <p:nvSpPr>
          <p:cNvPr id="3" name="Title 2">
            <a:extLst>
              <a:ext uri="{FF2B5EF4-FFF2-40B4-BE49-F238E27FC236}">
                <a16:creationId xmlns:a16="http://schemas.microsoft.com/office/drawing/2014/main" id="{D1A520C5-F46C-C76F-F7C1-941926DD2006}"/>
              </a:ext>
            </a:extLst>
          </p:cNvPr>
          <p:cNvSpPr>
            <a:spLocks noGrp="1"/>
          </p:cNvSpPr>
          <p:nvPr>
            <p:ph type="ctrTitle"/>
          </p:nvPr>
        </p:nvSpPr>
        <p:spPr/>
        <p:txBody>
          <a:bodyPr lIns="91440" tIns="45720" rIns="91440" bIns="45720" anchor="t">
            <a:normAutofit/>
          </a:bodyPr>
          <a:lstStyle/>
          <a:p>
            <a:r>
              <a:rPr lang="fi-FI" dirty="0">
                <a:cs typeface="Calibri"/>
              </a:rPr>
              <a:t>Opetusmateriaalin kuvaus ja käyttö</a:t>
            </a:r>
            <a:endParaRPr lang="fi-FI" dirty="0"/>
          </a:p>
        </p:txBody>
      </p:sp>
      <p:sp>
        <p:nvSpPr>
          <p:cNvPr id="5" name="Footer Placeholder 4">
            <a:extLst>
              <a:ext uri="{FF2B5EF4-FFF2-40B4-BE49-F238E27FC236}">
                <a16:creationId xmlns:a16="http://schemas.microsoft.com/office/drawing/2014/main" id="{A654FBF6-1510-7D40-5A6A-DCF35F8B8AB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D004B">
                    <a:tint val="75000"/>
                  </a:srgbClr>
                </a:solidFill>
                <a:effectLst/>
                <a:uLnTx/>
                <a:uFillTx/>
                <a:latin typeface="Calibri" panose="020F0502020204030204"/>
                <a:ea typeface="+mn-ea"/>
                <a:cs typeface="+mn-cs"/>
              </a:rPr>
              <a:t>OVI – Uutta osaamista ja liiketoimintaa vihreän siirtymän tueksi</a:t>
            </a:r>
          </a:p>
        </p:txBody>
      </p:sp>
    </p:spTree>
    <p:extLst>
      <p:ext uri="{BB962C8B-B14F-4D97-AF65-F5344CB8AC3E}">
        <p14:creationId xmlns:p14="http://schemas.microsoft.com/office/powerpoint/2010/main" val="295533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een field with trees&#10;&#10;Description automatically generated">
            <a:extLst>
              <a:ext uri="{FF2B5EF4-FFF2-40B4-BE49-F238E27FC236}">
                <a16:creationId xmlns:a16="http://schemas.microsoft.com/office/drawing/2014/main" id="{FDBD6869-BFD0-C50C-FED6-7E7DD50F7F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15" r="25263"/>
          <a:stretch/>
        </p:blipFill>
        <p:spPr>
          <a:xfrm>
            <a:off x="8559800" y="0"/>
            <a:ext cx="3632200" cy="6858000"/>
          </a:xfrm>
          <a:prstGeom prst="rect">
            <a:avLst/>
          </a:prstGeom>
        </p:spPr>
      </p:pic>
      <p:pic>
        <p:nvPicPr>
          <p:cNvPr id="12" name="Picture 11" descr="A blue and green text on a black background&#10;&#10;Description automatically generated">
            <a:extLst>
              <a:ext uri="{FF2B5EF4-FFF2-40B4-BE49-F238E27FC236}">
                <a16:creationId xmlns:a16="http://schemas.microsoft.com/office/drawing/2014/main" id="{B00468C4-C537-9D9A-F3E9-37E71E412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sp>
        <p:nvSpPr>
          <p:cNvPr id="15" name="Title 14">
            <a:extLst>
              <a:ext uri="{FF2B5EF4-FFF2-40B4-BE49-F238E27FC236}">
                <a16:creationId xmlns:a16="http://schemas.microsoft.com/office/drawing/2014/main" id="{84F1C46E-415B-FFD2-A4CF-2ACD6ED96B40}"/>
              </a:ext>
            </a:extLst>
          </p:cNvPr>
          <p:cNvSpPr txBox="1">
            <a:spLocks noGrp="1"/>
          </p:cNvSpPr>
          <p:nvPr>
            <p:ph type="title" idx="4294967295"/>
          </p:nvPr>
        </p:nvSpPr>
        <p:spPr>
          <a:xfrm>
            <a:off x="9265791" y="3114935"/>
            <a:ext cx="222021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chemeClr val="bg1"/>
                </a:solidFill>
                <a:effectLst/>
                <a:uLnTx/>
                <a:uFillTx/>
                <a:latin typeface="+mn-lt"/>
                <a:ea typeface="+mn-ea"/>
                <a:cs typeface="+mn-cs"/>
              </a:rPr>
              <a:t>Soilla on </a:t>
            </a:r>
            <a:r>
              <a:rPr lang="fi-FI" sz="2400" b="1" dirty="0">
                <a:solidFill>
                  <a:schemeClr val="bg1"/>
                </a:solidFill>
                <a:latin typeface="+mn-lt"/>
                <a:ea typeface="+mn-ea"/>
                <a:cs typeface="+mn-cs"/>
              </a:rPr>
              <a:t>kourallinen</a:t>
            </a:r>
            <a:r>
              <a:rPr kumimoji="0" lang="fi-FI" sz="2400" b="1" i="0" u="none" strike="noStrike" kern="1200" cap="none" spc="0" normalizeH="0" baseline="0" noProof="0" dirty="0">
                <a:ln>
                  <a:noFill/>
                </a:ln>
                <a:solidFill>
                  <a:schemeClr val="bg1"/>
                </a:solidFill>
                <a:effectLst/>
                <a:uLnTx/>
                <a:uFillTx/>
                <a:latin typeface="+mn-lt"/>
                <a:ea typeface="+mn-ea"/>
                <a:cs typeface="+mn-cs"/>
              </a:rPr>
              <a:t> yhteisiä piirteitä</a:t>
            </a:r>
          </a:p>
        </p:txBody>
      </p:sp>
      <p:sp>
        <p:nvSpPr>
          <p:cNvPr id="2" name="Content Placeholder 7">
            <a:extLst>
              <a:ext uri="{FF2B5EF4-FFF2-40B4-BE49-F238E27FC236}">
                <a16:creationId xmlns:a16="http://schemas.microsoft.com/office/drawing/2014/main" id="{551CD3F6-8BC2-4CED-D9C0-080E30FF4870}"/>
              </a:ext>
            </a:extLst>
          </p:cNvPr>
          <p:cNvSpPr txBox="1">
            <a:spLocks/>
          </p:cNvSpPr>
          <p:nvPr/>
        </p:nvSpPr>
        <p:spPr>
          <a:xfrm>
            <a:off x="542660" y="673924"/>
            <a:ext cx="7491208" cy="551015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Ominaisuuksiensa vaihtelevuuden vuoksi suot rikastavat luonnon monimuotoisuutta</a:t>
            </a:r>
          </a:p>
          <a:p>
            <a:r>
              <a:rPr lang="fi-FI" dirty="0"/>
              <a:t>Erilaisia suotyyppejä on lukuisia, mutta yleisesti luonnontilaisia soita luonnehtivat:</a:t>
            </a:r>
          </a:p>
          <a:p>
            <a:pPr lvl="1"/>
            <a:r>
              <a:rPr lang="fi-FI" dirty="0"/>
              <a:t>Korkea veden pinnan taso</a:t>
            </a:r>
            <a:endParaRPr lang="fi-FI" dirty="0">
              <a:cs typeface="Calibri"/>
            </a:endParaRPr>
          </a:p>
          <a:p>
            <a:pPr lvl="1"/>
            <a:r>
              <a:rPr lang="fi-FI" dirty="0"/>
              <a:t>Monimuotoinen kasvillisuus ja eliöstö</a:t>
            </a:r>
          </a:p>
          <a:p>
            <a:pPr lvl="2"/>
            <a:r>
              <a:rPr lang="fi-FI" dirty="0"/>
              <a:t>Suot ovat tärkeitä erityisesti märkien elinympäristöjen lajeille</a:t>
            </a:r>
          </a:p>
          <a:p>
            <a:pPr lvl="1"/>
            <a:r>
              <a:rPr lang="fi-FI" dirty="0"/>
              <a:t>Luontaisesti hidas kehitys</a:t>
            </a:r>
          </a:p>
          <a:p>
            <a:pPr lvl="1"/>
            <a:r>
              <a:rPr lang="fi-FI" dirty="0"/>
              <a:t>Turvemaat</a:t>
            </a:r>
          </a:p>
          <a:p>
            <a:pPr lvl="2"/>
            <a:r>
              <a:rPr lang="fi-FI" dirty="0"/>
              <a:t>Syntyvät suokasvillisuuden hajotessa osittain ja kerrostuessa hitaasti hapettomiin olosuhteisiin pohjaveden pinnan alle</a:t>
            </a:r>
          </a:p>
        </p:txBody>
      </p:sp>
      <p:pic>
        <p:nvPicPr>
          <p:cNvPr id="3" name="Picture 2" descr="A close up of a sign&#10;&#10;Description automatically generated">
            <a:extLst>
              <a:ext uri="{FF2B5EF4-FFF2-40B4-BE49-F238E27FC236}">
                <a16:creationId xmlns:a16="http://schemas.microsoft.com/office/drawing/2014/main" id="{DCF851C9-E0A0-DF6A-C8AE-48B14FBC9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spTree>
    <p:extLst>
      <p:ext uri="{BB962C8B-B14F-4D97-AF65-F5344CB8AC3E}">
        <p14:creationId xmlns:p14="http://schemas.microsoft.com/office/powerpoint/2010/main" val="78238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F0A37-F1C1-35D7-4EDC-D46EB15B6644}"/>
              </a:ext>
            </a:extLst>
          </p:cNvPr>
          <p:cNvSpPr>
            <a:spLocks noGrp="1"/>
          </p:cNvSpPr>
          <p:nvPr>
            <p:ph type="body" idx="10"/>
          </p:nvPr>
        </p:nvSpPr>
        <p:spPr/>
        <p:txBody>
          <a:bodyPr>
            <a:normAutofit/>
          </a:bodyPr>
          <a:lstStyle/>
          <a:p>
            <a:r>
              <a:rPr lang="fi-FI" dirty="0"/>
              <a:t>Ravinteikkuus sekä veden pinnan taso ja sen vuodenaikaisvaihtelut</a:t>
            </a:r>
          </a:p>
          <a:p>
            <a:pPr lvl="1"/>
            <a:r>
              <a:rPr lang="fi-FI" dirty="0"/>
              <a:t>Märkyys ja ravinteikkuus ovat toisistaan riippumattomia ominaisuuksia, eli märkä tai kuiva suo voi olla joko niukka- tai runsasravinteinen</a:t>
            </a:r>
          </a:p>
          <a:p>
            <a:r>
              <a:rPr lang="fi-FI" dirty="0"/>
              <a:t>Suotyyppi</a:t>
            </a:r>
          </a:p>
          <a:p>
            <a:pPr lvl="1"/>
            <a:r>
              <a:rPr lang="fi-FI" dirty="0"/>
              <a:t>Turve on sitä maatuneempaa, mitä helpommin hajotettavia suotyypin kasvit ovat </a:t>
            </a:r>
            <a:r>
              <a:rPr lang="fi-FI" dirty="0">
                <a:sym typeface="Wingdings" panose="05000000000000000000" pitchFamily="2" charset="2"/>
              </a:rPr>
              <a:t>ja mitä kauemmin </a:t>
            </a:r>
            <a:r>
              <a:rPr lang="fi-FI" dirty="0"/>
              <a:t>kasvijäännökset pysyvät hapellisessa pintakerroksessa ennen kuin ne päätyvät veden alle</a:t>
            </a:r>
          </a:p>
          <a:p>
            <a:r>
              <a:rPr lang="fi-FI" dirty="0"/>
              <a:t>Suon kehityshistoria ja häiriöt (mm. ojitus tai ennallistaminen)</a:t>
            </a:r>
          </a:p>
          <a:p>
            <a:pPr lvl="1"/>
            <a:r>
              <a:rPr lang="fi-FI" dirty="0"/>
              <a:t>Vaikuttavat suon pintakerroksen kasvilajistoon ja turpeen kertymisnopeuteen suon eri osissa</a:t>
            </a:r>
          </a:p>
        </p:txBody>
      </p:sp>
      <p:sp>
        <p:nvSpPr>
          <p:cNvPr id="3" name="Title 2">
            <a:extLst>
              <a:ext uri="{FF2B5EF4-FFF2-40B4-BE49-F238E27FC236}">
                <a16:creationId xmlns:a16="http://schemas.microsoft.com/office/drawing/2014/main" id="{32340112-70EF-322F-D10F-DA94B2C089D8}"/>
              </a:ext>
            </a:extLst>
          </p:cNvPr>
          <p:cNvSpPr>
            <a:spLocks noGrp="1"/>
          </p:cNvSpPr>
          <p:nvPr>
            <p:ph type="ctrTitle"/>
          </p:nvPr>
        </p:nvSpPr>
        <p:spPr/>
        <p:txBody>
          <a:bodyPr>
            <a:normAutofit fontScale="90000"/>
          </a:bodyPr>
          <a:lstStyle/>
          <a:p>
            <a:r>
              <a:rPr lang="fi-FI" dirty="0"/>
              <a:t>Soiden ominaisuuksia määrittävät tekijät</a:t>
            </a:r>
          </a:p>
        </p:txBody>
      </p:sp>
      <p:sp>
        <p:nvSpPr>
          <p:cNvPr id="5" name="Footer Placeholder 4">
            <a:extLst>
              <a:ext uri="{FF2B5EF4-FFF2-40B4-BE49-F238E27FC236}">
                <a16:creationId xmlns:a16="http://schemas.microsoft.com/office/drawing/2014/main" id="{973FFDDA-1BA4-679E-64F3-B3FB08098140}"/>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7423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EB561-3CAD-8C19-1CAF-58A783DAA6C7}"/>
              </a:ext>
            </a:extLst>
          </p:cNvPr>
          <p:cNvSpPr>
            <a:spLocks noGrp="1"/>
          </p:cNvSpPr>
          <p:nvPr>
            <p:ph type="body" idx="10"/>
          </p:nvPr>
        </p:nvSpPr>
        <p:spPr/>
        <p:txBody>
          <a:bodyPr lIns="91440" tIns="45720" rIns="91440" bIns="45720" anchor="t">
            <a:normAutofit fontScale="92500" lnSpcReduction="10000"/>
          </a:bodyPr>
          <a:lstStyle/>
          <a:p>
            <a:r>
              <a:rPr lang="fi-FI" dirty="0"/>
              <a:t>Vesi- ja ravinnetalouden mukaan</a:t>
            </a:r>
          </a:p>
          <a:p>
            <a:pPr lvl="1"/>
            <a:r>
              <a:rPr lang="fi-FI" dirty="0"/>
              <a:t>Ombrotrofinen = suon vesi ja ravinteet ovat peräisin sateista ja kuivalaskeumasta, mikä tekee siitä vähäravinteisen ja happaman</a:t>
            </a:r>
          </a:p>
          <a:p>
            <a:pPr lvl="1"/>
            <a:r>
              <a:rPr lang="fi-FI" dirty="0"/>
              <a:t>Minerotrofinen = suon vesi ja ravinteet ovat peräisin sateista, kuivalaskeumasta ja valuma-alueelta, jolloin happamuus ja ravinteikkuus vaihtelevat</a:t>
            </a:r>
          </a:p>
          <a:p>
            <a:r>
              <a:rPr lang="fi-FI" dirty="0"/>
              <a:t>Suoyhdistymätyypeiksi suoaltaiden mukaan</a:t>
            </a:r>
          </a:p>
          <a:p>
            <a:pPr lvl="1"/>
            <a:r>
              <a:rPr lang="fi-FI" dirty="0"/>
              <a:t>Isompien suoyhdistymätyyppien, kuten aapasuot, keidassuot ja palsasuot, muodostumiseen vaikuttaa etenkin ilmasto</a:t>
            </a:r>
          </a:p>
          <a:p>
            <a:pPr lvl="1"/>
            <a:r>
              <a:rPr lang="fi-FI" dirty="0"/>
              <a:t>Pienempien suoyhdistymien muodostumiseen vaikuttavat paikalliset tekijät, kuten altaan sijainti, maa- ja kallioperän ominaisuudet sekä hydrologia</a:t>
            </a:r>
          </a:p>
          <a:p>
            <a:r>
              <a:rPr lang="fi-FI" dirty="0"/>
              <a:t>Puustoisuuden mukaan</a:t>
            </a:r>
          </a:p>
          <a:p>
            <a:pPr lvl="1"/>
            <a:r>
              <a:rPr lang="fi-FI" dirty="0"/>
              <a:t>Puustoisia soita ovat rämeet ja korvet</a:t>
            </a:r>
          </a:p>
          <a:p>
            <a:pPr lvl="1"/>
            <a:r>
              <a:rPr lang="fi-FI" dirty="0"/>
              <a:t>Puuttomiin avosoihin lukeutuvat nevat ja letot</a:t>
            </a:r>
          </a:p>
          <a:p>
            <a:endParaRPr lang="fi-FI" dirty="0"/>
          </a:p>
        </p:txBody>
      </p:sp>
      <p:sp>
        <p:nvSpPr>
          <p:cNvPr id="3" name="Title 2">
            <a:extLst>
              <a:ext uri="{FF2B5EF4-FFF2-40B4-BE49-F238E27FC236}">
                <a16:creationId xmlns:a16="http://schemas.microsoft.com/office/drawing/2014/main" id="{74A47C1D-5BC9-E143-11CA-76F544AD2AB9}"/>
              </a:ext>
            </a:extLst>
          </p:cNvPr>
          <p:cNvSpPr>
            <a:spLocks noGrp="1"/>
          </p:cNvSpPr>
          <p:nvPr>
            <p:ph type="ctrTitle"/>
          </p:nvPr>
        </p:nvSpPr>
        <p:spPr/>
        <p:txBody>
          <a:bodyPr/>
          <a:lstStyle/>
          <a:p>
            <a:r>
              <a:rPr lang="fi-FI" dirty="0"/>
              <a:t>Soiden luokittelu </a:t>
            </a:r>
          </a:p>
        </p:txBody>
      </p:sp>
      <p:sp>
        <p:nvSpPr>
          <p:cNvPr id="5" name="Footer Placeholder 4">
            <a:extLst>
              <a:ext uri="{FF2B5EF4-FFF2-40B4-BE49-F238E27FC236}">
                <a16:creationId xmlns:a16="http://schemas.microsoft.com/office/drawing/2014/main" id="{9C71B8DC-CEEB-E01D-B883-DEFD1D3610F4}"/>
              </a:ext>
            </a:extLst>
          </p:cNvPr>
          <p:cNvSpPr>
            <a:spLocks noGrp="1"/>
          </p:cNvSpPr>
          <p:nvPr>
            <p:ph type="ftr" sz="quarter" idx="3"/>
          </p:nvPr>
        </p:nvSpPr>
        <p:spPr/>
        <p:txBody>
          <a:bodyPr/>
          <a:lstStyle/>
          <a:p>
            <a:r>
              <a:rPr lang="fi-FI" dirty="0"/>
              <a:t>OVI – Uutta osaamista ja liiketoimintaa vihreän siirtymän tueksi</a:t>
            </a:r>
          </a:p>
        </p:txBody>
      </p:sp>
    </p:spTree>
    <p:extLst>
      <p:ext uri="{BB962C8B-B14F-4D97-AF65-F5344CB8AC3E}">
        <p14:creationId xmlns:p14="http://schemas.microsoft.com/office/powerpoint/2010/main" val="8379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A05AA-4FC8-BEC3-7233-127934371C02}"/>
              </a:ext>
            </a:extLst>
          </p:cNvPr>
          <p:cNvSpPr>
            <a:spLocks noGrp="1"/>
          </p:cNvSpPr>
          <p:nvPr>
            <p:ph type="body" idx="10"/>
          </p:nvPr>
        </p:nvSpPr>
        <p:spPr/>
        <p:txBody>
          <a:bodyPr>
            <a:normAutofit/>
          </a:bodyPr>
          <a:lstStyle/>
          <a:p>
            <a:r>
              <a:rPr lang="fi-FI" dirty="0"/>
              <a:t>Suotyyppejä ja niiden yhdistymiä tavataan Suomessa kymmeniä erilaisia, mutta niistä on erotettavissa seuraavat päätyypit:</a:t>
            </a:r>
          </a:p>
          <a:p>
            <a:pPr lvl="1"/>
            <a:r>
              <a:rPr lang="fi-FI" dirty="0"/>
              <a:t>Räme: Paksuturpeinen, niukkaravinteinen ja kuiva, kasvaa mm. suovarpua ja mäntyä</a:t>
            </a:r>
          </a:p>
          <a:p>
            <a:pPr lvl="1"/>
            <a:r>
              <a:rPr lang="fi-FI" dirty="0"/>
              <a:t>Korpi: Runsasravinteinen, puustoinen, ohutturpeinen, kasvaa kuusta ja lehtipuita sekä tuoreen kankaan kasvillisuutta</a:t>
            </a:r>
          </a:p>
          <a:p>
            <a:pPr lvl="1"/>
            <a:r>
              <a:rPr lang="fi-FI" dirty="0"/>
              <a:t>Neva: Märkä ja ravinteikas, paksuturpeinen, puuton, minerotrofisissa kasvaa saroja, ombrotrofisissa kasvaa rahkasammalia</a:t>
            </a:r>
          </a:p>
          <a:p>
            <a:pPr lvl="1"/>
            <a:r>
              <a:rPr lang="fi-FI" dirty="0"/>
              <a:t>Letto: Runsasravinteinen ja märkä, puuton, kasvaa ruskosammalia sekä vaateliaita rahkasammal- ja putkilokasvilajeja</a:t>
            </a:r>
          </a:p>
        </p:txBody>
      </p:sp>
      <p:sp>
        <p:nvSpPr>
          <p:cNvPr id="3" name="Title 2">
            <a:extLst>
              <a:ext uri="{FF2B5EF4-FFF2-40B4-BE49-F238E27FC236}">
                <a16:creationId xmlns:a16="http://schemas.microsoft.com/office/drawing/2014/main" id="{6C06F153-0193-9E94-F277-C2F632E47F56}"/>
              </a:ext>
            </a:extLst>
          </p:cNvPr>
          <p:cNvSpPr>
            <a:spLocks noGrp="1"/>
          </p:cNvSpPr>
          <p:nvPr>
            <p:ph type="ctrTitle"/>
          </p:nvPr>
        </p:nvSpPr>
        <p:spPr/>
        <p:txBody>
          <a:bodyPr/>
          <a:lstStyle/>
          <a:p>
            <a:r>
              <a:rPr lang="fi-FI" dirty="0"/>
              <a:t>Soiden päätyypit Suomessa</a:t>
            </a:r>
          </a:p>
        </p:txBody>
      </p:sp>
      <p:sp>
        <p:nvSpPr>
          <p:cNvPr id="5" name="Footer Placeholder 4">
            <a:extLst>
              <a:ext uri="{FF2B5EF4-FFF2-40B4-BE49-F238E27FC236}">
                <a16:creationId xmlns:a16="http://schemas.microsoft.com/office/drawing/2014/main" id="{DE6783BD-7DE7-2B09-F8A2-1C445EFA5BA3}"/>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181737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wamp with trees and a blue sky&#10;&#10;Description automatically generated">
            <a:extLst>
              <a:ext uri="{FF2B5EF4-FFF2-40B4-BE49-F238E27FC236}">
                <a16:creationId xmlns:a16="http://schemas.microsoft.com/office/drawing/2014/main" id="{109C8881-4BD7-3C8F-46DF-7080192AB035}"/>
              </a:ext>
            </a:extLst>
          </p:cNvPr>
          <p:cNvPicPr>
            <a:picLocks noChangeAspect="1"/>
          </p:cNvPicPr>
          <p:nvPr/>
        </p:nvPicPr>
        <p:blipFill rotWithShape="1">
          <a:blip r:embed="rId2">
            <a:extLst>
              <a:ext uri="{28A0092B-C50C-407E-A947-70E740481C1C}">
                <a14:useLocalDpi xmlns:a14="http://schemas.microsoft.com/office/drawing/2010/main" val="0"/>
              </a:ext>
            </a:extLst>
          </a:blip>
          <a:srcRect l="9860" t="8032" r="12312" b="6549"/>
          <a:stretch/>
        </p:blipFill>
        <p:spPr>
          <a:xfrm>
            <a:off x="6053027" y="1810139"/>
            <a:ext cx="5324471" cy="3637708"/>
          </a:xfrm>
          <a:prstGeom prst="rect">
            <a:avLst/>
          </a:prstGeom>
          <a:noFill/>
          <a:effectLst>
            <a:softEdge rad="63500"/>
          </a:effectLst>
        </p:spPr>
      </p:pic>
      <p:sp>
        <p:nvSpPr>
          <p:cNvPr id="2" name="Text Placeholder 1">
            <a:extLst>
              <a:ext uri="{FF2B5EF4-FFF2-40B4-BE49-F238E27FC236}">
                <a16:creationId xmlns:a16="http://schemas.microsoft.com/office/drawing/2014/main" id="{EBFD038D-FEBC-245C-83C5-F7A808506F87}"/>
              </a:ext>
            </a:extLst>
          </p:cNvPr>
          <p:cNvSpPr>
            <a:spLocks noGrp="1"/>
          </p:cNvSpPr>
          <p:nvPr>
            <p:ph sz="half" idx="1"/>
          </p:nvPr>
        </p:nvSpPr>
        <p:spPr>
          <a:xfrm>
            <a:off x="803055" y="1810139"/>
            <a:ext cx="5092659" cy="4098024"/>
          </a:xfrm>
        </p:spPr>
        <p:txBody>
          <a:bodyPr lIns="91440" tIns="45720" rIns="91440" bIns="45720" anchor="t">
            <a:normAutofit/>
          </a:bodyPr>
          <a:lstStyle/>
          <a:p>
            <a:r>
              <a:rPr lang="fi-FI" sz="1700" dirty="0"/>
              <a:t>Suolle on ominaista veden ulottuminen lähelle maanpintaa ja ajoittainen nousu maanpinnan yläpuolelle</a:t>
            </a:r>
          </a:p>
          <a:p>
            <a:pPr lvl="1"/>
            <a:r>
              <a:rPr lang="fi-FI" sz="1700" dirty="0"/>
              <a:t>Merkittävin suon luonnontilaisuuteen vaikuttava tekijä on sen vesitalous</a:t>
            </a:r>
            <a:endParaRPr lang="fi-FI" sz="1700" dirty="0">
              <a:cs typeface="Calibri"/>
            </a:endParaRPr>
          </a:p>
          <a:p>
            <a:r>
              <a:rPr lang="fi-FI" sz="1700" dirty="0"/>
              <a:t>Vesi tulee soille sadantana ja pinta- ja pohjavesivaluntana valuma-alueelta</a:t>
            </a:r>
            <a:endParaRPr lang="fi-FI" sz="1700" dirty="0">
              <a:cs typeface="Calibri"/>
            </a:endParaRPr>
          </a:p>
          <a:p>
            <a:pPr lvl="1"/>
            <a:r>
              <a:rPr lang="fi-FI" sz="1700" dirty="0"/>
              <a:t>Sadevesi on hapanta ja sisältää vain vähäisesti liuenneita aineita</a:t>
            </a:r>
            <a:endParaRPr lang="fi-FI" sz="1700" dirty="0">
              <a:cs typeface="Calibri"/>
            </a:endParaRPr>
          </a:p>
          <a:p>
            <a:pPr lvl="1"/>
            <a:r>
              <a:rPr lang="fi-FI" sz="1700" dirty="0"/>
              <a:t>Valuma-alueen ominaisuudet vaikuttavat valuntana tulevan veden liuenneiden aineiden määrään</a:t>
            </a:r>
            <a:endParaRPr lang="fi-FI" sz="1700" dirty="0">
              <a:cs typeface="Calibri"/>
            </a:endParaRPr>
          </a:p>
          <a:p>
            <a:pPr lvl="2"/>
            <a:r>
              <a:rPr lang="fi-FI" sz="1700" dirty="0"/>
              <a:t>Maa- ja kallioperästä veteen liukenee ravinteita, mineraaleja, hiilidioksidia ja orgaanisia aineita</a:t>
            </a:r>
            <a:endParaRPr lang="fi-FI" sz="1700" dirty="0">
              <a:cs typeface="Calibri"/>
            </a:endParaRPr>
          </a:p>
        </p:txBody>
      </p:sp>
      <p:sp>
        <p:nvSpPr>
          <p:cNvPr id="3" name="Title 2">
            <a:extLst>
              <a:ext uri="{FF2B5EF4-FFF2-40B4-BE49-F238E27FC236}">
                <a16:creationId xmlns:a16="http://schemas.microsoft.com/office/drawing/2014/main" id="{3E063E82-E7D0-C3A5-1018-760B8B24F25F}"/>
              </a:ext>
            </a:extLst>
          </p:cNvPr>
          <p:cNvSpPr>
            <a:spLocks noGrp="1"/>
          </p:cNvSpPr>
          <p:nvPr>
            <p:ph type="ctrTitle"/>
          </p:nvPr>
        </p:nvSpPr>
        <p:spPr>
          <a:xfrm>
            <a:off x="803055" y="759921"/>
            <a:ext cx="10499945" cy="792090"/>
          </a:xfrm>
        </p:spPr>
        <p:txBody>
          <a:bodyPr>
            <a:normAutofit/>
          </a:bodyPr>
          <a:lstStyle/>
          <a:p>
            <a:r>
              <a:rPr lang="fi-FI" dirty="0"/>
              <a:t>Soiden hydrologia 1/2</a:t>
            </a:r>
          </a:p>
        </p:txBody>
      </p:sp>
      <p:sp>
        <p:nvSpPr>
          <p:cNvPr id="5" name="Footer Placeholder 4">
            <a:extLst>
              <a:ext uri="{FF2B5EF4-FFF2-40B4-BE49-F238E27FC236}">
                <a16:creationId xmlns:a16="http://schemas.microsoft.com/office/drawing/2014/main" id="{C649B45F-7EB4-8415-F97B-0E45D5C56233}"/>
              </a:ext>
            </a:extLst>
          </p:cNvPr>
          <p:cNvSpPr>
            <a:spLocks noGrp="1"/>
          </p:cNvSpPr>
          <p:nvPr>
            <p:ph type="ftr" sz="quarter" idx="3"/>
          </p:nvPr>
        </p:nvSpPr>
        <p:spPr>
          <a:xfrm>
            <a:off x="2329015" y="6237312"/>
            <a:ext cx="5570240" cy="404664"/>
          </a:xfrm>
        </p:spPr>
        <p:txBody>
          <a:bodyPr anchor="ctr">
            <a:normAutofit/>
          </a:bodyPr>
          <a:lstStyle/>
          <a:p>
            <a:pPr>
              <a:spcAft>
                <a:spcPts val="600"/>
              </a:spcAft>
            </a:pPr>
            <a:r>
              <a:rPr lang="fi-FI"/>
              <a:t>OVI – Uutta osaamista ja liiketoimintaa vihreän siirtymän tueksi</a:t>
            </a:r>
          </a:p>
        </p:txBody>
      </p:sp>
      <p:sp>
        <p:nvSpPr>
          <p:cNvPr id="12" name="TextBox 11">
            <a:extLst>
              <a:ext uri="{FF2B5EF4-FFF2-40B4-BE49-F238E27FC236}">
                <a16:creationId xmlns:a16="http://schemas.microsoft.com/office/drawing/2014/main" id="{A1119F5E-A5E2-F6C2-DC08-6BD6378FA351}"/>
              </a:ext>
            </a:extLst>
          </p:cNvPr>
          <p:cNvSpPr txBox="1"/>
          <p:nvPr/>
        </p:nvSpPr>
        <p:spPr>
          <a:xfrm>
            <a:off x="8867554" y="5434387"/>
            <a:ext cx="2435446" cy="261610"/>
          </a:xfrm>
          <a:prstGeom prst="rect">
            <a:avLst/>
          </a:prstGeom>
          <a:noFill/>
        </p:spPr>
        <p:txBody>
          <a:bodyPr wrap="square" rtlCol="0">
            <a:spAutoFit/>
          </a:bodyPr>
          <a:lstStyle/>
          <a:p>
            <a:pPr algn="r"/>
            <a:r>
              <a:rPr lang="fi-FI" sz="1100" dirty="0"/>
              <a:t>Kuvalähde: Pixabay</a:t>
            </a:r>
          </a:p>
        </p:txBody>
      </p:sp>
    </p:spTree>
    <p:extLst>
      <p:ext uri="{BB962C8B-B14F-4D97-AF65-F5344CB8AC3E}">
        <p14:creationId xmlns:p14="http://schemas.microsoft.com/office/powerpoint/2010/main" val="227112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930EF-FF69-27DE-56EB-F002010FC1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46297A-51B9-E092-2305-7DEA4D83949F}"/>
              </a:ext>
            </a:extLst>
          </p:cNvPr>
          <p:cNvSpPr>
            <a:spLocks noGrp="1"/>
          </p:cNvSpPr>
          <p:nvPr>
            <p:ph type="body" idx="10"/>
          </p:nvPr>
        </p:nvSpPr>
        <p:spPr/>
        <p:txBody>
          <a:bodyPr>
            <a:normAutofit/>
          </a:bodyPr>
          <a:lstStyle/>
          <a:p>
            <a:r>
              <a:rPr lang="fi-FI" dirty="0"/>
              <a:t>Suon turvekerros jakautuu heikosti maatuneeseen pintaturvekerrokseen ja sen alapuolella olevaan tiiviiseen ja pidemmälle maatuneeseen turvekerrokseen</a:t>
            </a:r>
          </a:p>
          <a:p>
            <a:pPr lvl="1"/>
            <a:r>
              <a:rPr lang="fi-FI" dirty="0"/>
              <a:t>Pintaturve on huokoista ja johtaa hyvin vettä, pohjaturpeessa vesi kulkee hitaasti</a:t>
            </a:r>
          </a:p>
          <a:p>
            <a:r>
              <a:rPr lang="fi-FI" dirty="0"/>
              <a:t>Suon maaperässä on vettä pidättävä rakenne (tiivis turvekerros, tasaiset pinnanmuodot), mikä vakauttaa suon vesitaloutta ja pitää sen märkänä myös kuivina ajanjaksoina</a:t>
            </a:r>
          </a:p>
          <a:p>
            <a:r>
              <a:rPr lang="fi-FI" dirty="0"/>
              <a:t>Soiden vedenlaatu riippuu sinne tulevan veden lähteistä ja virtausreiteistä</a:t>
            </a:r>
          </a:p>
          <a:p>
            <a:pPr lvl="1"/>
            <a:r>
              <a:rPr lang="fi-FI" dirty="0"/>
              <a:t>Suokasvillisuus on yleensä herkkää vedenlaadun muutoksille</a:t>
            </a:r>
          </a:p>
        </p:txBody>
      </p:sp>
      <p:sp>
        <p:nvSpPr>
          <p:cNvPr id="3" name="Title 2">
            <a:extLst>
              <a:ext uri="{FF2B5EF4-FFF2-40B4-BE49-F238E27FC236}">
                <a16:creationId xmlns:a16="http://schemas.microsoft.com/office/drawing/2014/main" id="{508EA70B-1062-CEC9-89F5-39AE5109DA0C}"/>
              </a:ext>
            </a:extLst>
          </p:cNvPr>
          <p:cNvSpPr>
            <a:spLocks noGrp="1"/>
          </p:cNvSpPr>
          <p:nvPr>
            <p:ph type="ctrTitle"/>
          </p:nvPr>
        </p:nvSpPr>
        <p:spPr/>
        <p:txBody>
          <a:bodyPr/>
          <a:lstStyle/>
          <a:p>
            <a:r>
              <a:rPr lang="fi-FI" dirty="0"/>
              <a:t>Soiden hydrologia 2/2</a:t>
            </a:r>
          </a:p>
        </p:txBody>
      </p:sp>
      <p:sp>
        <p:nvSpPr>
          <p:cNvPr id="5" name="Footer Placeholder 4">
            <a:extLst>
              <a:ext uri="{FF2B5EF4-FFF2-40B4-BE49-F238E27FC236}">
                <a16:creationId xmlns:a16="http://schemas.microsoft.com/office/drawing/2014/main" id="{D7C4EB17-2801-9B8A-B4C7-D1DFDB3F7594}"/>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806679935"/>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1_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2.xml><?xml version="1.0" encoding="utf-8"?>
<ds:datastoreItem xmlns:ds="http://schemas.openxmlformats.org/officeDocument/2006/customXml" ds:itemID="{34A060B7-9134-4071-B6B2-3B467EFC5EDA}">
  <ds:schemaRefs>
    <ds:schemaRef ds:uri="d4652e40-bf25-4218-bd72-c5b3c8a1550b"/>
    <ds:schemaRef ds:uri="12252a5b-e872-4656-b584-44e4631886c1"/>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FAE85534-0260-4018-B6F5-67D512270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2a5b-e872-4656-b584-44e4631886c1"/>
    <ds:schemaRef ds:uri="d4652e40-bf25-4218-bd72-c5b3c8a15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Powerpoint_pohja</Template>
  <TotalTime>1864</TotalTime>
  <Words>1515</Words>
  <Application>Microsoft Office PowerPoint</Application>
  <PresentationFormat>Laajakuva</PresentationFormat>
  <Paragraphs>149</Paragraphs>
  <Slides>20</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20</vt:i4>
      </vt:variant>
    </vt:vector>
  </HeadingPairs>
  <TitlesOfParts>
    <vt:vector size="26" baseType="lpstr">
      <vt:lpstr>Arial</vt:lpstr>
      <vt:lpstr>Calibri</vt:lpstr>
      <vt:lpstr>source sans pro</vt:lpstr>
      <vt:lpstr>Wingdings</vt:lpstr>
      <vt:lpstr>Jamk PowerPoint-teema</vt:lpstr>
      <vt:lpstr>1_Jamk PowerPoint-teema</vt:lpstr>
      <vt:lpstr>Suot ja niiden tila Suomessa</vt:lpstr>
      <vt:lpstr>PowerPoint-esitys</vt:lpstr>
      <vt:lpstr>Opetusmateriaalin kuvaus ja käyttö</vt:lpstr>
      <vt:lpstr>Soilla on kourallinen yhteisiä piirteitä</vt:lpstr>
      <vt:lpstr>Soiden ominaisuuksia määrittävät tekijät</vt:lpstr>
      <vt:lpstr>Soiden luokittelu </vt:lpstr>
      <vt:lpstr>Soiden päätyypit Suomessa</vt:lpstr>
      <vt:lpstr>Soiden hydrologia 1/2</vt:lpstr>
      <vt:lpstr>Soiden hydrologia 2/2</vt:lpstr>
      <vt:lpstr>PowerPoint-esitys</vt:lpstr>
      <vt:lpstr>Luonnontilaisen suon kasvihuonekaasupäästöt</vt:lpstr>
      <vt:lpstr>Suoluonnon tuottamat ekosysteemipalvelut</vt:lpstr>
      <vt:lpstr>Suoluonnon tila Suomessa</vt:lpstr>
      <vt:lpstr>Maankäytön vaikutukset soihin</vt:lpstr>
      <vt:lpstr>Soiden käyttö heikentää monimuotoisuutta</vt:lpstr>
      <vt:lpstr>Soiden käyttö lisää ilmastopäästöjä</vt:lpstr>
      <vt:lpstr>Suometsät ovat keskiössä maankäytön ilmastovaikutusten vähentämisessä</vt:lpstr>
      <vt:lpstr>Suoluonnon tilan parantaminen</vt:lpstr>
      <vt:lpstr>Lähteet</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Anna-Stina Kuula</cp:lastModifiedBy>
  <cp:revision>38</cp:revision>
  <dcterms:created xsi:type="dcterms:W3CDTF">2023-09-15T10:32:20Z</dcterms:created>
  <dcterms:modified xsi:type="dcterms:W3CDTF">2024-09-24T10:08:55Z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