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2C7_109D90E3.xml" ContentType="application/vnd.ms-powerpoint.comments+xml"/>
  <Override PartName="/ppt/comments/modernComment_2BE_81DEE773.xml" ContentType="application/vnd.ms-powerpoint.comments+xml"/>
  <Override PartName="/ppt/comments/modernComment_2CF_78F48A23.xml" ContentType="application/vnd.ms-powerpoint.comments+xml"/>
  <Override PartName="/ppt/comments/modernComment_2D4_F583C941.xml" ContentType="application/vnd.ms-powerpoint.comments+xml"/>
  <Override PartName="/ppt/comments/modernComment_2E1_B18C86AC.xml" ContentType="application/vnd.ms-powerpoint.comments+xml"/>
  <Override PartName="/ppt/comments/modernComment_2E4_B2A7F59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99" r:id="rId5"/>
    <p:sldId id="680" r:id="rId6"/>
    <p:sldId id="708" r:id="rId7"/>
    <p:sldId id="692" r:id="rId8"/>
    <p:sldId id="693" r:id="rId9"/>
    <p:sldId id="694" r:id="rId10"/>
    <p:sldId id="696" r:id="rId11"/>
    <p:sldId id="695" r:id="rId12"/>
    <p:sldId id="712" r:id="rId13"/>
    <p:sldId id="711" r:id="rId14"/>
    <p:sldId id="710" r:id="rId15"/>
    <p:sldId id="698" r:id="rId16"/>
    <p:sldId id="699" r:id="rId17"/>
    <p:sldId id="700" r:id="rId18"/>
    <p:sldId id="701" r:id="rId19"/>
    <p:sldId id="702" r:id="rId20"/>
    <p:sldId id="703" r:id="rId21"/>
    <p:sldId id="707" r:id="rId22"/>
    <p:sldId id="709" r:id="rId23"/>
    <p:sldId id="713" r:id="rId24"/>
    <p:sldId id="714" r:id="rId25"/>
    <p:sldId id="715" r:id="rId26"/>
    <p:sldId id="717" r:id="rId27"/>
    <p:sldId id="716" r:id="rId28"/>
    <p:sldId id="718" r:id="rId29"/>
    <p:sldId id="719" r:id="rId30"/>
    <p:sldId id="764" r:id="rId31"/>
    <p:sldId id="720" r:id="rId32"/>
    <p:sldId id="721" r:id="rId33"/>
    <p:sldId id="723" r:id="rId34"/>
    <p:sldId id="722" r:id="rId35"/>
    <p:sldId id="724" r:id="rId36"/>
    <p:sldId id="726" r:id="rId37"/>
    <p:sldId id="727" r:id="rId38"/>
    <p:sldId id="728" r:id="rId39"/>
    <p:sldId id="725" r:id="rId40"/>
    <p:sldId id="729" r:id="rId41"/>
    <p:sldId id="730" r:id="rId42"/>
    <p:sldId id="731" r:id="rId43"/>
    <p:sldId id="732" r:id="rId44"/>
    <p:sldId id="733" r:id="rId45"/>
    <p:sldId id="772" r:id="rId46"/>
    <p:sldId id="734" r:id="rId47"/>
    <p:sldId id="735" r:id="rId48"/>
    <p:sldId id="737" r:id="rId49"/>
    <p:sldId id="738" r:id="rId50"/>
    <p:sldId id="739" r:id="rId51"/>
    <p:sldId id="740" r:id="rId52"/>
    <p:sldId id="741" r:id="rId53"/>
    <p:sldId id="742" r:id="rId54"/>
    <p:sldId id="743" r:id="rId55"/>
    <p:sldId id="765" r:id="rId56"/>
    <p:sldId id="766" r:id="rId57"/>
    <p:sldId id="746" r:id="rId58"/>
    <p:sldId id="747" r:id="rId59"/>
    <p:sldId id="767" r:id="rId60"/>
    <p:sldId id="749" r:id="rId61"/>
    <p:sldId id="750" r:id="rId62"/>
    <p:sldId id="751" r:id="rId63"/>
    <p:sldId id="768" r:id="rId64"/>
    <p:sldId id="753" r:id="rId65"/>
    <p:sldId id="769" r:id="rId66"/>
    <p:sldId id="755" r:id="rId67"/>
    <p:sldId id="770" r:id="rId68"/>
    <p:sldId id="757" r:id="rId69"/>
    <p:sldId id="758" r:id="rId70"/>
    <p:sldId id="771" r:id="rId71"/>
    <p:sldId id="760" r:id="rId72"/>
    <p:sldId id="761" r:id="rId73"/>
    <p:sldId id="762" r:id="rId74"/>
    <p:sldId id="763" r:id="rId75"/>
    <p:sldId id="296" r:id="rId7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oitus" id="{38FEBF00-56AA-42DB-BA47-69477BD58F49}">
          <p14:sldIdLst>
            <p14:sldId id="299"/>
            <p14:sldId id="680"/>
            <p14:sldId id="708"/>
            <p14:sldId id="692"/>
            <p14:sldId id="693"/>
            <p14:sldId id="694"/>
            <p14:sldId id="696"/>
            <p14:sldId id="695"/>
          </p14:sldIdLst>
        </p14:section>
        <p14:section name="A: Orientaatio" id="{6D0764A8-6F59-483B-B40C-9584756B2F47}">
          <p14:sldIdLst>
            <p14:sldId id="712"/>
            <p14:sldId id="711"/>
            <p14:sldId id="710"/>
            <p14:sldId id="698"/>
            <p14:sldId id="699"/>
            <p14:sldId id="700"/>
            <p14:sldId id="701"/>
            <p14:sldId id="702"/>
            <p14:sldId id="703"/>
            <p14:sldId id="707"/>
            <p14:sldId id="709"/>
            <p14:sldId id="713"/>
            <p14:sldId id="714"/>
            <p14:sldId id="715"/>
            <p14:sldId id="717"/>
            <p14:sldId id="716"/>
            <p14:sldId id="718"/>
            <p14:sldId id="719"/>
            <p14:sldId id="764"/>
            <p14:sldId id="720"/>
            <p14:sldId id="721"/>
            <p14:sldId id="723"/>
            <p14:sldId id="722"/>
            <p14:sldId id="724"/>
            <p14:sldId id="726"/>
            <p14:sldId id="727"/>
            <p14:sldId id="728"/>
            <p14:sldId id="725"/>
            <p14:sldId id="729"/>
            <p14:sldId id="730"/>
            <p14:sldId id="731"/>
            <p14:sldId id="732"/>
          </p14:sldIdLst>
        </p14:section>
        <p14:section name="B: Metsäluontopalveluihin liittyvät analyysit: Opintojakson tehtäväohjeet" id="{0A482DE1-A344-4ACD-A6F9-446E9661B670}">
          <p14:sldIdLst>
            <p14:sldId id="733"/>
            <p14:sldId id="772"/>
            <p14:sldId id="734"/>
            <p14:sldId id="735"/>
            <p14:sldId id="737"/>
            <p14:sldId id="738"/>
            <p14:sldId id="739"/>
            <p14:sldId id="740"/>
            <p14:sldId id="741"/>
            <p14:sldId id="742"/>
            <p14:sldId id="743"/>
            <p14:sldId id="765"/>
            <p14:sldId id="766"/>
            <p14:sldId id="746"/>
            <p14:sldId id="747"/>
            <p14:sldId id="767"/>
            <p14:sldId id="749"/>
            <p14:sldId id="750"/>
            <p14:sldId id="751"/>
            <p14:sldId id="768"/>
            <p14:sldId id="753"/>
            <p14:sldId id="769"/>
            <p14:sldId id="755"/>
            <p14:sldId id="770"/>
            <p14:sldId id="757"/>
            <p14:sldId id="758"/>
            <p14:sldId id="771"/>
            <p14:sldId id="760"/>
            <p14:sldId id="761"/>
            <p14:sldId id="762"/>
            <p14:sldId id="763"/>
            <p14:sldId id="2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 id="{BF4E1A92-43AB-5846-49E2-ADCB26DA43FB}" name="Riihinen Arto" initials="RA" userId="S::arto.riihinen@jamk.fi::194264d8-24f7-4ea2-8b93-242d3e2154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AC07E-85EA-0A35-5F72-2BC02B8B0D86}" v="1" dt="2024-05-31T09:07:42.621"/>
    <p1510:client id="{1AC5F948-5373-C732-1081-1FB4C878C526}" v="25" dt="2024-05-31T08:53:29.559"/>
    <p1510:client id="{26D75FC7-6C5B-41EE-83FE-E3A5254ED967}" v="2" dt="2024-05-31T07:47:09.219"/>
    <p1510:client id="{79049B7D-E069-4F5D-B706-CABEC19FF05A}" v="13" dt="2024-05-31T08:59:59.926"/>
    <p1510:client id="{E752EACC-4905-48AD-A6F6-2B1DABE711AB}" v="4022" dt="2024-05-31T11:22:59.977"/>
  </p1510:revLst>
</p1510:revInfo>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ihinen Arto" userId="S::arto.riihinen@jamk.fi::194264d8-24f7-4ea2-8b93-242d3e21545f" providerId="AD" clId="Web-{46F59878-A70E-0B7D-0D61-4D85CD84662C}"/>
    <pc:docChg chg="modSld">
      <pc:chgData name="Riihinen Arto" userId="S::arto.riihinen@jamk.fi::194264d8-24f7-4ea2-8b93-242d3e21545f" providerId="AD" clId="Web-{46F59878-A70E-0B7D-0D61-4D85CD84662C}" dt="2024-05-29T08:56:24.417" v="69" actId="14100"/>
      <pc:docMkLst>
        <pc:docMk/>
      </pc:docMkLst>
      <pc:sldChg chg="modSp">
        <pc:chgData name="Riihinen Arto" userId="S::arto.riihinen@jamk.fi::194264d8-24f7-4ea2-8b93-242d3e21545f" providerId="AD" clId="Web-{46F59878-A70E-0B7D-0D61-4D85CD84662C}" dt="2024-05-29T08:49:27.213" v="29" actId="20577"/>
        <pc:sldMkLst>
          <pc:docMk/>
          <pc:sldMk cId="3709582831" sldId="708"/>
        </pc:sldMkLst>
        <pc:spChg chg="mod">
          <ac:chgData name="Riihinen Arto" userId="S::arto.riihinen@jamk.fi::194264d8-24f7-4ea2-8b93-242d3e21545f" providerId="AD" clId="Web-{46F59878-A70E-0B7D-0D61-4D85CD84662C}" dt="2024-05-29T08:49:27.213" v="29" actId="20577"/>
          <ac:spMkLst>
            <pc:docMk/>
            <pc:sldMk cId="3709582831" sldId="708"/>
            <ac:spMk id="10" creationId="{67C90F31-A0DC-5A6C-3BE4-93D7FF22BBAD}"/>
          </ac:spMkLst>
        </pc:spChg>
      </pc:sldChg>
      <pc:sldChg chg="modSp">
        <pc:chgData name="Riihinen Arto" userId="S::arto.riihinen@jamk.fi::194264d8-24f7-4ea2-8b93-242d3e21545f" providerId="AD" clId="Web-{46F59878-A70E-0B7D-0D61-4D85CD84662C}" dt="2024-05-29T08:47:55.338" v="5" actId="20577"/>
        <pc:sldMkLst>
          <pc:docMk/>
          <pc:sldMk cId="1935766870" sldId="733"/>
        </pc:sldMkLst>
        <pc:spChg chg="mod">
          <ac:chgData name="Riihinen Arto" userId="S::arto.riihinen@jamk.fi::194264d8-24f7-4ea2-8b93-242d3e21545f" providerId="AD" clId="Web-{46F59878-A70E-0B7D-0D61-4D85CD84662C}" dt="2024-05-29T08:47:55.338" v="5" actId="20577"/>
          <ac:spMkLst>
            <pc:docMk/>
            <pc:sldMk cId="1935766870" sldId="733"/>
            <ac:spMk id="9" creationId="{AA9AB893-DF19-76E2-8680-55039E3760C9}"/>
          </ac:spMkLst>
        </pc:spChg>
      </pc:sldChg>
      <pc:sldChg chg="modSp">
        <pc:chgData name="Riihinen Arto" userId="S::arto.riihinen@jamk.fi::194264d8-24f7-4ea2-8b93-242d3e21545f" providerId="AD" clId="Web-{46F59878-A70E-0B7D-0D61-4D85CD84662C}" dt="2024-05-29T08:49:43.588" v="30" actId="20577"/>
        <pc:sldMkLst>
          <pc:docMk/>
          <pc:sldMk cId="1324216048" sldId="734"/>
        </pc:sldMkLst>
        <pc:spChg chg="mod">
          <ac:chgData name="Riihinen Arto" userId="S::arto.riihinen@jamk.fi::194264d8-24f7-4ea2-8b93-242d3e21545f" providerId="AD" clId="Web-{46F59878-A70E-0B7D-0D61-4D85CD84662C}" dt="2024-05-29T08:49:43.588" v="30" actId="20577"/>
          <ac:spMkLst>
            <pc:docMk/>
            <pc:sldMk cId="1324216048" sldId="734"/>
            <ac:spMk id="9" creationId="{AA9AB893-DF19-76E2-8680-55039E3760C9}"/>
          </ac:spMkLst>
        </pc:spChg>
      </pc:sldChg>
      <pc:sldChg chg="modSp">
        <pc:chgData name="Riihinen Arto" userId="S::arto.riihinen@jamk.fi::194264d8-24f7-4ea2-8b93-242d3e21545f" providerId="AD" clId="Web-{46F59878-A70E-0B7D-0D61-4D85CD84662C}" dt="2024-05-29T08:50:58.916" v="32" actId="20577"/>
        <pc:sldMkLst>
          <pc:docMk/>
          <pc:sldMk cId="3457304575" sldId="739"/>
        </pc:sldMkLst>
        <pc:spChg chg="mod">
          <ac:chgData name="Riihinen Arto" userId="S::arto.riihinen@jamk.fi::194264d8-24f7-4ea2-8b93-242d3e21545f" providerId="AD" clId="Web-{46F59878-A70E-0B7D-0D61-4D85CD84662C}" dt="2024-05-29T08:50:58.916" v="32" actId="20577"/>
          <ac:spMkLst>
            <pc:docMk/>
            <pc:sldMk cId="3457304575" sldId="739"/>
            <ac:spMk id="9" creationId="{AA9AB893-DF19-76E2-8680-55039E3760C9}"/>
          </ac:spMkLst>
        </pc:spChg>
      </pc:sldChg>
      <pc:sldChg chg="modSp">
        <pc:chgData name="Riihinen Arto" userId="S::arto.riihinen@jamk.fi::194264d8-24f7-4ea2-8b93-242d3e21545f" providerId="AD" clId="Web-{46F59878-A70E-0B7D-0D61-4D85CD84662C}" dt="2024-05-29T08:51:45.401" v="34" actId="20577"/>
        <pc:sldMkLst>
          <pc:docMk/>
          <pc:sldMk cId="3622229757" sldId="743"/>
        </pc:sldMkLst>
        <pc:spChg chg="mod">
          <ac:chgData name="Riihinen Arto" userId="S::arto.riihinen@jamk.fi::194264d8-24f7-4ea2-8b93-242d3e21545f" providerId="AD" clId="Web-{46F59878-A70E-0B7D-0D61-4D85CD84662C}" dt="2024-05-29T08:51:45.401" v="34" actId="20577"/>
          <ac:spMkLst>
            <pc:docMk/>
            <pc:sldMk cId="3622229757" sldId="743"/>
            <ac:spMk id="9" creationId="{AA9AB893-DF19-76E2-8680-55039E3760C9}"/>
          </ac:spMkLst>
        </pc:spChg>
      </pc:sldChg>
      <pc:sldChg chg="modSp">
        <pc:chgData name="Riihinen Arto" userId="S::arto.riihinen@jamk.fi::194264d8-24f7-4ea2-8b93-242d3e21545f" providerId="AD" clId="Web-{46F59878-A70E-0B7D-0D61-4D85CD84662C}" dt="2024-05-29T08:52:25.526" v="37" actId="1076"/>
        <pc:sldMkLst>
          <pc:docMk/>
          <pc:sldMk cId="633280593" sldId="744"/>
        </pc:sldMkLst>
        <pc:spChg chg="mod">
          <ac:chgData name="Riihinen Arto" userId="S::arto.riihinen@jamk.fi::194264d8-24f7-4ea2-8b93-242d3e21545f" providerId="AD" clId="Web-{46F59878-A70E-0B7D-0D61-4D85CD84662C}" dt="2024-05-29T08:52:22.682" v="36" actId="20577"/>
          <ac:spMkLst>
            <pc:docMk/>
            <pc:sldMk cId="633280593" sldId="744"/>
            <ac:spMk id="9" creationId="{AA9AB893-DF19-76E2-8680-55039E3760C9}"/>
          </ac:spMkLst>
        </pc:spChg>
        <pc:spChg chg="mod">
          <ac:chgData name="Riihinen Arto" userId="S::arto.riihinen@jamk.fi::194264d8-24f7-4ea2-8b93-242d3e21545f" providerId="AD" clId="Web-{46F59878-A70E-0B7D-0D61-4D85CD84662C}" dt="2024-05-29T08:52:25.526" v="37" actId="1076"/>
          <ac:spMkLst>
            <pc:docMk/>
            <pc:sldMk cId="633280593" sldId="744"/>
            <ac:spMk id="21" creationId="{599EB9AE-CA49-2685-5C9A-C3CEF90064D6}"/>
          </ac:spMkLst>
        </pc:spChg>
      </pc:sldChg>
      <pc:sldChg chg="modSp">
        <pc:chgData name="Riihinen Arto" userId="S::arto.riihinen@jamk.fi::194264d8-24f7-4ea2-8b93-242d3e21545f" providerId="AD" clId="Web-{46F59878-A70E-0B7D-0D61-4D85CD84662C}" dt="2024-05-29T08:54:28.714" v="39" actId="20577"/>
        <pc:sldMkLst>
          <pc:docMk/>
          <pc:sldMk cId="2178254156" sldId="747"/>
        </pc:sldMkLst>
        <pc:spChg chg="mod">
          <ac:chgData name="Riihinen Arto" userId="S::arto.riihinen@jamk.fi::194264d8-24f7-4ea2-8b93-242d3e21545f" providerId="AD" clId="Web-{46F59878-A70E-0B7D-0D61-4D85CD84662C}" dt="2024-05-29T08:54:28.714" v="39" actId="20577"/>
          <ac:spMkLst>
            <pc:docMk/>
            <pc:sldMk cId="2178254156" sldId="747"/>
            <ac:spMk id="9" creationId="{AA9AB893-DF19-76E2-8680-55039E3760C9}"/>
          </ac:spMkLst>
        </pc:spChg>
      </pc:sldChg>
      <pc:sldChg chg="modSp">
        <pc:chgData name="Riihinen Arto" userId="S::arto.riihinen@jamk.fi::194264d8-24f7-4ea2-8b93-242d3e21545f" providerId="AD" clId="Web-{46F59878-A70E-0B7D-0D61-4D85CD84662C}" dt="2024-05-29T08:54:34.886" v="41" actId="20577"/>
        <pc:sldMkLst>
          <pc:docMk/>
          <pc:sldMk cId="451278052" sldId="748"/>
        </pc:sldMkLst>
        <pc:spChg chg="mod">
          <ac:chgData name="Riihinen Arto" userId="S::arto.riihinen@jamk.fi::194264d8-24f7-4ea2-8b93-242d3e21545f" providerId="AD" clId="Web-{46F59878-A70E-0B7D-0D61-4D85CD84662C}" dt="2024-05-29T08:54:34.886" v="41" actId="20577"/>
          <ac:spMkLst>
            <pc:docMk/>
            <pc:sldMk cId="451278052" sldId="748"/>
            <ac:spMk id="9" creationId="{AA9AB893-DF19-76E2-8680-55039E3760C9}"/>
          </ac:spMkLst>
        </pc:spChg>
      </pc:sldChg>
      <pc:sldChg chg="modSp">
        <pc:chgData name="Riihinen Arto" userId="S::arto.riihinen@jamk.fi::194264d8-24f7-4ea2-8b93-242d3e21545f" providerId="AD" clId="Web-{46F59878-A70E-0B7D-0D61-4D85CD84662C}" dt="2024-05-29T08:55:13.792" v="43" actId="20577"/>
        <pc:sldMkLst>
          <pc:docMk/>
          <pc:sldMk cId="3200492444" sldId="750"/>
        </pc:sldMkLst>
        <pc:spChg chg="mod">
          <ac:chgData name="Riihinen Arto" userId="S::arto.riihinen@jamk.fi::194264d8-24f7-4ea2-8b93-242d3e21545f" providerId="AD" clId="Web-{46F59878-A70E-0B7D-0D61-4D85CD84662C}" dt="2024-05-29T08:55:13.792" v="43" actId="20577"/>
          <ac:spMkLst>
            <pc:docMk/>
            <pc:sldMk cId="3200492444" sldId="750"/>
            <ac:spMk id="9" creationId="{AA9AB893-DF19-76E2-8680-55039E3760C9}"/>
          </ac:spMkLst>
        </pc:spChg>
      </pc:sldChg>
      <pc:sldChg chg="modSp">
        <pc:chgData name="Riihinen Arto" userId="S::arto.riihinen@jamk.fi::194264d8-24f7-4ea2-8b93-242d3e21545f" providerId="AD" clId="Web-{46F59878-A70E-0B7D-0D61-4D85CD84662C}" dt="2024-05-29T08:55:26.120" v="49" actId="20577"/>
        <pc:sldMkLst>
          <pc:docMk/>
          <pc:sldMk cId="517707056" sldId="752"/>
        </pc:sldMkLst>
        <pc:spChg chg="mod">
          <ac:chgData name="Riihinen Arto" userId="S::arto.riihinen@jamk.fi::194264d8-24f7-4ea2-8b93-242d3e21545f" providerId="AD" clId="Web-{46F59878-A70E-0B7D-0D61-4D85CD84662C}" dt="2024-05-29T08:55:26.120" v="49" actId="20577"/>
          <ac:spMkLst>
            <pc:docMk/>
            <pc:sldMk cId="517707056" sldId="752"/>
            <ac:spMk id="9" creationId="{AA9AB893-DF19-76E2-8680-55039E3760C9}"/>
          </ac:spMkLst>
        </pc:spChg>
      </pc:sldChg>
      <pc:sldChg chg="modSp">
        <pc:chgData name="Riihinen Arto" userId="S::arto.riihinen@jamk.fi::194264d8-24f7-4ea2-8b93-242d3e21545f" providerId="AD" clId="Web-{46F59878-A70E-0B7D-0D61-4D85CD84662C}" dt="2024-05-29T08:55:41.730" v="57" actId="14100"/>
        <pc:sldMkLst>
          <pc:docMk/>
          <pc:sldMk cId="2199727088" sldId="754"/>
        </pc:sldMkLst>
        <pc:spChg chg="mod">
          <ac:chgData name="Riihinen Arto" userId="S::arto.riihinen@jamk.fi::194264d8-24f7-4ea2-8b93-242d3e21545f" providerId="AD" clId="Web-{46F59878-A70E-0B7D-0D61-4D85CD84662C}" dt="2024-05-29T08:55:41.730" v="57" actId="14100"/>
          <ac:spMkLst>
            <pc:docMk/>
            <pc:sldMk cId="2199727088" sldId="754"/>
            <ac:spMk id="9" creationId="{AA9AB893-DF19-76E2-8680-55039E3760C9}"/>
          </ac:spMkLst>
        </pc:spChg>
      </pc:sldChg>
      <pc:sldChg chg="modSp">
        <pc:chgData name="Riihinen Arto" userId="S::arto.riihinen@jamk.fi::194264d8-24f7-4ea2-8b93-242d3e21545f" providerId="AD" clId="Web-{46F59878-A70E-0B7D-0D61-4D85CD84662C}" dt="2024-05-29T08:56:06.652" v="64" actId="20577"/>
        <pc:sldMkLst>
          <pc:docMk/>
          <pc:sldMk cId="2641511669" sldId="756"/>
        </pc:sldMkLst>
        <pc:spChg chg="mod">
          <ac:chgData name="Riihinen Arto" userId="S::arto.riihinen@jamk.fi::194264d8-24f7-4ea2-8b93-242d3e21545f" providerId="AD" clId="Web-{46F59878-A70E-0B7D-0D61-4D85CD84662C}" dt="2024-05-29T08:56:06.652" v="64" actId="20577"/>
          <ac:spMkLst>
            <pc:docMk/>
            <pc:sldMk cId="2641511669" sldId="756"/>
            <ac:spMk id="9" creationId="{AA9AB893-DF19-76E2-8680-55039E3760C9}"/>
          </ac:spMkLst>
        </pc:spChg>
      </pc:sldChg>
      <pc:sldChg chg="modSp">
        <pc:chgData name="Riihinen Arto" userId="S::arto.riihinen@jamk.fi::194264d8-24f7-4ea2-8b93-242d3e21545f" providerId="AD" clId="Web-{46F59878-A70E-0B7D-0D61-4D85CD84662C}" dt="2024-05-29T08:56:24.417" v="69" actId="14100"/>
        <pc:sldMkLst>
          <pc:docMk/>
          <pc:sldMk cId="4088959229" sldId="759"/>
        </pc:sldMkLst>
        <pc:spChg chg="mod">
          <ac:chgData name="Riihinen Arto" userId="S::arto.riihinen@jamk.fi::194264d8-24f7-4ea2-8b93-242d3e21545f" providerId="AD" clId="Web-{46F59878-A70E-0B7D-0D61-4D85CD84662C}" dt="2024-05-29T08:56:24.417" v="69" actId="14100"/>
          <ac:spMkLst>
            <pc:docMk/>
            <pc:sldMk cId="4088959229" sldId="759"/>
            <ac:spMk id="9" creationId="{AA9AB893-DF19-76E2-8680-55039E3760C9}"/>
          </ac:spMkLst>
        </pc:spChg>
      </pc:sldChg>
    </pc:docChg>
  </pc:docChgLst>
  <pc:docChgLst>
    <pc:chgData name="Riihinen Arto" userId="194264d8-24f7-4ea2-8b93-242d3e21545f" providerId="ADAL" clId="{79049B7D-E069-4F5D-B706-CABEC19FF05A}"/>
    <pc:docChg chg="undo custSel modSld">
      <pc:chgData name="Riihinen Arto" userId="194264d8-24f7-4ea2-8b93-242d3e21545f" providerId="ADAL" clId="{79049B7D-E069-4F5D-B706-CABEC19FF05A}" dt="2024-05-31T08:59:59.926" v="75" actId="2056"/>
      <pc:docMkLst>
        <pc:docMk/>
      </pc:docMkLst>
      <pc:sldChg chg="modSp mod">
        <pc:chgData name="Riihinen Arto" userId="194264d8-24f7-4ea2-8b93-242d3e21545f" providerId="ADAL" clId="{79049B7D-E069-4F5D-B706-CABEC19FF05A}" dt="2024-05-29T09:06:59.458" v="47" actId="20577"/>
        <pc:sldMkLst>
          <pc:docMk/>
          <pc:sldMk cId="1678379646" sldId="695"/>
        </pc:sldMkLst>
        <pc:spChg chg="mod">
          <ac:chgData name="Riihinen Arto" userId="194264d8-24f7-4ea2-8b93-242d3e21545f" providerId="ADAL" clId="{79049B7D-E069-4F5D-B706-CABEC19FF05A}" dt="2024-05-29T09:06:59.458" v="47" actId="20577"/>
          <ac:spMkLst>
            <pc:docMk/>
            <pc:sldMk cId="1678379646" sldId="695"/>
            <ac:spMk id="9" creationId="{AA9AB893-DF19-76E2-8680-55039E3760C9}"/>
          </ac:spMkLst>
        </pc:spChg>
      </pc:sldChg>
      <pc:sldChg chg="delSp modSp mod modCm">
        <pc:chgData name="Riihinen Arto" userId="194264d8-24f7-4ea2-8b93-242d3e21545f" providerId="ADAL" clId="{79049B7D-E069-4F5D-B706-CABEC19FF05A}" dt="2024-05-31T08:55:52.826" v="74"/>
        <pc:sldMkLst>
          <pc:docMk/>
          <pc:sldMk cId="2178869107" sldId="702"/>
        </pc:sldMkLst>
        <pc:spChg chg="mod">
          <ac:chgData name="Riihinen Arto" userId="194264d8-24f7-4ea2-8b93-242d3e21545f" providerId="ADAL" clId="{79049B7D-E069-4F5D-B706-CABEC19FF05A}" dt="2024-05-31T08:55:06.167" v="73" actId="27636"/>
          <ac:spMkLst>
            <pc:docMk/>
            <pc:sldMk cId="2178869107" sldId="702"/>
            <ac:spMk id="3" creationId="{87183474-FA42-05E4-49BD-B0E14A48F15C}"/>
          </ac:spMkLst>
        </pc:spChg>
        <pc:picChg chg="del mod">
          <ac:chgData name="Riihinen Arto" userId="194264d8-24f7-4ea2-8b93-242d3e21545f" providerId="ADAL" clId="{79049B7D-E069-4F5D-B706-CABEC19FF05A}" dt="2024-05-31T08:54:23.870" v="64" actId="478"/>
          <ac:picMkLst>
            <pc:docMk/>
            <pc:sldMk cId="2178869107" sldId="702"/>
            <ac:picMk id="2" creationId="{1B6897DD-161C-AE5A-0B5A-D18A8BF86075}"/>
          </ac:picMkLst>
        </pc:picChg>
        <pc:extLst>
          <p:ext xmlns:p="http://schemas.openxmlformats.org/presentationml/2006/main" uri="{D6D511B9-2390-475A-947B-AFAB55BFBCF1}">
            <pc226:cmChg xmlns:pc226="http://schemas.microsoft.com/office/powerpoint/2022/06/main/command" chg="">
              <pc226:chgData name="Riihinen Arto" userId="194264d8-24f7-4ea2-8b93-242d3e21545f" providerId="ADAL" clId="{79049B7D-E069-4F5D-B706-CABEC19FF05A}" dt="2024-05-31T08:55:52.826" v="74"/>
              <pc2:cmMkLst xmlns:pc2="http://schemas.microsoft.com/office/powerpoint/2019/9/main/command">
                <pc:docMk/>
                <pc:sldMk cId="2178869107" sldId="702"/>
                <pc2:cmMk id="{4FE8BFBA-65B6-4B74-B236-5AD80244887E}"/>
              </pc2:cmMkLst>
              <pc226:cmRplyChg chg="add">
                <pc226:chgData name="Riihinen Arto" userId="194264d8-24f7-4ea2-8b93-242d3e21545f" providerId="ADAL" clId="{79049B7D-E069-4F5D-B706-CABEC19FF05A}" dt="2024-05-31T08:55:52.826" v="74"/>
                <pc2:cmRplyMkLst xmlns:pc2="http://schemas.microsoft.com/office/powerpoint/2019/9/main/command">
                  <pc:docMk/>
                  <pc:sldMk cId="2178869107" sldId="702"/>
                  <pc2:cmMk id="{4FE8BFBA-65B6-4B74-B236-5AD80244887E}"/>
                  <pc2:cmRplyMk id="{C95EE00D-4FE1-4ECA-8F2A-A11DB4E8B354}"/>
                </pc2:cmRplyMkLst>
              </pc226:cmRplyChg>
            </pc226:cmChg>
          </p:ext>
        </pc:extLst>
      </pc:sldChg>
      <pc:sldChg chg="modSp mod">
        <pc:chgData name="Riihinen Arto" userId="194264d8-24f7-4ea2-8b93-242d3e21545f" providerId="ADAL" clId="{79049B7D-E069-4F5D-B706-CABEC19FF05A}" dt="2024-05-29T09:07:30.013" v="56" actId="20577"/>
        <pc:sldMkLst>
          <pc:docMk/>
          <pc:sldMk cId="3709582831" sldId="708"/>
        </pc:sldMkLst>
        <pc:spChg chg="mod">
          <ac:chgData name="Riihinen Arto" userId="194264d8-24f7-4ea2-8b93-242d3e21545f" providerId="ADAL" clId="{79049B7D-E069-4F5D-B706-CABEC19FF05A}" dt="2024-05-29T09:00:49.138" v="1" actId="1076"/>
          <ac:spMkLst>
            <pc:docMk/>
            <pc:sldMk cId="3709582831" sldId="708"/>
            <ac:spMk id="9" creationId="{AA9AB893-DF19-76E2-8680-55039E3760C9}"/>
          </ac:spMkLst>
        </pc:spChg>
        <pc:spChg chg="mod">
          <ac:chgData name="Riihinen Arto" userId="194264d8-24f7-4ea2-8b93-242d3e21545f" providerId="ADAL" clId="{79049B7D-E069-4F5D-B706-CABEC19FF05A}" dt="2024-05-29T09:07:30.013" v="56" actId="20577"/>
          <ac:spMkLst>
            <pc:docMk/>
            <pc:sldMk cId="3709582831" sldId="708"/>
            <ac:spMk id="10" creationId="{67C90F31-A0DC-5A6C-3BE4-93D7FF22BBAD}"/>
          </ac:spMkLst>
        </pc:spChg>
      </pc:sldChg>
      <pc:sldChg chg="modSp mod">
        <pc:chgData name="Riihinen Arto" userId="194264d8-24f7-4ea2-8b93-242d3e21545f" providerId="ADAL" clId="{79049B7D-E069-4F5D-B706-CABEC19FF05A}" dt="2024-05-29T09:07:18.102" v="50" actId="20577"/>
        <pc:sldMkLst>
          <pc:docMk/>
          <pc:sldMk cId="1935766870" sldId="733"/>
        </pc:sldMkLst>
        <pc:spChg chg="mod">
          <ac:chgData name="Riihinen Arto" userId="194264d8-24f7-4ea2-8b93-242d3e21545f" providerId="ADAL" clId="{79049B7D-E069-4F5D-B706-CABEC19FF05A}" dt="2024-05-29T09:07:18.102" v="50" actId="20577"/>
          <ac:spMkLst>
            <pc:docMk/>
            <pc:sldMk cId="1935766870" sldId="733"/>
            <ac:spMk id="9" creationId="{AA9AB893-DF19-76E2-8680-55039E3760C9}"/>
          </ac:spMkLst>
        </pc:spChg>
      </pc:sldChg>
      <pc:sldChg chg="modSp mod">
        <pc:chgData name="Riihinen Arto" userId="194264d8-24f7-4ea2-8b93-242d3e21545f" providerId="ADAL" clId="{79049B7D-E069-4F5D-B706-CABEC19FF05A}" dt="2024-05-29T09:05:30.836" v="41" actId="20577"/>
        <pc:sldMkLst>
          <pc:docMk/>
          <pc:sldMk cId="1324216048" sldId="734"/>
        </pc:sldMkLst>
        <pc:spChg chg="mod">
          <ac:chgData name="Riihinen Arto" userId="194264d8-24f7-4ea2-8b93-242d3e21545f" providerId="ADAL" clId="{79049B7D-E069-4F5D-B706-CABEC19FF05A}" dt="2024-05-29T09:05:30.836" v="41" actId="20577"/>
          <ac:spMkLst>
            <pc:docMk/>
            <pc:sldMk cId="1324216048" sldId="734"/>
            <ac:spMk id="9" creationId="{AA9AB893-DF19-76E2-8680-55039E3760C9}"/>
          </ac:spMkLst>
        </pc:spChg>
      </pc:sldChg>
      <pc:sldChg chg="modCm">
        <pc:chgData name="Riihinen Arto" userId="194264d8-24f7-4ea2-8b93-242d3e21545f" providerId="ADAL" clId="{79049B7D-E069-4F5D-B706-CABEC19FF05A}" dt="2024-05-31T08:59:59.926" v="75" actId="2056"/>
        <pc:sldMkLst>
          <pc:docMk/>
          <pc:sldMk cId="2978776748" sldId="737"/>
        </pc:sldMkLst>
        <pc:extLst>
          <p:ext xmlns:p="http://schemas.openxmlformats.org/presentationml/2006/main" uri="{D6D511B9-2390-475A-947B-AFAB55BFBCF1}">
            <pc226:cmChg xmlns:pc226="http://schemas.microsoft.com/office/powerpoint/2022/06/main/command" chg="mod">
              <pc226:chgData name="Riihinen Arto" userId="194264d8-24f7-4ea2-8b93-242d3e21545f" providerId="ADAL" clId="{79049B7D-E069-4F5D-B706-CABEC19FF05A}" dt="2024-05-31T08:59:59.926" v="75" actId="2056"/>
              <pc2:cmMkLst xmlns:pc2="http://schemas.microsoft.com/office/powerpoint/2019/9/main/command">
                <pc:docMk/>
                <pc:sldMk cId="2978776748" sldId="737"/>
                <pc2:cmMk id="{C35D5713-3308-417C-A512-DD6AD907F2BB}"/>
              </pc2:cmMkLst>
            </pc226:cmChg>
          </p:ext>
        </pc:extLst>
      </pc:sldChg>
      <pc:sldChg chg="modSp mod">
        <pc:chgData name="Riihinen Arto" userId="194264d8-24f7-4ea2-8b93-242d3e21545f" providerId="ADAL" clId="{79049B7D-E069-4F5D-B706-CABEC19FF05A}" dt="2024-05-29T09:05:22.826" v="39" actId="20577"/>
        <pc:sldMkLst>
          <pc:docMk/>
          <pc:sldMk cId="3457304575" sldId="739"/>
        </pc:sldMkLst>
        <pc:spChg chg="mod">
          <ac:chgData name="Riihinen Arto" userId="194264d8-24f7-4ea2-8b93-242d3e21545f" providerId="ADAL" clId="{79049B7D-E069-4F5D-B706-CABEC19FF05A}" dt="2024-05-29T09:05:22.826" v="39" actId="20577"/>
          <ac:spMkLst>
            <pc:docMk/>
            <pc:sldMk cId="3457304575" sldId="739"/>
            <ac:spMk id="9" creationId="{AA9AB893-DF19-76E2-8680-55039E3760C9}"/>
          </ac:spMkLst>
        </pc:spChg>
      </pc:sldChg>
      <pc:sldChg chg="modSp mod">
        <pc:chgData name="Riihinen Arto" userId="194264d8-24f7-4ea2-8b93-242d3e21545f" providerId="ADAL" clId="{79049B7D-E069-4F5D-B706-CABEC19FF05A}" dt="2024-05-29T09:05:14.150" v="37" actId="20577"/>
        <pc:sldMkLst>
          <pc:docMk/>
          <pc:sldMk cId="3622229757" sldId="743"/>
        </pc:sldMkLst>
        <pc:spChg chg="mod">
          <ac:chgData name="Riihinen Arto" userId="194264d8-24f7-4ea2-8b93-242d3e21545f" providerId="ADAL" clId="{79049B7D-E069-4F5D-B706-CABEC19FF05A}" dt="2024-05-29T09:05:14.150" v="37" actId="20577"/>
          <ac:spMkLst>
            <pc:docMk/>
            <pc:sldMk cId="3622229757" sldId="743"/>
            <ac:spMk id="9" creationId="{AA9AB893-DF19-76E2-8680-55039E3760C9}"/>
          </ac:spMkLst>
        </pc:spChg>
      </pc:sldChg>
      <pc:sldChg chg="modSp mod">
        <pc:chgData name="Riihinen Arto" userId="194264d8-24f7-4ea2-8b93-242d3e21545f" providerId="ADAL" clId="{79049B7D-E069-4F5D-B706-CABEC19FF05A}" dt="2024-05-29T09:05:08.703" v="35" actId="20577"/>
        <pc:sldMkLst>
          <pc:docMk/>
          <pc:sldMk cId="633280593" sldId="744"/>
        </pc:sldMkLst>
        <pc:spChg chg="mod">
          <ac:chgData name="Riihinen Arto" userId="194264d8-24f7-4ea2-8b93-242d3e21545f" providerId="ADAL" clId="{79049B7D-E069-4F5D-B706-CABEC19FF05A}" dt="2024-05-29T09:05:08.703" v="35" actId="20577"/>
          <ac:spMkLst>
            <pc:docMk/>
            <pc:sldMk cId="633280593" sldId="744"/>
            <ac:spMk id="9" creationId="{AA9AB893-DF19-76E2-8680-55039E3760C9}"/>
          </ac:spMkLst>
        </pc:spChg>
      </pc:sldChg>
      <pc:sldChg chg="modSp mod">
        <pc:chgData name="Riihinen Arto" userId="194264d8-24f7-4ea2-8b93-242d3e21545f" providerId="ADAL" clId="{79049B7D-E069-4F5D-B706-CABEC19FF05A}" dt="2024-05-29T09:09:01.070" v="62" actId="20577"/>
        <pc:sldMkLst>
          <pc:docMk/>
          <pc:sldMk cId="4260630823" sldId="745"/>
        </pc:sldMkLst>
        <pc:spChg chg="mod">
          <ac:chgData name="Riihinen Arto" userId="194264d8-24f7-4ea2-8b93-242d3e21545f" providerId="ADAL" clId="{79049B7D-E069-4F5D-B706-CABEC19FF05A}" dt="2024-05-29T09:05:02.822" v="33" actId="20577"/>
          <ac:spMkLst>
            <pc:docMk/>
            <pc:sldMk cId="4260630823" sldId="745"/>
            <ac:spMk id="9" creationId="{AA9AB893-DF19-76E2-8680-55039E3760C9}"/>
          </ac:spMkLst>
        </pc:spChg>
        <pc:spChg chg="mod">
          <ac:chgData name="Riihinen Arto" userId="194264d8-24f7-4ea2-8b93-242d3e21545f" providerId="ADAL" clId="{79049B7D-E069-4F5D-B706-CABEC19FF05A}" dt="2024-05-29T09:09:01.070" v="62" actId="20577"/>
          <ac:spMkLst>
            <pc:docMk/>
            <pc:sldMk cId="4260630823" sldId="745"/>
            <ac:spMk id="21" creationId="{599EB9AE-CA49-2685-5C9A-C3CEF90064D6}"/>
          </ac:spMkLst>
        </pc:spChg>
      </pc:sldChg>
      <pc:sldChg chg="modSp mod">
        <pc:chgData name="Riihinen Arto" userId="194264d8-24f7-4ea2-8b93-242d3e21545f" providerId="ADAL" clId="{79049B7D-E069-4F5D-B706-CABEC19FF05A}" dt="2024-05-29T09:04:52.138" v="31" actId="20577"/>
        <pc:sldMkLst>
          <pc:docMk/>
          <pc:sldMk cId="2178254156" sldId="747"/>
        </pc:sldMkLst>
        <pc:spChg chg="mod">
          <ac:chgData name="Riihinen Arto" userId="194264d8-24f7-4ea2-8b93-242d3e21545f" providerId="ADAL" clId="{79049B7D-E069-4F5D-B706-CABEC19FF05A}" dt="2024-05-29T09:04:52.138" v="31" actId="20577"/>
          <ac:spMkLst>
            <pc:docMk/>
            <pc:sldMk cId="2178254156" sldId="747"/>
            <ac:spMk id="9" creationId="{AA9AB893-DF19-76E2-8680-55039E3760C9}"/>
          </ac:spMkLst>
        </pc:spChg>
      </pc:sldChg>
      <pc:sldChg chg="modSp mod">
        <pc:chgData name="Riihinen Arto" userId="194264d8-24f7-4ea2-8b93-242d3e21545f" providerId="ADAL" clId="{79049B7D-E069-4F5D-B706-CABEC19FF05A}" dt="2024-05-29T09:04:45.364" v="29" actId="20577"/>
        <pc:sldMkLst>
          <pc:docMk/>
          <pc:sldMk cId="451278052" sldId="748"/>
        </pc:sldMkLst>
        <pc:spChg chg="mod">
          <ac:chgData name="Riihinen Arto" userId="194264d8-24f7-4ea2-8b93-242d3e21545f" providerId="ADAL" clId="{79049B7D-E069-4F5D-B706-CABEC19FF05A}" dt="2024-05-29T09:04:45.364" v="29" actId="20577"/>
          <ac:spMkLst>
            <pc:docMk/>
            <pc:sldMk cId="451278052" sldId="748"/>
            <ac:spMk id="9" creationId="{AA9AB893-DF19-76E2-8680-55039E3760C9}"/>
          </ac:spMkLst>
        </pc:spChg>
      </pc:sldChg>
      <pc:sldChg chg="modSp mod">
        <pc:chgData name="Riihinen Arto" userId="194264d8-24f7-4ea2-8b93-242d3e21545f" providerId="ADAL" clId="{79049B7D-E069-4F5D-B706-CABEC19FF05A}" dt="2024-05-29T09:04:38.198" v="27" actId="20577"/>
        <pc:sldMkLst>
          <pc:docMk/>
          <pc:sldMk cId="3200492444" sldId="750"/>
        </pc:sldMkLst>
        <pc:spChg chg="mod">
          <ac:chgData name="Riihinen Arto" userId="194264d8-24f7-4ea2-8b93-242d3e21545f" providerId="ADAL" clId="{79049B7D-E069-4F5D-B706-CABEC19FF05A}" dt="2024-05-29T09:04:38.198" v="27" actId="20577"/>
          <ac:spMkLst>
            <pc:docMk/>
            <pc:sldMk cId="3200492444" sldId="750"/>
            <ac:spMk id="9" creationId="{AA9AB893-DF19-76E2-8680-55039E3760C9}"/>
          </ac:spMkLst>
        </pc:spChg>
      </pc:sldChg>
      <pc:sldChg chg="modSp mod">
        <pc:chgData name="Riihinen Arto" userId="194264d8-24f7-4ea2-8b93-242d3e21545f" providerId="ADAL" clId="{79049B7D-E069-4F5D-B706-CABEC19FF05A}" dt="2024-05-29T09:04:31.836" v="25" actId="20577"/>
        <pc:sldMkLst>
          <pc:docMk/>
          <pc:sldMk cId="517707056" sldId="752"/>
        </pc:sldMkLst>
        <pc:spChg chg="mod">
          <ac:chgData name="Riihinen Arto" userId="194264d8-24f7-4ea2-8b93-242d3e21545f" providerId="ADAL" clId="{79049B7D-E069-4F5D-B706-CABEC19FF05A}" dt="2024-05-29T09:04:31.836" v="25" actId="20577"/>
          <ac:spMkLst>
            <pc:docMk/>
            <pc:sldMk cId="517707056" sldId="752"/>
            <ac:spMk id="9" creationId="{AA9AB893-DF19-76E2-8680-55039E3760C9}"/>
          </ac:spMkLst>
        </pc:spChg>
      </pc:sldChg>
      <pc:sldChg chg="modSp mod">
        <pc:chgData name="Riihinen Arto" userId="194264d8-24f7-4ea2-8b93-242d3e21545f" providerId="ADAL" clId="{79049B7D-E069-4F5D-B706-CABEC19FF05A}" dt="2024-05-29T09:04:22.938" v="23" actId="20577"/>
        <pc:sldMkLst>
          <pc:docMk/>
          <pc:sldMk cId="2199727088" sldId="754"/>
        </pc:sldMkLst>
        <pc:spChg chg="mod">
          <ac:chgData name="Riihinen Arto" userId="194264d8-24f7-4ea2-8b93-242d3e21545f" providerId="ADAL" clId="{79049B7D-E069-4F5D-B706-CABEC19FF05A}" dt="2024-05-29T09:04:22.938" v="23" actId="20577"/>
          <ac:spMkLst>
            <pc:docMk/>
            <pc:sldMk cId="2199727088" sldId="754"/>
            <ac:spMk id="9" creationId="{AA9AB893-DF19-76E2-8680-55039E3760C9}"/>
          </ac:spMkLst>
        </pc:spChg>
      </pc:sldChg>
      <pc:sldChg chg="modSp mod">
        <pc:chgData name="Riihinen Arto" userId="194264d8-24f7-4ea2-8b93-242d3e21545f" providerId="ADAL" clId="{79049B7D-E069-4F5D-B706-CABEC19FF05A}" dt="2024-05-29T09:04:16.709" v="21" actId="20577"/>
        <pc:sldMkLst>
          <pc:docMk/>
          <pc:sldMk cId="2641511669" sldId="756"/>
        </pc:sldMkLst>
        <pc:spChg chg="mod">
          <ac:chgData name="Riihinen Arto" userId="194264d8-24f7-4ea2-8b93-242d3e21545f" providerId="ADAL" clId="{79049B7D-E069-4F5D-B706-CABEC19FF05A}" dt="2024-05-29T09:04:16.709" v="21" actId="20577"/>
          <ac:spMkLst>
            <pc:docMk/>
            <pc:sldMk cId="2641511669" sldId="756"/>
            <ac:spMk id="9" creationId="{AA9AB893-DF19-76E2-8680-55039E3760C9}"/>
          </ac:spMkLst>
        </pc:spChg>
      </pc:sldChg>
      <pc:sldChg chg="modSp mod">
        <pc:chgData name="Riihinen Arto" userId="194264d8-24f7-4ea2-8b93-242d3e21545f" providerId="ADAL" clId="{79049B7D-E069-4F5D-B706-CABEC19FF05A}" dt="2024-05-29T09:04:06.108" v="19" actId="20577"/>
        <pc:sldMkLst>
          <pc:docMk/>
          <pc:sldMk cId="4088959229" sldId="759"/>
        </pc:sldMkLst>
        <pc:spChg chg="mod">
          <ac:chgData name="Riihinen Arto" userId="194264d8-24f7-4ea2-8b93-242d3e21545f" providerId="ADAL" clId="{79049B7D-E069-4F5D-B706-CABEC19FF05A}" dt="2024-05-29T09:04:06.108" v="19" actId="20577"/>
          <ac:spMkLst>
            <pc:docMk/>
            <pc:sldMk cId="4088959229" sldId="759"/>
            <ac:spMk id="9" creationId="{AA9AB893-DF19-76E2-8680-55039E3760C9}"/>
          </ac:spMkLst>
        </pc:spChg>
      </pc:sldChg>
    </pc:docChg>
  </pc:docChgLst>
  <pc:docChgLst>
    <pc:chgData name="Riihinen Arto" userId="S::arto.riihinen@jamk.fi::194264d8-24f7-4ea2-8b93-242d3e21545f" providerId="AD" clId="Web-{BF3D4AA3-98CF-A9C8-1C4E-64EFA5236F41}"/>
    <pc:docChg chg="modSld">
      <pc:chgData name="Riihinen Arto" userId="S::arto.riihinen@jamk.fi::194264d8-24f7-4ea2-8b93-242d3e21545f" providerId="AD" clId="Web-{BF3D4AA3-98CF-A9C8-1C4E-64EFA5236F41}" dt="2024-05-29T08:53:08.892" v="4" actId="20577"/>
      <pc:docMkLst>
        <pc:docMk/>
      </pc:docMkLst>
      <pc:sldChg chg="modSp">
        <pc:chgData name="Riihinen Arto" userId="S::arto.riihinen@jamk.fi::194264d8-24f7-4ea2-8b93-242d3e21545f" providerId="AD" clId="Web-{BF3D4AA3-98CF-A9C8-1C4E-64EFA5236F41}" dt="2024-05-29T08:52:42.595" v="0" actId="20577"/>
        <pc:sldMkLst>
          <pc:docMk/>
          <pc:sldMk cId="4260630823" sldId="745"/>
        </pc:sldMkLst>
        <pc:spChg chg="mod">
          <ac:chgData name="Riihinen Arto" userId="S::arto.riihinen@jamk.fi::194264d8-24f7-4ea2-8b93-242d3e21545f" providerId="AD" clId="Web-{BF3D4AA3-98CF-A9C8-1C4E-64EFA5236F41}" dt="2024-05-29T08:52:42.595" v="0" actId="20577"/>
          <ac:spMkLst>
            <pc:docMk/>
            <pc:sldMk cId="4260630823" sldId="745"/>
            <ac:spMk id="9" creationId="{AA9AB893-DF19-76E2-8680-55039E3760C9}"/>
          </ac:spMkLst>
        </pc:spChg>
      </pc:sldChg>
      <pc:sldChg chg="modSp">
        <pc:chgData name="Riihinen Arto" userId="S::arto.riihinen@jamk.fi::194264d8-24f7-4ea2-8b93-242d3e21545f" providerId="AD" clId="Web-{BF3D4AA3-98CF-A9C8-1C4E-64EFA5236F41}" dt="2024-05-29T08:53:08.892" v="4" actId="20577"/>
        <pc:sldMkLst>
          <pc:docMk/>
          <pc:sldMk cId="3200492444" sldId="750"/>
        </pc:sldMkLst>
        <pc:spChg chg="mod">
          <ac:chgData name="Riihinen Arto" userId="S::arto.riihinen@jamk.fi::194264d8-24f7-4ea2-8b93-242d3e21545f" providerId="AD" clId="Web-{BF3D4AA3-98CF-A9C8-1C4E-64EFA5236F41}" dt="2024-05-29T08:53:08.892" v="4" actId="20577"/>
          <ac:spMkLst>
            <pc:docMk/>
            <pc:sldMk cId="3200492444" sldId="750"/>
            <ac:spMk id="9" creationId="{AA9AB893-DF19-76E2-8680-55039E3760C9}"/>
          </ac:spMkLst>
        </pc:spChg>
      </pc:sldChg>
    </pc:docChg>
  </pc:docChgLst>
  <pc:docChgLst>
    <pc:chgData clId="Web-{26D75FC7-6C5B-41EE-83FE-E3A5254ED967}"/>
    <pc:docChg chg="mod">
      <pc:chgData name="" userId="" providerId="" clId="Web-{26D75FC7-6C5B-41EE-83FE-E3A5254ED967}" dt="2024-05-31T07:47:09.219" v="1"/>
      <pc:docMkLst>
        <pc:docMk/>
      </pc:docMkLst>
      <pc:sldChg chg="modCm">
        <pc:chgData name="" userId="" providerId="" clId="Web-{26D75FC7-6C5B-41EE-83FE-E3A5254ED967}" dt="2024-05-31T07:47:09.219" v="1"/>
        <pc:sldMkLst>
          <pc:docMk/>
          <pc:sldMk cId="278761699" sldId="711"/>
        </pc:sldMkLst>
        <pc:extLst>
          <p:ext xmlns:p="http://schemas.openxmlformats.org/presentationml/2006/main" uri="{D6D511B9-2390-475A-947B-AFAB55BFBCF1}">
            <pc226:cmChg xmlns:pc226="http://schemas.microsoft.com/office/powerpoint/2022/06/main/command" chg="">
              <pc226:chgData name="" userId="" providerId="" clId="Web-{26D75FC7-6C5B-41EE-83FE-E3A5254ED967}" dt="2024-05-31T07:47:09.219" v="1"/>
              <pc2:cmMkLst xmlns:pc2="http://schemas.microsoft.com/office/powerpoint/2019/9/main/command">
                <pc:docMk/>
                <pc:sldMk cId="278761699" sldId="711"/>
                <pc2:cmMk id="{30A4A451-4F5F-4547-B9AB-F108C06A2A46}"/>
              </pc2:cmMkLst>
              <pc226:cmRplyChg chg="add">
                <pc226:chgData name="" userId="" providerId="" clId="Web-{26D75FC7-6C5B-41EE-83FE-E3A5254ED967}" dt="2024-05-31T07:47:09.219" v="1"/>
                <pc2:cmRplyMkLst xmlns:pc2="http://schemas.microsoft.com/office/powerpoint/2019/9/main/command">
                  <pc:docMk/>
                  <pc:sldMk cId="278761699" sldId="711"/>
                  <pc2:cmMk id="{30A4A451-4F5F-4547-B9AB-F108C06A2A46}"/>
                  <pc2:cmRplyMk id="{B5197E9F-75F5-4A15-ABC0-AE2CAFA20A14}"/>
                </pc2:cmRplyMkLst>
              </pc226:cmRplyChg>
            </pc226:cmChg>
          </p:ext>
        </pc:extLst>
      </pc:sldChg>
    </pc:docChg>
  </pc:docChgLst>
  <pc:docChgLst>
    <pc:chgData name="Riihinen Arto" userId="S::arto.riihinen@jamk.fi::194264d8-24f7-4ea2-8b93-242d3e21545f" providerId="AD" clId="Web-{16DAC07E-85EA-0A35-5F72-2BC02B8B0D86}"/>
    <pc:docChg chg="">
      <pc:chgData name="Riihinen Arto" userId="S::arto.riihinen@jamk.fi::194264d8-24f7-4ea2-8b93-242d3e21545f" providerId="AD" clId="Web-{16DAC07E-85EA-0A35-5F72-2BC02B8B0D86}" dt="2024-05-31T09:07:42.621" v="0"/>
      <pc:docMkLst>
        <pc:docMk/>
      </pc:docMkLst>
      <pc:sldChg chg="modCm">
        <pc:chgData name="Riihinen Arto" userId="S::arto.riihinen@jamk.fi::194264d8-24f7-4ea2-8b93-242d3e21545f" providerId="AD" clId="Web-{16DAC07E-85EA-0A35-5F72-2BC02B8B0D86}" dt="2024-05-31T09:07:42.621" v="0"/>
        <pc:sldMkLst>
          <pc:docMk/>
          <pc:sldMk cId="4119054657" sldId="724"/>
        </pc:sldMkLst>
        <pc:extLst>
          <p:ext xmlns:p="http://schemas.openxmlformats.org/presentationml/2006/main" uri="{D6D511B9-2390-475A-947B-AFAB55BFBCF1}">
            <pc226:cmChg xmlns:pc226="http://schemas.microsoft.com/office/powerpoint/2022/06/main/command" chg="">
              <pc226:chgData name="Riihinen Arto" userId="S::arto.riihinen@jamk.fi::194264d8-24f7-4ea2-8b93-242d3e21545f" providerId="AD" clId="Web-{16DAC07E-85EA-0A35-5F72-2BC02B8B0D86}" dt="2024-05-31T09:07:42.621" v="0"/>
              <pc2:cmMkLst xmlns:pc2="http://schemas.microsoft.com/office/powerpoint/2019/9/main/command">
                <pc:docMk/>
                <pc:sldMk cId="4119054657" sldId="724"/>
                <pc2:cmMk id="{84FCAC61-8730-45A2-8AD6-FD8F46809AF9}"/>
              </pc2:cmMkLst>
              <pc226:cmRplyChg chg="add">
                <pc226:chgData name="Riihinen Arto" userId="S::arto.riihinen@jamk.fi::194264d8-24f7-4ea2-8b93-242d3e21545f" providerId="AD" clId="Web-{16DAC07E-85EA-0A35-5F72-2BC02B8B0D86}" dt="2024-05-31T09:07:42.621" v="0"/>
                <pc2:cmRplyMkLst xmlns:pc2="http://schemas.microsoft.com/office/powerpoint/2019/9/main/command">
                  <pc:docMk/>
                  <pc:sldMk cId="4119054657" sldId="724"/>
                  <pc2:cmMk id="{84FCAC61-8730-45A2-8AD6-FD8F46809AF9}"/>
                  <pc2:cmRplyMk id="{198D7C35-157D-46DA-9C21-F284CA6C1ACB}"/>
                </pc2:cmRplyMkLst>
              </pc226:cmRplyChg>
            </pc226:cmChg>
          </p:ext>
        </pc:extLst>
      </pc:sldChg>
    </pc:docChg>
  </pc:docChgLst>
  <pc:docChgLst>
    <pc:chgData name="Kuula Anna-Stina" userId="7268a26c-074a-4576-8e9c-a5e8d29952c7" providerId="ADAL" clId="{E752EACC-4905-48AD-A6F6-2B1DABE711AB}"/>
    <pc:docChg chg="undo redo custSel addSld delSld modSld addSection modSection">
      <pc:chgData name="Kuula Anna-Stina" userId="7268a26c-074a-4576-8e9c-a5e8d29952c7" providerId="ADAL" clId="{E752EACC-4905-48AD-A6F6-2B1DABE711AB}" dt="2024-05-31T11:22:59.977" v="7576" actId="13244"/>
      <pc:docMkLst>
        <pc:docMk/>
      </pc:docMkLst>
      <pc:sldChg chg="addSp delSp modSp mod chgLayout">
        <pc:chgData name="Kuula Anna-Stina" userId="7268a26c-074a-4576-8e9c-a5e8d29952c7" providerId="ADAL" clId="{E752EACC-4905-48AD-A6F6-2B1DABE711AB}" dt="2024-05-31T10:43:58.639" v="4609" actId="478"/>
        <pc:sldMkLst>
          <pc:docMk/>
          <pc:sldMk cId="1549067521" sldId="680"/>
        </pc:sldMkLst>
        <pc:spChg chg="add del mod">
          <ac:chgData name="Kuula Anna-Stina" userId="7268a26c-074a-4576-8e9c-a5e8d29952c7" providerId="ADAL" clId="{E752EACC-4905-48AD-A6F6-2B1DABE711AB}" dt="2024-05-31T10:43:55.779" v="4608" actId="6264"/>
          <ac:spMkLst>
            <pc:docMk/>
            <pc:sldMk cId="1549067521" sldId="680"/>
            <ac:spMk id="2" creationId="{CF8EF6EB-E5D8-795F-02F3-BC3FC1A5B09B}"/>
          </ac:spMkLst>
        </pc:spChg>
        <pc:spChg chg="add del mod ord">
          <ac:chgData name="Kuula Anna-Stina" userId="7268a26c-074a-4576-8e9c-a5e8d29952c7" providerId="ADAL" clId="{E752EACC-4905-48AD-A6F6-2B1DABE711AB}" dt="2024-05-31T10:43:58.639" v="4609" actId="478"/>
          <ac:spMkLst>
            <pc:docMk/>
            <pc:sldMk cId="1549067521" sldId="680"/>
            <ac:spMk id="3" creationId="{904A5D86-213C-C04D-EDEE-6EB03D30ADDA}"/>
          </ac:spMkLst>
        </pc:spChg>
        <pc:spChg chg="mod ord">
          <ac:chgData name="Kuula Anna-Stina" userId="7268a26c-074a-4576-8e9c-a5e8d29952c7" providerId="ADAL" clId="{E752EACC-4905-48AD-A6F6-2B1DABE711AB}" dt="2024-05-31T10:43:55.779" v="4608" actId="6264"/>
          <ac:spMkLst>
            <pc:docMk/>
            <pc:sldMk cId="1549067521" sldId="680"/>
            <ac:spMk id="8" creationId="{1BB6BAA4-A912-0EDA-6262-118C4C7D6467}"/>
          </ac:spMkLst>
        </pc:spChg>
      </pc:sldChg>
      <pc:sldChg chg="addSp delSp modSp mod chgLayout">
        <pc:chgData name="Kuula Anna-Stina" userId="7268a26c-074a-4576-8e9c-a5e8d29952c7" providerId="ADAL" clId="{E752EACC-4905-48AD-A6F6-2B1DABE711AB}" dt="2024-05-31T11:22:45.879" v="7574" actId="13244"/>
        <pc:sldMkLst>
          <pc:docMk/>
          <pc:sldMk cId="1578234238" sldId="692"/>
        </pc:sldMkLst>
        <pc:spChg chg="add del mod">
          <ac:chgData name="Kuula Anna-Stina" userId="7268a26c-074a-4576-8e9c-a5e8d29952c7" providerId="ADAL" clId="{E752EACC-4905-48AD-A6F6-2B1DABE711AB}" dt="2024-05-31T07:55:45.418" v="386" actId="6264"/>
          <ac:spMkLst>
            <pc:docMk/>
            <pc:sldMk cId="1578234238" sldId="692"/>
            <ac:spMk id="2" creationId="{37103174-1567-F25E-209E-1F6134CCB33D}"/>
          </ac:spMkLst>
        </pc:spChg>
        <pc:spChg chg="add mod ord">
          <ac:chgData name="Kuula Anna-Stina" userId="7268a26c-074a-4576-8e9c-a5e8d29952c7" providerId="ADAL" clId="{E752EACC-4905-48AD-A6F6-2B1DABE711AB}" dt="2024-05-31T10:44:40.006" v="4635" actId="27636"/>
          <ac:spMkLst>
            <pc:docMk/>
            <pc:sldMk cId="1578234238" sldId="692"/>
            <ac:spMk id="3" creationId="{3F249002-8CB2-13A0-DB94-79893E356ABF}"/>
          </ac:spMkLst>
        </pc:spChg>
        <pc:spChg chg="add del mod">
          <ac:chgData name="Kuula Anna-Stina" userId="7268a26c-074a-4576-8e9c-a5e8d29952c7" providerId="ADAL" clId="{E752EACC-4905-48AD-A6F6-2B1DABE711AB}" dt="2024-05-31T10:44:29.366" v="4628" actId="6264"/>
          <ac:spMkLst>
            <pc:docMk/>
            <pc:sldMk cId="1578234238" sldId="692"/>
            <ac:spMk id="4" creationId="{D8DAB724-5803-03D7-7F62-E96E676303DA}"/>
          </ac:spMkLst>
        </pc:spChg>
        <pc:spChg chg="add del mod">
          <ac:chgData name="Kuula Anna-Stina" userId="7268a26c-074a-4576-8e9c-a5e8d29952c7" providerId="ADAL" clId="{E752EACC-4905-48AD-A6F6-2B1DABE711AB}" dt="2024-05-31T10:44:29.366" v="4628" actId="6264"/>
          <ac:spMkLst>
            <pc:docMk/>
            <pc:sldMk cId="1578234238" sldId="692"/>
            <ac:spMk id="5" creationId="{E7368081-3F88-7558-0CF7-412C62050E01}"/>
          </ac:spMkLst>
        </pc:spChg>
        <pc:spChg chg="mod ord">
          <ac:chgData name="Kuula Anna-Stina" userId="7268a26c-074a-4576-8e9c-a5e8d29952c7" providerId="ADAL" clId="{E752EACC-4905-48AD-A6F6-2B1DABE711AB}" dt="2024-05-31T11:22:45.879" v="7574" actId="13244"/>
          <ac:spMkLst>
            <pc:docMk/>
            <pc:sldMk cId="1578234238" sldId="692"/>
            <ac:spMk id="9" creationId="{AA9AB893-DF19-76E2-8680-55039E3760C9}"/>
          </ac:spMkLst>
        </pc:spChg>
        <pc:spChg chg="del mod">
          <ac:chgData name="Kuula Anna-Stina" userId="7268a26c-074a-4576-8e9c-a5e8d29952c7" providerId="ADAL" clId="{E752EACC-4905-48AD-A6F6-2B1DABE711AB}" dt="2024-05-31T07:55:56.951" v="388" actId="478"/>
          <ac:spMkLst>
            <pc:docMk/>
            <pc:sldMk cId="1578234238" sldId="692"/>
            <ac:spMk id="10" creationId="{67C90F31-A0DC-5A6C-3BE4-93D7FF22BBAD}"/>
          </ac:spMkLst>
        </pc:spChg>
        <pc:picChg chg="mod">
          <ac:chgData name="Kuula Anna-Stina" userId="7268a26c-074a-4576-8e9c-a5e8d29952c7" providerId="ADAL" clId="{E752EACC-4905-48AD-A6F6-2B1DABE711AB}" dt="2024-05-31T10:44:51.766" v="4637" actId="962"/>
          <ac:picMkLst>
            <pc:docMk/>
            <pc:sldMk cId="1578234238" sldId="692"/>
            <ac:picMk id="11" creationId="{3DF27D22-69CE-330B-FEDB-8BFED801EC04}"/>
          </ac:picMkLst>
        </pc:picChg>
      </pc:sldChg>
      <pc:sldChg chg="addSp delSp modSp mod chgLayout">
        <pc:chgData name="Kuula Anna-Stina" userId="7268a26c-074a-4576-8e9c-a5e8d29952c7" providerId="ADAL" clId="{E752EACC-4905-48AD-A6F6-2B1DABE711AB}" dt="2024-05-31T11:22:52.168" v="7575" actId="13244"/>
        <pc:sldMkLst>
          <pc:docMk/>
          <pc:sldMk cId="1354552911" sldId="693"/>
        </pc:sldMkLst>
        <pc:spChg chg="add del mod">
          <ac:chgData name="Kuula Anna-Stina" userId="7268a26c-074a-4576-8e9c-a5e8d29952c7" providerId="ADAL" clId="{E752EACC-4905-48AD-A6F6-2B1DABE711AB}" dt="2024-05-31T07:56:18.901" v="398" actId="6264"/>
          <ac:spMkLst>
            <pc:docMk/>
            <pc:sldMk cId="1354552911" sldId="693"/>
            <ac:spMk id="3" creationId="{F5DD8EBA-8A93-1772-BDC7-5E8D919FADD1}"/>
          </ac:spMkLst>
        </pc:spChg>
        <pc:spChg chg="add mod ord">
          <ac:chgData name="Kuula Anna-Stina" userId="7268a26c-074a-4576-8e9c-a5e8d29952c7" providerId="ADAL" clId="{E752EACC-4905-48AD-A6F6-2B1DABE711AB}" dt="2024-05-31T10:45:28.759" v="4650" actId="27636"/>
          <ac:spMkLst>
            <pc:docMk/>
            <pc:sldMk cId="1354552911" sldId="693"/>
            <ac:spMk id="4" creationId="{7305D1C7-0CBA-BA05-C2FA-492DB36464FB}"/>
          </ac:spMkLst>
        </pc:spChg>
        <pc:spChg chg="add del mod">
          <ac:chgData name="Kuula Anna-Stina" userId="7268a26c-074a-4576-8e9c-a5e8d29952c7" providerId="ADAL" clId="{E752EACC-4905-48AD-A6F6-2B1DABE711AB}" dt="2024-05-31T10:45:01.779" v="4640" actId="6264"/>
          <ac:spMkLst>
            <pc:docMk/>
            <pc:sldMk cId="1354552911" sldId="693"/>
            <ac:spMk id="5" creationId="{5C6EA97B-6AFB-3AF6-580D-5A6A087CFF9D}"/>
          </ac:spMkLst>
        </pc:spChg>
        <pc:spChg chg="add del mod">
          <ac:chgData name="Kuula Anna-Stina" userId="7268a26c-074a-4576-8e9c-a5e8d29952c7" providerId="ADAL" clId="{E752EACC-4905-48AD-A6F6-2B1DABE711AB}" dt="2024-05-31T10:45:01.779" v="4640" actId="6264"/>
          <ac:spMkLst>
            <pc:docMk/>
            <pc:sldMk cId="1354552911" sldId="693"/>
            <ac:spMk id="6" creationId="{892D53BF-59F8-D89E-F39C-03EB06424005}"/>
          </ac:spMkLst>
        </pc:spChg>
        <pc:spChg chg="add del mod">
          <ac:chgData name="Kuula Anna-Stina" userId="7268a26c-074a-4576-8e9c-a5e8d29952c7" providerId="ADAL" clId="{E752EACC-4905-48AD-A6F6-2B1DABE711AB}" dt="2024-05-31T10:45:05.820" v="4641" actId="6264"/>
          <ac:spMkLst>
            <pc:docMk/>
            <pc:sldMk cId="1354552911" sldId="693"/>
            <ac:spMk id="7" creationId="{E7752DB9-65CC-53BE-303F-DF4F0E403AB1}"/>
          </ac:spMkLst>
        </pc:spChg>
        <pc:spChg chg="add del mod">
          <ac:chgData name="Kuula Anna-Stina" userId="7268a26c-074a-4576-8e9c-a5e8d29952c7" providerId="ADAL" clId="{E752EACC-4905-48AD-A6F6-2B1DABE711AB}" dt="2024-05-31T10:45:05.820" v="4641" actId="6264"/>
          <ac:spMkLst>
            <pc:docMk/>
            <pc:sldMk cId="1354552911" sldId="693"/>
            <ac:spMk id="8" creationId="{3F7E247A-2883-4602-DC9D-C6D6DC226F59}"/>
          </ac:spMkLst>
        </pc:spChg>
        <pc:spChg chg="mod ord">
          <ac:chgData name="Kuula Anna-Stina" userId="7268a26c-074a-4576-8e9c-a5e8d29952c7" providerId="ADAL" clId="{E752EACC-4905-48AD-A6F6-2B1DABE711AB}" dt="2024-05-31T11:22:52.168" v="7575" actId="13244"/>
          <ac:spMkLst>
            <pc:docMk/>
            <pc:sldMk cId="1354552911" sldId="693"/>
            <ac:spMk id="9" creationId="{AA9AB893-DF19-76E2-8680-55039E3760C9}"/>
          </ac:spMkLst>
        </pc:spChg>
        <pc:spChg chg="del mod">
          <ac:chgData name="Kuula Anna-Stina" userId="7268a26c-074a-4576-8e9c-a5e8d29952c7" providerId="ADAL" clId="{E752EACC-4905-48AD-A6F6-2B1DABE711AB}" dt="2024-05-31T07:56:25.106" v="400" actId="478"/>
          <ac:spMkLst>
            <pc:docMk/>
            <pc:sldMk cId="1354552911" sldId="693"/>
            <ac:spMk id="10" creationId="{67C90F31-A0DC-5A6C-3BE4-93D7FF22BBAD}"/>
          </ac:spMkLst>
        </pc:spChg>
        <pc:picChg chg="mod">
          <ac:chgData name="Kuula Anna-Stina" userId="7268a26c-074a-4576-8e9c-a5e8d29952c7" providerId="ADAL" clId="{E752EACC-4905-48AD-A6F6-2B1DABE711AB}" dt="2024-05-31T10:45:32.656" v="4652" actId="962"/>
          <ac:picMkLst>
            <pc:docMk/>
            <pc:sldMk cId="1354552911" sldId="693"/>
            <ac:picMk id="2" creationId="{0C921976-CA58-29CD-5B0D-6C7A8ACC979F}"/>
          </ac:picMkLst>
        </pc:picChg>
      </pc:sldChg>
      <pc:sldChg chg="addSp delSp modSp mod chgLayout modNotesTx">
        <pc:chgData name="Kuula Anna-Stina" userId="7268a26c-074a-4576-8e9c-a5e8d29952c7" providerId="ADAL" clId="{E752EACC-4905-48AD-A6F6-2B1DABE711AB}" dt="2024-05-31T11:22:59.977" v="7576" actId="13244"/>
        <pc:sldMkLst>
          <pc:docMk/>
          <pc:sldMk cId="2515653438" sldId="694"/>
        </pc:sldMkLst>
        <pc:spChg chg="add del mod">
          <ac:chgData name="Kuula Anna-Stina" userId="7268a26c-074a-4576-8e9c-a5e8d29952c7" providerId="ADAL" clId="{E752EACC-4905-48AD-A6F6-2B1DABE711AB}" dt="2024-05-31T07:56:59.238" v="408" actId="6264"/>
          <ac:spMkLst>
            <pc:docMk/>
            <pc:sldMk cId="2515653438" sldId="694"/>
            <ac:spMk id="2" creationId="{492CC2F5-613F-5716-8BEF-CD1BCE596B62}"/>
          </ac:spMkLst>
        </pc:spChg>
        <pc:spChg chg="add mod ord">
          <ac:chgData name="Kuula Anna-Stina" userId="7268a26c-074a-4576-8e9c-a5e8d29952c7" providerId="ADAL" clId="{E752EACC-4905-48AD-A6F6-2B1DABE711AB}" dt="2024-05-31T10:46:23.255" v="4675" actId="113"/>
          <ac:spMkLst>
            <pc:docMk/>
            <pc:sldMk cId="2515653438" sldId="694"/>
            <ac:spMk id="3" creationId="{9854C0EE-071C-56ED-C59D-5772A38DE09D}"/>
          </ac:spMkLst>
        </pc:spChg>
        <pc:spChg chg="add del mod">
          <ac:chgData name="Kuula Anna-Stina" userId="7268a26c-074a-4576-8e9c-a5e8d29952c7" providerId="ADAL" clId="{E752EACC-4905-48AD-A6F6-2B1DABE711AB}" dt="2024-05-31T10:45:48.414" v="4656" actId="6264"/>
          <ac:spMkLst>
            <pc:docMk/>
            <pc:sldMk cId="2515653438" sldId="694"/>
            <ac:spMk id="5" creationId="{879728BA-4470-3687-8EA0-4F0DDE81B2AC}"/>
          </ac:spMkLst>
        </pc:spChg>
        <pc:spChg chg="add del mod">
          <ac:chgData name="Kuula Anna-Stina" userId="7268a26c-074a-4576-8e9c-a5e8d29952c7" providerId="ADAL" clId="{E752EACC-4905-48AD-A6F6-2B1DABE711AB}" dt="2024-05-31T10:45:48.414" v="4656" actId="6264"/>
          <ac:spMkLst>
            <pc:docMk/>
            <pc:sldMk cId="2515653438" sldId="694"/>
            <ac:spMk id="6" creationId="{2FD3C86C-749A-6AAD-1488-1B8B2EECD25A}"/>
          </ac:spMkLst>
        </pc:spChg>
        <pc:spChg chg="mod ord">
          <ac:chgData name="Kuula Anna-Stina" userId="7268a26c-074a-4576-8e9c-a5e8d29952c7" providerId="ADAL" clId="{E752EACC-4905-48AD-A6F6-2B1DABE711AB}" dt="2024-05-31T11:22:59.977" v="7576" actId="13244"/>
          <ac:spMkLst>
            <pc:docMk/>
            <pc:sldMk cId="2515653438" sldId="694"/>
            <ac:spMk id="9" creationId="{AA9AB893-DF19-76E2-8680-55039E3760C9}"/>
          </ac:spMkLst>
        </pc:spChg>
        <pc:spChg chg="del mod">
          <ac:chgData name="Kuula Anna-Stina" userId="7268a26c-074a-4576-8e9c-a5e8d29952c7" providerId="ADAL" clId="{E752EACC-4905-48AD-A6F6-2B1DABE711AB}" dt="2024-05-31T07:56:56.655" v="407" actId="478"/>
          <ac:spMkLst>
            <pc:docMk/>
            <pc:sldMk cId="2515653438" sldId="694"/>
            <ac:spMk id="10" creationId="{67C90F31-A0DC-5A6C-3BE4-93D7FF22BBAD}"/>
          </ac:spMkLst>
        </pc:spChg>
        <pc:picChg chg="mod">
          <ac:chgData name="Kuula Anna-Stina" userId="7268a26c-074a-4576-8e9c-a5e8d29952c7" providerId="ADAL" clId="{E752EACC-4905-48AD-A6F6-2B1DABE711AB}" dt="2024-05-31T10:46:31.340" v="4677" actId="962"/>
          <ac:picMkLst>
            <pc:docMk/>
            <pc:sldMk cId="2515653438" sldId="694"/>
            <ac:picMk id="4" creationId="{C44A0ADB-6273-4185-DE41-EAAE94DFA38B}"/>
          </ac:picMkLst>
        </pc:picChg>
      </pc:sldChg>
      <pc:sldChg chg="addSp delSp modSp mod chgLayout">
        <pc:chgData name="Kuula Anna-Stina" userId="7268a26c-074a-4576-8e9c-a5e8d29952c7" providerId="ADAL" clId="{E752EACC-4905-48AD-A6F6-2B1DABE711AB}" dt="2024-05-31T10:32:10.509" v="4502" actId="13244"/>
        <pc:sldMkLst>
          <pc:docMk/>
          <pc:sldMk cId="1678379646" sldId="695"/>
        </pc:sldMkLst>
        <pc:spChg chg="add del mod">
          <ac:chgData name="Kuula Anna-Stina" userId="7268a26c-074a-4576-8e9c-a5e8d29952c7" providerId="ADAL" clId="{E752EACC-4905-48AD-A6F6-2B1DABE711AB}" dt="2024-05-31T07:57:44.547" v="432" actId="6264"/>
          <ac:spMkLst>
            <pc:docMk/>
            <pc:sldMk cId="1678379646" sldId="695"/>
            <ac:spMk id="2" creationId="{F9544ED5-30A4-6426-03D5-4EDEC45F0EAA}"/>
          </ac:spMkLst>
        </pc:spChg>
        <pc:spChg chg="add mod ord">
          <ac:chgData name="Kuula Anna-Stina" userId="7268a26c-074a-4576-8e9c-a5e8d29952c7" providerId="ADAL" clId="{E752EACC-4905-48AD-A6F6-2B1DABE711AB}" dt="2024-05-31T07:58:07.444" v="440" actId="20577"/>
          <ac:spMkLst>
            <pc:docMk/>
            <pc:sldMk cId="1678379646" sldId="695"/>
            <ac:spMk id="3" creationId="{824C7B88-9431-BA46-5134-DCC0A6EF82A7}"/>
          </ac:spMkLst>
        </pc:spChg>
        <pc:spChg chg="mod ord">
          <ac:chgData name="Kuula Anna-Stina" userId="7268a26c-074a-4576-8e9c-a5e8d29952c7" providerId="ADAL" clId="{E752EACC-4905-48AD-A6F6-2B1DABE711AB}" dt="2024-05-31T10:32:10.509" v="4502" actId="13244"/>
          <ac:spMkLst>
            <pc:docMk/>
            <pc:sldMk cId="1678379646" sldId="695"/>
            <ac:spMk id="9" creationId="{AA9AB893-DF19-76E2-8680-55039E3760C9}"/>
          </ac:spMkLst>
        </pc:spChg>
        <pc:spChg chg="del mod">
          <ac:chgData name="Kuula Anna-Stina" userId="7268a26c-074a-4576-8e9c-a5e8d29952c7" providerId="ADAL" clId="{E752EACC-4905-48AD-A6F6-2B1DABE711AB}" dt="2024-05-31T07:57:42.155" v="431" actId="478"/>
          <ac:spMkLst>
            <pc:docMk/>
            <pc:sldMk cId="1678379646" sldId="695"/>
            <ac:spMk id="10" creationId="{67C90F31-A0DC-5A6C-3BE4-93D7FF22BBAD}"/>
          </ac:spMkLst>
        </pc:spChg>
      </pc:sldChg>
      <pc:sldChg chg="addSp delSp modSp mod chgLayout">
        <pc:chgData name="Kuula Anna-Stina" userId="7268a26c-074a-4576-8e9c-a5e8d29952c7" providerId="ADAL" clId="{E752EACC-4905-48AD-A6F6-2B1DABE711AB}" dt="2024-05-31T10:46:52.101" v="4681" actId="962"/>
        <pc:sldMkLst>
          <pc:docMk/>
          <pc:sldMk cId="3303668549" sldId="696"/>
        </pc:sldMkLst>
        <pc:spChg chg="add del mod">
          <ac:chgData name="Kuula Anna-Stina" userId="7268a26c-074a-4576-8e9c-a5e8d29952c7" providerId="ADAL" clId="{E752EACC-4905-48AD-A6F6-2B1DABE711AB}" dt="2024-05-31T07:57:19.654" v="419" actId="6264"/>
          <ac:spMkLst>
            <pc:docMk/>
            <pc:sldMk cId="3303668549" sldId="696"/>
            <ac:spMk id="2" creationId="{4F4625AD-04A2-9BCC-13E5-9CB89385A312}"/>
          </ac:spMkLst>
        </pc:spChg>
        <pc:spChg chg="add mod ord">
          <ac:chgData name="Kuula Anna-Stina" userId="7268a26c-074a-4576-8e9c-a5e8d29952c7" providerId="ADAL" clId="{E752EACC-4905-48AD-A6F6-2B1DABE711AB}" dt="2024-05-31T10:46:46.515" v="4680" actId="6264"/>
          <ac:spMkLst>
            <pc:docMk/>
            <pc:sldMk cId="3303668549" sldId="696"/>
            <ac:spMk id="3" creationId="{3F549EAD-1F99-35C6-0202-0D55D5A796D1}"/>
          </ac:spMkLst>
        </pc:spChg>
        <pc:spChg chg="add del mod">
          <ac:chgData name="Kuula Anna-Stina" userId="7268a26c-074a-4576-8e9c-a5e8d29952c7" providerId="ADAL" clId="{E752EACC-4905-48AD-A6F6-2B1DABE711AB}" dt="2024-05-31T10:46:46.515" v="4680" actId="6264"/>
          <ac:spMkLst>
            <pc:docMk/>
            <pc:sldMk cId="3303668549" sldId="696"/>
            <ac:spMk id="4" creationId="{54E95981-4D81-5A05-F2C2-FB0E5E099CA0}"/>
          </ac:spMkLst>
        </pc:spChg>
        <pc:spChg chg="add del mod">
          <ac:chgData name="Kuula Anna-Stina" userId="7268a26c-074a-4576-8e9c-a5e8d29952c7" providerId="ADAL" clId="{E752EACC-4905-48AD-A6F6-2B1DABE711AB}" dt="2024-05-31T10:46:46.515" v="4680" actId="6264"/>
          <ac:spMkLst>
            <pc:docMk/>
            <pc:sldMk cId="3303668549" sldId="696"/>
            <ac:spMk id="5" creationId="{63BDA631-A7CC-1754-6045-0F4D34E26DBD}"/>
          </ac:spMkLst>
        </pc:spChg>
        <pc:spChg chg="mod ord">
          <ac:chgData name="Kuula Anna-Stina" userId="7268a26c-074a-4576-8e9c-a5e8d29952c7" providerId="ADAL" clId="{E752EACC-4905-48AD-A6F6-2B1DABE711AB}" dt="2024-05-31T10:46:46.515" v="4680" actId="6264"/>
          <ac:spMkLst>
            <pc:docMk/>
            <pc:sldMk cId="3303668549" sldId="696"/>
            <ac:spMk id="9" creationId="{AA9AB893-DF19-76E2-8680-55039E3760C9}"/>
          </ac:spMkLst>
        </pc:spChg>
        <pc:spChg chg="del mod">
          <ac:chgData name="Kuula Anna-Stina" userId="7268a26c-074a-4576-8e9c-a5e8d29952c7" providerId="ADAL" clId="{E752EACC-4905-48AD-A6F6-2B1DABE711AB}" dt="2024-05-31T07:57:17.260" v="418" actId="478"/>
          <ac:spMkLst>
            <pc:docMk/>
            <pc:sldMk cId="3303668549" sldId="696"/>
            <ac:spMk id="10" creationId="{67C90F31-A0DC-5A6C-3BE4-93D7FF22BBAD}"/>
          </ac:spMkLst>
        </pc:spChg>
        <pc:picChg chg="mod">
          <ac:chgData name="Kuula Anna-Stina" userId="7268a26c-074a-4576-8e9c-a5e8d29952c7" providerId="ADAL" clId="{E752EACC-4905-48AD-A6F6-2B1DABE711AB}" dt="2024-05-31T10:46:52.101" v="4681" actId="962"/>
          <ac:picMkLst>
            <pc:docMk/>
            <pc:sldMk cId="3303668549" sldId="696"/>
            <ac:picMk id="6" creationId="{B571C0B1-6C26-C29A-A762-AB513A306A74}"/>
          </ac:picMkLst>
        </pc:picChg>
      </pc:sldChg>
      <pc:sldChg chg="addSp delSp modSp mod chgLayout">
        <pc:chgData name="Kuula Anna-Stina" userId="7268a26c-074a-4576-8e9c-a5e8d29952c7" providerId="ADAL" clId="{E752EACC-4905-48AD-A6F6-2B1DABE711AB}" dt="2024-05-31T10:32:40.716" v="4508" actId="13244"/>
        <pc:sldMkLst>
          <pc:docMk/>
          <pc:sldMk cId="1577817508" sldId="698"/>
        </pc:sldMkLst>
        <pc:spChg chg="add del mod">
          <ac:chgData name="Kuula Anna-Stina" userId="7268a26c-074a-4576-8e9c-a5e8d29952c7" providerId="ADAL" clId="{E752EACC-4905-48AD-A6F6-2B1DABE711AB}" dt="2024-05-31T07:38:23.745" v="208" actId="6264"/>
          <ac:spMkLst>
            <pc:docMk/>
            <pc:sldMk cId="1577817508" sldId="698"/>
            <ac:spMk id="2" creationId="{DF1B2428-2ED5-3967-A738-A3097EEB21AB}"/>
          </ac:spMkLst>
        </pc:spChg>
        <pc:spChg chg="add del mod ord">
          <ac:chgData name="Kuula Anna-Stina" userId="7268a26c-074a-4576-8e9c-a5e8d29952c7" providerId="ADAL" clId="{E752EACC-4905-48AD-A6F6-2B1DABE711AB}" dt="2024-05-31T07:38:23.745" v="208" actId="6264"/>
          <ac:spMkLst>
            <pc:docMk/>
            <pc:sldMk cId="1577817508" sldId="698"/>
            <ac:spMk id="3" creationId="{B5843C4D-07E1-4E57-FA67-4E6640618F8D}"/>
          </ac:spMkLst>
        </pc:spChg>
        <pc:spChg chg="add del mod">
          <ac:chgData name="Kuula Anna-Stina" userId="7268a26c-074a-4576-8e9c-a5e8d29952c7" providerId="ADAL" clId="{E752EACC-4905-48AD-A6F6-2B1DABE711AB}" dt="2024-05-31T07:44:11.128" v="330" actId="6264"/>
          <ac:spMkLst>
            <pc:docMk/>
            <pc:sldMk cId="1577817508" sldId="698"/>
            <ac:spMk id="4" creationId="{1E0F0B45-7C21-B0F4-CB56-E4F71794E697}"/>
          </ac:spMkLst>
        </pc:spChg>
        <pc:spChg chg="add del mod ord">
          <ac:chgData name="Kuula Anna-Stina" userId="7268a26c-074a-4576-8e9c-a5e8d29952c7" providerId="ADAL" clId="{E752EACC-4905-48AD-A6F6-2B1DABE711AB}" dt="2024-05-31T07:44:11.128" v="330" actId="6264"/>
          <ac:spMkLst>
            <pc:docMk/>
            <pc:sldMk cId="1577817508" sldId="698"/>
            <ac:spMk id="5" creationId="{EC39C9F7-DD16-3C6D-131C-99210FF10030}"/>
          </ac:spMkLst>
        </pc:spChg>
        <pc:spChg chg="add del mod">
          <ac:chgData name="Kuula Anna-Stina" userId="7268a26c-074a-4576-8e9c-a5e8d29952c7" providerId="ADAL" clId="{E752EACC-4905-48AD-A6F6-2B1DABE711AB}" dt="2024-05-31T08:04:12.034" v="480" actId="6264"/>
          <ac:spMkLst>
            <pc:docMk/>
            <pc:sldMk cId="1577817508" sldId="698"/>
            <ac:spMk id="6" creationId="{4DEF6E27-A2CA-CDB8-C38D-2C1A38A133C0}"/>
          </ac:spMkLst>
        </pc:spChg>
        <pc:spChg chg="add mod ord">
          <ac:chgData name="Kuula Anna-Stina" userId="7268a26c-074a-4576-8e9c-a5e8d29952c7" providerId="ADAL" clId="{E752EACC-4905-48AD-A6F6-2B1DABE711AB}" dt="2024-05-31T08:04:19.955" v="488" actId="27636"/>
          <ac:spMkLst>
            <pc:docMk/>
            <pc:sldMk cId="1577817508" sldId="698"/>
            <ac:spMk id="7" creationId="{047BB655-A279-4C57-6118-1307E9E841F9}"/>
          </ac:spMkLst>
        </pc:spChg>
        <pc:spChg chg="mod ord">
          <ac:chgData name="Kuula Anna-Stina" userId="7268a26c-074a-4576-8e9c-a5e8d29952c7" providerId="ADAL" clId="{E752EACC-4905-48AD-A6F6-2B1DABE711AB}" dt="2024-05-31T10:32:40.716" v="4508" actId="13244"/>
          <ac:spMkLst>
            <pc:docMk/>
            <pc:sldMk cId="1577817508" sldId="698"/>
            <ac:spMk id="9" creationId="{AA9AB893-DF19-76E2-8680-55039E3760C9}"/>
          </ac:spMkLst>
        </pc:spChg>
        <pc:spChg chg="add del mod">
          <ac:chgData name="Kuula Anna-Stina" userId="7268a26c-074a-4576-8e9c-a5e8d29952c7" providerId="ADAL" clId="{E752EACC-4905-48AD-A6F6-2B1DABE711AB}" dt="2024-05-31T08:04:09.952" v="479" actId="478"/>
          <ac:spMkLst>
            <pc:docMk/>
            <pc:sldMk cId="1577817508" sldId="698"/>
            <ac:spMk id="10" creationId="{67C90F31-A0DC-5A6C-3BE4-93D7FF22BBAD}"/>
          </ac:spMkLst>
        </pc:spChg>
      </pc:sldChg>
      <pc:sldChg chg="addSp delSp modSp mod chgLayout">
        <pc:chgData name="Kuula Anna-Stina" userId="7268a26c-074a-4576-8e9c-a5e8d29952c7" providerId="ADAL" clId="{E752EACC-4905-48AD-A6F6-2B1DABE711AB}" dt="2024-05-31T10:32:44.635" v="4509" actId="13244"/>
        <pc:sldMkLst>
          <pc:docMk/>
          <pc:sldMk cId="1130630758" sldId="699"/>
        </pc:sldMkLst>
        <pc:spChg chg="add del mod">
          <ac:chgData name="Kuula Anna-Stina" userId="7268a26c-074a-4576-8e9c-a5e8d29952c7" providerId="ADAL" clId="{E752EACC-4905-48AD-A6F6-2B1DABE711AB}" dt="2024-05-31T08:04:29.050" v="491" actId="6264"/>
          <ac:spMkLst>
            <pc:docMk/>
            <pc:sldMk cId="1130630758" sldId="699"/>
            <ac:spMk id="2" creationId="{F38D2BBE-C358-F8A9-BADF-F16B286100A2}"/>
          </ac:spMkLst>
        </pc:spChg>
        <pc:spChg chg="add mod ord">
          <ac:chgData name="Kuula Anna-Stina" userId="7268a26c-074a-4576-8e9c-a5e8d29952c7" providerId="ADAL" clId="{E752EACC-4905-48AD-A6F6-2B1DABE711AB}" dt="2024-05-31T08:04:35.612" v="497" actId="27636"/>
          <ac:spMkLst>
            <pc:docMk/>
            <pc:sldMk cId="1130630758" sldId="699"/>
            <ac:spMk id="3" creationId="{0595AB9E-1D83-1C33-445C-163BD79EDA0F}"/>
          </ac:spMkLst>
        </pc:spChg>
        <pc:spChg chg="mod ord">
          <ac:chgData name="Kuula Anna-Stina" userId="7268a26c-074a-4576-8e9c-a5e8d29952c7" providerId="ADAL" clId="{E752EACC-4905-48AD-A6F6-2B1DABE711AB}" dt="2024-05-31T10:32:44.635" v="4509" actId="13244"/>
          <ac:spMkLst>
            <pc:docMk/>
            <pc:sldMk cId="1130630758" sldId="699"/>
            <ac:spMk id="9" creationId="{AA9AB893-DF19-76E2-8680-55039E3760C9}"/>
          </ac:spMkLst>
        </pc:spChg>
        <pc:spChg chg="del mod">
          <ac:chgData name="Kuula Anna-Stina" userId="7268a26c-074a-4576-8e9c-a5e8d29952c7" providerId="ADAL" clId="{E752EACC-4905-48AD-A6F6-2B1DABE711AB}" dt="2024-05-31T08:04:26.864" v="490" actId="478"/>
          <ac:spMkLst>
            <pc:docMk/>
            <pc:sldMk cId="1130630758" sldId="699"/>
            <ac:spMk id="10" creationId="{67C90F31-A0DC-5A6C-3BE4-93D7FF22BBAD}"/>
          </ac:spMkLst>
        </pc:spChg>
      </pc:sldChg>
      <pc:sldChg chg="addSp delSp modSp mod chgLayout">
        <pc:chgData name="Kuula Anna-Stina" userId="7268a26c-074a-4576-8e9c-a5e8d29952c7" providerId="ADAL" clId="{E752EACC-4905-48AD-A6F6-2B1DABE711AB}" dt="2024-05-31T10:32:48.828" v="4510" actId="13244"/>
        <pc:sldMkLst>
          <pc:docMk/>
          <pc:sldMk cId="3240812110" sldId="700"/>
        </pc:sldMkLst>
        <pc:spChg chg="add del mod">
          <ac:chgData name="Kuula Anna-Stina" userId="7268a26c-074a-4576-8e9c-a5e8d29952c7" providerId="ADAL" clId="{E752EACC-4905-48AD-A6F6-2B1DABE711AB}" dt="2024-05-31T08:04:46.819" v="500" actId="6264"/>
          <ac:spMkLst>
            <pc:docMk/>
            <pc:sldMk cId="3240812110" sldId="700"/>
            <ac:spMk id="2" creationId="{3B4FD22D-C0ED-BB6A-CF6A-F86A802E0497}"/>
          </ac:spMkLst>
        </pc:spChg>
        <pc:spChg chg="add mod ord">
          <ac:chgData name="Kuula Anna-Stina" userId="7268a26c-074a-4576-8e9c-a5e8d29952c7" providerId="ADAL" clId="{E752EACC-4905-48AD-A6F6-2B1DABE711AB}" dt="2024-05-31T08:04:53.383" v="508" actId="27636"/>
          <ac:spMkLst>
            <pc:docMk/>
            <pc:sldMk cId="3240812110" sldId="700"/>
            <ac:spMk id="3" creationId="{A0AEF0F9-6B14-0A54-6A28-47D772C05CA0}"/>
          </ac:spMkLst>
        </pc:spChg>
        <pc:spChg chg="mod ord">
          <ac:chgData name="Kuula Anna-Stina" userId="7268a26c-074a-4576-8e9c-a5e8d29952c7" providerId="ADAL" clId="{E752EACC-4905-48AD-A6F6-2B1DABE711AB}" dt="2024-05-31T10:32:48.828" v="4510" actId="13244"/>
          <ac:spMkLst>
            <pc:docMk/>
            <pc:sldMk cId="3240812110" sldId="700"/>
            <ac:spMk id="9" creationId="{AA9AB893-DF19-76E2-8680-55039E3760C9}"/>
          </ac:spMkLst>
        </pc:spChg>
        <pc:spChg chg="del mod">
          <ac:chgData name="Kuula Anna-Stina" userId="7268a26c-074a-4576-8e9c-a5e8d29952c7" providerId="ADAL" clId="{E752EACC-4905-48AD-A6F6-2B1DABE711AB}" dt="2024-05-31T08:04:44.775" v="499" actId="478"/>
          <ac:spMkLst>
            <pc:docMk/>
            <pc:sldMk cId="3240812110" sldId="700"/>
            <ac:spMk id="10" creationId="{67C90F31-A0DC-5A6C-3BE4-93D7FF22BBAD}"/>
          </ac:spMkLst>
        </pc:spChg>
      </pc:sldChg>
      <pc:sldChg chg="addSp delSp modSp mod chgLayout">
        <pc:chgData name="Kuula Anna-Stina" userId="7268a26c-074a-4576-8e9c-a5e8d29952c7" providerId="ADAL" clId="{E752EACC-4905-48AD-A6F6-2B1DABE711AB}" dt="2024-05-31T10:32:52.468" v="4511" actId="13244"/>
        <pc:sldMkLst>
          <pc:docMk/>
          <pc:sldMk cId="2618901851" sldId="701"/>
        </pc:sldMkLst>
        <pc:spChg chg="add del mod">
          <ac:chgData name="Kuula Anna-Stina" userId="7268a26c-074a-4576-8e9c-a5e8d29952c7" providerId="ADAL" clId="{E752EACC-4905-48AD-A6F6-2B1DABE711AB}" dt="2024-05-31T08:05:01.699" v="511" actId="6264"/>
          <ac:spMkLst>
            <pc:docMk/>
            <pc:sldMk cId="2618901851" sldId="701"/>
            <ac:spMk id="2" creationId="{BD518F67-8683-D62F-32A6-6086E715E063}"/>
          </ac:spMkLst>
        </pc:spChg>
        <pc:spChg chg="add mod ord">
          <ac:chgData name="Kuula Anna-Stina" userId="7268a26c-074a-4576-8e9c-a5e8d29952c7" providerId="ADAL" clId="{E752EACC-4905-48AD-A6F6-2B1DABE711AB}" dt="2024-05-31T08:05:07.536" v="519" actId="27636"/>
          <ac:spMkLst>
            <pc:docMk/>
            <pc:sldMk cId="2618901851" sldId="701"/>
            <ac:spMk id="3" creationId="{BD3EE230-071C-83C8-FFE8-3FAEB280ED62}"/>
          </ac:spMkLst>
        </pc:spChg>
        <pc:spChg chg="mod ord">
          <ac:chgData name="Kuula Anna-Stina" userId="7268a26c-074a-4576-8e9c-a5e8d29952c7" providerId="ADAL" clId="{E752EACC-4905-48AD-A6F6-2B1DABE711AB}" dt="2024-05-31T10:32:52.468" v="4511" actId="13244"/>
          <ac:spMkLst>
            <pc:docMk/>
            <pc:sldMk cId="2618901851" sldId="701"/>
            <ac:spMk id="9" creationId="{AA9AB893-DF19-76E2-8680-55039E3760C9}"/>
          </ac:spMkLst>
        </pc:spChg>
        <pc:spChg chg="del mod">
          <ac:chgData name="Kuula Anna-Stina" userId="7268a26c-074a-4576-8e9c-a5e8d29952c7" providerId="ADAL" clId="{E752EACC-4905-48AD-A6F6-2B1DABE711AB}" dt="2024-05-31T08:04:59.253" v="510" actId="478"/>
          <ac:spMkLst>
            <pc:docMk/>
            <pc:sldMk cId="2618901851" sldId="701"/>
            <ac:spMk id="10" creationId="{67C90F31-A0DC-5A6C-3BE4-93D7FF22BBAD}"/>
          </ac:spMkLst>
        </pc:spChg>
      </pc:sldChg>
      <pc:sldChg chg="addSp delSp modSp mod addCm chgLayout">
        <pc:chgData name="Kuula Anna-Stina" userId="7268a26c-074a-4576-8e9c-a5e8d29952c7" providerId="ADAL" clId="{E752EACC-4905-48AD-A6F6-2B1DABE711AB}" dt="2024-05-31T10:32:59.426" v="4512" actId="13244"/>
        <pc:sldMkLst>
          <pc:docMk/>
          <pc:sldMk cId="2178869107" sldId="702"/>
        </pc:sldMkLst>
        <pc:spChg chg="add del mod">
          <ac:chgData name="Kuula Anna-Stina" userId="7268a26c-074a-4576-8e9c-a5e8d29952c7" providerId="ADAL" clId="{E752EACC-4905-48AD-A6F6-2B1DABE711AB}" dt="2024-05-31T07:55:34.025" v="385" actId="6264"/>
          <ac:spMkLst>
            <pc:docMk/>
            <pc:sldMk cId="2178869107" sldId="702"/>
            <ac:spMk id="2" creationId="{B284179E-4366-821B-2507-21101F6203FC}"/>
          </ac:spMkLst>
        </pc:spChg>
        <pc:spChg chg="add mod ord">
          <ac:chgData name="Kuula Anna-Stina" userId="7268a26c-074a-4576-8e9c-a5e8d29952c7" providerId="ADAL" clId="{E752EACC-4905-48AD-A6F6-2B1DABE711AB}" dt="2024-05-31T08:05:51.788" v="541" actId="27636"/>
          <ac:spMkLst>
            <pc:docMk/>
            <pc:sldMk cId="2178869107" sldId="702"/>
            <ac:spMk id="3" creationId="{87183474-FA42-05E4-49BD-B0E14A48F15C}"/>
          </ac:spMkLst>
        </pc:spChg>
        <pc:spChg chg="mod ord">
          <ac:chgData name="Kuula Anna-Stina" userId="7268a26c-074a-4576-8e9c-a5e8d29952c7" providerId="ADAL" clId="{E752EACC-4905-48AD-A6F6-2B1DABE711AB}" dt="2024-05-31T10:32:59.426" v="4512" actId="13244"/>
          <ac:spMkLst>
            <pc:docMk/>
            <pc:sldMk cId="2178869107" sldId="702"/>
            <ac:spMk id="9" creationId="{AA9AB893-DF19-76E2-8680-55039E3760C9}"/>
          </ac:spMkLst>
        </pc:spChg>
        <pc:spChg chg="add del mod">
          <ac:chgData name="Kuula Anna-Stina" userId="7268a26c-074a-4576-8e9c-a5e8d29952c7" providerId="ADAL" clId="{E752EACC-4905-48AD-A6F6-2B1DABE711AB}" dt="2024-05-31T08:05:34.439" v="533" actId="478"/>
          <ac:spMkLst>
            <pc:docMk/>
            <pc:sldMk cId="2178869107" sldId="702"/>
            <ac:spMk id="10" creationId="{67C90F31-A0DC-5A6C-3BE4-93D7FF22BBAD}"/>
          </ac:spMkLst>
        </pc:sp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E752EACC-4905-48AD-A6F6-2B1DABE711AB}" dt="2024-05-31T07:47:43.112" v="371"/>
              <pc2:cmMkLst xmlns:pc2="http://schemas.microsoft.com/office/powerpoint/2019/9/main/command">
                <pc:docMk/>
                <pc:sldMk cId="2178869107" sldId="702"/>
                <pc2:cmMk id="{4FE8BFBA-65B6-4B74-B236-5AD80244887E}"/>
              </pc2:cmMkLst>
            </pc226:cmChg>
          </p:ext>
        </pc:extLst>
      </pc:sldChg>
      <pc:sldChg chg="addSp delSp modSp mod chgLayout">
        <pc:chgData name="Kuula Anna-Stina" userId="7268a26c-074a-4576-8e9c-a5e8d29952c7" providerId="ADAL" clId="{E752EACC-4905-48AD-A6F6-2B1DABE711AB}" dt="2024-05-31T10:33:02.792" v="4513" actId="13244"/>
        <pc:sldMkLst>
          <pc:docMk/>
          <pc:sldMk cId="539078558" sldId="703"/>
        </pc:sldMkLst>
        <pc:spChg chg="add del mod">
          <ac:chgData name="Kuula Anna-Stina" userId="7268a26c-074a-4576-8e9c-a5e8d29952c7" providerId="ADAL" clId="{E752EACC-4905-48AD-A6F6-2B1DABE711AB}" dt="2024-05-31T07:55:17.938" v="383" actId="6264"/>
          <ac:spMkLst>
            <pc:docMk/>
            <pc:sldMk cId="539078558" sldId="703"/>
            <ac:spMk id="2" creationId="{BCCCD8E8-B8E1-1E92-EE6B-5A72125DCC0E}"/>
          </ac:spMkLst>
        </pc:spChg>
        <pc:spChg chg="add mod ord">
          <ac:chgData name="Kuula Anna-Stina" userId="7268a26c-074a-4576-8e9c-a5e8d29952c7" providerId="ADAL" clId="{E752EACC-4905-48AD-A6F6-2B1DABE711AB}" dt="2024-05-31T08:06:15.860" v="552" actId="27636"/>
          <ac:spMkLst>
            <pc:docMk/>
            <pc:sldMk cId="539078558" sldId="703"/>
            <ac:spMk id="3" creationId="{741C7EB8-53ED-9D84-5797-7FA11890399B}"/>
          </ac:spMkLst>
        </pc:spChg>
        <pc:spChg chg="mod ord">
          <ac:chgData name="Kuula Anna-Stina" userId="7268a26c-074a-4576-8e9c-a5e8d29952c7" providerId="ADAL" clId="{E752EACC-4905-48AD-A6F6-2B1DABE711AB}" dt="2024-05-31T10:33:02.792" v="4513" actId="13244"/>
          <ac:spMkLst>
            <pc:docMk/>
            <pc:sldMk cId="539078558" sldId="703"/>
            <ac:spMk id="9" creationId="{AA9AB893-DF19-76E2-8680-55039E3760C9}"/>
          </ac:spMkLst>
        </pc:spChg>
        <pc:spChg chg="del mod">
          <ac:chgData name="Kuula Anna-Stina" userId="7268a26c-074a-4576-8e9c-a5e8d29952c7" providerId="ADAL" clId="{E752EACC-4905-48AD-A6F6-2B1DABE711AB}" dt="2024-05-31T08:06:04.857" v="543" actId="478"/>
          <ac:spMkLst>
            <pc:docMk/>
            <pc:sldMk cId="539078558" sldId="703"/>
            <ac:spMk id="10" creationId="{67C90F31-A0DC-5A6C-3BE4-93D7FF22BBAD}"/>
          </ac:spMkLst>
        </pc:spChg>
      </pc:sldChg>
      <pc:sldChg chg="addSp delSp modSp mod chgLayout">
        <pc:chgData name="Kuula Anna-Stina" userId="7268a26c-074a-4576-8e9c-a5e8d29952c7" providerId="ADAL" clId="{E752EACC-4905-48AD-A6F6-2B1DABE711AB}" dt="2024-05-31T10:33:06.406" v="4514" actId="13244"/>
        <pc:sldMkLst>
          <pc:docMk/>
          <pc:sldMk cId="727233657" sldId="707"/>
        </pc:sldMkLst>
        <pc:spChg chg="add del mod">
          <ac:chgData name="Kuula Anna-Stina" userId="7268a26c-074a-4576-8e9c-a5e8d29952c7" providerId="ADAL" clId="{E752EACC-4905-48AD-A6F6-2B1DABE711AB}" dt="2024-05-31T07:55:23.599" v="384" actId="6264"/>
          <ac:spMkLst>
            <pc:docMk/>
            <pc:sldMk cId="727233657" sldId="707"/>
            <ac:spMk id="2" creationId="{1CC1F5DC-045F-A5A2-4170-071927AE73F3}"/>
          </ac:spMkLst>
        </pc:spChg>
        <pc:spChg chg="mod ord">
          <ac:chgData name="Kuula Anna-Stina" userId="7268a26c-074a-4576-8e9c-a5e8d29952c7" providerId="ADAL" clId="{E752EACC-4905-48AD-A6F6-2B1DABE711AB}" dt="2024-05-31T10:33:06.406" v="4514" actId="13244"/>
          <ac:spMkLst>
            <pc:docMk/>
            <pc:sldMk cId="727233657" sldId="707"/>
            <ac:spMk id="3" creationId="{2B69A10A-0A27-2B9A-F45C-7621FB4521FB}"/>
          </ac:spMkLst>
        </pc:spChg>
        <pc:spChg chg="add mod ord">
          <ac:chgData name="Kuula Anna-Stina" userId="7268a26c-074a-4576-8e9c-a5e8d29952c7" providerId="ADAL" clId="{E752EACC-4905-48AD-A6F6-2B1DABE711AB}" dt="2024-05-31T08:06:58.056" v="563" actId="14100"/>
          <ac:spMkLst>
            <pc:docMk/>
            <pc:sldMk cId="727233657" sldId="707"/>
            <ac:spMk id="4" creationId="{39569EC4-DAE8-4C96-C517-0AF1E688FC64}"/>
          </ac:spMkLst>
        </pc:spChg>
        <pc:spChg chg="del mod">
          <ac:chgData name="Kuula Anna-Stina" userId="7268a26c-074a-4576-8e9c-a5e8d29952c7" providerId="ADAL" clId="{E752EACC-4905-48AD-A6F6-2B1DABE711AB}" dt="2024-05-31T08:06:30.048" v="554" actId="478"/>
          <ac:spMkLst>
            <pc:docMk/>
            <pc:sldMk cId="727233657" sldId="707"/>
            <ac:spMk id="5" creationId="{FA1BE028-893E-2DAC-D60B-B1FC01C7D34A}"/>
          </ac:spMkLst>
        </pc:spChg>
      </pc:sldChg>
      <pc:sldChg chg="addSp delSp modSp mod chgLayout">
        <pc:chgData name="Kuula Anna-Stina" userId="7268a26c-074a-4576-8e9c-a5e8d29952c7" providerId="ADAL" clId="{E752EACC-4905-48AD-A6F6-2B1DABE711AB}" dt="2024-05-31T11:22:39.200" v="7573" actId="13244"/>
        <pc:sldMkLst>
          <pc:docMk/>
          <pc:sldMk cId="3709582831" sldId="708"/>
        </pc:sldMkLst>
        <pc:spChg chg="add del mod">
          <ac:chgData name="Kuula Anna-Stina" userId="7268a26c-074a-4576-8e9c-a5e8d29952c7" providerId="ADAL" clId="{E752EACC-4905-48AD-A6F6-2B1DABE711AB}" dt="2024-05-31T10:44:02.963" v="4610" actId="6264"/>
          <ac:spMkLst>
            <pc:docMk/>
            <pc:sldMk cId="3709582831" sldId="708"/>
            <ac:spMk id="2" creationId="{7B0B23F8-2F7A-F507-AEF2-02A0A14A0189}"/>
          </ac:spMkLst>
        </pc:spChg>
        <pc:spChg chg="add mod ord">
          <ac:chgData name="Kuula Anna-Stina" userId="7268a26c-074a-4576-8e9c-a5e8d29952c7" providerId="ADAL" clId="{E752EACC-4905-48AD-A6F6-2B1DABE711AB}" dt="2024-05-31T11:21:19.407" v="7572" actId="14100"/>
          <ac:spMkLst>
            <pc:docMk/>
            <pc:sldMk cId="3709582831" sldId="708"/>
            <ac:spMk id="3" creationId="{2BE05072-7332-C936-BF77-77968870F7E1}"/>
          </ac:spMkLst>
        </pc:spChg>
        <pc:spChg chg="mod ord">
          <ac:chgData name="Kuula Anna-Stina" userId="7268a26c-074a-4576-8e9c-a5e8d29952c7" providerId="ADAL" clId="{E752EACC-4905-48AD-A6F6-2B1DABE711AB}" dt="2024-05-31T11:22:39.200" v="7573" actId="13244"/>
          <ac:spMkLst>
            <pc:docMk/>
            <pc:sldMk cId="3709582831" sldId="708"/>
            <ac:spMk id="9" creationId="{AA9AB893-DF19-76E2-8680-55039E3760C9}"/>
          </ac:spMkLst>
        </pc:spChg>
        <pc:spChg chg="del mod">
          <ac:chgData name="Kuula Anna-Stina" userId="7268a26c-074a-4576-8e9c-a5e8d29952c7" providerId="ADAL" clId="{E752EACC-4905-48AD-A6F6-2B1DABE711AB}" dt="2024-05-31T10:44:12.147" v="4612" actId="478"/>
          <ac:spMkLst>
            <pc:docMk/>
            <pc:sldMk cId="3709582831" sldId="708"/>
            <ac:spMk id="10" creationId="{67C90F31-A0DC-5A6C-3BE4-93D7FF22BBAD}"/>
          </ac:spMkLst>
        </pc:spChg>
      </pc:sldChg>
      <pc:sldChg chg="addSp delSp modSp mod chgLayout">
        <pc:chgData name="Kuula Anna-Stina" userId="7268a26c-074a-4576-8e9c-a5e8d29952c7" providerId="ADAL" clId="{E752EACC-4905-48AD-A6F6-2B1DABE711AB}" dt="2024-05-31T10:43:37.009" v="4607" actId="962"/>
        <pc:sldMkLst>
          <pc:docMk/>
          <pc:sldMk cId="2657116225" sldId="709"/>
        </pc:sldMkLst>
        <pc:spChg chg="mod ord">
          <ac:chgData name="Kuula Anna-Stina" userId="7268a26c-074a-4576-8e9c-a5e8d29952c7" providerId="ADAL" clId="{E752EACC-4905-48AD-A6F6-2B1DABE711AB}" dt="2024-05-31T10:33:10.056" v="4515" actId="13244"/>
          <ac:spMkLst>
            <pc:docMk/>
            <pc:sldMk cId="2657116225" sldId="709"/>
            <ac:spMk id="3" creationId="{2B69A10A-0A27-2B9A-F45C-7621FB4521FB}"/>
          </ac:spMkLst>
        </pc:spChg>
        <pc:spChg chg="add del mod">
          <ac:chgData name="Kuula Anna-Stina" userId="7268a26c-074a-4576-8e9c-a5e8d29952c7" providerId="ADAL" clId="{E752EACC-4905-48AD-A6F6-2B1DABE711AB}" dt="2024-05-31T08:07:12.372" v="564" actId="6264"/>
          <ac:spMkLst>
            <pc:docMk/>
            <pc:sldMk cId="2657116225" sldId="709"/>
            <ac:spMk id="4" creationId="{ACE9F47C-683B-BFD5-4D74-D77B0452C8A3}"/>
          </ac:spMkLst>
        </pc:spChg>
        <pc:spChg chg="del mod">
          <ac:chgData name="Kuula Anna-Stina" userId="7268a26c-074a-4576-8e9c-a5e8d29952c7" providerId="ADAL" clId="{E752EACC-4905-48AD-A6F6-2B1DABE711AB}" dt="2024-05-31T08:07:21.060" v="566" actId="478"/>
          <ac:spMkLst>
            <pc:docMk/>
            <pc:sldMk cId="2657116225" sldId="709"/>
            <ac:spMk id="5" creationId="{FA1BE028-893E-2DAC-D60B-B1FC01C7D34A}"/>
          </ac:spMkLst>
        </pc:spChg>
        <pc:spChg chg="add mod ord">
          <ac:chgData name="Kuula Anna-Stina" userId="7268a26c-074a-4576-8e9c-a5e8d29952c7" providerId="ADAL" clId="{E752EACC-4905-48AD-A6F6-2B1DABE711AB}" dt="2024-05-31T08:09:06.970" v="585" actId="114"/>
          <ac:spMkLst>
            <pc:docMk/>
            <pc:sldMk cId="2657116225" sldId="709"/>
            <ac:spMk id="6" creationId="{2B6376E1-3B8B-8A24-A31F-1A7FF206AEFA}"/>
          </ac:spMkLst>
        </pc:spChg>
        <pc:picChg chg="mod modCrop">
          <ac:chgData name="Kuula Anna-Stina" userId="7268a26c-074a-4576-8e9c-a5e8d29952c7" providerId="ADAL" clId="{E752EACC-4905-48AD-A6F6-2B1DABE711AB}" dt="2024-05-31T10:43:37.009" v="4607" actId="962"/>
          <ac:picMkLst>
            <pc:docMk/>
            <pc:sldMk cId="2657116225" sldId="709"/>
            <ac:picMk id="2" creationId="{364954B3-D0F2-1591-428C-C7844F14E741}"/>
          </ac:picMkLst>
        </pc:picChg>
      </pc:sldChg>
      <pc:sldChg chg="addSp delSp modSp mod chgLayout">
        <pc:chgData name="Kuula Anna-Stina" userId="7268a26c-074a-4576-8e9c-a5e8d29952c7" providerId="ADAL" clId="{E752EACC-4905-48AD-A6F6-2B1DABE711AB}" dt="2024-05-31T10:47:07.105" v="4683" actId="962"/>
        <pc:sldMkLst>
          <pc:docMk/>
          <pc:sldMk cId="1962555482" sldId="710"/>
        </pc:sldMkLst>
        <pc:spChg chg="add del mod">
          <ac:chgData name="Kuula Anna-Stina" userId="7268a26c-074a-4576-8e9c-a5e8d29952c7" providerId="ADAL" clId="{E752EACC-4905-48AD-A6F6-2B1DABE711AB}" dt="2024-05-31T08:03:34.019" v="468" actId="6264"/>
          <ac:spMkLst>
            <pc:docMk/>
            <pc:sldMk cId="1962555482" sldId="710"/>
            <ac:spMk id="3" creationId="{373DC4A6-B899-9A1A-A638-39D596044556}"/>
          </ac:spMkLst>
        </pc:spChg>
        <pc:spChg chg="add mod ord">
          <ac:chgData name="Kuula Anna-Stina" userId="7268a26c-074a-4576-8e9c-a5e8d29952c7" providerId="ADAL" clId="{E752EACC-4905-48AD-A6F6-2B1DABE711AB}" dt="2024-05-31T08:03:46.037" v="476" actId="27636"/>
          <ac:spMkLst>
            <pc:docMk/>
            <pc:sldMk cId="1962555482" sldId="710"/>
            <ac:spMk id="4" creationId="{23322277-88A8-21B7-949A-150B4F3C8DFF}"/>
          </ac:spMkLst>
        </pc:spChg>
        <pc:spChg chg="mod ord">
          <ac:chgData name="Kuula Anna-Stina" userId="7268a26c-074a-4576-8e9c-a5e8d29952c7" providerId="ADAL" clId="{E752EACC-4905-48AD-A6F6-2B1DABE711AB}" dt="2024-05-31T10:32:34.368" v="4507" actId="13244"/>
          <ac:spMkLst>
            <pc:docMk/>
            <pc:sldMk cId="1962555482" sldId="710"/>
            <ac:spMk id="9" creationId="{AA9AB893-DF19-76E2-8680-55039E3760C9}"/>
          </ac:spMkLst>
        </pc:spChg>
        <pc:spChg chg="del mod">
          <ac:chgData name="Kuula Anna-Stina" userId="7268a26c-074a-4576-8e9c-a5e8d29952c7" providerId="ADAL" clId="{E752EACC-4905-48AD-A6F6-2B1DABE711AB}" dt="2024-05-31T08:03:31.889" v="467" actId="478"/>
          <ac:spMkLst>
            <pc:docMk/>
            <pc:sldMk cId="1962555482" sldId="710"/>
            <ac:spMk id="10" creationId="{67C90F31-A0DC-5A6C-3BE4-93D7FF22BBAD}"/>
          </ac:spMkLst>
        </pc:spChg>
        <pc:picChg chg="mod">
          <ac:chgData name="Kuula Anna-Stina" userId="7268a26c-074a-4576-8e9c-a5e8d29952c7" providerId="ADAL" clId="{E752EACC-4905-48AD-A6F6-2B1DABE711AB}" dt="2024-05-31T10:47:07.105" v="4683" actId="962"/>
          <ac:picMkLst>
            <pc:docMk/>
            <pc:sldMk cId="1962555482" sldId="710"/>
            <ac:picMk id="2" creationId="{CE0030EA-A677-1728-BCB2-A57573608156}"/>
          </ac:picMkLst>
        </pc:picChg>
      </pc:sldChg>
      <pc:sldChg chg="addSp delSp modSp mod addCm modCm chgLayout">
        <pc:chgData name="Kuula Anna-Stina" userId="7268a26c-074a-4576-8e9c-a5e8d29952c7" providerId="ADAL" clId="{E752EACC-4905-48AD-A6F6-2B1DABE711AB}" dt="2024-05-31T10:32:30.356" v="4506" actId="13244"/>
        <pc:sldMkLst>
          <pc:docMk/>
          <pc:sldMk cId="278761699" sldId="711"/>
        </pc:sldMkLst>
        <pc:spChg chg="add del mod">
          <ac:chgData name="Kuula Anna-Stina" userId="7268a26c-074a-4576-8e9c-a5e8d29952c7" providerId="ADAL" clId="{E752EACC-4905-48AD-A6F6-2B1DABE711AB}" dt="2024-05-31T07:59:10.346" v="453" actId="6264"/>
          <ac:spMkLst>
            <pc:docMk/>
            <pc:sldMk cId="278761699" sldId="711"/>
            <ac:spMk id="2" creationId="{251D07D5-EB7B-D1F1-A501-9476835F3F3C}"/>
          </ac:spMkLst>
        </pc:spChg>
        <pc:spChg chg="mod ord">
          <ac:chgData name="Kuula Anna-Stina" userId="7268a26c-074a-4576-8e9c-a5e8d29952c7" providerId="ADAL" clId="{E752EACC-4905-48AD-A6F6-2B1DABE711AB}" dt="2024-05-31T10:32:30.356" v="4506" actId="13244"/>
          <ac:spMkLst>
            <pc:docMk/>
            <pc:sldMk cId="278761699" sldId="711"/>
            <ac:spMk id="3" creationId="{2B69A10A-0A27-2B9A-F45C-7621FB4521FB}"/>
          </ac:spMkLst>
        </pc:spChg>
        <pc:spChg chg="add mod ord">
          <ac:chgData name="Kuula Anna-Stina" userId="7268a26c-074a-4576-8e9c-a5e8d29952c7" providerId="ADAL" clId="{E752EACC-4905-48AD-A6F6-2B1DABE711AB}" dt="2024-05-31T07:59:37.643" v="464" actId="20577"/>
          <ac:spMkLst>
            <pc:docMk/>
            <pc:sldMk cId="278761699" sldId="711"/>
            <ac:spMk id="4" creationId="{3CDAC324-B274-6C4E-D133-C1BB9AD5523B}"/>
          </ac:spMkLst>
        </pc:spChg>
        <pc:spChg chg="add del mod">
          <ac:chgData name="Kuula Anna-Stina" userId="7268a26c-074a-4576-8e9c-a5e8d29952c7" providerId="ADAL" clId="{E752EACC-4905-48AD-A6F6-2B1DABE711AB}" dt="2024-05-31T10:28:16.689" v="4364" actId="478"/>
          <ac:spMkLst>
            <pc:docMk/>
            <pc:sldMk cId="278761699" sldId="711"/>
            <ac:spMk id="5" creationId="{FA1BE028-893E-2DAC-D60B-B1FC01C7D34A}"/>
          </ac:spMkLst>
        </pc:spChg>
        <pc:extLst>
          <p:ext xmlns:p="http://schemas.openxmlformats.org/presentationml/2006/main" uri="{D6D511B9-2390-475A-947B-AFAB55BFBCF1}">
            <pc226:cmChg xmlns:pc226="http://schemas.microsoft.com/office/powerpoint/2022/06/main/command" chg="add mod">
              <pc226:chgData name="Kuula Anna-Stina" userId="7268a26c-074a-4576-8e9c-a5e8d29952c7" providerId="ADAL" clId="{E752EACC-4905-48AD-A6F6-2B1DABE711AB}" dt="2024-05-31T10:28:16.698" v="4365" actId="2056"/>
              <pc2:cmMkLst xmlns:pc2="http://schemas.microsoft.com/office/powerpoint/2019/9/main/command">
                <pc:docMk/>
                <pc:sldMk cId="278761699" sldId="711"/>
                <pc2:cmMk id="{30A4A451-4F5F-4547-B9AB-F108C06A2A46}"/>
              </pc2:cmMkLst>
              <pc226:cmRplyChg chg="add">
                <pc226:chgData name="Kuula Anna-Stina" userId="7268a26c-074a-4576-8e9c-a5e8d29952c7" providerId="ADAL" clId="{E752EACC-4905-48AD-A6F6-2B1DABE711AB}" dt="2024-05-31T08:00:10.283" v="465"/>
                <pc2:cmRplyMkLst xmlns:pc2="http://schemas.microsoft.com/office/powerpoint/2019/9/main/command">
                  <pc:docMk/>
                  <pc:sldMk cId="278761699" sldId="711"/>
                  <pc2:cmMk id="{30A4A451-4F5F-4547-B9AB-F108C06A2A46}"/>
                  <pc2:cmRplyMk id="{2401E4B3-20BA-49FA-9E70-85C67BC8858A}"/>
                </pc2:cmRplyMkLst>
              </pc226:cmRplyChg>
            </pc226:cmChg>
          </p:ext>
        </pc:extLst>
      </pc:sldChg>
      <pc:sldChg chg="addSp delSp modSp mod chgLayout">
        <pc:chgData name="Kuula Anna-Stina" userId="7268a26c-074a-4576-8e9c-a5e8d29952c7" providerId="ADAL" clId="{E752EACC-4905-48AD-A6F6-2B1DABE711AB}" dt="2024-05-31T10:32:24.726" v="4505" actId="13244"/>
        <pc:sldMkLst>
          <pc:docMk/>
          <pc:sldMk cId="3821490306" sldId="712"/>
        </pc:sldMkLst>
        <pc:spChg chg="mod ord">
          <ac:chgData name="Kuula Anna-Stina" userId="7268a26c-074a-4576-8e9c-a5e8d29952c7" providerId="ADAL" clId="{E752EACC-4905-48AD-A6F6-2B1DABE711AB}" dt="2024-05-31T10:32:18.134" v="4503" actId="13244"/>
          <ac:spMkLst>
            <pc:docMk/>
            <pc:sldMk cId="3821490306" sldId="712"/>
            <ac:spMk id="3" creationId="{2B69A10A-0A27-2B9A-F45C-7621FB4521FB}"/>
          </ac:spMkLst>
        </pc:spChg>
        <pc:spChg chg="add del mod">
          <ac:chgData name="Kuula Anna-Stina" userId="7268a26c-074a-4576-8e9c-a5e8d29952c7" providerId="ADAL" clId="{E752EACC-4905-48AD-A6F6-2B1DABE711AB}" dt="2024-05-31T07:58:20.810" v="443" actId="6264"/>
          <ac:spMkLst>
            <pc:docMk/>
            <pc:sldMk cId="3821490306" sldId="712"/>
            <ac:spMk id="4" creationId="{91131921-CE92-FD34-192C-4CA910C28B1E}"/>
          </ac:spMkLst>
        </pc:spChg>
        <pc:spChg chg="del mod">
          <ac:chgData name="Kuula Anna-Stina" userId="7268a26c-074a-4576-8e9c-a5e8d29952c7" providerId="ADAL" clId="{E752EACC-4905-48AD-A6F6-2B1DABE711AB}" dt="2024-05-31T07:58:17.070" v="442" actId="478"/>
          <ac:spMkLst>
            <pc:docMk/>
            <pc:sldMk cId="3821490306" sldId="712"/>
            <ac:spMk id="5" creationId="{FA1BE028-893E-2DAC-D60B-B1FC01C7D34A}"/>
          </ac:spMkLst>
        </pc:spChg>
        <pc:spChg chg="add mod ord">
          <ac:chgData name="Kuula Anna-Stina" userId="7268a26c-074a-4576-8e9c-a5e8d29952c7" providerId="ADAL" clId="{E752EACC-4905-48AD-A6F6-2B1DABE711AB}" dt="2024-05-31T10:32:20.815" v="4504" actId="13244"/>
          <ac:spMkLst>
            <pc:docMk/>
            <pc:sldMk cId="3821490306" sldId="712"/>
            <ac:spMk id="6" creationId="{E333210B-A650-56BA-7122-248B19A73943}"/>
          </ac:spMkLst>
        </pc:spChg>
        <pc:picChg chg="mod ord">
          <ac:chgData name="Kuula Anna-Stina" userId="7268a26c-074a-4576-8e9c-a5e8d29952c7" providerId="ADAL" clId="{E752EACC-4905-48AD-A6F6-2B1DABE711AB}" dt="2024-05-31T10:32:24.726" v="4505" actId="13244"/>
          <ac:picMkLst>
            <pc:docMk/>
            <pc:sldMk cId="3821490306" sldId="712"/>
            <ac:picMk id="2" creationId="{74199217-B183-64E3-0CFC-3A01E77F4FF2}"/>
          </ac:picMkLst>
        </pc:picChg>
      </pc:sldChg>
      <pc:sldChg chg="addSp delSp modSp mod chgLayout">
        <pc:chgData name="Kuula Anna-Stina" userId="7268a26c-074a-4576-8e9c-a5e8d29952c7" providerId="ADAL" clId="{E752EACC-4905-48AD-A6F6-2B1DABE711AB}" dt="2024-05-31T10:49:11.851" v="5371" actId="962"/>
        <pc:sldMkLst>
          <pc:docMk/>
          <pc:sldMk cId="4282502651" sldId="713"/>
        </pc:sldMkLst>
        <pc:spChg chg="mod">
          <ac:chgData name="Kuula Anna-Stina" userId="7268a26c-074a-4576-8e9c-a5e8d29952c7" providerId="ADAL" clId="{E752EACC-4905-48AD-A6F6-2B1DABE711AB}" dt="2024-05-31T08:10:31.774" v="634" actId="1076"/>
          <ac:spMkLst>
            <pc:docMk/>
            <pc:sldMk cId="4282502651" sldId="713"/>
            <ac:spMk id="3" creationId="{257D51BE-C16B-04C6-C233-024D674C3C4E}"/>
          </ac:spMkLst>
        </pc:spChg>
        <pc:spChg chg="add del mod">
          <ac:chgData name="Kuula Anna-Stina" userId="7268a26c-074a-4576-8e9c-a5e8d29952c7" providerId="ADAL" clId="{E752EACC-4905-48AD-A6F6-2B1DABE711AB}" dt="2024-05-31T08:09:29.391" v="587" actId="6264"/>
          <ac:spMkLst>
            <pc:docMk/>
            <pc:sldMk cId="4282502651" sldId="713"/>
            <ac:spMk id="4" creationId="{5D0FF720-238E-AB53-0D0A-07A7423B830D}"/>
          </ac:spMkLst>
        </pc:spChg>
        <pc:spChg chg="add mod ord">
          <ac:chgData name="Kuula Anna-Stina" userId="7268a26c-074a-4576-8e9c-a5e8d29952c7" providerId="ADAL" clId="{E752EACC-4905-48AD-A6F6-2B1DABE711AB}" dt="2024-05-31T08:09:49.908" v="599" actId="27636"/>
          <ac:spMkLst>
            <pc:docMk/>
            <pc:sldMk cId="4282502651" sldId="713"/>
            <ac:spMk id="5" creationId="{9C2363B2-EBC6-26A2-D272-27CFE7F5DE9D}"/>
          </ac:spMkLst>
        </pc:spChg>
        <pc:spChg chg="mod ord">
          <ac:chgData name="Kuula Anna-Stina" userId="7268a26c-074a-4576-8e9c-a5e8d29952c7" providerId="ADAL" clId="{E752EACC-4905-48AD-A6F6-2B1DABE711AB}" dt="2024-05-31T10:33:14.688" v="4516" actId="13244"/>
          <ac:spMkLst>
            <pc:docMk/>
            <pc:sldMk cId="4282502651" sldId="713"/>
            <ac:spMk id="9" creationId="{AA9AB893-DF19-76E2-8680-55039E3760C9}"/>
          </ac:spMkLst>
        </pc:spChg>
        <pc:spChg chg="del mod">
          <ac:chgData name="Kuula Anna-Stina" userId="7268a26c-074a-4576-8e9c-a5e8d29952c7" providerId="ADAL" clId="{E752EACC-4905-48AD-A6F6-2B1DABE711AB}" dt="2024-05-31T08:09:34.124" v="588" actId="478"/>
          <ac:spMkLst>
            <pc:docMk/>
            <pc:sldMk cId="4282502651" sldId="713"/>
            <ac:spMk id="10" creationId="{67C90F31-A0DC-5A6C-3BE4-93D7FF22BBAD}"/>
          </ac:spMkLst>
        </pc:spChg>
        <pc:picChg chg="mod">
          <ac:chgData name="Kuula Anna-Stina" userId="7268a26c-074a-4576-8e9c-a5e8d29952c7" providerId="ADAL" clId="{E752EACC-4905-48AD-A6F6-2B1DABE711AB}" dt="2024-05-31T10:49:11.851" v="5371" actId="962"/>
          <ac:picMkLst>
            <pc:docMk/>
            <pc:sldMk cId="4282502651" sldId="713"/>
            <ac:picMk id="2" creationId="{B23DF074-8341-1977-F4B3-71C35FD22C8B}"/>
          </ac:picMkLst>
        </pc:picChg>
      </pc:sldChg>
      <pc:sldChg chg="addSp delSp modSp mod chgLayout">
        <pc:chgData name="Kuula Anna-Stina" userId="7268a26c-074a-4576-8e9c-a5e8d29952c7" providerId="ADAL" clId="{E752EACC-4905-48AD-A6F6-2B1DABE711AB}" dt="2024-05-31T10:33:29.719" v="4517" actId="13244"/>
        <pc:sldMkLst>
          <pc:docMk/>
          <pc:sldMk cId="3372377317" sldId="714"/>
        </pc:sldMkLst>
        <pc:spChg chg="add del mod">
          <ac:chgData name="Kuula Anna-Stina" userId="7268a26c-074a-4576-8e9c-a5e8d29952c7" providerId="ADAL" clId="{E752EACC-4905-48AD-A6F6-2B1DABE711AB}" dt="2024-05-31T08:11:50.170" v="637" actId="6264"/>
          <ac:spMkLst>
            <pc:docMk/>
            <pc:sldMk cId="3372377317" sldId="714"/>
            <ac:spMk id="2" creationId="{85791152-20CD-6E75-41C0-AABA5DD1B9DB}"/>
          </ac:spMkLst>
        </pc:spChg>
        <pc:spChg chg="add mod ord">
          <ac:chgData name="Kuula Anna-Stina" userId="7268a26c-074a-4576-8e9c-a5e8d29952c7" providerId="ADAL" clId="{E752EACC-4905-48AD-A6F6-2B1DABE711AB}" dt="2024-05-31T08:12:16.599" v="651" actId="14100"/>
          <ac:spMkLst>
            <pc:docMk/>
            <pc:sldMk cId="3372377317" sldId="714"/>
            <ac:spMk id="3" creationId="{9A4D63B5-5E40-07C1-6532-054D19C0A26F}"/>
          </ac:spMkLst>
        </pc:spChg>
        <pc:spChg chg="mod ord">
          <ac:chgData name="Kuula Anna-Stina" userId="7268a26c-074a-4576-8e9c-a5e8d29952c7" providerId="ADAL" clId="{E752EACC-4905-48AD-A6F6-2B1DABE711AB}" dt="2024-05-31T10:33:29.719" v="4517" actId="13244"/>
          <ac:spMkLst>
            <pc:docMk/>
            <pc:sldMk cId="3372377317" sldId="714"/>
            <ac:spMk id="9" creationId="{AA9AB893-DF19-76E2-8680-55039E3760C9}"/>
          </ac:spMkLst>
        </pc:spChg>
        <pc:spChg chg="del mod">
          <ac:chgData name="Kuula Anna-Stina" userId="7268a26c-074a-4576-8e9c-a5e8d29952c7" providerId="ADAL" clId="{E752EACC-4905-48AD-A6F6-2B1DABE711AB}" dt="2024-05-31T08:11:47.720" v="636" actId="478"/>
          <ac:spMkLst>
            <pc:docMk/>
            <pc:sldMk cId="3372377317" sldId="714"/>
            <ac:spMk id="10" creationId="{67C90F31-A0DC-5A6C-3BE4-93D7FF22BBAD}"/>
          </ac:spMkLst>
        </pc:spChg>
      </pc:sldChg>
      <pc:sldChg chg="addSp delSp modSp mod chgLayout">
        <pc:chgData name="Kuula Anna-Stina" userId="7268a26c-074a-4576-8e9c-a5e8d29952c7" providerId="ADAL" clId="{E752EACC-4905-48AD-A6F6-2B1DABE711AB}" dt="2024-05-31T10:33:40.699" v="4518" actId="13244"/>
        <pc:sldMkLst>
          <pc:docMk/>
          <pc:sldMk cId="647540450" sldId="715"/>
        </pc:sldMkLst>
        <pc:spChg chg="add del mod">
          <ac:chgData name="Kuula Anna-Stina" userId="7268a26c-074a-4576-8e9c-a5e8d29952c7" providerId="ADAL" clId="{E752EACC-4905-48AD-A6F6-2B1DABE711AB}" dt="2024-05-31T08:12:32.468" v="654" actId="6264"/>
          <ac:spMkLst>
            <pc:docMk/>
            <pc:sldMk cId="647540450" sldId="715"/>
            <ac:spMk id="2" creationId="{A4AAAAEC-DBE3-582F-851B-E9DC2C1FA2BE}"/>
          </ac:spMkLst>
        </pc:spChg>
        <pc:spChg chg="add mod ord">
          <ac:chgData name="Kuula Anna-Stina" userId="7268a26c-074a-4576-8e9c-a5e8d29952c7" providerId="ADAL" clId="{E752EACC-4905-48AD-A6F6-2B1DABE711AB}" dt="2024-05-31T08:12:53.287" v="663" actId="14100"/>
          <ac:spMkLst>
            <pc:docMk/>
            <pc:sldMk cId="647540450" sldId="715"/>
            <ac:spMk id="3" creationId="{5962B55D-80AA-B9A8-2883-E823B9FBF5E7}"/>
          </ac:spMkLst>
        </pc:spChg>
        <pc:spChg chg="mod ord">
          <ac:chgData name="Kuula Anna-Stina" userId="7268a26c-074a-4576-8e9c-a5e8d29952c7" providerId="ADAL" clId="{E752EACC-4905-48AD-A6F6-2B1DABE711AB}" dt="2024-05-31T10:33:40.699" v="4518" actId="13244"/>
          <ac:spMkLst>
            <pc:docMk/>
            <pc:sldMk cId="647540450" sldId="715"/>
            <ac:spMk id="9" creationId="{AA9AB893-DF19-76E2-8680-55039E3760C9}"/>
          </ac:spMkLst>
        </pc:spChg>
        <pc:spChg chg="del mod">
          <ac:chgData name="Kuula Anna-Stina" userId="7268a26c-074a-4576-8e9c-a5e8d29952c7" providerId="ADAL" clId="{E752EACC-4905-48AD-A6F6-2B1DABE711AB}" dt="2024-05-31T08:12:30.316" v="653" actId="478"/>
          <ac:spMkLst>
            <pc:docMk/>
            <pc:sldMk cId="647540450" sldId="715"/>
            <ac:spMk id="10" creationId="{67C90F31-A0DC-5A6C-3BE4-93D7FF22BBAD}"/>
          </ac:spMkLst>
        </pc:spChg>
      </pc:sldChg>
      <pc:sldChg chg="addSp delSp modSp mod chgLayout">
        <pc:chgData name="Kuula Anna-Stina" userId="7268a26c-074a-4576-8e9c-a5e8d29952c7" providerId="ADAL" clId="{E752EACC-4905-48AD-A6F6-2B1DABE711AB}" dt="2024-05-31T10:49:31.008" v="5373" actId="962"/>
        <pc:sldMkLst>
          <pc:docMk/>
          <pc:sldMk cId="2249564254" sldId="716"/>
        </pc:sldMkLst>
        <pc:spChg chg="del mod">
          <ac:chgData name="Kuula Anna-Stina" userId="7268a26c-074a-4576-8e9c-a5e8d29952c7" providerId="ADAL" clId="{E752EACC-4905-48AD-A6F6-2B1DABE711AB}" dt="2024-05-31T08:15:02.712" v="694" actId="478"/>
          <ac:spMkLst>
            <pc:docMk/>
            <pc:sldMk cId="2249564254" sldId="716"/>
            <ac:spMk id="2" creationId="{141F8B14-540C-C761-5E7D-29C3BA1E2447}"/>
          </ac:spMkLst>
        </pc:spChg>
        <pc:spChg chg="mod ord">
          <ac:chgData name="Kuula Anna-Stina" userId="7268a26c-074a-4576-8e9c-a5e8d29952c7" providerId="ADAL" clId="{E752EACC-4905-48AD-A6F6-2B1DABE711AB}" dt="2024-05-31T10:33:56.100" v="4521" actId="13244"/>
          <ac:spMkLst>
            <pc:docMk/>
            <pc:sldMk cId="2249564254" sldId="716"/>
            <ac:spMk id="3" creationId="{75943FC6-5607-5C0A-746D-7F3E0A202EF3}"/>
          </ac:spMkLst>
        </pc:spChg>
        <pc:spChg chg="add del mod">
          <ac:chgData name="Kuula Anna-Stina" userId="7268a26c-074a-4576-8e9c-a5e8d29952c7" providerId="ADAL" clId="{E752EACC-4905-48AD-A6F6-2B1DABE711AB}" dt="2024-05-31T08:15:06.706" v="695" actId="6264"/>
          <ac:spMkLst>
            <pc:docMk/>
            <pc:sldMk cId="2249564254" sldId="716"/>
            <ac:spMk id="4" creationId="{09DFC615-B50D-F27A-DB1A-15EE23A1AC3B}"/>
          </ac:spMkLst>
        </pc:spChg>
        <pc:spChg chg="add mod ord">
          <ac:chgData name="Kuula Anna-Stina" userId="7268a26c-074a-4576-8e9c-a5e8d29952c7" providerId="ADAL" clId="{E752EACC-4905-48AD-A6F6-2B1DABE711AB}" dt="2024-05-31T08:22:02.321" v="885" actId="14100"/>
          <ac:spMkLst>
            <pc:docMk/>
            <pc:sldMk cId="2249564254" sldId="716"/>
            <ac:spMk id="5" creationId="{28E2A077-7EAB-1A7F-DD2E-5F749F9964DD}"/>
          </ac:spMkLst>
        </pc:spChg>
        <pc:picChg chg="mod">
          <ac:chgData name="Kuula Anna-Stina" userId="7268a26c-074a-4576-8e9c-a5e8d29952c7" providerId="ADAL" clId="{E752EACC-4905-48AD-A6F6-2B1DABE711AB}" dt="2024-05-31T10:49:31.008" v="5373" actId="962"/>
          <ac:picMkLst>
            <pc:docMk/>
            <pc:sldMk cId="2249564254" sldId="716"/>
            <ac:picMk id="6" creationId="{316B7354-0AA4-ADF9-4610-BAF4920F80B2}"/>
          </ac:picMkLst>
        </pc:picChg>
      </pc:sldChg>
      <pc:sldChg chg="addSp delSp modSp mod chgLayout">
        <pc:chgData name="Kuula Anna-Stina" userId="7268a26c-074a-4576-8e9c-a5e8d29952c7" providerId="ADAL" clId="{E752EACC-4905-48AD-A6F6-2B1DABE711AB}" dt="2024-05-31T10:49:25.723" v="5372" actId="962"/>
        <pc:sldMkLst>
          <pc:docMk/>
          <pc:sldMk cId="3127261174" sldId="717"/>
        </pc:sldMkLst>
        <pc:spChg chg="add del mod">
          <ac:chgData name="Kuula Anna-Stina" userId="7268a26c-074a-4576-8e9c-a5e8d29952c7" providerId="ADAL" clId="{E752EACC-4905-48AD-A6F6-2B1DABE711AB}" dt="2024-05-31T08:13:25.707" v="666" actId="6264"/>
          <ac:spMkLst>
            <pc:docMk/>
            <pc:sldMk cId="3127261174" sldId="717"/>
            <ac:spMk id="3" creationId="{AF2AE9E6-B538-03D5-B8DD-C58A14199131}"/>
          </ac:spMkLst>
        </pc:spChg>
        <pc:spChg chg="add mod ord">
          <ac:chgData name="Kuula Anna-Stina" userId="7268a26c-074a-4576-8e9c-a5e8d29952c7" providerId="ADAL" clId="{E752EACC-4905-48AD-A6F6-2B1DABE711AB}" dt="2024-05-31T08:14:44.205" v="688" actId="27636"/>
          <ac:spMkLst>
            <pc:docMk/>
            <pc:sldMk cId="3127261174" sldId="717"/>
            <ac:spMk id="4" creationId="{31091254-EA74-FDF8-F6C6-961C8EA09B2C}"/>
          </ac:spMkLst>
        </pc:spChg>
        <pc:spChg chg="mod ord">
          <ac:chgData name="Kuula Anna-Stina" userId="7268a26c-074a-4576-8e9c-a5e8d29952c7" providerId="ADAL" clId="{E752EACC-4905-48AD-A6F6-2B1DABE711AB}" dt="2024-05-31T10:33:46.560" v="4519" actId="13244"/>
          <ac:spMkLst>
            <pc:docMk/>
            <pc:sldMk cId="3127261174" sldId="717"/>
            <ac:spMk id="9" creationId="{AA9AB893-DF19-76E2-8680-55039E3760C9}"/>
          </ac:spMkLst>
        </pc:spChg>
        <pc:spChg chg="del mod">
          <ac:chgData name="Kuula Anna-Stina" userId="7268a26c-074a-4576-8e9c-a5e8d29952c7" providerId="ADAL" clId="{E752EACC-4905-48AD-A6F6-2B1DABE711AB}" dt="2024-05-31T08:13:23.616" v="665" actId="478"/>
          <ac:spMkLst>
            <pc:docMk/>
            <pc:sldMk cId="3127261174" sldId="717"/>
            <ac:spMk id="10" creationId="{67C90F31-A0DC-5A6C-3BE4-93D7FF22BBAD}"/>
          </ac:spMkLst>
        </pc:spChg>
        <pc:picChg chg="mod ord">
          <ac:chgData name="Kuula Anna-Stina" userId="7268a26c-074a-4576-8e9c-a5e8d29952c7" providerId="ADAL" clId="{E752EACC-4905-48AD-A6F6-2B1DABE711AB}" dt="2024-05-31T10:49:25.723" v="5372" actId="962"/>
          <ac:picMkLst>
            <pc:docMk/>
            <pc:sldMk cId="3127261174" sldId="717"/>
            <ac:picMk id="2" creationId="{7D5F4F42-F2CF-4EA1-89FE-FE9855CD8065}"/>
          </ac:picMkLst>
        </pc:picChg>
      </pc:sldChg>
      <pc:sldChg chg="addSp delSp modSp mod chgLayout">
        <pc:chgData name="Kuula Anna-Stina" userId="7268a26c-074a-4576-8e9c-a5e8d29952c7" providerId="ADAL" clId="{E752EACC-4905-48AD-A6F6-2B1DABE711AB}" dt="2024-05-31T10:34:01.967" v="4522" actId="13244"/>
        <pc:sldMkLst>
          <pc:docMk/>
          <pc:sldMk cId="3163666451" sldId="718"/>
        </pc:sldMkLst>
        <pc:spChg chg="del mod">
          <ac:chgData name="Kuula Anna-Stina" userId="7268a26c-074a-4576-8e9c-a5e8d29952c7" providerId="ADAL" clId="{E752EACC-4905-48AD-A6F6-2B1DABE711AB}" dt="2024-05-31T08:15:43.690" v="704" actId="478"/>
          <ac:spMkLst>
            <pc:docMk/>
            <pc:sldMk cId="3163666451" sldId="718"/>
            <ac:spMk id="2" creationId="{141F8B14-540C-C761-5E7D-29C3BA1E2447}"/>
          </ac:spMkLst>
        </pc:spChg>
        <pc:spChg chg="mod ord">
          <ac:chgData name="Kuula Anna-Stina" userId="7268a26c-074a-4576-8e9c-a5e8d29952c7" providerId="ADAL" clId="{E752EACC-4905-48AD-A6F6-2B1DABE711AB}" dt="2024-05-31T10:34:01.967" v="4522" actId="13244"/>
          <ac:spMkLst>
            <pc:docMk/>
            <pc:sldMk cId="3163666451" sldId="718"/>
            <ac:spMk id="3" creationId="{75943FC6-5607-5C0A-746D-7F3E0A202EF3}"/>
          </ac:spMkLst>
        </pc:spChg>
        <pc:spChg chg="add del mod">
          <ac:chgData name="Kuula Anna-Stina" userId="7268a26c-074a-4576-8e9c-a5e8d29952c7" providerId="ADAL" clId="{E752EACC-4905-48AD-A6F6-2B1DABE711AB}" dt="2024-05-31T08:15:45.781" v="705" actId="6264"/>
          <ac:spMkLst>
            <pc:docMk/>
            <pc:sldMk cId="3163666451" sldId="718"/>
            <ac:spMk id="4" creationId="{0B3C81C1-B5B6-DAFC-F7AC-D89DD561F9BE}"/>
          </ac:spMkLst>
        </pc:spChg>
        <pc:spChg chg="add mod ord">
          <ac:chgData name="Kuula Anna-Stina" userId="7268a26c-074a-4576-8e9c-a5e8d29952c7" providerId="ADAL" clId="{E752EACC-4905-48AD-A6F6-2B1DABE711AB}" dt="2024-05-31T08:15:54.945" v="710" actId="14100"/>
          <ac:spMkLst>
            <pc:docMk/>
            <pc:sldMk cId="3163666451" sldId="718"/>
            <ac:spMk id="5" creationId="{A1DE16E5-B9FB-C0A3-B6B7-A06949D2FC1F}"/>
          </ac:spMkLst>
        </pc:spChg>
      </pc:sldChg>
      <pc:sldChg chg="addSp delSp modSp mod addCm modCm chgLayout">
        <pc:chgData name="Kuula Anna-Stina" userId="7268a26c-074a-4576-8e9c-a5e8d29952c7" providerId="ADAL" clId="{E752EACC-4905-48AD-A6F6-2B1DABE711AB}" dt="2024-05-31T10:34:05.920" v="4523" actId="13244"/>
        <pc:sldMkLst>
          <pc:docMk/>
          <pc:sldMk cId="2029292067" sldId="719"/>
        </pc:sldMkLst>
        <pc:spChg chg="del mod">
          <ac:chgData name="Kuula Anna-Stina" userId="7268a26c-074a-4576-8e9c-a5e8d29952c7" providerId="ADAL" clId="{E752EACC-4905-48AD-A6F6-2B1DABE711AB}" dt="2024-05-31T08:16:30.995" v="712" actId="478"/>
          <ac:spMkLst>
            <pc:docMk/>
            <pc:sldMk cId="2029292067" sldId="719"/>
            <ac:spMk id="2" creationId="{141F8B14-540C-C761-5E7D-29C3BA1E2447}"/>
          </ac:spMkLst>
        </pc:spChg>
        <pc:spChg chg="mod ord">
          <ac:chgData name="Kuula Anna-Stina" userId="7268a26c-074a-4576-8e9c-a5e8d29952c7" providerId="ADAL" clId="{E752EACC-4905-48AD-A6F6-2B1DABE711AB}" dt="2024-05-31T10:34:05.920" v="4523" actId="13244"/>
          <ac:spMkLst>
            <pc:docMk/>
            <pc:sldMk cId="2029292067" sldId="719"/>
            <ac:spMk id="3" creationId="{75943FC6-5607-5C0A-746D-7F3E0A202EF3}"/>
          </ac:spMkLst>
        </pc:spChg>
        <pc:spChg chg="add del mod">
          <ac:chgData name="Kuula Anna-Stina" userId="7268a26c-074a-4576-8e9c-a5e8d29952c7" providerId="ADAL" clId="{E752EACC-4905-48AD-A6F6-2B1DABE711AB}" dt="2024-05-31T08:16:33.315" v="713" actId="6264"/>
          <ac:spMkLst>
            <pc:docMk/>
            <pc:sldMk cId="2029292067" sldId="719"/>
            <ac:spMk id="4" creationId="{24E27057-C248-8FAF-5EC6-4852291C833F}"/>
          </ac:spMkLst>
        </pc:spChg>
        <pc:spChg chg="add mod ord">
          <ac:chgData name="Kuula Anna-Stina" userId="7268a26c-074a-4576-8e9c-a5e8d29952c7" providerId="ADAL" clId="{E752EACC-4905-48AD-A6F6-2B1DABE711AB}" dt="2024-05-31T08:21:22.955" v="879" actId="20577"/>
          <ac:spMkLst>
            <pc:docMk/>
            <pc:sldMk cId="2029292067" sldId="719"/>
            <ac:spMk id="5" creationId="{BDC3DE34-09F2-F623-47DC-1B2AB6FB4B02}"/>
          </ac:spMkLst>
        </pc:spChg>
        <pc:spChg chg="del mod">
          <ac:chgData name="Kuula Anna-Stina" userId="7268a26c-074a-4576-8e9c-a5e8d29952c7" providerId="ADAL" clId="{E752EACC-4905-48AD-A6F6-2B1DABE711AB}" dt="2024-05-31T08:19:27.661" v="782" actId="478"/>
          <ac:spMkLst>
            <pc:docMk/>
            <pc:sldMk cId="2029292067" sldId="719"/>
            <ac:spMk id="7" creationId="{9C99E78E-A8AE-BE34-8846-37534A795834}"/>
          </ac:spMkLst>
        </pc:spChg>
        <pc:picChg chg="del mod">
          <ac:chgData name="Kuula Anna-Stina" userId="7268a26c-074a-4576-8e9c-a5e8d29952c7" providerId="ADAL" clId="{E752EACC-4905-48AD-A6F6-2B1DABE711AB}" dt="2024-05-31T08:18:26.091" v="771" actId="21"/>
          <ac:picMkLst>
            <pc:docMk/>
            <pc:sldMk cId="2029292067" sldId="719"/>
            <ac:picMk id="6" creationId="{83ED48B4-F708-3063-D0A4-A7B4488AC430}"/>
          </ac:picMkLst>
        </pc:picChg>
        <pc:extLst>
          <p:ext xmlns:p="http://schemas.openxmlformats.org/presentationml/2006/main" uri="{D6D511B9-2390-475A-947B-AFAB55BFBCF1}">
            <pc226:cmChg xmlns:pc226="http://schemas.microsoft.com/office/powerpoint/2022/06/main/command" chg="add mod">
              <pc226:chgData name="Kuula Anna-Stina" userId="7268a26c-074a-4576-8e9c-a5e8d29952c7" providerId="ADAL" clId="{E752EACC-4905-48AD-A6F6-2B1DABE711AB}" dt="2024-05-31T08:21:22.955" v="879" actId="20577"/>
              <pc2:cmMkLst xmlns:pc2="http://schemas.microsoft.com/office/powerpoint/2019/9/main/command">
                <pc:docMk/>
                <pc:sldMk cId="2029292067" sldId="719"/>
                <pc2:cmMk id="{9BD46286-1119-404E-8BB1-56880AAEA512}"/>
              </pc2:cmMkLst>
            </pc226:cmChg>
          </p:ext>
        </pc:extLst>
      </pc:sldChg>
      <pc:sldChg chg="addSp delSp modSp mod chgLayout">
        <pc:chgData name="Kuula Anna-Stina" userId="7268a26c-074a-4576-8e9c-a5e8d29952c7" providerId="ADAL" clId="{E752EACC-4905-48AD-A6F6-2B1DABE711AB}" dt="2024-05-31T10:36:30.388" v="4526" actId="13244"/>
        <pc:sldMkLst>
          <pc:docMk/>
          <pc:sldMk cId="1513607288" sldId="720"/>
        </pc:sldMkLst>
        <pc:spChg chg="add del mod">
          <ac:chgData name="Kuula Anna-Stina" userId="7268a26c-074a-4576-8e9c-a5e8d29952c7" providerId="ADAL" clId="{E752EACC-4905-48AD-A6F6-2B1DABE711AB}" dt="2024-05-31T08:20:38.687" v="867" actId="6264"/>
          <ac:spMkLst>
            <pc:docMk/>
            <pc:sldMk cId="1513607288" sldId="720"/>
            <ac:spMk id="2" creationId="{4A355A82-579C-2CD1-461F-E30A7514D4FD}"/>
          </ac:spMkLst>
        </pc:spChg>
        <pc:spChg chg="mod ord">
          <ac:chgData name="Kuula Anna-Stina" userId="7268a26c-074a-4576-8e9c-a5e8d29952c7" providerId="ADAL" clId="{E752EACC-4905-48AD-A6F6-2B1DABE711AB}" dt="2024-05-31T10:36:30.388" v="4526" actId="13244"/>
          <ac:spMkLst>
            <pc:docMk/>
            <pc:sldMk cId="1513607288" sldId="720"/>
            <ac:spMk id="3" creationId="{75943FC6-5607-5C0A-746D-7F3E0A202EF3}"/>
          </ac:spMkLst>
        </pc:spChg>
        <pc:spChg chg="add mod ord">
          <ac:chgData name="Kuula Anna-Stina" userId="7268a26c-074a-4576-8e9c-a5e8d29952c7" providerId="ADAL" clId="{E752EACC-4905-48AD-A6F6-2B1DABE711AB}" dt="2024-05-31T08:24:01.810" v="891" actId="6264"/>
          <ac:spMkLst>
            <pc:docMk/>
            <pc:sldMk cId="1513607288" sldId="720"/>
            <ac:spMk id="4" creationId="{14A90295-9FA5-EFAD-7054-0C99D3EDC993}"/>
          </ac:spMkLst>
        </pc:spChg>
        <pc:spChg chg="add del mod">
          <ac:chgData name="Kuula Anna-Stina" userId="7268a26c-074a-4576-8e9c-a5e8d29952c7" providerId="ADAL" clId="{E752EACC-4905-48AD-A6F6-2B1DABE711AB}" dt="2024-05-31T08:24:01.810" v="891" actId="6264"/>
          <ac:spMkLst>
            <pc:docMk/>
            <pc:sldMk cId="1513607288" sldId="720"/>
            <ac:spMk id="5" creationId="{92767A9B-D4EB-92DF-4492-512D876C11C9}"/>
          </ac:spMkLst>
        </pc:spChg>
        <pc:spChg chg="del mod">
          <ac:chgData name="Kuula Anna-Stina" userId="7268a26c-074a-4576-8e9c-a5e8d29952c7" providerId="ADAL" clId="{E752EACC-4905-48AD-A6F6-2B1DABE711AB}" dt="2024-05-31T08:20:35.410" v="866" actId="478"/>
          <ac:spMkLst>
            <pc:docMk/>
            <pc:sldMk cId="1513607288" sldId="720"/>
            <ac:spMk id="6" creationId="{17FE87DD-FD65-363B-52CC-30101E431CD8}"/>
          </ac:spMkLst>
        </pc:spChg>
        <pc:spChg chg="add del mod">
          <ac:chgData name="Kuula Anna-Stina" userId="7268a26c-074a-4576-8e9c-a5e8d29952c7" providerId="ADAL" clId="{E752EACC-4905-48AD-A6F6-2B1DABE711AB}" dt="2024-05-31T08:24:01.810" v="891" actId="6264"/>
          <ac:spMkLst>
            <pc:docMk/>
            <pc:sldMk cId="1513607288" sldId="720"/>
            <ac:spMk id="7" creationId="{EDCA9E9F-1B71-E2BF-EAB6-8B54315B6634}"/>
          </ac:spMkLst>
        </pc:spChg>
      </pc:sldChg>
      <pc:sldChg chg="addSp delSp modSp mod chgLayout">
        <pc:chgData name="Kuula Anna-Stina" userId="7268a26c-074a-4576-8e9c-a5e8d29952c7" providerId="ADAL" clId="{E752EACC-4905-48AD-A6F6-2B1DABE711AB}" dt="2024-05-31T10:36:34.045" v="4527" actId="13244"/>
        <pc:sldMkLst>
          <pc:docMk/>
          <pc:sldMk cId="798591344" sldId="721"/>
        </pc:sldMkLst>
        <pc:spChg chg="add del mod">
          <ac:chgData name="Kuula Anna-Stina" userId="7268a26c-074a-4576-8e9c-a5e8d29952c7" providerId="ADAL" clId="{E752EACC-4905-48AD-A6F6-2B1DABE711AB}" dt="2024-05-31T08:24:13.105" v="895" actId="6264"/>
          <ac:spMkLst>
            <pc:docMk/>
            <pc:sldMk cId="798591344" sldId="721"/>
            <ac:spMk id="2" creationId="{0307039E-BDCA-2C47-D7E2-43DE8B557196}"/>
          </ac:spMkLst>
        </pc:spChg>
        <pc:spChg chg="mod ord">
          <ac:chgData name="Kuula Anna-Stina" userId="7268a26c-074a-4576-8e9c-a5e8d29952c7" providerId="ADAL" clId="{E752EACC-4905-48AD-A6F6-2B1DABE711AB}" dt="2024-05-31T10:36:34.045" v="4527" actId="13244"/>
          <ac:spMkLst>
            <pc:docMk/>
            <pc:sldMk cId="798591344" sldId="721"/>
            <ac:spMk id="3" creationId="{75943FC6-5607-5C0A-746D-7F3E0A202EF3}"/>
          </ac:spMkLst>
        </pc:spChg>
        <pc:spChg chg="add mod ord">
          <ac:chgData name="Kuula Anna-Stina" userId="7268a26c-074a-4576-8e9c-a5e8d29952c7" providerId="ADAL" clId="{E752EACC-4905-48AD-A6F6-2B1DABE711AB}" dt="2024-05-31T08:24:26.244" v="900" actId="14100"/>
          <ac:spMkLst>
            <pc:docMk/>
            <pc:sldMk cId="798591344" sldId="721"/>
            <ac:spMk id="4" creationId="{D22AA014-E3AB-5C77-94BC-72891E8F7515}"/>
          </ac:spMkLst>
        </pc:spChg>
        <pc:spChg chg="del mod">
          <ac:chgData name="Kuula Anna-Stina" userId="7268a26c-074a-4576-8e9c-a5e8d29952c7" providerId="ADAL" clId="{E752EACC-4905-48AD-A6F6-2B1DABE711AB}" dt="2024-05-31T08:24:10.440" v="894" actId="478"/>
          <ac:spMkLst>
            <pc:docMk/>
            <pc:sldMk cId="798591344" sldId="721"/>
            <ac:spMk id="6" creationId="{17FE87DD-FD65-363B-52CC-30101E431CD8}"/>
          </ac:spMkLst>
        </pc:spChg>
      </pc:sldChg>
      <pc:sldChg chg="addSp delSp modSp mod chgLayout">
        <pc:chgData name="Kuula Anna-Stina" userId="7268a26c-074a-4576-8e9c-a5e8d29952c7" providerId="ADAL" clId="{E752EACC-4905-48AD-A6F6-2B1DABE711AB}" dt="2024-05-31T10:36:50.403" v="4530" actId="13244"/>
        <pc:sldMkLst>
          <pc:docMk/>
          <pc:sldMk cId="3769695083" sldId="722"/>
        </pc:sldMkLst>
        <pc:spChg chg="add del mod">
          <ac:chgData name="Kuula Anna-Stina" userId="7268a26c-074a-4576-8e9c-a5e8d29952c7" providerId="ADAL" clId="{E752EACC-4905-48AD-A6F6-2B1DABE711AB}" dt="2024-05-31T08:27:07.578" v="929" actId="6264"/>
          <ac:spMkLst>
            <pc:docMk/>
            <pc:sldMk cId="3769695083" sldId="722"/>
            <ac:spMk id="2" creationId="{A7286121-237C-87EB-09CE-35FD8FA9A5C6}"/>
          </ac:spMkLst>
        </pc:spChg>
        <pc:spChg chg="add mod ord">
          <ac:chgData name="Kuula Anna-Stina" userId="7268a26c-074a-4576-8e9c-a5e8d29952c7" providerId="ADAL" clId="{E752EACC-4905-48AD-A6F6-2B1DABE711AB}" dt="2024-05-31T08:27:48.433" v="942" actId="20577"/>
          <ac:spMkLst>
            <pc:docMk/>
            <pc:sldMk cId="3769695083" sldId="722"/>
            <ac:spMk id="3" creationId="{AC990B6B-9B05-EB2A-2FCA-0B2A338BE89E}"/>
          </ac:spMkLst>
        </pc:spChg>
        <pc:spChg chg="mod ord">
          <ac:chgData name="Kuula Anna-Stina" userId="7268a26c-074a-4576-8e9c-a5e8d29952c7" providerId="ADAL" clId="{E752EACC-4905-48AD-A6F6-2B1DABE711AB}" dt="2024-05-31T10:36:50.403" v="4530" actId="13244"/>
          <ac:spMkLst>
            <pc:docMk/>
            <pc:sldMk cId="3769695083" sldId="722"/>
            <ac:spMk id="9" creationId="{AA9AB893-DF19-76E2-8680-55039E3760C9}"/>
          </ac:spMkLst>
        </pc:spChg>
        <pc:spChg chg="del mod">
          <ac:chgData name="Kuula Anna-Stina" userId="7268a26c-074a-4576-8e9c-a5e8d29952c7" providerId="ADAL" clId="{E752EACC-4905-48AD-A6F6-2B1DABE711AB}" dt="2024-05-31T08:27:03.722" v="928" actId="478"/>
          <ac:spMkLst>
            <pc:docMk/>
            <pc:sldMk cId="3769695083" sldId="722"/>
            <ac:spMk id="10" creationId="{67C90F31-A0DC-5A6C-3BE4-93D7FF22BBAD}"/>
          </ac:spMkLst>
        </pc:spChg>
      </pc:sldChg>
      <pc:sldChg chg="addSp delSp modSp mod chgLayout">
        <pc:chgData name="Kuula Anna-Stina" userId="7268a26c-074a-4576-8e9c-a5e8d29952c7" providerId="ADAL" clId="{E752EACC-4905-48AD-A6F6-2B1DABE711AB}" dt="2024-05-31T10:49:40.249" v="5374" actId="962"/>
        <pc:sldMkLst>
          <pc:docMk/>
          <pc:sldMk cId="2018879922" sldId="723"/>
        </pc:sldMkLst>
        <pc:spChg chg="add del mod">
          <ac:chgData name="Kuula Anna-Stina" userId="7268a26c-074a-4576-8e9c-a5e8d29952c7" providerId="ADAL" clId="{E752EACC-4905-48AD-A6F6-2B1DABE711AB}" dt="2024-05-31T08:24:48.033" v="903" actId="6264"/>
          <ac:spMkLst>
            <pc:docMk/>
            <pc:sldMk cId="2018879922" sldId="723"/>
            <ac:spMk id="2" creationId="{EAF938AB-613A-A729-F198-C90AACAE587E}"/>
          </ac:spMkLst>
        </pc:spChg>
        <pc:spChg chg="add mod ord">
          <ac:chgData name="Kuula Anna-Stina" userId="7268a26c-074a-4576-8e9c-a5e8d29952c7" providerId="ADAL" clId="{E752EACC-4905-48AD-A6F6-2B1DABE711AB}" dt="2024-05-31T08:26:52.090" v="926" actId="403"/>
          <ac:spMkLst>
            <pc:docMk/>
            <pc:sldMk cId="2018879922" sldId="723"/>
            <ac:spMk id="4" creationId="{E7255636-BF50-6771-2B58-5B311740345F}"/>
          </ac:spMkLst>
        </pc:spChg>
        <pc:spChg chg="add del mod">
          <ac:chgData name="Kuula Anna-Stina" userId="7268a26c-074a-4576-8e9c-a5e8d29952c7" providerId="ADAL" clId="{E752EACC-4905-48AD-A6F6-2B1DABE711AB}" dt="2024-05-31T08:25:12.638" v="912" actId="6264"/>
          <ac:spMkLst>
            <pc:docMk/>
            <pc:sldMk cId="2018879922" sldId="723"/>
            <ac:spMk id="5" creationId="{F3051318-16C9-B234-55EA-6506AAC13359}"/>
          </ac:spMkLst>
        </pc:spChg>
        <pc:spChg chg="add del mod">
          <ac:chgData name="Kuula Anna-Stina" userId="7268a26c-074a-4576-8e9c-a5e8d29952c7" providerId="ADAL" clId="{E752EACC-4905-48AD-A6F6-2B1DABE711AB}" dt="2024-05-31T08:25:12.638" v="912" actId="6264"/>
          <ac:spMkLst>
            <pc:docMk/>
            <pc:sldMk cId="2018879922" sldId="723"/>
            <ac:spMk id="6" creationId="{ECB3F24D-EEFC-9CD3-409B-CB9344EC49F4}"/>
          </ac:spMkLst>
        </pc:spChg>
        <pc:spChg chg="mod ord">
          <ac:chgData name="Kuula Anna-Stina" userId="7268a26c-074a-4576-8e9c-a5e8d29952c7" providerId="ADAL" clId="{E752EACC-4905-48AD-A6F6-2B1DABE711AB}" dt="2024-05-31T10:36:42.877" v="4528" actId="13244"/>
          <ac:spMkLst>
            <pc:docMk/>
            <pc:sldMk cId="2018879922" sldId="723"/>
            <ac:spMk id="9" creationId="{AA9AB893-DF19-76E2-8680-55039E3760C9}"/>
          </ac:spMkLst>
        </pc:spChg>
        <pc:spChg chg="del mod">
          <ac:chgData name="Kuula Anna-Stina" userId="7268a26c-074a-4576-8e9c-a5e8d29952c7" providerId="ADAL" clId="{E752EACC-4905-48AD-A6F6-2B1DABE711AB}" dt="2024-05-31T08:24:45.926" v="902" actId="478"/>
          <ac:spMkLst>
            <pc:docMk/>
            <pc:sldMk cId="2018879922" sldId="723"/>
            <ac:spMk id="10" creationId="{67C90F31-A0DC-5A6C-3BE4-93D7FF22BBAD}"/>
          </ac:spMkLst>
        </pc:spChg>
        <pc:picChg chg="mod ord">
          <ac:chgData name="Kuula Anna-Stina" userId="7268a26c-074a-4576-8e9c-a5e8d29952c7" providerId="ADAL" clId="{E752EACC-4905-48AD-A6F6-2B1DABE711AB}" dt="2024-05-31T10:49:40.249" v="5374" actId="962"/>
          <ac:picMkLst>
            <pc:docMk/>
            <pc:sldMk cId="2018879922" sldId="723"/>
            <ac:picMk id="3" creationId="{218719FB-2431-4A20-1E32-6463F0A17FE3}"/>
          </ac:picMkLst>
        </pc:picChg>
      </pc:sldChg>
      <pc:sldChg chg="addSp delSp modSp mod addCm chgLayout">
        <pc:chgData name="Kuula Anna-Stina" userId="7268a26c-074a-4576-8e9c-a5e8d29952c7" providerId="ADAL" clId="{E752EACC-4905-48AD-A6F6-2B1DABE711AB}" dt="2024-05-31T10:52:07.737" v="6386" actId="962"/>
        <pc:sldMkLst>
          <pc:docMk/>
          <pc:sldMk cId="4119054657" sldId="724"/>
        </pc:sldMkLst>
        <pc:spChg chg="add del mod">
          <ac:chgData name="Kuula Anna-Stina" userId="7268a26c-074a-4576-8e9c-a5e8d29952c7" providerId="ADAL" clId="{E752EACC-4905-48AD-A6F6-2B1DABE711AB}" dt="2024-05-31T08:28:02.202" v="943" actId="6264"/>
          <ac:spMkLst>
            <pc:docMk/>
            <pc:sldMk cId="4119054657" sldId="724"/>
            <ac:spMk id="3" creationId="{68D59C1B-ED9F-33B3-664F-1C0E4471676D}"/>
          </ac:spMkLst>
        </pc:spChg>
        <pc:spChg chg="add mod ord">
          <ac:chgData name="Kuula Anna-Stina" userId="7268a26c-074a-4576-8e9c-a5e8d29952c7" providerId="ADAL" clId="{E752EACC-4905-48AD-A6F6-2B1DABE711AB}" dt="2024-05-31T08:28:41.699" v="956" actId="14100"/>
          <ac:spMkLst>
            <pc:docMk/>
            <pc:sldMk cId="4119054657" sldId="724"/>
            <ac:spMk id="4" creationId="{D13A7219-88A0-7C8E-8264-D230AA7C1F80}"/>
          </ac:spMkLst>
        </pc:spChg>
        <pc:spChg chg="mod ord">
          <ac:chgData name="Kuula Anna-Stina" userId="7268a26c-074a-4576-8e9c-a5e8d29952c7" providerId="ADAL" clId="{E752EACC-4905-48AD-A6F6-2B1DABE711AB}" dt="2024-05-31T10:36:53.439" v="4531" actId="13244"/>
          <ac:spMkLst>
            <pc:docMk/>
            <pc:sldMk cId="4119054657" sldId="724"/>
            <ac:spMk id="9" creationId="{AA9AB893-DF19-76E2-8680-55039E3760C9}"/>
          </ac:spMkLst>
        </pc:spChg>
        <pc:spChg chg="del mod">
          <ac:chgData name="Kuula Anna-Stina" userId="7268a26c-074a-4576-8e9c-a5e8d29952c7" providerId="ADAL" clId="{E752EACC-4905-48AD-A6F6-2B1DABE711AB}" dt="2024-05-31T08:28:08.459" v="945" actId="478"/>
          <ac:spMkLst>
            <pc:docMk/>
            <pc:sldMk cId="4119054657" sldId="724"/>
            <ac:spMk id="10" creationId="{67C90F31-A0DC-5A6C-3BE4-93D7FF22BBAD}"/>
          </ac:spMkLst>
        </pc:spChg>
        <pc:picChg chg="mod ord">
          <ac:chgData name="Kuula Anna-Stina" userId="7268a26c-074a-4576-8e9c-a5e8d29952c7" providerId="ADAL" clId="{E752EACC-4905-48AD-A6F6-2B1DABE711AB}" dt="2024-05-31T10:52:07.737" v="6386" actId="962"/>
          <ac:picMkLst>
            <pc:docMk/>
            <pc:sldMk cId="4119054657" sldId="724"/>
            <ac:picMk id="2" creationId="{FED3E178-25D1-9530-5ECF-26AB89523D19}"/>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E752EACC-4905-48AD-A6F6-2B1DABE711AB}" dt="2024-05-31T08:29:19.565" v="958"/>
              <pc2:cmMkLst xmlns:pc2="http://schemas.microsoft.com/office/powerpoint/2019/9/main/command">
                <pc:docMk/>
                <pc:sldMk cId="4119054657" sldId="724"/>
                <pc2:cmMk id="{84FCAC61-8730-45A2-8AD6-FD8F46809AF9}"/>
              </pc2:cmMkLst>
            </pc226:cmChg>
          </p:ext>
        </pc:extLst>
      </pc:sldChg>
      <pc:sldChg chg="addSp delSp modSp mod chgLayout">
        <pc:chgData name="Kuula Anna-Stina" userId="7268a26c-074a-4576-8e9c-a5e8d29952c7" providerId="ADAL" clId="{E752EACC-4905-48AD-A6F6-2B1DABE711AB}" dt="2024-05-31T10:37:12.821" v="4536" actId="13244"/>
        <pc:sldMkLst>
          <pc:docMk/>
          <pc:sldMk cId="2126501760" sldId="725"/>
        </pc:sldMkLst>
        <pc:spChg chg="add del mod">
          <ac:chgData name="Kuula Anna-Stina" userId="7268a26c-074a-4576-8e9c-a5e8d29952c7" providerId="ADAL" clId="{E752EACC-4905-48AD-A6F6-2B1DABE711AB}" dt="2024-05-31T08:37:42.224" v="1064" actId="6264"/>
          <ac:spMkLst>
            <pc:docMk/>
            <pc:sldMk cId="2126501760" sldId="725"/>
            <ac:spMk id="2" creationId="{91381D20-CD93-F898-C1E1-2D3324BD2F1D}"/>
          </ac:spMkLst>
        </pc:spChg>
        <pc:spChg chg="add mod ord">
          <ac:chgData name="Kuula Anna-Stina" userId="7268a26c-074a-4576-8e9c-a5e8d29952c7" providerId="ADAL" clId="{E752EACC-4905-48AD-A6F6-2B1DABE711AB}" dt="2024-05-31T08:42:20.050" v="1122" actId="1035"/>
          <ac:spMkLst>
            <pc:docMk/>
            <pc:sldMk cId="2126501760" sldId="725"/>
            <ac:spMk id="3" creationId="{CBC7032D-B684-C8C8-D8C0-32AB34FC6025}"/>
          </ac:spMkLst>
        </pc:spChg>
        <pc:spChg chg="add del mod">
          <ac:chgData name="Kuula Anna-Stina" userId="7268a26c-074a-4576-8e9c-a5e8d29952c7" providerId="ADAL" clId="{E752EACC-4905-48AD-A6F6-2B1DABE711AB}" dt="2024-05-31T08:40:59.659" v="1099" actId="6264"/>
          <ac:spMkLst>
            <pc:docMk/>
            <pc:sldMk cId="2126501760" sldId="725"/>
            <ac:spMk id="4" creationId="{576C67FE-F306-9A2E-5662-DB44497FF7A1}"/>
          </ac:spMkLst>
        </pc:spChg>
        <pc:spChg chg="add del mod">
          <ac:chgData name="Kuula Anna-Stina" userId="7268a26c-074a-4576-8e9c-a5e8d29952c7" providerId="ADAL" clId="{E752EACC-4905-48AD-A6F6-2B1DABE711AB}" dt="2024-05-31T08:40:59.659" v="1099" actId="6264"/>
          <ac:spMkLst>
            <pc:docMk/>
            <pc:sldMk cId="2126501760" sldId="725"/>
            <ac:spMk id="5" creationId="{1B2B7935-054E-7352-2FE4-79B07074D3B0}"/>
          </ac:spMkLst>
        </pc:spChg>
        <pc:spChg chg="mod ord">
          <ac:chgData name="Kuula Anna-Stina" userId="7268a26c-074a-4576-8e9c-a5e8d29952c7" providerId="ADAL" clId="{E752EACC-4905-48AD-A6F6-2B1DABE711AB}" dt="2024-05-31T10:37:12.821" v="4536" actId="13244"/>
          <ac:spMkLst>
            <pc:docMk/>
            <pc:sldMk cId="2126501760" sldId="725"/>
            <ac:spMk id="9" creationId="{AA9AB893-DF19-76E2-8680-55039E3760C9}"/>
          </ac:spMkLst>
        </pc:spChg>
        <pc:spChg chg="del mod">
          <ac:chgData name="Kuula Anna-Stina" userId="7268a26c-074a-4576-8e9c-a5e8d29952c7" providerId="ADAL" clId="{E752EACC-4905-48AD-A6F6-2B1DABE711AB}" dt="2024-05-31T08:37:38.999" v="1063" actId="478"/>
          <ac:spMkLst>
            <pc:docMk/>
            <pc:sldMk cId="2126501760" sldId="725"/>
            <ac:spMk id="10" creationId="{67C90F31-A0DC-5A6C-3BE4-93D7FF22BBAD}"/>
          </ac:spMkLst>
        </pc:spChg>
      </pc:sldChg>
      <pc:sldChg chg="addSp delSp modSp mod chgLayout">
        <pc:chgData name="Kuula Anna-Stina" userId="7268a26c-074a-4576-8e9c-a5e8d29952c7" providerId="ADAL" clId="{E752EACC-4905-48AD-A6F6-2B1DABE711AB}" dt="2024-05-31T10:37:01.833" v="4533" actId="13244"/>
        <pc:sldMkLst>
          <pc:docMk/>
          <pc:sldMk cId="3545940210" sldId="726"/>
        </pc:sldMkLst>
        <pc:spChg chg="add del mod">
          <ac:chgData name="Kuula Anna-Stina" userId="7268a26c-074a-4576-8e9c-a5e8d29952c7" providerId="ADAL" clId="{E752EACC-4905-48AD-A6F6-2B1DABE711AB}" dt="2024-05-31T08:29:50.256" v="961" actId="6264"/>
          <ac:spMkLst>
            <pc:docMk/>
            <pc:sldMk cId="3545940210" sldId="726"/>
            <ac:spMk id="2" creationId="{9FCFD86D-BF14-DBBE-9850-6071D21F65E4}"/>
          </ac:spMkLst>
        </pc:spChg>
        <pc:spChg chg="add mod ord">
          <ac:chgData name="Kuula Anna-Stina" userId="7268a26c-074a-4576-8e9c-a5e8d29952c7" providerId="ADAL" clId="{E752EACC-4905-48AD-A6F6-2B1DABE711AB}" dt="2024-05-31T08:30:04.905" v="973" actId="27636"/>
          <ac:spMkLst>
            <pc:docMk/>
            <pc:sldMk cId="3545940210" sldId="726"/>
            <ac:spMk id="3" creationId="{BADE11AD-B338-2404-D42E-8C818A835E86}"/>
          </ac:spMkLst>
        </pc:spChg>
        <pc:spChg chg="mod ord">
          <ac:chgData name="Kuula Anna-Stina" userId="7268a26c-074a-4576-8e9c-a5e8d29952c7" providerId="ADAL" clId="{E752EACC-4905-48AD-A6F6-2B1DABE711AB}" dt="2024-05-31T10:37:01.833" v="4533" actId="13244"/>
          <ac:spMkLst>
            <pc:docMk/>
            <pc:sldMk cId="3545940210" sldId="726"/>
            <ac:spMk id="9" creationId="{AA9AB893-DF19-76E2-8680-55039E3760C9}"/>
          </ac:spMkLst>
        </pc:spChg>
        <pc:spChg chg="del mod">
          <ac:chgData name="Kuula Anna-Stina" userId="7268a26c-074a-4576-8e9c-a5e8d29952c7" providerId="ADAL" clId="{E752EACC-4905-48AD-A6F6-2B1DABE711AB}" dt="2024-05-31T08:29:48.050" v="960" actId="478"/>
          <ac:spMkLst>
            <pc:docMk/>
            <pc:sldMk cId="3545940210" sldId="726"/>
            <ac:spMk id="10" creationId="{67C90F31-A0DC-5A6C-3BE4-93D7FF22BBAD}"/>
          </ac:spMkLst>
        </pc:spChg>
      </pc:sldChg>
      <pc:sldChg chg="addSp delSp modSp mod chgLayout">
        <pc:chgData name="Kuula Anna-Stina" userId="7268a26c-074a-4576-8e9c-a5e8d29952c7" providerId="ADAL" clId="{E752EACC-4905-48AD-A6F6-2B1DABE711AB}" dt="2024-05-31T10:37:05.272" v="4534" actId="13244"/>
        <pc:sldMkLst>
          <pc:docMk/>
          <pc:sldMk cId="3278869526" sldId="727"/>
        </pc:sldMkLst>
        <pc:spChg chg="add del mod">
          <ac:chgData name="Kuula Anna-Stina" userId="7268a26c-074a-4576-8e9c-a5e8d29952c7" providerId="ADAL" clId="{E752EACC-4905-48AD-A6F6-2B1DABE711AB}" dt="2024-05-31T08:30:16.897" v="976" actId="6264"/>
          <ac:spMkLst>
            <pc:docMk/>
            <pc:sldMk cId="3278869526" sldId="727"/>
            <ac:spMk id="2" creationId="{E2ACEAF1-1B83-B9F3-3A66-34ADD16BD051}"/>
          </ac:spMkLst>
        </pc:spChg>
        <pc:spChg chg="add mod ord">
          <ac:chgData name="Kuula Anna-Stina" userId="7268a26c-074a-4576-8e9c-a5e8d29952c7" providerId="ADAL" clId="{E752EACC-4905-48AD-A6F6-2B1DABE711AB}" dt="2024-05-31T08:36:58.348" v="1058" actId="255"/>
          <ac:spMkLst>
            <pc:docMk/>
            <pc:sldMk cId="3278869526" sldId="727"/>
            <ac:spMk id="3" creationId="{00F108DB-F89E-1D54-A53B-FFAA1F554138}"/>
          </ac:spMkLst>
        </pc:spChg>
        <pc:spChg chg="mod ord">
          <ac:chgData name="Kuula Anna-Stina" userId="7268a26c-074a-4576-8e9c-a5e8d29952c7" providerId="ADAL" clId="{E752EACC-4905-48AD-A6F6-2B1DABE711AB}" dt="2024-05-31T10:37:05.272" v="4534" actId="13244"/>
          <ac:spMkLst>
            <pc:docMk/>
            <pc:sldMk cId="3278869526" sldId="727"/>
            <ac:spMk id="9" creationId="{AA9AB893-DF19-76E2-8680-55039E3760C9}"/>
          </ac:spMkLst>
        </pc:spChg>
        <pc:spChg chg="del mod">
          <ac:chgData name="Kuula Anna-Stina" userId="7268a26c-074a-4576-8e9c-a5e8d29952c7" providerId="ADAL" clId="{E752EACC-4905-48AD-A6F6-2B1DABE711AB}" dt="2024-05-31T08:30:14.225" v="975" actId="478"/>
          <ac:spMkLst>
            <pc:docMk/>
            <pc:sldMk cId="3278869526" sldId="727"/>
            <ac:spMk id="10" creationId="{67C90F31-A0DC-5A6C-3BE4-93D7FF22BBAD}"/>
          </ac:spMkLst>
        </pc:spChg>
      </pc:sldChg>
      <pc:sldChg chg="addSp delSp modSp mod chgLayout">
        <pc:chgData name="Kuula Anna-Stina" userId="7268a26c-074a-4576-8e9c-a5e8d29952c7" providerId="ADAL" clId="{E752EACC-4905-48AD-A6F6-2B1DABE711AB}" dt="2024-05-31T10:37:08.727" v="4535" actId="13244"/>
        <pc:sldMkLst>
          <pc:docMk/>
          <pc:sldMk cId="553290233" sldId="728"/>
        </pc:sldMkLst>
        <pc:spChg chg="add del mod">
          <ac:chgData name="Kuula Anna-Stina" userId="7268a26c-074a-4576-8e9c-a5e8d29952c7" providerId="ADAL" clId="{E752EACC-4905-48AD-A6F6-2B1DABE711AB}" dt="2024-05-31T08:31:19.586" v="996" actId="6264"/>
          <ac:spMkLst>
            <pc:docMk/>
            <pc:sldMk cId="553290233" sldId="728"/>
            <ac:spMk id="2" creationId="{55E02521-0E8C-41BE-BBD2-21FF89A172AE}"/>
          </ac:spMkLst>
        </pc:spChg>
        <pc:spChg chg="add mod ord">
          <ac:chgData name="Kuula Anna-Stina" userId="7268a26c-074a-4576-8e9c-a5e8d29952c7" providerId="ADAL" clId="{E752EACC-4905-48AD-A6F6-2B1DABE711AB}" dt="2024-05-31T08:37:23.182" v="1061" actId="14100"/>
          <ac:spMkLst>
            <pc:docMk/>
            <pc:sldMk cId="553290233" sldId="728"/>
            <ac:spMk id="3" creationId="{D5CC8C30-1ADB-3B73-6E80-44BFC9C8C873}"/>
          </ac:spMkLst>
        </pc:spChg>
        <pc:spChg chg="mod ord">
          <ac:chgData name="Kuula Anna-Stina" userId="7268a26c-074a-4576-8e9c-a5e8d29952c7" providerId="ADAL" clId="{E752EACC-4905-48AD-A6F6-2B1DABE711AB}" dt="2024-05-31T10:37:08.727" v="4535" actId="13244"/>
          <ac:spMkLst>
            <pc:docMk/>
            <pc:sldMk cId="553290233" sldId="728"/>
            <ac:spMk id="9" creationId="{AA9AB893-DF19-76E2-8680-55039E3760C9}"/>
          </ac:spMkLst>
        </pc:spChg>
        <pc:spChg chg="del mod">
          <ac:chgData name="Kuula Anna-Stina" userId="7268a26c-074a-4576-8e9c-a5e8d29952c7" providerId="ADAL" clId="{E752EACC-4905-48AD-A6F6-2B1DABE711AB}" dt="2024-05-31T08:31:17.102" v="995" actId="478"/>
          <ac:spMkLst>
            <pc:docMk/>
            <pc:sldMk cId="553290233" sldId="728"/>
            <ac:spMk id="10" creationId="{67C90F31-A0DC-5A6C-3BE4-93D7FF22BBAD}"/>
          </ac:spMkLst>
        </pc:spChg>
      </pc:sldChg>
      <pc:sldChg chg="addSp delSp modSp mod chgLayout">
        <pc:chgData name="Kuula Anna-Stina" userId="7268a26c-074a-4576-8e9c-a5e8d29952c7" providerId="ADAL" clId="{E752EACC-4905-48AD-A6F6-2B1DABE711AB}" dt="2024-05-31T10:37:16.263" v="4537" actId="13244"/>
        <pc:sldMkLst>
          <pc:docMk/>
          <pc:sldMk cId="179431481" sldId="729"/>
        </pc:sldMkLst>
        <pc:spChg chg="add del mod">
          <ac:chgData name="Kuula Anna-Stina" userId="7268a26c-074a-4576-8e9c-a5e8d29952c7" providerId="ADAL" clId="{E752EACC-4905-48AD-A6F6-2B1DABE711AB}" dt="2024-05-31T08:38:31.322" v="1071" actId="6264"/>
          <ac:spMkLst>
            <pc:docMk/>
            <pc:sldMk cId="179431481" sldId="729"/>
            <ac:spMk id="2" creationId="{7A06FE2F-BE84-AFC7-FB2D-A260E73E1772}"/>
          </ac:spMkLst>
        </pc:spChg>
        <pc:spChg chg="add mod ord">
          <ac:chgData name="Kuula Anna-Stina" userId="7268a26c-074a-4576-8e9c-a5e8d29952c7" providerId="ADAL" clId="{E752EACC-4905-48AD-A6F6-2B1DABE711AB}" dt="2024-05-31T08:43:02.364" v="1138" actId="20577"/>
          <ac:spMkLst>
            <pc:docMk/>
            <pc:sldMk cId="179431481" sldId="729"/>
            <ac:spMk id="3" creationId="{51581E13-1059-73FA-CE7E-389A8CDB56F1}"/>
          </ac:spMkLst>
        </pc:spChg>
        <pc:spChg chg="add del mod">
          <ac:chgData name="Kuula Anna-Stina" userId="7268a26c-074a-4576-8e9c-a5e8d29952c7" providerId="ADAL" clId="{E752EACC-4905-48AD-A6F6-2B1DABE711AB}" dt="2024-05-31T08:41:05.837" v="1102" actId="6264"/>
          <ac:spMkLst>
            <pc:docMk/>
            <pc:sldMk cId="179431481" sldId="729"/>
            <ac:spMk id="4" creationId="{0D076B39-30E2-FBB7-7576-9C4C575F1793}"/>
          </ac:spMkLst>
        </pc:spChg>
        <pc:spChg chg="add del mod">
          <ac:chgData name="Kuula Anna-Stina" userId="7268a26c-074a-4576-8e9c-a5e8d29952c7" providerId="ADAL" clId="{E752EACC-4905-48AD-A6F6-2B1DABE711AB}" dt="2024-05-31T08:41:05.837" v="1102" actId="6264"/>
          <ac:spMkLst>
            <pc:docMk/>
            <pc:sldMk cId="179431481" sldId="729"/>
            <ac:spMk id="5" creationId="{A0D1D97F-3647-7A69-2020-DF7682AF1659}"/>
          </ac:spMkLst>
        </pc:spChg>
        <pc:spChg chg="add del mod">
          <ac:chgData name="Kuula Anna-Stina" userId="7268a26c-074a-4576-8e9c-a5e8d29952c7" providerId="ADAL" clId="{E752EACC-4905-48AD-A6F6-2B1DABE711AB}" dt="2024-05-31T08:42:05.366" v="1118" actId="6264"/>
          <ac:spMkLst>
            <pc:docMk/>
            <pc:sldMk cId="179431481" sldId="729"/>
            <ac:spMk id="6" creationId="{44445B34-0607-AB91-54F3-71889DCD0EFA}"/>
          </ac:spMkLst>
        </pc:spChg>
        <pc:spChg chg="add del mod">
          <ac:chgData name="Kuula Anna-Stina" userId="7268a26c-074a-4576-8e9c-a5e8d29952c7" providerId="ADAL" clId="{E752EACC-4905-48AD-A6F6-2B1DABE711AB}" dt="2024-05-31T08:42:05.366" v="1118" actId="6264"/>
          <ac:spMkLst>
            <pc:docMk/>
            <pc:sldMk cId="179431481" sldId="729"/>
            <ac:spMk id="7" creationId="{DC3DF52F-C67B-613E-F365-DA39031B7950}"/>
          </ac:spMkLst>
        </pc:spChg>
        <pc:spChg chg="mod ord">
          <ac:chgData name="Kuula Anna-Stina" userId="7268a26c-074a-4576-8e9c-a5e8d29952c7" providerId="ADAL" clId="{E752EACC-4905-48AD-A6F6-2B1DABE711AB}" dt="2024-05-31T10:37:16.263" v="4537" actId="13244"/>
          <ac:spMkLst>
            <pc:docMk/>
            <pc:sldMk cId="179431481" sldId="729"/>
            <ac:spMk id="9" creationId="{AA9AB893-DF19-76E2-8680-55039E3760C9}"/>
          </ac:spMkLst>
        </pc:spChg>
        <pc:spChg chg="del mod">
          <ac:chgData name="Kuula Anna-Stina" userId="7268a26c-074a-4576-8e9c-a5e8d29952c7" providerId="ADAL" clId="{E752EACC-4905-48AD-A6F6-2B1DABE711AB}" dt="2024-05-31T08:38:29.197" v="1070" actId="478"/>
          <ac:spMkLst>
            <pc:docMk/>
            <pc:sldMk cId="179431481" sldId="729"/>
            <ac:spMk id="10" creationId="{67C90F31-A0DC-5A6C-3BE4-93D7FF22BBAD}"/>
          </ac:spMkLst>
        </pc:spChg>
      </pc:sldChg>
      <pc:sldChg chg="addSp delSp modSp mod chgLayout">
        <pc:chgData name="Kuula Anna-Stina" userId="7268a26c-074a-4576-8e9c-a5e8d29952c7" providerId="ADAL" clId="{E752EACC-4905-48AD-A6F6-2B1DABE711AB}" dt="2024-05-31T10:37:20.066" v="4538" actId="13244"/>
        <pc:sldMkLst>
          <pc:docMk/>
          <pc:sldMk cId="1652524713" sldId="730"/>
        </pc:sldMkLst>
        <pc:spChg chg="add del mod">
          <ac:chgData name="Kuula Anna-Stina" userId="7268a26c-074a-4576-8e9c-a5e8d29952c7" providerId="ADAL" clId="{E752EACC-4905-48AD-A6F6-2B1DABE711AB}" dt="2024-05-31T08:41:43.885" v="1106" actId="6264"/>
          <ac:spMkLst>
            <pc:docMk/>
            <pc:sldMk cId="1652524713" sldId="730"/>
            <ac:spMk id="2" creationId="{46FB9D2F-2AC6-AFD8-5738-98D4C0B7B3C0}"/>
          </ac:spMkLst>
        </pc:spChg>
        <pc:spChg chg="add mod ord">
          <ac:chgData name="Kuula Anna-Stina" userId="7268a26c-074a-4576-8e9c-a5e8d29952c7" providerId="ADAL" clId="{E752EACC-4905-48AD-A6F6-2B1DABE711AB}" dt="2024-05-31T08:42:56.099" v="1130" actId="20577"/>
          <ac:spMkLst>
            <pc:docMk/>
            <pc:sldMk cId="1652524713" sldId="730"/>
            <ac:spMk id="3" creationId="{5E27BB32-33CE-70B2-83C1-58883859C4BC}"/>
          </ac:spMkLst>
        </pc:spChg>
        <pc:spChg chg="mod ord">
          <ac:chgData name="Kuula Anna-Stina" userId="7268a26c-074a-4576-8e9c-a5e8d29952c7" providerId="ADAL" clId="{E752EACC-4905-48AD-A6F6-2B1DABE711AB}" dt="2024-05-31T10:37:20.066" v="4538" actId="13244"/>
          <ac:spMkLst>
            <pc:docMk/>
            <pc:sldMk cId="1652524713" sldId="730"/>
            <ac:spMk id="9" creationId="{AA9AB893-DF19-76E2-8680-55039E3760C9}"/>
          </ac:spMkLst>
        </pc:spChg>
        <pc:spChg chg="del mod">
          <ac:chgData name="Kuula Anna-Stina" userId="7268a26c-074a-4576-8e9c-a5e8d29952c7" providerId="ADAL" clId="{E752EACC-4905-48AD-A6F6-2B1DABE711AB}" dt="2024-05-31T08:41:41.832" v="1105" actId="478"/>
          <ac:spMkLst>
            <pc:docMk/>
            <pc:sldMk cId="1652524713" sldId="730"/>
            <ac:spMk id="10" creationId="{67C90F31-A0DC-5A6C-3BE4-93D7FF22BBAD}"/>
          </ac:spMkLst>
        </pc:spChg>
      </pc:sldChg>
      <pc:sldChg chg="addSp delSp modSp mod chgLayout">
        <pc:chgData name="Kuula Anna-Stina" userId="7268a26c-074a-4576-8e9c-a5e8d29952c7" providerId="ADAL" clId="{E752EACC-4905-48AD-A6F6-2B1DABE711AB}" dt="2024-05-31T10:37:26.451" v="4539" actId="13244"/>
        <pc:sldMkLst>
          <pc:docMk/>
          <pc:sldMk cId="2406826114" sldId="731"/>
        </pc:sldMkLst>
        <pc:spChg chg="add del mod">
          <ac:chgData name="Kuula Anna-Stina" userId="7268a26c-074a-4576-8e9c-a5e8d29952c7" providerId="ADAL" clId="{E752EACC-4905-48AD-A6F6-2B1DABE711AB}" dt="2024-05-31T08:43:36.865" v="1141" actId="6264"/>
          <ac:spMkLst>
            <pc:docMk/>
            <pc:sldMk cId="2406826114" sldId="731"/>
            <ac:spMk id="2" creationId="{084B0793-D1C6-5872-26B4-4E931333D4B8}"/>
          </ac:spMkLst>
        </pc:spChg>
        <pc:spChg chg="add mod ord">
          <ac:chgData name="Kuula Anna-Stina" userId="7268a26c-074a-4576-8e9c-a5e8d29952c7" providerId="ADAL" clId="{E752EACC-4905-48AD-A6F6-2B1DABE711AB}" dt="2024-05-31T08:43:46.574" v="1149" actId="14100"/>
          <ac:spMkLst>
            <pc:docMk/>
            <pc:sldMk cId="2406826114" sldId="731"/>
            <ac:spMk id="3" creationId="{F2CA3B04-B1CF-4FF9-D989-B97588BE305B}"/>
          </ac:spMkLst>
        </pc:spChg>
        <pc:spChg chg="mod ord">
          <ac:chgData name="Kuula Anna-Stina" userId="7268a26c-074a-4576-8e9c-a5e8d29952c7" providerId="ADAL" clId="{E752EACC-4905-48AD-A6F6-2B1DABE711AB}" dt="2024-05-31T10:37:26.451" v="4539" actId="13244"/>
          <ac:spMkLst>
            <pc:docMk/>
            <pc:sldMk cId="2406826114" sldId="731"/>
            <ac:spMk id="9" creationId="{AA9AB893-DF19-76E2-8680-55039E3760C9}"/>
          </ac:spMkLst>
        </pc:spChg>
        <pc:spChg chg="del mod">
          <ac:chgData name="Kuula Anna-Stina" userId="7268a26c-074a-4576-8e9c-a5e8d29952c7" providerId="ADAL" clId="{E752EACC-4905-48AD-A6F6-2B1DABE711AB}" dt="2024-05-31T08:43:34.848" v="1140" actId="478"/>
          <ac:spMkLst>
            <pc:docMk/>
            <pc:sldMk cId="2406826114" sldId="731"/>
            <ac:spMk id="10" creationId="{67C90F31-A0DC-5A6C-3BE4-93D7FF22BBAD}"/>
          </ac:spMkLst>
        </pc:spChg>
      </pc:sldChg>
      <pc:sldChg chg="addSp delSp modSp mod chgLayout">
        <pc:chgData name="Kuula Anna-Stina" userId="7268a26c-074a-4576-8e9c-a5e8d29952c7" providerId="ADAL" clId="{E752EACC-4905-48AD-A6F6-2B1DABE711AB}" dt="2024-05-31T10:37:29.898" v="4540" actId="13244"/>
        <pc:sldMkLst>
          <pc:docMk/>
          <pc:sldMk cId="3740855893" sldId="732"/>
        </pc:sldMkLst>
        <pc:spChg chg="add del mod">
          <ac:chgData name="Kuula Anna-Stina" userId="7268a26c-074a-4576-8e9c-a5e8d29952c7" providerId="ADAL" clId="{E752EACC-4905-48AD-A6F6-2B1DABE711AB}" dt="2024-05-31T08:44:14.698" v="1152" actId="6264"/>
          <ac:spMkLst>
            <pc:docMk/>
            <pc:sldMk cId="3740855893" sldId="732"/>
            <ac:spMk id="2" creationId="{9E68B7CB-973E-59E2-2A5A-19C225A0E074}"/>
          </ac:spMkLst>
        </pc:spChg>
        <pc:spChg chg="add mod ord">
          <ac:chgData name="Kuula Anna-Stina" userId="7268a26c-074a-4576-8e9c-a5e8d29952c7" providerId="ADAL" clId="{E752EACC-4905-48AD-A6F6-2B1DABE711AB}" dt="2024-05-31T08:44:24.271" v="1161" actId="27636"/>
          <ac:spMkLst>
            <pc:docMk/>
            <pc:sldMk cId="3740855893" sldId="732"/>
            <ac:spMk id="3" creationId="{0740E0D9-4C3F-9BDC-3AFD-FB4F1E0254B0}"/>
          </ac:spMkLst>
        </pc:spChg>
        <pc:spChg chg="mod ord">
          <ac:chgData name="Kuula Anna-Stina" userId="7268a26c-074a-4576-8e9c-a5e8d29952c7" providerId="ADAL" clId="{E752EACC-4905-48AD-A6F6-2B1DABE711AB}" dt="2024-05-31T10:37:29.898" v="4540" actId="13244"/>
          <ac:spMkLst>
            <pc:docMk/>
            <pc:sldMk cId="3740855893" sldId="732"/>
            <ac:spMk id="9" creationId="{AA9AB893-DF19-76E2-8680-55039E3760C9}"/>
          </ac:spMkLst>
        </pc:spChg>
        <pc:spChg chg="del mod">
          <ac:chgData name="Kuula Anna-Stina" userId="7268a26c-074a-4576-8e9c-a5e8d29952c7" providerId="ADAL" clId="{E752EACC-4905-48AD-A6F6-2B1DABE711AB}" dt="2024-05-31T08:44:12.345" v="1151" actId="478"/>
          <ac:spMkLst>
            <pc:docMk/>
            <pc:sldMk cId="3740855893" sldId="732"/>
            <ac:spMk id="10" creationId="{67C90F31-A0DC-5A6C-3BE4-93D7FF22BBAD}"/>
          </ac:spMkLst>
        </pc:spChg>
      </pc:sldChg>
      <pc:sldChg chg="addSp delSp modSp mod chgLayout">
        <pc:chgData name="Kuula Anna-Stina" userId="7268a26c-074a-4576-8e9c-a5e8d29952c7" providerId="ADAL" clId="{E752EACC-4905-48AD-A6F6-2B1DABE711AB}" dt="2024-05-31T11:02:06.824" v="7367" actId="20577"/>
        <pc:sldMkLst>
          <pc:docMk/>
          <pc:sldMk cId="1935766870" sldId="733"/>
        </pc:sldMkLst>
        <pc:spChg chg="add del mod">
          <ac:chgData name="Kuula Anna-Stina" userId="7268a26c-074a-4576-8e9c-a5e8d29952c7" providerId="ADAL" clId="{E752EACC-4905-48AD-A6F6-2B1DABE711AB}" dt="2024-05-31T08:47:07.451" v="1166" actId="6264"/>
          <ac:spMkLst>
            <pc:docMk/>
            <pc:sldMk cId="1935766870" sldId="733"/>
            <ac:spMk id="2" creationId="{C9F3DE27-4C7D-1910-E4ED-E1BEF96CEFCC}"/>
          </ac:spMkLst>
        </pc:spChg>
        <pc:spChg chg="add mod ord">
          <ac:chgData name="Kuula Anna-Stina" userId="7268a26c-074a-4576-8e9c-a5e8d29952c7" providerId="ADAL" clId="{E752EACC-4905-48AD-A6F6-2B1DABE711AB}" dt="2024-05-31T11:02:06.824" v="7367" actId="20577"/>
          <ac:spMkLst>
            <pc:docMk/>
            <pc:sldMk cId="1935766870" sldId="733"/>
            <ac:spMk id="3" creationId="{BAC13A30-F80A-3C23-8A14-F6C4D9C7B320}"/>
          </ac:spMkLst>
        </pc:spChg>
        <pc:spChg chg="mod ord">
          <ac:chgData name="Kuula Anna-Stina" userId="7268a26c-074a-4576-8e9c-a5e8d29952c7" providerId="ADAL" clId="{E752EACC-4905-48AD-A6F6-2B1DABE711AB}" dt="2024-05-31T10:37:34.300" v="4541" actId="13244"/>
          <ac:spMkLst>
            <pc:docMk/>
            <pc:sldMk cId="1935766870" sldId="733"/>
            <ac:spMk id="9" creationId="{AA9AB893-DF19-76E2-8680-55039E3760C9}"/>
          </ac:spMkLst>
        </pc:spChg>
        <pc:spChg chg="del mod">
          <ac:chgData name="Kuula Anna-Stina" userId="7268a26c-074a-4576-8e9c-a5e8d29952c7" providerId="ADAL" clId="{E752EACC-4905-48AD-A6F6-2B1DABE711AB}" dt="2024-05-31T08:47:05.340" v="1165" actId="478"/>
          <ac:spMkLst>
            <pc:docMk/>
            <pc:sldMk cId="1935766870" sldId="733"/>
            <ac:spMk id="10" creationId="{67C90F31-A0DC-5A6C-3BE4-93D7FF22BBAD}"/>
          </ac:spMkLst>
        </pc:spChg>
        <pc:picChg chg="del mod ord">
          <ac:chgData name="Kuula Anna-Stina" userId="7268a26c-074a-4576-8e9c-a5e8d29952c7" providerId="ADAL" clId="{E752EACC-4905-48AD-A6F6-2B1DABE711AB}" dt="2024-05-31T11:01:31.217" v="7302" actId="478"/>
          <ac:picMkLst>
            <pc:docMk/>
            <pc:sldMk cId="1935766870" sldId="733"/>
            <ac:picMk id="21" creationId="{670B46D5-5E0C-16C2-DFF0-BC6941CB5BAB}"/>
          </ac:picMkLst>
        </pc:picChg>
      </pc:sldChg>
      <pc:sldChg chg="addSp delSp modSp mod chgLayout">
        <pc:chgData name="Kuula Anna-Stina" userId="7268a26c-074a-4576-8e9c-a5e8d29952c7" providerId="ADAL" clId="{E752EACC-4905-48AD-A6F6-2B1DABE711AB}" dt="2024-05-31T11:19:38.064" v="7556" actId="962"/>
        <pc:sldMkLst>
          <pc:docMk/>
          <pc:sldMk cId="1324216048" sldId="734"/>
        </pc:sldMkLst>
        <pc:spChg chg="add del mod">
          <ac:chgData name="Kuula Anna-Stina" userId="7268a26c-074a-4576-8e9c-a5e8d29952c7" providerId="ADAL" clId="{E752EACC-4905-48AD-A6F6-2B1DABE711AB}" dt="2024-05-31T08:49:11.243" v="1192" actId="6264"/>
          <ac:spMkLst>
            <pc:docMk/>
            <pc:sldMk cId="1324216048" sldId="734"/>
            <ac:spMk id="2" creationId="{BAEF0D78-2A28-8290-3109-CAE27DD8BB0E}"/>
          </ac:spMkLst>
        </pc:spChg>
        <pc:spChg chg="add mod ord">
          <ac:chgData name="Kuula Anna-Stina" userId="7268a26c-074a-4576-8e9c-a5e8d29952c7" providerId="ADAL" clId="{E752EACC-4905-48AD-A6F6-2B1DABE711AB}" dt="2024-05-31T11:03:54.917" v="7376" actId="27636"/>
          <ac:spMkLst>
            <pc:docMk/>
            <pc:sldMk cId="1324216048" sldId="734"/>
            <ac:spMk id="3" creationId="{CD18088B-88A4-7CCE-7D86-E9969829891E}"/>
          </ac:spMkLst>
        </pc:spChg>
        <pc:spChg chg="mod ord">
          <ac:chgData name="Kuula Anna-Stina" userId="7268a26c-074a-4576-8e9c-a5e8d29952c7" providerId="ADAL" clId="{E752EACC-4905-48AD-A6F6-2B1DABE711AB}" dt="2024-05-31T10:37:39.776" v="4542" actId="13244"/>
          <ac:spMkLst>
            <pc:docMk/>
            <pc:sldMk cId="1324216048" sldId="734"/>
            <ac:spMk id="9" creationId="{AA9AB893-DF19-76E2-8680-55039E3760C9}"/>
          </ac:spMkLst>
        </pc:spChg>
        <pc:spChg chg="del mod">
          <ac:chgData name="Kuula Anna-Stina" userId="7268a26c-074a-4576-8e9c-a5e8d29952c7" providerId="ADAL" clId="{E752EACC-4905-48AD-A6F6-2B1DABE711AB}" dt="2024-05-31T08:49:08.826" v="1191" actId="478"/>
          <ac:spMkLst>
            <pc:docMk/>
            <pc:sldMk cId="1324216048" sldId="734"/>
            <ac:spMk id="21" creationId="{599EB9AE-CA49-2685-5C9A-C3CEF90064D6}"/>
          </ac:spMkLst>
        </pc:spChg>
        <pc:picChg chg="add del mod">
          <ac:chgData name="Kuula Anna-Stina" userId="7268a26c-074a-4576-8e9c-a5e8d29952c7" providerId="ADAL" clId="{E752EACC-4905-48AD-A6F6-2B1DABE711AB}" dt="2024-05-31T11:03:39.902" v="7372" actId="478"/>
          <ac:picMkLst>
            <pc:docMk/>
            <pc:sldMk cId="1324216048" sldId="734"/>
            <ac:picMk id="5" creationId="{1A6A304F-AC3E-3BCD-6AE8-048F19CB1A44}"/>
          </ac:picMkLst>
        </pc:picChg>
        <pc:picChg chg="add mod">
          <ac:chgData name="Kuula Anna-Stina" userId="7268a26c-074a-4576-8e9c-a5e8d29952c7" providerId="ADAL" clId="{E752EACC-4905-48AD-A6F6-2B1DABE711AB}" dt="2024-05-31T11:19:38.064" v="7556" actId="962"/>
          <ac:picMkLst>
            <pc:docMk/>
            <pc:sldMk cId="1324216048" sldId="734"/>
            <ac:picMk id="7" creationId="{E76A7E0C-7C9C-A20D-BDC8-5B4F9DF07036}"/>
          </ac:picMkLst>
        </pc:picChg>
        <pc:picChg chg="del mod ord">
          <ac:chgData name="Kuula Anna-Stina" userId="7268a26c-074a-4576-8e9c-a5e8d29952c7" providerId="ADAL" clId="{E752EACC-4905-48AD-A6F6-2B1DABE711AB}" dt="2024-05-31T11:02:46.219" v="7368" actId="478"/>
          <ac:picMkLst>
            <pc:docMk/>
            <pc:sldMk cId="1324216048" sldId="734"/>
            <ac:picMk id="41" creationId="{66973719-4DB1-4603-86FB-879785DBADA2}"/>
          </ac:picMkLst>
        </pc:picChg>
      </pc:sldChg>
      <pc:sldChg chg="addSp delSp modSp mod chgLayout">
        <pc:chgData name="Kuula Anna-Stina" userId="7268a26c-074a-4576-8e9c-a5e8d29952c7" providerId="ADAL" clId="{E752EACC-4905-48AD-A6F6-2B1DABE711AB}" dt="2024-05-31T10:37:49.151" v="4544" actId="13244"/>
        <pc:sldMkLst>
          <pc:docMk/>
          <pc:sldMk cId="518056610" sldId="735"/>
        </pc:sldMkLst>
        <pc:spChg chg="add del mod">
          <ac:chgData name="Kuula Anna-Stina" userId="7268a26c-074a-4576-8e9c-a5e8d29952c7" providerId="ADAL" clId="{E752EACC-4905-48AD-A6F6-2B1DABE711AB}" dt="2024-05-31T09:08:12.230" v="2318" actId="6264"/>
          <ac:spMkLst>
            <pc:docMk/>
            <pc:sldMk cId="518056610" sldId="735"/>
            <ac:spMk id="3" creationId="{679B85B6-586B-834A-772F-4586E24F8F15}"/>
          </ac:spMkLst>
        </pc:spChg>
        <pc:spChg chg="add mod ord">
          <ac:chgData name="Kuula Anna-Stina" userId="7268a26c-074a-4576-8e9c-a5e8d29952c7" providerId="ADAL" clId="{E752EACC-4905-48AD-A6F6-2B1DABE711AB}" dt="2024-05-31T09:08:54.419" v="2339" actId="255"/>
          <ac:spMkLst>
            <pc:docMk/>
            <pc:sldMk cId="518056610" sldId="735"/>
            <ac:spMk id="4" creationId="{F07B0BF5-6AF8-3E7B-AA23-6B3DB5CEA854}"/>
          </ac:spMkLst>
        </pc:spChg>
        <pc:spChg chg="mod ord">
          <ac:chgData name="Kuula Anna-Stina" userId="7268a26c-074a-4576-8e9c-a5e8d29952c7" providerId="ADAL" clId="{E752EACC-4905-48AD-A6F6-2B1DABE711AB}" dt="2024-05-31T10:37:49.151" v="4544" actId="13244"/>
          <ac:spMkLst>
            <pc:docMk/>
            <pc:sldMk cId="518056610" sldId="735"/>
            <ac:spMk id="9" creationId="{AA9AB893-DF19-76E2-8680-55039E3760C9}"/>
          </ac:spMkLst>
        </pc:spChg>
        <pc:spChg chg="del mod">
          <ac:chgData name="Kuula Anna-Stina" userId="7268a26c-074a-4576-8e9c-a5e8d29952c7" providerId="ADAL" clId="{E752EACC-4905-48AD-A6F6-2B1DABE711AB}" dt="2024-05-31T09:08:10.458" v="2317" actId="478"/>
          <ac:spMkLst>
            <pc:docMk/>
            <pc:sldMk cId="518056610" sldId="735"/>
            <ac:spMk id="21" creationId="{599EB9AE-CA49-2685-5C9A-C3CEF90064D6}"/>
          </ac:spMkLst>
        </pc:spChg>
        <pc:picChg chg="mod">
          <ac:chgData name="Kuula Anna-Stina" userId="7268a26c-074a-4576-8e9c-a5e8d29952c7" providerId="ADAL" clId="{E752EACC-4905-48AD-A6F6-2B1DABE711AB}" dt="2024-05-31T09:09:00.720" v="2355" actId="1036"/>
          <ac:picMkLst>
            <pc:docMk/>
            <pc:sldMk cId="518056610" sldId="735"/>
            <ac:picMk id="2" creationId="{8374DE2F-A1FF-5B44-BD73-189FAD97E060}"/>
          </ac:picMkLst>
        </pc:picChg>
      </pc:sldChg>
      <pc:sldChg chg="addSp delSp modSp mod addCm modCm chgLayout">
        <pc:chgData name="Kuula Anna-Stina" userId="7268a26c-074a-4576-8e9c-a5e8d29952c7" providerId="ADAL" clId="{E752EACC-4905-48AD-A6F6-2B1DABE711AB}" dt="2024-05-31T10:37:54.334" v="4545" actId="13244"/>
        <pc:sldMkLst>
          <pc:docMk/>
          <pc:sldMk cId="2978776748" sldId="737"/>
        </pc:sldMkLst>
        <pc:spChg chg="add del mod">
          <ac:chgData name="Kuula Anna-Stina" userId="7268a26c-074a-4576-8e9c-a5e8d29952c7" providerId="ADAL" clId="{E752EACC-4905-48AD-A6F6-2B1DABE711AB}" dt="2024-05-31T08:55:39.197" v="1238" actId="6264"/>
          <ac:spMkLst>
            <pc:docMk/>
            <pc:sldMk cId="2978776748" sldId="737"/>
            <ac:spMk id="2" creationId="{6B50B1DA-64B9-FE3C-5D31-27244EBC03F0}"/>
          </ac:spMkLst>
        </pc:spChg>
        <pc:spChg chg="add mod ord">
          <ac:chgData name="Kuula Anna-Stina" userId="7268a26c-074a-4576-8e9c-a5e8d29952c7" providerId="ADAL" clId="{E752EACC-4905-48AD-A6F6-2B1DABE711AB}" dt="2024-05-31T08:59:25.408" v="2067" actId="14100"/>
          <ac:spMkLst>
            <pc:docMk/>
            <pc:sldMk cId="2978776748" sldId="737"/>
            <ac:spMk id="3" creationId="{9A5550CC-CBE6-21DF-71A5-CFDA17D53D4E}"/>
          </ac:spMkLst>
        </pc:spChg>
        <pc:spChg chg="del mod">
          <ac:chgData name="Kuula Anna-Stina" userId="7268a26c-074a-4576-8e9c-a5e8d29952c7" providerId="ADAL" clId="{E752EACC-4905-48AD-A6F6-2B1DABE711AB}" dt="2024-05-31T08:59:12.052" v="2034" actId="478"/>
          <ac:spMkLst>
            <pc:docMk/>
            <pc:sldMk cId="2978776748" sldId="737"/>
            <ac:spMk id="5" creationId="{7F463175-C1CD-F4CF-E059-577AC573F018}"/>
          </ac:spMkLst>
        </pc:spChg>
        <pc:spChg chg="mod ord">
          <ac:chgData name="Kuula Anna-Stina" userId="7268a26c-074a-4576-8e9c-a5e8d29952c7" providerId="ADAL" clId="{E752EACC-4905-48AD-A6F6-2B1DABE711AB}" dt="2024-05-31T10:37:54.334" v="4545" actId="13244"/>
          <ac:spMkLst>
            <pc:docMk/>
            <pc:sldMk cId="2978776748" sldId="737"/>
            <ac:spMk id="9" creationId="{AA9AB893-DF19-76E2-8680-55039E3760C9}"/>
          </ac:spMkLst>
        </pc:spChg>
        <pc:picChg chg="del mod">
          <ac:chgData name="Kuula Anna-Stina" userId="7268a26c-074a-4576-8e9c-a5e8d29952c7" providerId="ADAL" clId="{E752EACC-4905-48AD-A6F6-2B1DABE711AB}" dt="2024-05-31T08:58:38.682" v="2026" actId="478"/>
          <ac:picMkLst>
            <pc:docMk/>
            <pc:sldMk cId="2978776748" sldId="737"/>
            <ac:picMk id="4" creationId="{32687136-208A-CEB3-E233-FAE19FE155E5}"/>
          </ac:picMkLst>
        </pc:picChg>
        <pc:extLst>
          <p:ext xmlns:p="http://schemas.openxmlformats.org/presentationml/2006/main" uri="{D6D511B9-2390-475A-947B-AFAB55BFBCF1}">
            <pc226:cmChg xmlns:pc226="http://schemas.microsoft.com/office/powerpoint/2022/06/main/command" chg="add mod">
              <pc226:chgData name="Kuula Anna-Stina" userId="7268a26c-074a-4576-8e9c-a5e8d29952c7" providerId="ADAL" clId="{E752EACC-4905-48AD-A6F6-2B1DABE711AB}" dt="2024-05-31T08:59:47.616" v="2068"/>
              <pc2:cmMkLst xmlns:pc2="http://schemas.microsoft.com/office/powerpoint/2019/9/main/command">
                <pc:docMk/>
                <pc:sldMk cId="2978776748" sldId="737"/>
                <pc2:cmMk id="{C35D5713-3308-417C-A512-DD6AD907F2BB}"/>
              </pc2:cmMkLst>
              <pc226:cmRplyChg chg="add">
                <pc226:chgData name="Kuula Anna-Stina" userId="7268a26c-074a-4576-8e9c-a5e8d29952c7" providerId="ADAL" clId="{E752EACC-4905-48AD-A6F6-2B1DABE711AB}" dt="2024-05-31T08:59:47.616" v="2068"/>
                <pc2:cmRplyMkLst xmlns:pc2="http://schemas.microsoft.com/office/powerpoint/2019/9/main/command">
                  <pc:docMk/>
                  <pc:sldMk cId="2978776748" sldId="737"/>
                  <pc2:cmMk id="{C35D5713-3308-417C-A512-DD6AD907F2BB}"/>
                  <pc2:cmRplyMk id="{ADC1B58F-15FC-498F-8EDF-7EBBEE427BB5}"/>
                </pc2:cmRplyMkLst>
              </pc226:cmRplyChg>
            </pc226:cmChg>
          </p:ext>
        </pc:extLst>
      </pc:sldChg>
      <pc:sldChg chg="addSp delSp modSp mod modClrScheme chgLayout">
        <pc:chgData name="Kuula Anna-Stina" userId="7268a26c-074a-4576-8e9c-a5e8d29952c7" providerId="ADAL" clId="{E752EACC-4905-48AD-A6F6-2B1DABE711AB}" dt="2024-05-31T09:04:37.624" v="2288" actId="12385"/>
        <pc:sldMkLst>
          <pc:docMk/>
          <pc:sldMk cId="444350979" sldId="738"/>
        </pc:sldMkLst>
        <pc:spChg chg="add del mod">
          <ac:chgData name="Kuula Anna-Stina" userId="7268a26c-074a-4576-8e9c-a5e8d29952c7" providerId="ADAL" clId="{E752EACC-4905-48AD-A6F6-2B1DABE711AB}" dt="2024-05-31T09:00:35.989" v="2075" actId="6264"/>
          <ac:spMkLst>
            <pc:docMk/>
            <pc:sldMk cId="444350979" sldId="738"/>
            <ac:spMk id="2" creationId="{A35F6468-F75A-E2BA-6F80-963C3A35EF8E}"/>
          </ac:spMkLst>
        </pc:spChg>
        <pc:spChg chg="mod ord">
          <ac:chgData name="Kuula Anna-Stina" userId="7268a26c-074a-4576-8e9c-a5e8d29952c7" providerId="ADAL" clId="{E752EACC-4905-48AD-A6F6-2B1DABE711AB}" dt="2024-05-31T09:01:33.985" v="2087" actId="1076"/>
          <ac:spMkLst>
            <pc:docMk/>
            <pc:sldMk cId="444350979" sldId="738"/>
            <ac:spMk id="3" creationId="{91797A8D-4B66-4D45-4B52-4B481CA99B5A}"/>
          </ac:spMkLst>
        </pc:spChg>
        <pc:spChg chg="add del mod ord">
          <ac:chgData name="Kuula Anna-Stina" userId="7268a26c-074a-4576-8e9c-a5e8d29952c7" providerId="ADAL" clId="{E752EACC-4905-48AD-A6F6-2B1DABE711AB}" dt="2024-05-31T09:00:40.377" v="2076" actId="478"/>
          <ac:spMkLst>
            <pc:docMk/>
            <pc:sldMk cId="444350979" sldId="738"/>
            <ac:spMk id="4" creationId="{010E6AA3-7654-EBBC-711C-8887E95D2F7A}"/>
          </ac:spMkLst>
        </pc:spChg>
        <pc:graphicFrameChg chg="mod modGraphic">
          <ac:chgData name="Kuula Anna-Stina" userId="7268a26c-074a-4576-8e9c-a5e8d29952c7" providerId="ADAL" clId="{E752EACC-4905-48AD-A6F6-2B1DABE711AB}" dt="2024-05-31T09:04:37.624" v="2288" actId="12385"/>
          <ac:graphicFrameMkLst>
            <pc:docMk/>
            <pc:sldMk cId="444350979" sldId="738"/>
            <ac:graphicFrameMk id="7" creationId="{993EE0E4-D887-69A7-2073-9415A5B3ECEC}"/>
          </ac:graphicFrameMkLst>
        </pc:graphicFrameChg>
      </pc:sldChg>
      <pc:sldChg chg="addSp delSp modSp mod chgLayout">
        <pc:chgData name="Kuula Anna-Stina" userId="7268a26c-074a-4576-8e9c-a5e8d29952c7" providerId="ADAL" clId="{E752EACC-4905-48AD-A6F6-2B1DABE711AB}" dt="2024-05-31T11:19:41.470" v="7557" actId="962"/>
        <pc:sldMkLst>
          <pc:docMk/>
          <pc:sldMk cId="3457304575" sldId="739"/>
        </pc:sldMkLst>
        <pc:spChg chg="add del mod">
          <ac:chgData name="Kuula Anna-Stina" userId="7268a26c-074a-4576-8e9c-a5e8d29952c7" providerId="ADAL" clId="{E752EACC-4905-48AD-A6F6-2B1DABE711AB}" dt="2024-05-31T09:05:47.670" v="2289" actId="6264"/>
          <ac:spMkLst>
            <pc:docMk/>
            <pc:sldMk cId="3457304575" sldId="739"/>
            <ac:spMk id="2" creationId="{F0FAB697-DD54-253A-540E-4F19521DA43E}"/>
          </ac:spMkLst>
        </pc:spChg>
        <pc:spChg chg="add mod ord">
          <ac:chgData name="Kuula Anna-Stina" userId="7268a26c-074a-4576-8e9c-a5e8d29952c7" providerId="ADAL" clId="{E752EACC-4905-48AD-A6F6-2B1DABE711AB}" dt="2024-05-31T11:05:02.856" v="7387" actId="27636"/>
          <ac:spMkLst>
            <pc:docMk/>
            <pc:sldMk cId="3457304575" sldId="739"/>
            <ac:spMk id="3" creationId="{3F6CC538-BBBC-41A2-FABF-E240AF4DDF08}"/>
          </ac:spMkLst>
        </pc:spChg>
        <pc:spChg chg="mod ord">
          <ac:chgData name="Kuula Anna-Stina" userId="7268a26c-074a-4576-8e9c-a5e8d29952c7" providerId="ADAL" clId="{E752EACC-4905-48AD-A6F6-2B1DABE711AB}" dt="2024-05-31T10:38:21.304" v="4546" actId="13244"/>
          <ac:spMkLst>
            <pc:docMk/>
            <pc:sldMk cId="3457304575" sldId="739"/>
            <ac:spMk id="9" creationId="{AA9AB893-DF19-76E2-8680-55039E3760C9}"/>
          </ac:spMkLst>
        </pc:spChg>
        <pc:spChg chg="del mod">
          <ac:chgData name="Kuula Anna-Stina" userId="7268a26c-074a-4576-8e9c-a5e8d29952c7" providerId="ADAL" clId="{E752EACC-4905-48AD-A6F6-2B1DABE711AB}" dt="2024-05-31T09:05:54.810" v="2291" actId="478"/>
          <ac:spMkLst>
            <pc:docMk/>
            <pc:sldMk cId="3457304575" sldId="739"/>
            <ac:spMk id="21" creationId="{599EB9AE-CA49-2685-5C9A-C3CEF90064D6}"/>
          </ac:spMkLst>
        </pc:spChg>
        <pc:picChg chg="add del mod">
          <ac:chgData name="Kuula Anna-Stina" userId="7268a26c-074a-4576-8e9c-a5e8d29952c7" providerId="ADAL" clId="{E752EACC-4905-48AD-A6F6-2B1DABE711AB}" dt="2024-05-31T11:09:28.867" v="7426" actId="478"/>
          <ac:picMkLst>
            <pc:docMk/>
            <pc:sldMk cId="3457304575" sldId="739"/>
            <ac:picMk id="4" creationId="{21A93CBB-539E-97A5-C649-DFD8B691E6E6}"/>
          </ac:picMkLst>
        </pc:picChg>
        <pc:picChg chg="add mod">
          <ac:chgData name="Kuula Anna-Stina" userId="7268a26c-074a-4576-8e9c-a5e8d29952c7" providerId="ADAL" clId="{E752EACC-4905-48AD-A6F6-2B1DABE711AB}" dt="2024-05-31T11:19:41.470" v="7557" actId="962"/>
          <ac:picMkLst>
            <pc:docMk/>
            <pc:sldMk cId="3457304575" sldId="739"/>
            <ac:picMk id="5" creationId="{79BBC23D-53ED-0F90-577A-C99860523B0F}"/>
          </ac:picMkLst>
        </pc:picChg>
        <pc:picChg chg="del mod ord">
          <ac:chgData name="Kuula Anna-Stina" userId="7268a26c-074a-4576-8e9c-a5e8d29952c7" providerId="ADAL" clId="{E752EACC-4905-48AD-A6F6-2B1DABE711AB}" dt="2024-05-31T11:04:20.970" v="7378" actId="478"/>
          <ac:picMkLst>
            <pc:docMk/>
            <pc:sldMk cId="3457304575" sldId="739"/>
            <ac:picMk id="41" creationId="{66973719-4DB1-4603-86FB-879785DBADA2}"/>
          </ac:picMkLst>
        </pc:picChg>
      </pc:sldChg>
      <pc:sldChg chg="addSp delSp modSp mod addCm modCm chgLayout">
        <pc:chgData name="Kuula Anna-Stina" userId="7268a26c-074a-4576-8e9c-a5e8d29952c7" providerId="ADAL" clId="{E752EACC-4905-48AD-A6F6-2B1DABE711AB}" dt="2024-05-31T10:38:29.373" v="4549" actId="13244"/>
        <pc:sldMkLst>
          <pc:docMk/>
          <pc:sldMk cId="2997351833" sldId="740"/>
        </pc:sldMkLst>
        <pc:spChg chg="add del mod">
          <ac:chgData name="Kuula Anna-Stina" userId="7268a26c-074a-4576-8e9c-a5e8d29952c7" providerId="ADAL" clId="{E752EACC-4905-48AD-A6F6-2B1DABE711AB}" dt="2024-05-31T09:14:07.508" v="2361" actId="6264"/>
          <ac:spMkLst>
            <pc:docMk/>
            <pc:sldMk cId="2997351833" sldId="740"/>
            <ac:spMk id="2" creationId="{7B50EA66-1AA8-16D7-D252-0298430DC445}"/>
          </ac:spMkLst>
        </pc:spChg>
        <pc:spChg chg="add mod ord">
          <ac:chgData name="Kuula Anna-Stina" userId="7268a26c-074a-4576-8e9c-a5e8d29952c7" providerId="ADAL" clId="{E752EACC-4905-48AD-A6F6-2B1DABE711AB}" dt="2024-05-31T09:20:06.049" v="3167" actId="27636"/>
          <ac:spMkLst>
            <pc:docMk/>
            <pc:sldMk cId="2997351833" sldId="740"/>
            <ac:spMk id="4" creationId="{CEBAD41F-B2EA-4332-D4DD-AE7CB9A1EDB0}"/>
          </ac:spMkLst>
        </pc:spChg>
        <pc:spChg chg="mod ord">
          <ac:chgData name="Kuula Anna-Stina" userId="7268a26c-074a-4576-8e9c-a5e8d29952c7" providerId="ADAL" clId="{E752EACC-4905-48AD-A6F6-2B1DABE711AB}" dt="2024-05-31T10:38:27.319" v="4548" actId="13244"/>
          <ac:spMkLst>
            <pc:docMk/>
            <pc:sldMk cId="2997351833" sldId="740"/>
            <ac:spMk id="9" creationId="{AA9AB893-DF19-76E2-8680-55039E3760C9}"/>
          </ac:spMkLst>
        </pc:spChg>
        <pc:picChg chg="mod ord modCrop">
          <ac:chgData name="Kuula Anna-Stina" userId="7268a26c-074a-4576-8e9c-a5e8d29952c7" providerId="ADAL" clId="{E752EACC-4905-48AD-A6F6-2B1DABE711AB}" dt="2024-05-31T10:38:29.373" v="4549" actId="13244"/>
          <ac:picMkLst>
            <pc:docMk/>
            <pc:sldMk cId="2997351833" sldId="740"/>
            <ac:picMk id="3" creationId="{C11035EC-2A3D-6111-AEE0-2D904AB82487}"/>
          </ac:picMkLst>
        </pc:picChg>
        <pc:extLst>
          <p:ext xmlns:p="http://schemas.openxmlformats.org/presentationml/2006/main" uri="{D6D511B9-2390-475A-947B-AFAB55BFBCF1}">
            <pc226:cmChg xmlns:pc226="http://schemas.microsoft.com/office/powerpoint/2022/06/main/command" chg="add mod">
              <pc226:chgData name="Kuula Anna-Stina" userId="7268a26c-074a-4576-8e9c-a5e8d29952c7" providerId="ADAL" clId="{E752EACC-4905-48AD-A6F6-2B1DABE711AB}" dt="2024-05-31T09:14:07.508" v="2361" actId="6264"/>
              <pc2:cmMkLst xmlns:pc2="http://schemas.microsoft.com/office/powerpoint/2019/9/main/command">
                <pc:docMk/>
                <pc:sldMk cId="2997351833" sldId="740"/>
                <pc2:cmMk id="{3A057F67-B5EC-4CDB-89E0-5CD548C4C04F}"/>
              </pc2:cmMkLst>
            </pc226:cmChg>
          </p:ext>
        </pc:extLst>
      </pc:sldChg>
      <pc:sldChg chg="addSp delSp modSp mod modClrScheme chgLayout">
        <pc:chgData name="Kuula Anna-Stina" userId="7268a26c-074a-4576-8e9c-a5e8d29952c7" providerId="ADAL" clId="{E752EACC-4905-48AD-A6F6-2B1DABE711AB}" dt="2024-05-31T10:38:38.452" v="4551" actId="13244"/>
        <pc:sldMkLst>
          <pc:docMk/>
          <pc:sldMk cId="443738566" sldId="741"/>
        </pc:sldMkLst>
        <pc:spChg chg="add del mod">
          <ac:chgData name="Kuula Anna-Stina" userId="7268a26c-074a-4576-8e9c-a5e8d29952c7" providerId="ADAL" clId="{E752EACC-4905-48AD-A6F6-2B1DABE711AB}" dt="2024-05-31T09:30:39.692" v="3460" actId="6264"/>
          <ac:spMkLst>
            <pc:docMk/>
            <pc:sldMk cId="443738566" sldId="741"/>
            <ac:spMk id="2" creationId="{DC0F1A0E-EE5A-4736-68D9-0DE41ACB620C}"/>
          </ac:spMkLst>
        </pc:spChg>
        <pc:spChg chg="add mod ord">
          <ac:chgData name="Kuula Anna-Stina" userId="7268a26c-074a-4576-8e9c-a5e8d29952c7" providerId="ADAL" clId="{E752EACC-4905-48AD-A6F6-2B1DABE711AB}" dt="2024-05-31T09:33:50.962" v="3508" actId="14100"/>
          <ac:spMkLst>
            <pc:docMk/>
            <pc:sldMk cId="443738566" sldId="741"/>
            <ac:spMk id="3" creationId="{A7022CB8-F9E0-4C0E-8980-9B02EB50D9B8}"/>
          </ac:spMkLst>
        </pc:spChg>
        <pc:spChg chg="add del mod ord">
          <ac:chgData name="Kuula Anna-Stina" userId="7268a26c-074a-4576-8e9c-a5e8d29952c7" providerId="ADAL" clId="{E752EACC-4905-48AD-A6F6-2B1DABE711AB}" dt="2024-05-31T09:31:19.463" v="3476"/>
          <ac:spMkLst>
            <pc:docMk/>
            <pc:sldMk cId="443738566" sldId="741"/>
            <ac:spMk id="4" creationId="{417B298C-A734-74BD-54A9-450012953A1C}"/>
          </ac:spMkLst>
        </pc:spChg>
        <pc:spChg chg="add del mod ord">
          <ac:chgData name="Kuula Anna-Stina" userId="7268a26c-074a-4576-8e9c-a5e8d29952c7" providerId="ADAL" clId="{E752EACC-4905-48AD-A6F6-2B1DABE711AB}" dt="2024-05-31T09:31:02.680" v="3471" actId="478"/>
          <ac:spMkLst>
            <pc:docMk/>
            <pc:sldMk cId="443738566" sldId="741"/>
            <ac:spMk id="5" creationId="{AA6AA9D9-1280-313D-AA63-4B0104F5AD02}"/>
          </ac:spMkLst>
        </pc:spChg>
        <pc:spChg chg="add mod ord">
          <ac:chgData name="Kuula Anna-Stina" userId="7268a26c-074a-4576-8e9c-a5e8d29952c7" providerId="ADAL" clId="{E752EACC-4905-48AD-A6F6-2B1DABE711AB}" dt="2024-05-31T09:34:25.299" v="3526" actId="1038"/>
          <ac:spMkLst>
            <pc:docMk/>
            <pc:sldMk cId="443738566" sldId="741"/>
            <ac:spMk id="7" creationId="{648D2B79-47AF-CA6B-41AF-D241D8BE98FA}"/>
          </ac:spMkLst>
        </pc:spChg>
        <pc:spChg chg="mod ord">
          <ac:chgData name="Kuula Anna-Stina" userId="7268a26c-074a-4576-8e9c-a5e8d29952c7" providerId="ADAL" clId="{E752EACC-4905-48AD-A6F6-2B1DABE711AB}" dt="2024-05-31T10:38:35.207" v="4550" actId="13244"/>
          <ac:spMkLst>
            <pc:docMk/>
            <pc:sldMk cId="443738566" sldId="741"/>
            <ac:spMk id="9" creationId="{AA9AB893-DF19-76E2-8680-55039E3760C9}"/>
          </ac:spMkLst>
        </pc:spChg>
        <pc:picChg chg="del">
          <ac:chgData name="Kuula Anna-Stina" userId="7268a26c-074a-4576-8e9c-a5e8d29952c7" providerId="ADAL" clId="{E752EACC-4905-48AD-A6F6-2B1DABE711AB}" dt="2024-05-31T09:30:34.977" v="3459" actId="478"/>
          <ac:picMkLst>
            <pc:docMk/>
            <pc:sldMk cId="443738566" sldId="741"/>
            <ac:picMk id="6" creationId="{A6484DE9-8847-7975-45E8-AD64E5AEEA05}"/>
          </ac:picMkLst>
        </pc:picChg>
        <pc:picChg chg="add mod">
          <ac:chgData name="Kuula Anna-Stina" userId="7268a26c-074a-4576-8e9c-a5e8d29952c7" providerId="ADAL" clId="{E752EACC-4905-48AD-A6F6-2B1DABE711AB}" dt="2024-05-31T10:38:38.452" v="4551" actId="13244"/>
          <ac:picMkLst>
            <pc:docMk/>
            <pc:sldMk cId="443738566" sldId="741"/>
            <ac:picMk id="1026" creationId="{A0CA566B-B4E7-2512-42B2-37AD23F333D3}"/>
          </ac:picMkLst>
        </pc:picChg>
      </pc:sldChg>
      <pc:sldChg chg="modSp mod modClrScheme chgLayout">
        <pc:chgData name="Kuula Anna-Stina" userId="7268a26c-074a-4576-8e9c-a5e8d29952c7" providerId="ADAL" clId="{E752EACC-4905-48AD-A6F6-2B1DABE711AB}" dt="2024-05-31T10:38:44.521" v="4552" actId="13244"/>
        <pc:sldMkLst>
          <pc:docMk/>
          <pc:sldMk cId="4261192907" sldId="742"/>
        </pc:sldMkLst>
        <pc:spChg chg="mod ord">
          <ac:chgData name="Kuula Anna-Stina" userId="7268a26c-074a-4576-8e9c-a5e8d29952c7" providerId="ADAL" clId="{E752EACC-4905-48AD-A6F6-2B1DABE711AB}" dt="2024-05-31T10:38:44.521" v="4552" actId="13244"/>
          <ac:spMkLst>
            <pc:docMk/>
            <pc:sldMk cId="4261192907" sldId="742"/>
            <ac:spMk id="3" creationId="{11300EC7-E12E-F3DB-421F-423E0BEFAE61}"/>
          </ac:spMkLst>
        </pc:spChg>
        <pc:graphicFrameChg chg="mod modGraphic">
          <ac:chgData name="Kuula Anna-Stina" userId="7268a26c-074a-4576-8e9c-a5e8d29952c7" providerId="ADAL" clId="{E752EACC-4905-48AD-A6F6-2B1DABE711AB}" dt="2024-05-31T09:37:10.493" v="3545" actId="1035"/>
          <ac:graphicFrameMkLst>
            <pc:docMk/>
            <pc:sldMk cId="4261192907" sldId="742"/>
            <ac:graphicFrameMk id="6" creationId="{0AE76851-414A-2904-124C-C8E53D89F847}"/>
          </ac:graphicFrameMkLst>
        </pc:graphicFrameChg>
        <pc:picChg chg="mod modCrop">
          <ac:chgData name="Kuula Anna-Stina" userId="7268a26c-074a-4576-8e9c-a5e8d29952c7" providerId="ADAL" clId="{E752EACC-4905-48AD-A6F6-2B1DABE711AB}" dt="2024-05-31T09:38:48.338" v="3570" actId="1076"/>
          <ac:picMkLst>
            <pc:docMk/>
            <pc:sldMk cId="4261192907" sldId="742"/>
            <ac:picMk id="7" creationId="{CE43B7DF-79E7-1B35-1201-8FD0D3B46972}"/>
          </ac:picMkLst>
        </pc:picChg>
      </pc:sldChg>
      <pc:sldChg chg="addSp delSp modSp mod chgLayout">
        <pc:chgData name="Kuula Anna-Stina" userId="7268a26c-074a-4576-8e9c-a5e8d29952c7" providerId="ADAL" clId="{E752EACC-4905-48AD-A6F6-2B1DABE711AB}" dt="2024-05-31T11:19:44.411" v="7558" actId="962"/>
        <pc:sldMkLst>
          <pc:docMk/>
          <pc:sldMk cId="3622229757" sldId="743"/>
        </pc:sldMkLst>
        <pc:spChg chg="add del mod">
          <ac:chgData name="Kuula Anna-Stina" userId="7268a26c-074a-4576-8e9c-a5e8d29952c7" providerId="ADAL" clId="{E752EACC-4905-48AD-A6F6-2B1DABE711AB}" dt="2024-05-31T09:40:47.714" v="3590" actId="6264"/>
          <ac:spMkLst>
            <pc:docMk/>
            <pc:sldMk cId="3622229757" sldId="743"/>
            <ac:spMk id="2" creationId="{D327D761-005C-F7B6-D048-8135F5044FDF}"/>
          </ac:spMkLst>
        </pc:spChg>
        <pc:spChg chg="add mod ord">
          <ac:chgData name="Kuula Anna-Stina" userId="7268a26c-074a-4576-8e9c-a5e8d29952c7" providerId="ADAL" clId="{E752EACC-4905-48AD-A6F6-2B1DABE711AB}" dt="2024-05-31T11:05:37.136" v="7392" actId="14100"/>
          <ac:spMkLst>
            <pc:docMk/>
            <pc:sldMk cId="3622229757" sldId="743"/>
            <ac:spMk id="3" creationId="{4AC3225D-FC47-937E-3CBB-11EDA007FAA0}"/>
          </ac:spMkLst>
        </pc:spChg>
        <pc:spChg chg="mod ord">
          <ac:chgData name="Kuula Anna-Stina" userId="7268a26c-074a-4576-8e9c-a5e8d29952c7" providerId="ADAL" clId="{E752EACC-4905-48AD-A6F6-2B1DABE711AB}" dt="2024-05-31T10:38:52.901" v="4553" actId="13244"/>
          <ac:spMkLst>
            <pc:docMk/>
            <pc:sldMk cId="3622229757" sldId="743"/>
            <ac:spMk id="9" creationId="{AA9AB893-DF19-76E2-8680-55039E3760C9}"/>
          </ac:spMkLst>
        </pc:spChg>
        <pc:spChg chg="del mod">
          <ac:chgData name="Kuula Anna-Stina" userId="7268a26c-074a-4576-8e9c-a5e8d29952c7" providerId="ADAL" clId="{E752EACC-4905-48AD-A6F6-2B1DABE711AB}" dt="2024-05-31T09:40:45.395" v="3589" actId="478"/>
          <ac:spMkLst>
            <pc:docMk/>
            <pc:sldMk cId="3622229757" sldId="743"/>
            <ac:spMk id="21" creationId="{599EB9AE-CA49-2685-5C9A-C3CEF90064D6}"/>
          </ac:spMkLst>
        </pc:spChg>
        <pc:picChg chg="add del mod">
          <ac:chgData name="Kuula Anna-Stina" userId="7268a26c-074a-4576-8e9c-a5e8d29952c7" providerId="ADAL" clId="{E752EACC-4905-48AD-A6F6-2B1DABE711AB}" dt="2024-05-31T11:09:33.658" v="7428" actId="478"/>
          <ac:picMkLst>
            <pc:docMk/>
            <pc:sldMk cId="3622229757" sldId="743"/>
            <ac:picMk id="4" creationId="{8E9332AC-607C-8673-0117-5E6EC5F3B058}"/>
          </ac:picMkLst>
        </pc:picChg>
        <pc:picChg chg="add mod">
          <ac:chgData name="Kuula Anna-Stina" userId="7268a26c-074a-4576-8e9c-a5e8d29952c7" providerId="ADAL" clId="{E752EACC-4905-48AD-A6F6-2B1DABE711AB}" dt="2024-05-31T11:19:44.411" v="7558" actId="962"/>
          <ac:picMkLst>
            <pc:docMk/>
            <pc:sldMk cId="3622229757" sldId="743"/>
            <ac:picMk id="5" creationId="{49430E08-7DA4-0951-275A-FFCADF2BF83D}"/>
          </ac:picMkLst>
        </pc:picChg>
        <pc:picChg chg="del mod ord">
          <ac:chgData name="Kuula Anna-Stina" userId="7268a26c-074a-4576-8e9c-a5e8d29952c7" providerId="ADAL" clId="{E752EACC-4905-48AD-A6F6-2B1DABE711AB}" dt="2024-05-31T11:04:28.762" v="7380" actId="478"/>
          <ac:picMkLst>
            <pc:docMk/>
            <pc:sldMk cId="3622229757" sldId="743"/>
            <ac:picMk id="41" creationId="{66973719-4DB1-4603-86FB-879785DBADA2}"/>
          </ac:picMkLst>
        </pc:picChg>
      </pc:sldChg>
      <pc:sldChg chg="addSp delSp modSp del mod chgLayout">
        <pc:chgData name="Kuula Anna-Stina" userId="7268a26c-074a-4576-8e9c-a5e8d29952c7" providerId="ADAL" clId="{E752EACC-4905-48AD-A6F6-2B1DABE711AB}" dt="2024-05-31T09:44:36.260" v="3643" actId="47"/>
        <pc:sldMkLst>
          <pc:docMk/>
          <pc:sldMk cId="633280593" sldId="744"/>
        </pc:sldMkLst>
        <pc:spChg chg="add del mod">
          <ac:chgData name="Kuula Anna-Stina" userId="7268a26c-074a-4576-8e9c-a5e8d29952c7" providerId="ADAL" clId="{E752EACC-4905-48AD-A6F6-2B1DABE711AB}" dt="2024-05-31T09:41:32.819" v="3603" actId="6264"/>
          <ac:spMkLst>
            <pc:docMk/>
            <pc:sldMk cId="633280593" sldId="744"/>
            <ac:spMk id="2" creationId="{76DDCA71-9B03-1383-379A-73B0C1DE4E74}"/>
          </ac:spMkLst>
        </pc:spChg>
        <pc:spChg chg="add mod ord">
          <ac:chgData name="Kuula Anna-Stina" userId="7268a26c-074a-4576-8e9c-a5e8d29952c7" providerId="ADAL" clId="{E752EACC-4905-48AD-A6F6-2B1DABE711AB}" dt="2024-05-31T09:42:57.130" v="3627" actId="14100"/>
          <ac:spMkLst>
            <pc:docMk/>
            <pc:sldMk cId="633280593" sldId="744"/>
            <ac:spMk id="3" creationId="{CA84A948-60D6-5935-B6E1-721DFA010839}"/>
          </ac:spMkLst>
        </pc:spChg>
        <pc:spChg chg="add del mod">
          <ac:chgData name="Kuula Anna-Stina" userId="7268a26c-074a-4576-8e9c-a5e8d29952c7" providerId="ADAL" clId="{E752EACC-4905-48AD-A6F6-2B1DABE711AB}" dt="2024-05-31T09:43:02.121" v="3629" actId="478"/>
          <ac:spMkLst>
            <pc:docMk/>
            <pc:sldMk cId="633280593" sldId="744"/>
            <ac:spMk id="4" creationId="{9ADFD538-7D15-8137-8167-5C83C0F3CCA7}"/>
          </ac:spMkLst>
        </pc:spChg>
        <pc:spChg chg="mod ord">
          <ac:chgData name="Kuula Anna-Stina" userId="7268a26c-074a-4576-8e9c-a5e8d29952c7" providerId="ADAL" clId="{E752EACC-4905-48AD-A6F6-2B1DABE711AB}" dt="2024-05-31T09:42:21.473" v="3624" actId="20577"/>
          <ac:spMkLst>
            <pc:docMk/>
            <pc:sldMk cId="633280593" sldId="744"/>
            <ac:spMk id="9" creationId="{AA9AB893-DF19-76E2-8680-55039E3760C9}"/>
          </ac:spMkLst>
        </pc:spChg>
        <pc:spChg chg="del mod">
          <ac:chgData name="Kuula Anna-Stina" userId="7268a26c-074a-4576-8e9c-a5e8d29952c7" providerId="ADAL" clId="{E752EACC-4905-48AD-A6F6-2B1DABE711AB}" dt="2024-05-31T09:41:29.367" v="3602" actId="478"/>
          <ac:spMkLst>
            <pc:docMk/>
            <pc:sldMk cId="633280593" sldId="744"/>
            <ac:spMk id="21" creationId="{599EB9AE-CA49-2685-5C9A-C3CEF90064D6}"/>
          </ac:spMkLst>
        </pc:spChg>
        <pc:picChg chg="mod">
          <ac:chgData name="Kuula Anna-Stina" userId="7268a26c-074a-4576-8e9c-a5e8d29952c7" providerId="ADAL" clId="{E752EACC-4905-48AD-A6F6-2B1DABE711AB}" dt="2024-05-31T09:41:48.252" v="3608" actId="1076"/>
          <ac:picMkLst>
            <pc:docMk/>
            <pc:sldMk cId="633280593" sldId="744"/>
            <ac:picMk id="41" creationId="{66973719-4DB1-4603-86FB-879785DBADA2}"/>
          </ac:picMkLst>
        </pc:picChg>
      </pc:sldChg>
      <pc:sldChg chg="del">
        <pc:chgData name="Kuula Anna-Stina" userId="7268a26c-074a-4576-8e9c-a5e8d29952c7" providerId="ADAL" clId="{E752EACC-4905-48AD-A6F6-2B1DABE711AB}" dt="2024-05-31T09:45:38.302" v="3654" actId="47"/>
        <pc:sldMkLst>
          <pc:docMk/>
          <pc:sldMk cId="4260630823" sldId="745"/>
        </pc:sldMkLst>
      </pc:sldChg>
      <pc:sldChg chg="addSp delSp modSp mod chgLayout">
        <pc:chgData name="Kuula Anna-Stina" userId="7268a26c-074a-4576-8e9c-a5e8d29952c7" providerId="ADAL" clId="{E752EACC-4905-48AD-A6F6-2B1DABE711AB}" dt="2024-05-31T10:39:30.965" v="4567" actId="962"/>
        <pc:sldMkLst>
          <pc:docMk/>
          <pc:sldMk cId="1407305794" sldId="746"/>
        </pc:sldMkLst>
        <pc:spChg chg="add del mod">
          <ac:chgData name="Kuula Anna-Stina" userId="7268a26c-074a-4576-8e9c-a5e8d29952c7" providerId="ADAL" clId="{E752EACC-4905-48AD-A6F6-2B1DABE711AB}" dt="2024-05-31T09:50:54.579" v="3685" actId="6264"/>
          <ac:spMkLst>
            <pc:docMk/>
            <pc:sldMk cId="1407305794" sldId="746"/>
            <ac:spMk id="2" creationId="{7B674608-C2FF-54A9-733F-A873A944FE9E}"/>
          </ac:spMkLst>
        </pc:spChg>
        <pc:spChg chg="add del mod ord">
          <ac:chgData name="Kuula Anna-Stina" userId="7268a26c-074a-4576-8e9c-a5e8d29952c7" providerId="ADAL" clId="{E752EACC-4905-48AD-A6F6-2B1DABE711AB}" dt="2024-05-31T10:39:20.569" v="4560" actId="478"/>
          <ac:spMkLst>
            <pc:docMk/>
            <pc:sldMk cId="1407305794" sldId="746"/>
            <ac:spMk id="3" creationId="{3F99C6D4-E226-A27C-6085-1D82C7704758}"/>
          </ac:spMkLst>
        </pc:spChg>
        <pc:spChg chg="mod ord">
          <ac:chgData name="Kuula Anna-Stina" userId="7268a26c-074a-4576-8e9c-a5e8d29952c7" providerId="ADAL" clId="{E752EACC-4905-48AD-A6F6-2B1DABE711AB}" dt="2024-05-31T10:39:15.686" v="4559" actId="13244"/>
          <ac:spMkLst>
            <pc:docMk/>
            <pc:sldMk cId="1407305794" sldId="746"/>
            <ac:spMk id="9" creationId="{AA9AB893-DF19-76E2-8680-55039E3760C9}"/>
          </ac:spMkLst>
        </pc:spChg>
        <pc:graphicFrameChg chg="mod modGraphic">
          <ac:chgData name="Kuula Anna-Stina" userId="7268a26c-074a-4576-8e9c-a5e8d29952c7" providerId="ADAL" clId="{E752EACC-4905-48AD-A6F6-2B1DABE711AB}" dt="2024-05-31T09:53:54.234" v="3718" actId="1038"/>
          <ac:graphicFrameMkLst>
            <pc:docMk/>
            <pc:sldMk cId="1407305794" sldId="746"/>
            <ac:graphicFrameMk id="4" creationId="{78C47A1D-E09E-5FD4-A5C2-1BAD0FB491D1}"/>
          </ac:graphicFrameMkLst>
        </pc:graphicFrameChg>
        <pc:picChg chg="mod">
          <ac:chgData name="Kuula Anna-Stina" userId="7268a26c-074a-4576-8e9c-a5e8d29952c7" providerId="ADAL" clId="{E752EACC-4905-48AD-A6F6-2B1DABE711AB}" dt="2024-05-31T10:39:27.148" v="4561" actId="962"/>
          <ac:picMkLst>
            <pc:docMk/>
            <pc:sldMk cId="1407305794" sldId="746"/>
            <ac:picMk id="5" creationId="{15AB7DC5-9B75-6242-D141-8D34C9D7EC83}"/>
          </ac:picMkLst>
        </pc:picChg>
        <pc:picChg chg="mod">
          <ac:chgData name="Kuula Anna-Stina" userId="7268a26c-074a-4576-8e9c-a5e8d29952c7" providerId="ADAL" clId="{E752EACC-4905-48AD-A6F6-2B1DABE711AB}" dt="2024-05-31T10:39:27.722" v="4562" actId="962"/>
          <ac:picMkLst>
            <pc:docMk/>
            <pc:sldMk cId="1407305794" sldId="746"/>
            <ac:picMk id="6" creationId="{DBFF6BCC-B340-F91D-9400-E3C62AE300CC}"/>
          </ac:picMkLst>
        </pc:picChg>
        <pc:picChg chg="mod">
          <ac:chgData name="Kuula Anna-Stina" userId="7268a26c-074a-4576-8e9c-a5e8d29952c7" providerId="ADAL" clId="{E752EACC-4905-48AD-A6F6-2B1DABE711AB}" dt="2024-05-31T10:39:28.239" v="4563" actId="962"/>
          <ac:picMkLst>
            <pc:docMk/>
            <pc:sldMk cId="1407305794" sldId="746"/>
            <ac:picMk id="7" creationId="{D5862971-7C7C-F0CE-A3BD-1743EBFBBD70}"/>
          </ac:picMkLst>
        </pc:picChg>
        <pc:picChg chg="mod">
          <ac:chgData name="Kuula Anna-Stina" userId="7268a26c-074a-4576-8e9c-a5e8d29952c7" providerId="ADAL" clId="{E752EACC-4905-48AD-A6F6-2B1DABE711AB}" dt="2024-05-31T10:39:29.621" v="4565" actId="962"/>
          <ac:picMkLst>
            <pc:docMk/>
            <pc:sldMk cId="1407305794" sldId="746"/>
            <ac:picMk id="8" creationId="{E0796628-78A6-9619-E045-277E642220BA}"/>
          </ac:picMkLst>
        </pc:picChg>
        <pc:picChg chg="mod">
          <ac:chgData name="Kuula Anna-Stina" userId="7268a26c-074a-4576-8e9c-a5e8d29952c7" providerId="ADAL" clId="{E752EACC-4905-48AD-A6F6-2B1DABE711AB}" dt="2024-05-31T10:39:28.956" v="4564" actId="962"/>
          <ac:picMkLst>
            <pc:docMk/>
            <pc:sldMk cId="1407305794" sldId="746"/>
            <ac:picMk id="10" creationId="{2A415DE4-A789-F1B3-0299-695D1A8CB825}"/>
          </ac:picMkLst>
        </pc:picChg>
        <pc:picChg chg="mod">
          <ac:chgData name="Kuula Anna-Stina" userId="7268a26c-074a-4576-8e9c-a5e8d29952c7" providerId="ADAL" clId="{E752EACC-4905-48AD-A6F6-2B1DABE711AB}" dt="2024-05-31T10:39:30.297" v="4566" actId="962"/>
          <ac:picMkLst>
            <pc:docMk/>
            <pc:sldMk cId="1407305794" sldId="746"/>
            <ac:picMk id="11" creationId="{342DB1C2-4E34-3CB6-655C-67EF5C283066}"/>
          </ac:picMkLst>
        </pc:picChg>
        <pc:picChg chg="mod">
          <ac:chgData name="Kuula Anna-Stina" userId="7268a26c-074a-4576-8e9c-a5e8d29952c7" providerId="ADAL" clId="{E752EACC-4905-48AD-A6F6-2B1DABE711AB}" dt="2024-05-31T10:39:30.965" v="4567" actId="962"/>
          <ac:picMkLst>
            <pc:docMk/>
            <pc:sldMk cId="1407305794" sldId="746"/>
            <ac:picMk id="12" creationId="{ECC7390F-C12E-389D-3A9D-A3007A7254D9}"/>
          </ac:picMkLst>
        </pc:picChg>
      </pc:sldChg>
      <pc:sldChg chg="addSp delSp modSp mod chgLayout">
        <pc:chgData name="Kuula Anna-Stina" userId="7268a26c-074a-4576-8e9c-a5e8d29952c7" providerId="ADAL" clId="{E752EACC-4905-48AD-A6F6-2B1DABE711AB}" dt="2024-05-31T11:19:54.379" v="7561" actId="962"/>
        <pc:sldMkLst>
          <pc:docMk/>
          <pc:sldMk cId="2178254156" sldId="747"/>
        </pc:sldMkLst>
        <pc:spChg chg="add del mod">
          <ac:chgData name="Kuula Anna-Stina" userId="7268a26c-074a-4576-8e9c-a5e8d29952c7" providerId="ADAL" clId="{E752EACC-4905-48AD-A6F6-2B1DABE711AB}" dt="2024-05-31T09:54:26.156" v="3721" actId="6264"/>
          <ac:spMkLst>
            <pc:docMk/>
            <pc:sldMk cId="2178254156" sldId="747"/>
            <ac:spMk id="2" creationId="{91B4A6F8-E33F-C4EA-DD6E-4C1970913AFF}"/>
          </ac:spMkLst>
        </pc:spChg>
        <pc:spChg chg="add del mod ord">
          <ac:chgData name="Kuula Anna-Stina" userId="7268a26c-074a-4576-8e9c-a5e8d29952c7" providerId="ADAL" clId="{E752EACC-4905-48AD-A6F6-2B1DABE711AB}" dt="2024-05-31T11:10:41.897" v="7443" actId="478"/>
          <ac:spMkLst>
            <pc:docMk/>
            <pc:sldMk cId="2178254156" sldId="747"/>
            <ac:spMk id="4" creationId="{7E670218-5DCE-EB1C-1F2F-68630A36ECB1}"/>
          </ac:spMkLst>
        </pc:spChg>
        <pc:spChg chg="mod ord">
          <ac:chgData name="Kuula Anna-Stina" userId="7268a26c-074a-4576-8e9c-a5e8d29952c7" providerId="ADAL" clId="{E752EACC-4905-48AD-A6F6-2B1DABE711AB}" dt="2024-05-31T10:39:36.379" v="4568" actId="13244"/>
          <ac:spMkLst>
            <pc:docMk/>
            <pc:sldMk cId="2178254156" sldId="747"/>
            <ac:spMk id="9" creationId="{AA9AB893-DF19-76E2-8680-55039E3760C9}"/>
          </ac:spMkLst>
        </pc:spChg>
        <pc:spChg chg="add mod">
          <ac:chgData name="Kuula Anna-Stina" userId="7268a26c-074a-4576-8e9c-a5e8d29952c7" providerId="ADAL" clId="{E752EACC-4905-48AD-A6F6-2B1DABE711AB}" dt="2024-05-31T11:10:47.744" v="7446" actId="20577"/>
          <ac:spMkLst>
            <pc:docMk/>
            <pc:sldMk cId="2178254156" sldId="747"/>
            <ac:spMk id="10" creationId="{AC861A71-67DC-9025-A00C-B14EE258136E}"/>
          </ac:spMkLst>
        </pc:spChg>
        <pc:spChg chg="del mod">
          <ac:chgData name="Kuula Anna-Stina" userId="7268a26c-074a-4576-8e9c-a5e8d29952c7" providerId="ADAL" clId="{E752EACC-4905-48AD-A6F6-2B1DABE711AB}" dt="2024-05-31T09:54:34.957" v="3723" actId="478"/>
          <ac:spMkLst>
            <pc:docMk/>
            <pc:sldMk cId="2178254156" sldId="747"/>
            <ac:spMk id="21" creationId="{599EB9AE-CA49-2685-5C9A-C3CEF90064D6}"/>
          </ac:spMkLst>
        </pc:spChg>
        <pc:picChg chg="del mod ord">
          <ac:chgData name="Kuula Anna-Stina" userId="7268a26c-074a-4576-8e9c-a5e8d29952c7" providerId="ADAL" clId="{E752EACC-4905-48AD-A6F6-2B1DABE711AB}" dt="2024-05-31T11:10:07.758" v="7434" actId="478"/>
          <ac:picMkLst>
            <pc:docMk/>
            <pc:sldMk cId="2178254156" sldId="747"/>
            <ac:picMk id="3" creationId="{35CEDAAF-A907-94A0-4AFD-E39BB8ACB15C}"/>
          </ac:picMkLst>
        </pc:picChg>
        <pc:picChg chg="add mod">
          <ac:chgData name="Kuula Anna-Stina" userId="7268a26c-074a-4576-8e9c-a5e8d29952c7" providerId="ADAL" clId="{E752EACC-4905-48AD-A6F6-2B1DABE711AB}" dt="2024-05-31T11:19:54.379" v="7561" actId="962"/>
          <ac:picMkLst>
            <pc:docMk/>
            <pc:sldMk cId="2178254156" sldId="747"/>
            <ac:picMk id="6" creationId="{8E4BD837-EACD-217A-50E8-324668F2EFAB}"/>
          </ac:picMkLst>
        </pc:picChg>
        <pc:picChg chg="add del">
          <ac:chgData name="Kuula Anna-Stina" userId="7268a26c-074a-4576-8e9c-a5e8d29952c7" providerId="ADAL" clId="{E752EACC-4905-48AD-A6F6-2B1DABE711AB}" dt="2024-05-31T11:10:27.566" v="7439" actId="22"/>
          <ac:picMkLst>
            <pc:docMk/>
            <pc:sldMk cId="2178254156" sldId="747"/>
            <ac:picMk id="8" creationId="{A68DDA88-2B9D-DEBE-666D-95F54190F0D4}"/>
          </ac:picMkLst>
        </pc:picChg>
      </pc:sldChg>
      <pc:sldChg chg="delSp modSp del mod">
        <pc:chgData name="Kuula Anna-Stina" userId="7268a26c-074a-4576-8e9c-a5e8d29952c7" providerId="ADAL" clId="{E752EACC-4905-48AD-A6F6-2B1DABE711AB}" dt="2024-05-31T09:56:32.483" v="3767" actId="47"/>
        <pc:sldMkLst>
          <pc:docMk/>
          <pc:sldMk cId="451278052" sldId="748"/>
        </pc:sldMkLst>
        <pc:spChg chg="del mod">
          <ac:chgData name="Kuula Anna-Stina" userId="7268a26c-074a-4576-8e9c-a5e8d29952c7" providerId="ADAL" clId="{E752EACC-4905-48AD-A6F6-2B1DABE711AB}" dt="2024-05-31T09:55:17.982" v="3736"/>
          <ac:spMkLst>
            <pc:docMk/>
            <pc:sldMk cId="451278052" sldId="748"/>
            <ac:spMk id="21" creationId="{599EB9AE-CA49-2685-5C9A-C3CEF90064D6}"/>
          </ac:spMkLst>
        </pc:spChg>
      </pc:sldChg>
      <pc:sldChg chg="addSp delSp modSp mod chgLayout">
        <pc:chgData name="Kuula Anna-Stina" userId="7268a26c-074a-4576-8e9c-a5e8d29952c7" providerId="ADAL" clId="{E752EACC-4905-48AD-A6F6-2B1DABE711AB}" dt="2024-05-31T10:39:52.168" v="4573" actId="478"/>
        <pc:sldMkLst>
          <pc:docMk/>
          <pc:sldMk cId="4046918292" sldId="749"/>
        </pc:sldMkLst>
        <pc:spChg chg="add del mod">
          <ac:chgData name="Kuula Anna-Stina" userId="7268a26c-074a-4576-8e9c-a5e8d29952c7" providerId="ADAL" clId="{E752EACC-4905-48AD-A6F6-2B1DABE711AB}" dt="2024-05-31T09:57:23.236" v="3772" actId="6264"/>
          <ac:spMkLst>
            <pc:docMk/>
            <pc:sldMk cId="4046918292" sldId="749"/>
            <ac:spMk id="2" creationId="{73ED9D06-8DD7-D78E-C500-22B3B25FB9CD}"/>
          </ac:spMkLst>
        </pc:spChg>
        <pc:spChg chg="add del mod ord">
          <ac:chgData name="Kuula Anna-Stina" userId="7268a26c-074a-4576-8e9c-a5e8d29952c7" providerId="ADAL" clId="{E752EACC-4905-48AD-A6F6-2B1DABE711AB}" dt="2024-05-31T10:39:52.168" v="4573" actId="478"/>
          <ac:spMkLst>
            <pc:docMk/>
            <pc:sldMk cId="4046918292" sldId="749"/>
            <ac:spMk id="3" creationId="{316698C3-764C-5324-57D3-9C216E0602CC}"/>
          </ac:spMkLst>
        </pc:spChg>
        <pc:spChg chg="mod ord">
          <ac:chgData name="Kuula Anna-Stina" userId="7268a26c-074a-4576-8e9c-a5e8d29952c7" providerId="ADAL" clId="{E752EACC-4905-48AD-A6F6-2B1DABE711AB}" dt="2024-05-31T10:39:48.790" v="4572" actId="13244"/>
          <ac:spMkLst>
            <pc:docMk/>
            <pc:sldMk cId="4046918292" sldId="749"/>
            <ac:spMk id="9" creationId="{AA9AB893-DF19-76E2-8680-55039E3760C9}"/>
          </ac:spMkLst>
        </pc:spChg>
        <pc:graphicFrameChg chg="mod modGraphic">
          <ac:chgData name="Kuula Anna-Stina" userId="7268a26c-074a-4576-8e9c-a5e8d29952c7" providerId="ADAL" clId="{E752EACC-4905-48AD-A6F6-2B1DABE711AB}" dt="2024-05-31T09:58:33.762" v="3959" actId="122"/>
          <ac:graphicFrameMkLst>
            <pc:docMk/>
            <pc:sldMk cId="4046918292" sldId="749"/>
            <ac:graphicFrameMk id="13" creationId="{ACA81788-4006-75FF-042C-AFAFA2BC3322}"/>
          </ac:graphicFrameMkLst>
        </pc:graphicFrameChg>
      </pc:sldChg>
      <pc:sldChg chg="addSp delSp modSp mod chgLayout">
        <pc:chgData name="Kuula Anna-Stina" userId="7268a26c-074a-4576-8e9c-a5e8d29952c7" providerId="ADAL" clId="{E752EACC-4905-48AD-A6F6-2B1DABE711AB}" dt="2024-05-31T11:20:00.420" v="7563" actId="962"/>
        <pc:sldMkLst>
          <pc:docMk/>
          <pc:sldMk cId="3200492444" sldId="750"/>
        </pc:sldMkLst>
        <pc:spChg chg="add del mod">
          <ac:chgData name="Kuula Anna-Stina" userId="7268a26c-074a-4576-8e9c-a5e8d29952c7" providerId="ADAL" clId="{E752EACC-4905-48AD-A6F6-2B1DABE711AB}" dt="2024-05-31T10:00:42.116" v="3964" actId="6264"/>
          <ac:spMkLst>
            <pc:docMk/>
            <pc:sldMk cId="3200492444" sldId="750"/>
            <ac:spMk id="2" creationId="{5304968B-E5C8-A82D-5AAD-C7050B7BA044}"/>
          </ac:spMkLst>
        </pc:spChg>
        <pc:spChg chg="add del mod ord">
          <ac:chgData name="Kuula Anna-Stina" userId="7268a26c-074a-4576-8e9c-a5e8d29952c7" providerId="ADAL" clId="{E752EACC-4905-48AD-A6F6-2B1DABE711AB}" dt="2024-05-31T11:16:42.512" v="7494" actId="478"/>
          <ac:spMkLst>
            <pc:docMk/>
            <pc:sldMk cId="3200492444" sldId="750"/>
            <ac:spMk id="3" creationId="{2FF7DE3D-2E30-1493-CEFB-C02459CDD342}"/>
          </ac:spMkLst>
        </pc:spChg>
        <pc:spChg chg="add mod">
          <ac:chgData name="Kuula Anna-Stina" userId="7268a26c-074a-4576-8e9c-a5e8d29952c7" providerId="ADAL" clId="{E752EACC-4905-48AD-A6F6-2B1DABE711AB}" dt="2024-05-31T11:16:44.603" v="7496" actId="27636"/>
          <ac:spMkLst>
            <pc:docMk/>
            <pc:sldMk cId="3200492444" sldId="750"/>
            <ac:spMk id="8" creationId="{CB42917B-41E5-A718-E9B5-82EF89DE1AD6}"/>
          </ac:spMkLst>
        </pc:spChg>
        <pc:spChg chg="mod ord">
          <ac:chgData name="Kuula Anna-Stina" userId="7268a26c-074a-4576-8e9c-a5e8d29952c7" providerId="ADAL" clId="{E752EACC-4905-48AD-A6F6-2B1DABE711AB}" dt="2024-05-31T10:40:02.272" v="4575" actId="13244"/>
          <ac:spMkLst>
            <pc:docMk/>
            <pc:sldMk cId="3200492444" sldId="750"/>
            <ac:spMk id="9" creationId="{AA9AB893-DF19-76E2-8680-55039E3760C9}"/>
          </ac:spMkLst>
        </pc:spChg>
        <pc:spChg chg="del mod">
          <ac:chgData name="Kuula Anna-Stina" userId="7268a26c-074a-4576-8e9c-a5e8d29952c7" providerId="ADAL" clId="{E752EACC-4905-48AD-A6F6-2B1DABE711AB}" dt="2024-05-31T10:00:58.580" v="3967" actId="478"/>
          <ac:spMkLst>
            <pc:docMk/>
            <pc:sldMk cId="3200492444" sldId="750"/>
            <ac:spMk id="21" creationId="{599EB9AE-CA49-2685-5C9A-C3CEF90064D6}"/>
          </ac:spMkLst>
        </pc:spChg>
        <pc:picChg chg="del mod ord">
          <ac:chgData name="Kuula Anna-Stina" userId="7268a26c-074a-4576-8e9c-a5e8d29952c7" providerId="ADAL" clId="{E752EACC-4905-48AD-A6F6-2B1DABE711AB}" dt="2024-05-31T11:15:19.137" v="7480" actId="478"/>
          <ac:picMkLst>
            <pc:docMk/>
            <pc:sldMk cId="3200492444" sldId="750"/>
            <ac:picMk id="4" creationId="{C510DB8C-250F-1267-276F-8547E4E3AC1F}"/>
          </ac:picMkLst>
        </pc:picChg>
        <pc:picChg chg="add mod modCrop">
          <ac:chgData name="Kuula Anna-Stina" userId="7268a26c-074a-4576-8e9c-a5e8d29952c7" providerId="ADAL" clId="{E752EACC-4905-48AD-A6F6-2B1DABE711AB}" dt="2024-05-31T11:20:00.420" v="7563" actId="962"/>
          <ac:picMkLst>
            <pc:docMk/>
            <pc:sldMk cId="3200492444" sldId="750"/>
            <ac:picMk id="6" creationId="{7EFC05C3-701E-971F-08DB-D07297A6E1D8}"/>
          </ac:picMkLst>
        </pc:picChg>
        <pc:picChg chg="add del mod">
          <ac:chgData name="Kuula Anna-Stina" userId="7268a26c-074a-4576-8e9c-a5e8d29952c7" providerId="ADAL" clId="{E752EACC-4905-48AD-A6F6-2B1DABE711AB}" dt="2024-05-31T11:16:32.581" v="7492" actId="478"/>
          <ac:picMkLst>
            <pc:docMk/>
            <pc:sldMk cId="3200492444" sldId="750"/>
            <ac:picMk id="7" creationId="{AC021963-BA12-0079-E873-929B7F74D6CD}"/>
          </ac:picMkLst>
        </pc:picChg>
      </pc:sldChg>
      <pc:sldChg chg="addSp delSp modSp mod chgLayout">
        <pc:chgData name="Kuula Anna-Stina" userId="7268a26c-074a-4576-8e9c-a5e8d29952c7" providerId="ADAL" clId="{E752EACC-4905-48AD-A6F6-2B1DABE711AB}" dt="2024-05-31T10:40:19.970" v="4579" actId="962"/>
        <pc:sldMkLst>
          <pc:docMk/>
          <pc:sldMk cId="636949785" sldId="751"/>
        </pc:sldMkLst>
        <pc:spChg chg="del mod">
          <ac:chgData name="Kuula Anna-Stina" userId="7268a26c-074a-4576-8e9c-a5e8d29952c7" providerId="ADAL" clId="{E752EACC-4905-48AD-A6F6-2B1DABE711AB}" dt="2024-05-31T10:06:12.073" v="4044" actId="478"/>
          <ac:spMkLst>
            <pc:docMk/>
            <pc:sldMk cId="636949785" sldId="751"/>
            <ac:spMk id="2" creationId="{D17CD7DE-1FD6-E5E3-21F6-A848E22E254C}"/>
          </ac:spMkLst>
        </pc:spChg>
        <pc:spChg chg="add del mod">
          <ac:chgData name="Kuula Anna-Stina" userId="7268a26c-074a-4576-8e9c-a5e8d29952c7" providerId="ADAL" clId="{E752EACC-4905-48AD-A6F6-2B1DABE711AB}" dt="2024-05-31T10:06:05.899" v="4042" actId="6264"/>
          <ac:spMkLst>
            <pc:docMk/>
            <pc:sldMk cId="636949785" sldId="751"/>
            <ac:spMk id="4" creationId="{B75B6F7F-7D42-F4AB-3130-36CB63AAEFBF}"/>
          </ac:spMkLst>
        </pc:spChg>
        <pc:spChg chg="add mod ord">
          <ac:chgData name="Kuula Anna-Stina" userId="7268a26c-074a-4576-8e9c-a5e8d29952c7" providerId="ADAL" clId="{E752EACC-4905-48AD-A6F6-2B1DABE711AB}" dt="2024-05-31T10:06:20.186" v="4052" actId="27636"/>
          <ac:spMkLst>
            <pc:docMk/>
            <pc:sldMk cId="636949785" sldId="751"/>
            <ac:spMk id="5" creationId="{09EFA366-D8C8-FF60-CBE5-3B00F3D6C859}"/>
          </ac:spMkLst>
        </pc:spChg>
        <pc:spChg chg="mod ord">
          <ac:chgData name="Kuula Anna-Stina" userId="7268a26c-074a-4576-8e9c-a5e8d29952c7" providerId="ADAL" clId="{E752EACC-4905-48AD-A6F6-2B1DABE711AB}" dt="2024-05-31T10:40:08.995" v="4577" actId="13244"/>
          <ac:spMkLst>
            <pc:docMk/>
            <pc:sldMk cId="636949785" sldId="751"/>
            <ac:spMk id="9" creationId="{AA9AB893-DF19-76E2-8680-55039E3760C9}"/>
          </ac:spMkLst>
        </pc:spChg>
        <pc:picChg chg="mod">
          <ac:chgData name="Kuula Anna-Stina" userId="7268a26c-074a-4576-8e9c-a5e8d29952c7" providerId="ADAL" clId="{E752EACC-4905-48AD-A6F6-2B1DABE711AB}" dt="2024-05-31T10:40:19.970" v="4579" actId="962"/>
          <ac:picMkLst>
            <pc:docMk/>
            <pc:sldMk cId="636949785" sldId="751"/>
            <ac:picMk id="3" creationId="{C7796AD1-7171-A61D-33E0-0A62D8D3752F}"/>
          </ac:picMkLst>
        </pc:picChg>
      </pc:sldChg>
      <pc:sldChg chg="delSp modSp del mod">
        <pc:chgData name="Kuula Anna-Stina" userId="7268a26c-074a-4576-8e9c-a5e8d29952c7" providerId="ADAL" clId="{E752EACC-4905-48AD-A6F6-2B1DABE711AB}" dt="2024-05-31T10:04:59.920" v="4028" actId="47"/>
        <pc:sldMkLst>
          <pc:docMk/>
          <pc:sldMk cId="517707056" sldId="752"/>
        </pc:sldMkLst>
        <pc:spChg chg="del mod">
          <ac:chgData name="Kuula Anna-Stina" userId="7268a26c-074a-4576-8e9c-a5e8d29952c7" providerId="ADAL" clId="{E752EACC-4905-48AD-A6F6-2B1DABE711AB}" dt="2024-05-31T10:04:26.090" v="4023"/>
          <ac:spMkLst>
            <pc:docMk/>
            <pc:sldMk cId="517707056" sldId="752"/>
            <ac:spMk id="21" creationId="{599EB9AE-CA49-2685-5C9A-C3CEF90064D6}"/>
          </ac:spMkLst>
        </pc:spChg>
      </pc:sldChg>
      <pc:sldChg chg="addSp delSp modSp mod chgLayout">
        <pc:chgData name="Kuula Anna-Stina" userId="7268a26c-074a-4576-8e9c-a5e8d29952c7" providerId="ADAL" clId="{E752EACC-4905-48AD-A6F6-2B1DABE711AB}" dt="2024-05-31T10:40:48.622" v="4586" actId="13244"/>
        <pc:sldMkLst>
          <pc:docMk/>
          <pc:sldMk cId="249026215" sldId="753"/>
        </pc:sldMkLst>
        <pc:spChg chg="del mod">
          <ac:chgData name="Kuula Anna-Stina" userId="7268a26c-074a-4576-8e9c-a5e8d29952c7" providerId="ADAL" clId="{E752EACC-4905-48AD-A6F6-2B1DABE711AB}" dt="2024-05-31T10:06:47.383" v="4056" actId="478"/>
          <ac:spMkLst>
            <pc:docMk/>
            <pc:sldMk cId="249026215" sldId="753"/>
            <ac:spMk id="2" creationId="{D17CD7DE-1FD6-E5E3-21F6-A848E22E254C}"/>
          </ac:spMkLst>
        </pc:spChg>
        <pc:spChg chg="add del mod">
          <ac:chgData name="Kuula Anna-Stina" userId="7268a26c-074a-4576-8e9c-a5e8d29952c7" providerId="ADAL" clId="{E752EACC-4905-48AD-A6F6-2B1DABE711AB}" dt="2024-05-31T10:06:42.565" v="4054" actId="6264"/>
          <ac:spMkLst>
            <pc:docMk/>
            <pc:sldMk cId="249026215" sldId="753"/>
            <ac:spMk id="3" creationId="{32B8B29D-7937-8271-32A0-4965C952FD54}"/>
          </ac:spMkLst>
        </pc:spChg>
        <pc:spChg chg="add mod ord">
          <ac:chgData name="Kuula Anna-Stina" userId="7268a26c-074a-4576-8e9c-a5e8d29952c7" providerId="ADAL" clId="{E752EACC-4905-48AD-A6F6-2B1DABE711AB}" dt="2024-05-31T10:06:57.780" v="4068" actId="27636"/>
          <ac:spMkLst>
            <pc:docMk/>
            <pc:sldMk cId="249026215" sldId="753"/>
            <ac:spMk id="5" creationId="{921DC7B6-1E31-C89E-EB56-33730F8B46C5}"/>
          </ac:spMkLst>
        </pc:spChg>
        <pc:spChg chg="mod ord">
          <ac:chgData name="Kuula Anna-Stina" userId="7268a26c-074a-4576-8e9c-a5e8d29952c7" providerId="ADAL" clId="{E752EACC-4905-48AD-A6F6-2B1DABE711AB}" dt="2024-05-31T10:40:44.300" v="4584" actId="13244"/>
          <ac:spMkLst>
            <pc:docMk/>
            <pc:sldMk cId="249026215" sldId="753"/>
            <ac:spMk id="9" creationId="{AA9AB893-DF19-76E2-8680-55039E3760C9}"/>
          </ac:spMkLst>
        </pc:spChg>
        <pc:picChg chg="mod">
          <ac:chgData name="Kuula Anna-Stina" userId="7268a26c-074a-4576-8e9c-a5e8d29952c7" providerId="ADAL" clId="{E752EACC-4905-48AD-A6F6-2B1DABE711AB}" dt="2024-05-31T10:40:48.622" v="4586" actId="13244"/>
          <ac:picMkLst>
            <pc:docMk/>
            <pc:sldMk cId="249026215" sldId="753"/>
            <ac:picMk id="4" creationId="{51326565-4DA0-9B3F-7C61-D9C96A9E5368}"/>
          </ac:picMkLst>
        </pc:picChg>
      </pc:sldChg>
      <pc:sldChg chg="delSp modSp del mod">
        <pc:chgData name="Kuula Anna-Stina" userId="7268a26c-074a-4576-8e9c-a5e8d29952c7" providerId="ADAL" clId="{E752EACC-4905-48AD-A6F6-2B1DABE711AB}" dt="2024-05-31T10:08:17.043" v="4094" actId="47"/>
        <pc:sldMkLst>
          <pc:docMk/>
          <pc:sldMk cId="2199727088" sldId="754"/>
        </pc:sldMkLst>
        <pc:spChg chg="del mod">
          <ac:chgData name="Kuula Anna-Stina" userId="7268a26c-074a-4576-8e9c-a5e8d29952c7" providerId="ADAL" clId="{E752EACC-4905-48AD-A6F6-2B1DABE711AB}" dt="2024-05-31T10:07:49.310" v="4088"/>
          <ac:spMkLst>
            <pc:docMk/>
            <pc:sldMk cId="2199727088" sldId="754"/>
            <ac:spMk id="21" creationId="{599EB9AE-CA49-2685-5C9A-C3CEF90064D6}"/>
          </ac:spMkLst>
        </pc:spChg>
      </pc:sldChg>
      <pc:sldChg chg="addSp delSp modSp mod chgLayout">
        <pc:chgData name="Kuula Anna-Stina" userId="7268a26c-074a-4576-8e9c-a5e8d29952c7" providerId="ADAL" clId="{E752EACC-4905-48AD-A6F6-2B1DABE711AB}" dt="2024-05-31T10:41:36.412" v="4592" actId="962"/>
        <pc:sldMkLst>
          <pc:docMk/>
          <pc:sldMk cId="658580165" sldId="755"/>
        </pc:sldMkLst>
        <pc:spChg chg="del mod">
          <ac:chgData name="Kuula Anna-Stina" userId="7268a26c-074a-4576-8e9c-a5e8d29952c7" providerId="ADAL" clId="{E752EACC-4905-48AD-A6F6-2B1DABE711AB}" dt="2024-05-31T10:09:39.444" v="4114" actId="478"/>
          <ac:spMkLst>
            <pc:docMk/>
            <pc:sldMk cId="658580165" sldId="755"/>
            <ac:spMk id="2" creationId="{D17CD7DE-1FD6-E5E3-21F6-A848E22E254C}"/>
          </ac:spMkLst>
        </pc:spChg>
        <pc:spChg chg="add del mod">
          <ac:chgData name="Kuula Anna-Stina" userId="7268a26c-074a-4576-8e9c-a5e8d29952c7" providerId="ADAL" clId="{E752EACC-4905-48AD-A6F6-2B1DABE711AB}" dt="2024-05-31T10:09:41.615" v="4115" actId="6264"/>
          <ac:spMkLst>
            <pc:docMk/>
            <pc:sldMk cId="658580165" sldId="755"/>
            <ac:spMk id="4" creationId="{BE2811AB-7CC3-F200-2242-710F681CF98A}"/>
          </ac:spMkLst>
        </pc:spChg>
        <pc:spChg chg="add mod ord">
          <ac:chgData name="Kuula Anna-Stina" userId="7268a26c-074a-4576-8e9c-a5e8d29952c7" providerId="ADAL" clId="{E752EACC-4905-48AD-A6F6-2B1DABE711AB}" dt="2024-05-31T10:10:26.207" v="4129" actId="27636"/>
          <ac:spMkLst>
            <pc:docMk/>
            <pc:sldMk cId="658580165" sldId="755"/>
            <ac:spMk id="5" creationId="{D81C8AC2-C818-7656-0856-22E980D214D9}"/>
          </ac:spMkLst>
        </pc:spChg>
        <pc:spChg chg="mod ord">
          <ac:chgData name="Kuula Anna-Stina" userId="7268a26c-074a-4576-8e9c-a5e8d29952c7" providerId="ADAL" clId="{E752EACC-4905-48AD-A6F6-2B1DABE711AB}" dt="2024-05-31T10:40:59.830" v="4589" actId="13244"/>
          <ac:spMkLst>
            <pc:docMk/>
            <pc:sldMk cId="658580165" sldId="755"/>
            <ac:spMk id="9" creationId="{AA9AB893-DF19-76E2-8680-55039E3760C9}"/>
          </ac:spMkLst>
        </pc:spChg>
        <pc:picChg chg="mod ord">
          <ac:chgData name="Kuula Anna-Stina" userId="7268a26c-074a-4576-8e9c-a5e8d29952c7" providerId="ADAL" clId="{E752EACC-4905-48AD-A6F6-2B1DABE711AB}" dt="2024-05-31T10:41:36.412" v="4592" actId="962"/>
          <ac:picMkLst>
            <pc:docMk/>
            <pc:sldMk cId="658580165" sldId="755"/>
            <ac:picMk id="3" creationId="{D7AF641A-D913-C6A6-58C0-FC8A768F98B6}"/>
          </ac:picMkLst>
        </pc:picChg>
      </pc:sldChg>
      <pc:sldChg chg="delSp modSp del mod">
        <pc:chgData name="Kuula Anna-Stina" userId="7268a26c-074a-4576-8e9c-a5e8d29952c7" providerId="ADAL" clId="{E752EACC-4905-48AD-A6F6-2B1DABE711AB}" dt="2024-05-31T10:12:26.773" v="4152" actId="47"/>
        <pc:sldMkLst>
          <pc:docMk/>
          <pc:sldMk cId="2641511669" sldId="756"/>
        </pc:sldMkLst>
        <pc:spChg chg="mod">
          <ac:chgData name="Kuula Anna-Stina" userId="7268a26c-074a-4576-8e9c-a5e8d29952c7" providerId="ADAL" clId="{E752EACC-4905-48AD-A6F6-2B1DABE711AB}" dt="2024-05-31T10:10:50.656" v="4131" actId="21"/>
          <ac:spMkLst>
            <pc:docMk/>
            <pc:sldMk cId="2641511669" sldId="756"/>
            <ac:spMk id="9" creationId="{AA9AB893-DF19-76E2-8680-55039E3760C9}"/>
          </ac:spMkLst>
        </pc:spChg>
        <pc:spChg chg="del mod">
          <ac:chgData name="Kuula Anna-Stina" userId="7268a26c-074a-4576-8e9c-a5e8d29952c7" providerId="ADAL" clId="{E752EACC-4905-48AD-A6F6-2B1DABE711AB}" dt="2024-05-31T10:11:43.057" v="4141"/>
          <ac:spMkLst>
            <pc:docMk/>
            <pc:sldMk cId="2641511669" sldId="756"/>
            <ac:spMk id="21" creationId="{599EB9AE-CA49-2685-5C9A-C3CEF90064D6}"/>
          </ac:spMkLst>
        </pc:spChg>
        <pc:picChg chg="del">
          <ac:chgData name="Kuula Anna-Stina" userId="7268a26c-074a-4576-8e9c-a5e8d29952c7" providerId="ADAL" clId="{E752EACC-4905-48AD-A6F6-2B1DABE711AB}" dt="2024-05-31T10:11:55.284" v="4146" actId="21"/>
          <ac:picMkLst>
            <pc:docMk/>
            <pc:sldMk cId="2641511669" sldId="756"/>
            <ac:picMk id="3" creationId="{7CB9796C-6F21-AA87-4014-C69609813031}"/>
          </ac:picMkLst>
        </pc:picChg>
      </pc:sldChg>
      <pc:sldChg chg="addSp delSp modSp mod chgLayout">
        <pc:chgData name="Kuula Anna-Stina" userId="7268a26c-074a-4576-8e9c-a5e8d29952c7" providerId="ADAL" clId="{E752EACC-4905-48AD-A6F6-2B1DABE711AB}" dt="2024-05-31T10:41:52.232" v="4595" actId="13244"/>
        <pc:sldMkLst>
          <pc:docMk/>
          <pc:sldMk cId="3531210741" sldId="757"/>
        </pc:sldMkLst>
        <pc:spChg chg="del mod">
          <ac:chgData name="Kuula Anna-Stina" userId="7268a26c-074a-4576-8e9c-a5e8d29952c7" providerId="ADAL" clId="{E752EACC-4905-48AD-A6F6-2B1DABE711AB}" dt="2024-05-31T10:12:35.540" v="4154" actId="478"/>
          <ac:spMkLst>
            <pc:docMk/>
            <pc:sldMk cId="3531210741" sldId="757"/>
            <ac:spMk id="2" creationId="{D17CD7DE-1FD6-E5E3-21F6-A848E22E254C}"/>
          </ac:spMkLst>
        </pc:spChg>
        <pc:spChg chg="add del mod">
          <ac:chgData name="Kuula Anna-Stina" userId="7268a26c-074a-4576-8e9c-a5e8d29952c7" providerId="ADAL" clId="{E752EACC-4905-48AD-A6F6-2B1DABE711AB}" dt="2024-05-31T10:12:37.377" v="4155" actId="6264"/>
          <ac:spMkLst>
            <pc:docMk/>
            <pc:sldMk cId="3531210741" sldId="757"/>
            <ac:spMk id="3" creationId="{870B25C8-2FD3-EFBA-A490-CBD00C88FF0D}"/>
          </ac:spMkLst>
        </pc:spChg>
        <pc:spChg chg="add mod ord">
          <ac:chgData name="Kuula Anna-Stina" userId="7268a26c-074a-4576-8e9c-a5e8d29952c7" providerId="ADAL" clId="{E752EACC-4905-48AD-A6F6-2B1DABE711AB}" dt="2024-05-31T10:13:13.857" v="4175" actId="27636"/>
          <ac:spMkLst>
            <pc:docMk/>
            <pc:sldMk cId="3531210741" sldId="757"/>
            <ac:spMk id="4" creationId="{8FB473F3-4425-6DC2-5F63-9518B6E8B2C6}"/>
          </ac:spMkLst>
        </pc:spChg>
        <pc:spChg chg="mod ord">
          <ac:chgData name="Kuula Anna-Stina" userId="7268a26c-074a-4576-8e9c-a5e8d29952c7" providerId="ADAL" clId="{E752EACC-4905-48AD-A6F6-2B1DABE711AB}" dt="2024-05-31T10:41:52.232" v="4595" actId="13244"/>
          <ac:spMkLst>
            <pc:docMk/>
            <pc:sldMk cId="3531210741" sldId="757"/>
            <ac:spMk id="9" creationId="{AA9AB893-DF19-76E2-8680-55039E3760C9}"/>
          </ac:spMkLst>
        </pc:spChg>
      </pc:sldChg>
      <pc:sldChg chg="modSp mod">
        <pc:chgData name="Kuula Anna-Stina" userId="7268a26c-074a-4576-8e9c-a5e8d29952c7" providerId="ADAL" clId="{E752EACC-4905-48AD-A6F6-2B1DABE711AB}" dt="2024-05-31T10:27:22.669" v="4363" actId="12385"/>
        <pc:sldMkLst>
          <pc:docMk/>
          <pc:sldMk cId="735144564" sldId="758"/>
        </pc:sldMkLst>
        <pc:spChg chg="mod">
          <ac:chgData name="Kuula Anna-Stina" userId="7268a26c-074a-4576-8e9c-a5e8d29952c7" providerId="ADAL" clId="{E752EACC-4905-48AD-A6F6-2B1DABE711AB}" dt="2024-05-31T10:14:33.718" v="4221" actId="1036"/>
          <ac:spMkLst>
            <pc:docMk/>
            <pc:sldMk cId="735144564" sldId="758"/>
            <ac:spMk id="9" creationId="{AA9AB893-DF19-76E2-8680-55039E3760C9}"/>
          </ac:spMkLst>
        </pc:spChg>
        <pc:graphicFrameChg chg="mod modGraphic">
          <ac:chgData name="Kuula Anna-Stina" userId="7268a26c-074a-4576-8e9c-a5e8d29952c7" providerId="ADAL" clId="{E752EACC-4905-48AD-A6F6-2B1DABE711AB}" dt="2024-05-31T10:27:22.669" v="4363" actId="12385"/>
          <ac:graphicFrameMkLst>
            <pc:docMk/>
            <pc:sldMk cId="735144564" sldId="758"/>
            <ac:graphicFrameMk id="3" creationId="{5A8C97C4-217F-7E14-BEE1-DB166B47137A}"/>
          </ac:graphicFrameMkLst>
        </pc:graphicFrameChg>
      </pc:sldChg>
      <pc:sldChg chg="delSp modSp del mod">
        <pc:chgData name="Kuula Anna-Stina" userId="7268a26c-074a-4576-8e9c-a5e8d29952c7" providerId="ADAL" clId="{E752EACC-4905-48AD-A6F6-2B1DABE711AB}" dt="2024-05-31T10:42:01.504" v="4596" actId="47"/>
        <pc:sldMkLst>
          <pc:docMk/>
          <pc:sldMk cId="4088959229" sldId="759"/>
        </pc:sldMkLst>
        <pc:spChg chg="del mod">
          <ac:chgData name="Kuula Anna-Stina" userId="7268a26c-074a-4576-8e9c-a5e8d29952c7" providerId="ADAL" clId="{E752EACC-4905-48AD-A6F6-2B1DABE711AB}" dt="2024-05-31T10:15:45.436" v="4232"/>
          <ac:spMkLst>
            <pc:docMk/>
            <pc:sldMk cId="4088959229" sldId="759"/>
            <ac:spMk id="21" creationId="{599EB9AE-CA49-2685-5C9A-C3CEF90064D6}"/>
          </ac:spMkLst>
        </pc:spChg>
      </pc:sldChg>
      <pc:sldChg chg="addSp delSp modSp mod chgLayout">
        <pc:chgData name="Kuula Anna-Stina" userId="7268a26c-074a-4576-8e9c-a5e8d29952c7" providerId="ADAL" clId="{E752EACC-4905-48AD-A6F6-2B1DABE711AB}" dt="2024-05-31T10:42:17.196" v="4601" actId="13244"/>
        <pc:sldMkLst>
          <pc:docMk/>
          <pc:sldMk cId="133923898" sldId="760"/>
        </pc:sldMkLst>
        <pc:spChg chg="add mod ord">
          <ac:chgData name="Kuula Anna-Stina" userId="7268a26c-074a-4576-8e9c-a5e8d29952c7" providerId="ADAL" clId="{E752EACC-4905-48AD-A6F6-2B1DABE711AB}" dt="2024-05-31T10:42:17.196" v="4601" actId="13244"/>
          <ac:spMkLst>
            <pc:docMk/>
            <pc:sldMk cId="133923898" sldId="760"/>
            <ac:spMk id="3" creationId="{F45D4C89-DD83-30BB-011E-DAECDEB1DA3D}"/>
          </ac:spMkLst>
        </pc:spChg>
        <pc:spChg chg="add del mod">
          <ac:chgData name="Kuula Anna-Stina" userId="7268a26c-074a-4576-8e9c-a5e8d29952c7" providerId="ADAL" clId="{E752EACC-4905-48AD-A6F6-2B1DABE711AB}" dt="2024-05-31T10:17:50.800" v="4242" actId="6264"/>
          <ac:spMkLst>
            <pc:docMk/>
            <pc:sldMk cId="133923898" sldId="760"/>
            <ac:spMk id="6" creationId="{8E5B6491-912A-852C-EA04-D709A854D8A5}"/>
          </ac:spMkLst>
        </pc:spChg>
        <pc:spChg chg="add del mod ord">
          <ac:chgData name="Kuula Anna-Stina" userId="7268a26c-074a-4576-8e9c-a5e8d29952c7" providerId="ADAL" clId="{E752EACC-4905-48AD-A6F6-2B1DABE711AB}" dt="2024-05-31T10:18:06.514" v="4265" actId="478"/>
          <ac:spMkLst>
            <pc:docMk/>
            <pc:sldMk cId="133923898" sldId="760"/>
            <ac:spMk id="7" creationId="{7881DCB5-6622-3DC4-D17E-7EC6AC1E08A1}"/>
          </ac:spMkLst>
        </pc:spChg>
        <pc:spChg chg="mod ord">
          <ac:chgData name="Kuula Anna-Stina" userId="7268a26c-074a-4576-8e9c-a5e8d29952c7" providerId="ADAL" clId="{E752EACC-4905-48AD-A6F6-2B1DABE711AB}" dt="2024-05-31T10:17:50.800" v="4242" actId="6264"/>
          <ac:spMkLst>
            <pc:docMk/>
            <pc:sldMk cId="133923898" sldId="760"/>
            <ac:spMk id="9" creationId="{AA9AB893-DF19-76E2-8680-55039E3760C9}"/>
          </ac:spMkLst>
        </pc:spChg>
        <pc:graphicFrameChg chg="mod modGraphic">
          <ac:chgData name="Kuula Anna-Stina" userId="7268a26c-074a-4576-8e9c-a5e8d29952c7" providerId="ADAL" clId="{E752EACC-4905-48AD-A6F6-2B1DABE711AB}" dt="2024-05-31T10:30:40.674" v="4496" actId="207"/>
          <ac:graphicFrameMkLst>
            <pc:docMk/>
            <pc:sldMk cId="133923898" sldId="760"/>
            <ac:graphicFrameMk id="5" creationId="{BA6A6B52-9267-4838-A83D-3B37A3C02B67}"/>
          </ac:graphicFrameMkLst>
        </pc:graphicFrameChg>
        <pc:picChg chg="add mod ord">
          <ac:chgData name="Kuula Anna-Stina" userId="7268a26c-074a-4576-8e9c-a5e8d29952c7" providerId="ADAL" clId="{E752EACC-4905-48AD-A6F6-2B1DABE711AB}" dt="2024-05-31T10:42:15.400" v="4600" actId="13244"/>
          <ac:picMkLst>
            <pc:docMk/>
            <pc:sldMk cId="133923898" sldId="760"/>
            <ac:picMk id="2" creationId="{48DE1D92-0F17-A28B-4D01-12DD0CA41031}"/>
          </ac:picMkLst>
        </pc:picChg>
        <pc:picChg chg="del">
          <ac:chgData name="Kuula Anna-Stina" userId="7268a26c-074a-4576-8e9c-a5e8d29952c7" providerId="ADAL" clId="{E752EACC-4905-48AD-A6F6-2B1DABE711AB}" dt="2024-05-31T10:17:03.958" v="4237" actId="478"/>
          <ac:picMkLst>
            <pc:docMk/>
            <pc:sldMk cId="133923898" sldId="760"/>
            <ac:picMk id="4" creationId="{1147D334-6DFB-8BF8-F3AC-297491704C7F}"/>
          </ac:picMkLst>
        </pc:picChg>
      </pc:sldChg>
      <pc:sldChg chg="addSp delSp modSp mod chgLayout">
        <pc:chgData name="Kuula Anna-Stina" userId="7268a26c-074a-4576-8e9c-a5e8d29952c7" providerId="ADAL" clId="{E752EACC-4905-48AD-A6F6-2B1DABE711AB}" dt="2024-05-31T10:42:22.177" v="4602" actId="13244"/>
        <pc:sldMkLst>
          <pc:docMk/>
          <pc:sldMk cId="2764576658" sldId="761"/>
        </pc:sldMkLst>
        <pc:spChg chg="del mod">
          <ac:chgData name="Kuula Anna-Stina" userId="7268a26c-074a-4576-8e9c-a5e8d29952c7" providerId="ADAL" clId="{E752EACC-4905-48AD-A6F6-2B1DABE711AB}" dt="2024-05-31T10:19:35.924" v="4280" actId="478"/>
          <ac:spMkLst>
            <pc:docMk/>
            <pc:sldMk cId="2764576658" sldId="761"/>
            <ac:spMk id="2" creationId="{D17CD7DE-1FD6-E5E3-21F6-A848E22E254C}"/>
          </ac:spMkLst>
        </pc:spChg>
        <pc:spChg chg="add del mod">
          <ac:chgData name="Kuula Anna-Stina" userId="7268a26c-074a-4576-8e9c-a5e8d29952c7" providerId="ADAL" clId="{E752EACC-4905-48AD-A6F6-2B1DABE711AB}" dt="2024-05-31T10:19:32.266" v="4279" actId="6264"/>
          <ac:spMkLst>
            <pc:docMk/>
            <pc:sldMk cId="2764576658" sldId="761"/>
            <ac:spMk id="3" creationId="{5B276E24-5562-73B8-40F7-A44533470388}"/>
          </ac:spMkLst>
        </pc:spChg>
        <pc:spChg chg="add mod ord">
          <ac:chgData name="Kuula Anna-Stina" userId="7268a26c-074a-4576-8e9c-a5e8d29952c7" providerId="ADAL" clId="{E752EACC-4905-48AD-A6F6-2B1DABE711AB}" dt="2024-05-31T10:20:07.057" v="4301" actId="27636"/>
          <ac:spMkLst>
            <pc:docMk/>
            <pc:sldMk cId="2764576658" sldId="761"/>
            <ac:spMk id="4" creationId="{A9505940-82EB-7051-2426-989C9768669E}"/>
          </ac:spMkLst>
        </pc:spChg>
        <pc:spChg chg="mod ord">
          <ac:chgData name="Kuula Anna-Stina" userId="7268a26c-074a-4576-8e9c-a5e8d29952c7" providerId="ADAL" clId="{E752EACC-4905-48AD-A6F6-2B1DABE711AB}" dt="2024-05-31T10:42:22.177" v="4602" actId="13244"/>
          <ac:spMkLst>
            <pc:docMk/>
            <pc:sldMk cId="2764576658" sldId="761"/>
            <ac:spMk id="9" creationId="{AA9AB893-DF19-76E2-8680-55039E3760C9}"/>
          </ac:spMkLst>
        </pc:spChg>
      </pc:sldChg>
      <pc:sldChg chg="modSp mod">
        <pc:chgData name="Kuula Anna-Stina" userId="7268a26c-074a-4576-8e9c-a5e8d29952c7" providerId="ADAL" clId="{E752EACC-4905-48AD-A6F6-2B1DABE711AB}" dt="2024-05-31T10:42:55.174" v="4606" actId="13244"/>
        <pc:sldMkLst>
          <pc:docMk/>
          <pc:sldMk cId="1479058377" sldId="762"/>
        </pc:sldMkLst>
        <pc:spChg chg="mod ord">
          <ac:chgData name="Kuula Anna-Stina" userId="7268a26c-074a-4576-8e9c-a5e8d29952c7" providerId="ADAL" clId="{E752EACC-4905-48AD-A6F6-2B1DABE711AB}" dt="2024-05-31T10:42:55.174" v="4606" actId="13244"/>
          <ac:spMkLst>
            <pc:docMk/>
            <pc:sldMk cId="1479058377" sldId="762"/>
            <ac:spMk id="8" creationId="{6F1796DE-0BA6-E1E3-5066-0AF15CE4A557}"/>
          </ac:spMkLst>
        </pc:spChg>
        <pc:spChg chg="mod">
          <ac:chgData name="Kuula Anna-Stina" userId="7268a26c-074a-4576-8e9c-a5e8d29952c7" providerId="ADAL" clId="{E752EACC-4905-48AD-A6F6-2B1DABE711AB}" dt="2024-05-31T10:20:32.615" v="4315" actId="1076"/>
          <ac:spMkLst>
            <pc:docMk/>
            <pc:sldMk cId="1479058377" sldId="762"/>
            <ac:spMk id="9" creationId="{AA9AB893-DF19-76E2-8680-55039E3760C9}"/>
          </ac:spMkLst>
        </pc:spChg>
        <pc:spChg chg="mod">
          <ac:chgData name="Kuula Anna-Stina" userId="7268a26c-074a-4576-8e9c-a5e8d29952c7" providerId="ADAL" clId="{E752EACC-4905-48AD-A6F6-2B1DABE711AB}" dt="2024-05-31T10:21:17.677" v="4320" actId="1076"/>
          <ac:spMkLst>
            <pc:docMk/>
            <pc:sldMk cId="1479058377" sldId="762"/>
            <ac:spMk id="40" creationId="{E4C5271F-6E04-79FD-E324-FC5A27843CB6}"/>
          </ac:spMkLst>
        </pc:spChg>
        <pc:spChg chg="mod">
          <ac:chgData name="Kuula Anna-Stina" userId="7268a26c-074a-4576-8e9c-a5e8d29952c7" providerId="ADAL" clId="{E752EACC-4905-48AD-A6F6-2B1DABE711AB}" dt="2024-05-31T10:21:53.594" v="4324" actId="1076"/>
          <ac:spMkLst>
            <pc:docMk/>
            <pc:sldMk cId="1479058377" sldId="762"/>
            <ac:spMk id="62" creationId="{BFA749F4-52D0-6BCB-584E-F5B14874A277}"/>
          </ac:spMkLst>
        </pc:spChg>
        <pc:spChg chg="mod">
          <ac:chgData name="Kuula Anna-Stina" userId="7268a26c-074a-4576-8e9c-a5e8d29952c7" providerId="ADAL" clId="{E752EACC-4905-48AD-A6F6-2B1DABE711AB}" dt="2024-05-31T10:21:44.559" v="4323" actId="1076"/>
          <ac:spMkLst>
            <pc:docMk/>
            <pc:sldMk cId="1479058377" sldId="762"/>
            <ac:spMk id="83" creationId="{E947C761-0B93-0DEF-FCFC-7BFCEB0D71CB}"/>
          </ac:spMkLst>
        </pc:spChg>
        <pc:spChg chg="mod">
          <ac:chgData name="Kuula Anna-Stina" userId="7268a26c-074a-4576-8e9c-a5e8d29952c7" providerId="ADAL" clId="{E752EACC-4905-48AD-A6F6-2B1DABE711AB}" dt="2024-05-31T10:21:38.553" v="4322" actId="1076"/>
          <ac:spMkLst>
            <pc:docMk/>
            <pc:sldMk cId="1479058377" sldId="762"/>
            <ac:spMk id="108" creationId="{A52C1B96-BE98-E839-FE19-352BC346CA38}"/>
          </ac:spMkLst>
        </pc:spChg>
        <pc:spChg chg="mod">
          <ac:chgData name="Kuula Anna-Stina" userId="7268a26c-074a-4576-8e9c-a5e8d29952c7" providerId="ADAL" clId="{E752EACC-4905-48AD-A6F6-2B1DABE711AB}" dt="2024-05-31T10:22:18.025" v="4325" actId="1076"/>
          <ac:spMkLst>
            <pc:docMk/>
            <pc:sldMk cId="1479058377" sldId="762"/>
            <ac:spMk id="132" creationId="{AE2C7C74-04E2-5D52-3939-75CE1BA4C1DC}"/>
          </ac:spMkLst>
        </pc:spChg>
        <pc:spChg chg="mod">
          <ac:chgData name="Kuula Anna-Stina" userId="7268a26c-074a-4576-8e9c-a5e8d29952c7" providerId="ADAL" clId="{E752EACC-4905-48AD-A6F6-2B1DABE711AB}" dt="2024-05-31T10:20:56.025" v="4318" actId="1076"/>
          <ac:spMkLst>
            <pc:docMk/>
            <pc:sldMk cId="1479058377" sldId="762"/>
            <ac:spMk id="187" creationId="{CBD36337-04CA-A74D-EA0E-ABF149D6DF08}"/>
          </ac:spMkLst>
        </pc:spChg>
        <pc:picChg chg="mod ord">
          <ac:chgData name="Kuula Anna-Stina" userId="7268a26c-074a-4576-8e9c-a5e8d29952c7" providerId="ADAL" clId="{E752EACC-4905-48AD-A6F6-2B1DABE711AB}" dt="2024-05-31T10:42:32.823" v="4603" actId="13244"/>
          <ac:picMkLst>
            <pc:docMk/>
            <pc:sldMk cId="1479058377" sldId="762"/>
            <ac:picMk id="5" creationId="{9C1B9228-3A75-E24D-5132-6FB26F4C0C8D}"/>
          </ac:picMkLst>
        </pc:picChg>
      </pc:sldChg>
      <pc:sldChg chg="modSp mod">
        <pc:chgData name="Kuula Anna-Stina" userId="7268a26c-074a-4576-8e9c-a5e8d29952c7" providerId="ADAL" clId="{E752EACC-4905-48AD-A6F6-2B1DABE711AB}" dt="2024-05-31T10:24:46.190" v="4345" actId="20577"/>
        <pc:sldMkLst>
          <pc:docMk/>
          <pc:sldMk cId="4187215367" sldId="763"/>
        </pc:sldMkLst>
        <pc:spChg chg="mod">
          <ac:chgData name="Kuula Anna-Stina" userId="7268a26c-074a-4576-8e9c-a5e8d29952c7" providerId="ADAL" clId="{E752EACC-4905-48AD-A6F6-2B1DABE711AB}" dt="2024-05-31T10:22:57.657" v="4330" actId="1076"/>
          <ac:spMkLst>
            <pc:docMk/>
            <pc:sldMk cId="4187215367" sldId="763"/>
            <ac:spMk id="9" creationId="{AA9AB893-DF19-76E2-8680-55039E3760C9}"/>
          </ac:spMkLst>
        </pc:spChg>
        <pc:graphicFrameChg chg="mod modGraphic">
          <ac:chgData name="Kuula Anna-Stina" userId="7268a26c-074a-4576-8e9c-a5e8d29952c7" providerId="ADAL" clId="{E752EACC-4905-48AD-A6F6-2B1DABE711AB}" dt="2024-05-31T10:24:46.190" v="4345" actId="20577"/>
          <ac:graphicFrameMkLst>
            <pc:docMk/>
            <pc:sldMk cId="4187215367" sldId="763"/>
            <ac:graphicFrameMk id="2" creationId="{318D0211-46D5-3FF4-9EAB-2920B813A1C2}"/>
          </ac:graphicFrameMkLst>
        </pc:graphicFrameChg>
      </pc:sldChg>
      <pc:sldChg chg="addSp delSp modSp new mod">
        <pc:chgData name="Kuula Anna-Stina" userId="7268a26c-074a-4576-8e9c-a5e8d29952c7" providerId="ADAL" clId="{E752EACC-4905-48AD-A6F6-2B1DABE711AB}" dt="2024-05-31T10:36:23.840" v="4525" actId="962"/>
        <pc:sldMkLst>
          <pc:docMk/>
          <pc:sldMk cId="226509348" sldId="764"/>
        </pc:sldMkLst>
        <pc:spChg chg="del">
          <ac:chgData name="Kuula Anna-Stina" userId="7268a26c-074a-4576-8e9c-a5e8d29952c7" providerId="ADAL" clId="{E752EACC-4905-48AD-A6F6-2B1DABE711AB}" dt="2024-05-31T08:18:48.607" v="773" actId="478"/>
          <ac:spMkLst>
            <pc:docMk/>
            <pc:sldMk cId="226509348" sldId="764"/>
            <ac:spMk id="2" creationId="{C7368526-AD18-8662-29D9-4053C1E692C9}"/>
          </ac:spMkLst>
        </pc:spChg>
        <pc:spChg chg="mod">
          <ac:chgData name="Kuula Anna-Stina" userId="7268a26c-074a-4576-8e9c-a5e8d29952c7" providerId="ADAL" clId="{E752EACC-4905-48AD-A6F6-2B1DABE711AB}" dt="2024-05-31T08:18:18.924" v="770" actId="20577"/>
          <ac:spMkLst>
            <pc:docMk/>
            <pc:sldMk cId="226509348" sldId="764"/>
            <ac:spMk id="3" creationId="{7E26DFA9-0C5A-7388-C73A-0BEA5F65B895}"/>
          </ac:spMkLst>
        </pc:spChg>
        <pc:spChg chg="del">
          <ac:chgData name="Kuula Anna-Stina" userId="7268a26c-074a-4576-8e9c-a5e8d29952c7" providerId="ADAL" clId="{E752EACC-4905-48AD-A6F6-2B1DABE711AB}" dt="2024-05-31T08:19:16.042" v="781" actId="478"/>
          <ac:spMkLst>
            <pc:docMk/>
            <pc:sldMk cId="226509348" sldId="764"/>
            <ac:spMk id="4" creationId="{42E179F2-92B3-A0CB-1B14-DBF37882DF8F}"/>
          </ac:spMkLst>
        </pc:spChg>
        <pc:spChg chg="del">
          <ac:chgData name="Kuula Anna-Stina" userId="7268a26c-074a-4576-8e9c-a5e8d29952c7" providerId="ADAL" clId="{E752EACC-4905-48AD-A6F6-2B1DABE711AB}" dt="2024-05-31T08:19:13.587" v="780" actId="478"/>
          <ac:spMkLst>
            <pc:docMk/>
            <pc:sldMk cId="226509348" sldId="764"/>
            <ac:spMk id="5" creationId="{00506467-F486-F9ED-5F10-05561BED60C6}"/>
          </ac:spMkLst>
        </pc:spChg>
        <pc:picChg chg="add mod">
          <ac:chgData name="Kuula Anna-Stina" userId="7268a26c-074a-4576-8e9c-a5e8d29952c7" providerId="ADAL" clId="{E752EACC-4905-48AD-A6F6-2B1DABE711AB}" dt="2024-05-31T10:36:23.840" v="4525" actId="962"/>
          <ac:picMkLst>
            <pc:docMk/>
            <pc:sldMk cId="226509348" sldId="764"/>
            <ac:picMk id="6" creationId="{83ED48B4-F708-3063-D0A4-A7B4488AC430}"/>
          </ac:picMkLst>
        </pc:picChg>
      </pc:sldChg>
      <pc:sldChg chg="addSp delSp modSp add mod">
        <pc:chgData name="Kuula Anna-Stina" userId="7268a26c-074a-4576-8e9c-a5e8d29952c7" providerId="ADAL" clId="{E752EACC-4905-48AD-A6F6-2B1DABE711AB}" dt="2024-05-31T11:19:47.530" v="7559" actId="962"/>
        <pc:sldMkLst>
          <pc:docMk/>
          <pc:sldMk cId="1214390548" sldId="765"/>
        </pc:sldMkLst>
        <pc:spChg chg="del mod">
          <ac:chgData name="Kuula Anna-Stina" userId="7268a26c-074a-4576-8e9c-a5e8d29952c7" providerId="ADAL" clId="{E752EACC-4905-48AD-A6F6-2B1DABE711AB}" dt="2024-05-31T11:07:09.110" v="7411" actId="478"/>
          <ac:spMkLst>
            <pc:docMk/>
            <pc:sldMk cId="1214390548" sldId="765"/>
            <ac:spMk id="3" creationId="{4AC3225D-FC47-937E-3CBB-11EDA007FAA0}"/>
          </ac:spMkLst>
        </pc:spChg>
        <pc:spChg chg="add del mod">
          <ac:chgData name="Kuula Anna-Stina" userId="7268a26c-074a-4576-8e9c-a5e8d29952c7" providerId="ADAL" clId="{E752EACC-4905-48AD-A6F6-2B1DABE711AB}" dt="2024-05-31T11:06:24.164" v="7402" actId="478"/>
          <ac:spMkLst>
            <pc:docMk/>
            <pc:sldMk cId="1214390548" sldId="765"/>
            <ac:spMk id="4" creationId="{8E98D1A0-584D-CFD8-F26C-1DE1DAFD4B75}"/>
          </ac:spMkLst>
        </pc:spChg>
        <pc:spChg chg="add mod">
          <ac:chgData name="Kuula Anna-Stina" userId="7268a26c-074a-4576-8e9c-a5e8d29952c7" providerId="ADAL" clId="{E752EACC-4905-48AD-A6F6-2B1DABE711AB}" dt="2024-05-31T11:07:06.205" v="7410"/>
          <ac:spMkLst>
            <pc:docMk/>
            <pc:sldMk cId="1214390548" sldId="765"/>
            <ac:spMk id="5" creationId="{FFC57AAB-6DCC-C669-9707-2814B963B0C9}"/>
          </ac:spMkLst>
        </pc:spChg>
        <pc:spChg chg="mod ord">
          <ac:chgData name="Kuula Anna-Stina" userId="7268a26c-074a-4576-8e9c-a5e8d29952c7" providerId="ADAL" clId="{E752EACC-4905-48AD-A6F6-2B1DABE711AB}" dt="2024-05-31T10:39:02.725" v="4555" actId="13244"/>
          <ac:spMkLst>
            <pc:docMk/>
            <pc:sldMk cId="1214390548" sldId="765"/>
            <ac:spMk id="9" creationId="{AA9AB893-DF19-76E2-8680-55039E3760C9}"/>
          </ac:spMkLst>
        </pc:spChg>
        <pc:picChg chg="add del mod">
          <ac:chgData name="Kuula Anna-Stina" userId="7268a26c-074a-4576-8e9c-a5e8d29952c7" providerId="ADAL" clId="{E752EACC-4905-48AD-A6F6-2B1DABE711AB}" dt="2024-05-31T11:09:36.750" v="7430" actId="478"/>
          <ac:picMkLst>
            <pc:docMk/>
            <pc:sldMk cId="1214390548" sldId="765"/>
            <ac:picMk id="2" creationId="{91A91EB6-7ED3-DE03-448C-A299C41B6C80}"/>
          </ac:picMkLst>
        </pc:picChg>
        <pc:picChg chg="add mod">
          <ac:chgData name="Kuula Anna-Stina" userId="7268a26c-074a-4576-8e9c-a5e8d29952c7" providerId="ADAL" clId="{E752EACC-4905-48AD-A6F6-2B1DABE711AB}" dt="2024-05-31T11:19:47.530" v="7559" actId="962"/>
          <ac:picMkLst>
            <pc:docMk/>
            <pc:sldMk cId="1214390548" sldId="765"/>
            <ac:picMk id="6" creationId="{B80189FF-DC0D-7DBA-18CE-80183009248F}"/>
          </ac:picMkLst>
        </pc:picChg>
        <pc:picChg chg="del ord">
          <ac:chgData name="Kuula Anna-Stina" userId="7268a26c-074a-4576-8e9c-a5e8d29952c7" providerId="ADAL" clId="{E752EACC-4905-48AD-A6F6-2B1DABE711AB}" dt="2024-05-31T11:04:32.843" v="7382" actId="478"/>
          <ac:picMkLst>
            <pc:docMk/>
            <pc:sldMk cId="1214390548" sldId="765"/>
            <ac:picMk id="41" creationId="{66973719-4DB1-4603-86FB-879785DBADA2}"/>
          </ac:picMkLst>
        </pc:picChg>
      </pc:sldChg>
      <pc:sldChg chg="addSp delSp modSp new del mod">
        <pc:chgData name="Kuula Anna-Stina" userId="7268a26c-074a-4576-8e9c-a5e8d29952c7" providerId="ADAL" clId="{E752EACC-4905-48AD-A6F6-2B1DABE711AB}" dt="2024-05-31T08:54:29.620" v="1235" actId="47"/>
        <pc:sldMkLst>
          <pc:docMk/>
          <pc:sldMk cId="1857074329" sldId="765"/>
        </pc:sldMkLst>
        <pc:spChg chg="del">
          <ac:chgData name="Kuula Anna-Stina" userId="7268a26c-074a-4576-8e9c-a5e8d29952c7" providerId="ADAL" clId="{E752EACC-4905-48AD-A6F6-2B1DABE711AB}" dt="2024-05-31T08:52:32.614" v="1227" actId="478"/>
          <ac:spMkLst>
            <pc:docMk/>
            <pc:sldMk cId="1857074329" sldId="765"/>
            <ac:spMk id="2" creationId="{D8ACA7E1-C510-E3C6-DC94-4E926FD1C184}"/>
          </ac:spMkLst>
        </pc:spChg>
        <pc:spChg chg="del">
          <ac:chgData name="Kuula Anna-Stina" userId="7268a26c-074a-4576-8e9c-a5e8d29952c7" providerId="ADAL" clId="{E752EACC-4905-48AD-A6F6-2B1DABE711AB}" dt="2024-05-31T08:52:56.715" v="1234" actId="478"/>
          <ac:spMkLst>
            <pc:docMk/>
            <pc:sldMk cId="1857074329" sldId="765"/>
            <ac:spMk id="3" creationId="{9D3BC6EB-1713-0180-2DAA-85B13F371A00}"/>
          </ac:spMkLst>
        </pc:spChg>
        <pc:spChg chg="del">
          <ac:chgData name="Kuula Anna-Stina" userId="7268a26c-074a-4576-8e9c-a5e8d29952c7" providerId="ADAL" clId="{E752EACC-4905-48AD-A6F6-2B1DABE711AB}" dt="2024-05-31T08:52:40.939" v="1231" actId="478"/>
          <ac:spMkLst>
            <pc:docMk/>
            <pc:sldMk cId="1857074329" sldId="765"/>
            <ac:spMk id="4" creationId="{ABCCD902-C363-C1F9-BFA5-AAB84943EE16}"/>
          </ac:spMkLst>
        </pc:spChg>
        <pc:spChg chg="del">
          <ac:chgData name="Kuula Anna-Stina" userId="7268a26c-074a-4576-8e9c-a5e8d29952c7" providerId="ADAL" clId="{E752EACC-4905-48AD-A6F6-2B1DABE711AB}" dt="2024-05-31T08:52:38.576" v="1230" actId="478"/>
          <ac:spMkLst>
            <pc:docMk/>
            <pc:sldMk cId="1857074329" sldId="765"/>
            <ac:spMk id="5" creationId="{D045A523-24B7-3B51-3E7B-52A6926BA301}"/>
          </ac:spMkLst>
        </pc:spChg>
        <pc:picChg chg="add mod">
          <ac:chgData name="Kuula Anna-Stina" userId="7268a26c-074a-4576-8e9c-a5e8d29952c7" providerId="ADAL" clId="{E752EACC-4905-48AD-A6F6-2B1DABE711AB}" dt="2024-05-31T08:52:50.480" v="1233" actId="1076"/>
          <ac:picMkLst>
            <pc:docMk/>
            <pc:sldMk cId="1857074329" sldId="765"/>
            <ac:picMk id="6" creationId="{8696682E-C532-AC0A-7685-00BF7A005B1B}"/>
          </ac:picMkLst>
        </pc:picChg>
      </pc:sldChg>
      <pc:sldChg chg="addSp delSp modSp add mod">
        <pc:chgData name="Kuula Anna-Stina" userId="7268a26c-074a-4576-8e9c-a5e8d29952c7" providerId="ADAL" clId="{E752EACC-4905-48AD-A6F6-2B1DABE711AB}" dt="2024-05-31T11:19:51.291" v="7560" actId="962"/>
        <pc:sldMkLst>
          <pc:docMk/>
          <pc:sldMk cId="2150090195" sldId="766"/>
        </pc:sldMkLst>
        <pc:spChg chg="del mod">
          <ac:chgData name="Kuula Anna-Stina" userId="7268a26c-074a-4576-8e9c-a5e8d29952c7" providerId="ADAL" clId="{E752EACC-4905-48AD-A6F6-2B1DABE711AB}" dt="2024-05-31T11:07:32.805" v="7416" actId="478"/>
          <ac:spMkLst>
            <pc:docMk/>
            <pc:sldMk cId="2150090195" sldId="766"/>
            <ac:spMk id="3" creationId="{4AC3225D-FC47-937E-3CBB-11EDA007FAA0}"/>
          </ac:spMkLst>
        </pc:spChg>
        <pc:spChg chg="add mod">
          <ac:chgData name="Kuula Anna-Stina" userId="7268a26c-074a-4576-8e9c-a5e8d29952c7" providerId="ADAL" clId="{E752EACC-4905-48AD-A6F6-2B1DABE711AB}" dt="2024-05-31T11:07:38.261" v="7420" actId="27636"/>
          <ac:spMkLst>
            <pc:docMk/>
            <pc:sldMk cId="2150090195" sldId="766"/>
            <ac:spMk id="4" creationId="{0C217C64-772B-C38D-82FB-2D1CABE93F34}"/>
          </ac:spMkLst>
        </pc:spChg>
        <pc:spChg chg="add del">
          <ac:chgData name="Kuula Anna-Stina" userId="7268a26c-074a-4576-8e9c-a5e8d29952c7" providerId="ADAL" clId="{E752EACC-4905-48AD-A6F6-2B1DABE711AB}" dt="2024-05-31T11:07:36.211" v="7418" actId="22"/>
          <ac:spMkLst>
            <pc:docMk/>
            <pc:sldMk cId="2150090195" sldId="766"/>
            <ac:spMk id="6" creationId="{D900681D-346F-E037-440F-F3F0C8BA472E}"/>
          </ac:spMkLst>
        </pc:spChg>
        <pc:spChg chg="mod ord">
          <ac:chgData name="Kuula Anna-Stina" userId="7268a26c-074a-4576-8e9c-a5e8d29952c7" providerId="ADAL" clId="{E752EACC-4905-48AD-A6F6-2B1DABE711AB}" dt="2024-05-31T11:07:57.057" v="7422" actId="255"/>
          <ac:spMkLst>
            <pc:docMk/>
            <pc:sldMk cId="2150090195" sldId="766"/>
            <ac:spMk id="9" creationId="{AA9AB893-DF19-76E2-8680-55039E3760C9}"/>
          </ac:spMkLst>
        </pc:spChg>
        <pc:picChg chg="add del mod">
          <ac:chgData name="Kuula Anna-Stina" userId="7268a26c-074a-4576-8e9c-a5e8d29952c7" providerId="ADAL" clId="{E752EACC-4905-48AD-A6F6-2B1DABE711AB}" dt="2024-05-31T11:09:40.163" v="7432" actId="478"/>
          <ac:picMkLst>
            <pc:docMk/>
            <pc:sldMk cId="2150090195" sldId="766"/>
            <ac:picMk id="2" creationId="{63D3C920-2EF1-CC9F-D060-45A575E43C21}"/>
          </ac:picMkLst>
        </pc:picChg>
        <pc:picChg chg="add mod">
          <ac:chgData name="Kuula Anna-Stina" userId="7268a26c-074a-4576-8e9c-a5e8d29952c7" providerId="ADAL" clId="{E752EACC-4905-48AD-A6F6-2B1DABE711AB}" dt="2024-05-31T11:19:51.291" v="7560" actId="962"/>
          <ac:picMkLst>
            <pc:docMk/>
            <pc:sldMk cId="2150090195" sldId="766"/>
            <ac:picMk id="7" creationId="{9C2917E8-ECC9-D035-A464-16FEFB3DA0EE}"/>
          </ac:picMkLst>
        </pc:picChg>
        <pc:picChg chg="del ord">
          <ac:chgData name="Kuula Anna-Stina" userId="7268a26c-074a-4576-8e9c-a5e8d29952c7" providerId="ADAL" clId="{E752EACC-4905-48AD-A6F6-2B1DABE711AB}" dt="2024-05-31T11:04:37.639" v="7384" actId="478"/>
          <ac:picMkLst>
            <pc:docMk/>
            <pc:sldMk cId="2150090195" sldId="766"/>
            <ac:picMk id="41" creationId="{66973719-4DB1-4603-86FB-879785DBADA2}"/>
          </ac:picMkLst>
        </pc:picChg>
      </pc:sldChg>
      <pc:sldChg chg="add del">
        <pc:chgData name="Kuula Anna-Stina" userId="7268a26c-074a-4576-8e9c-a5e8d29952c7" providerId="ADAL" clId="{E752EACC-4905-48AD-A6F6-2B1DABE711AB}" dt="2024-05-31T09:44:06.317" v="3636"/>
        <pc:sldMkLst>
          <pc:docMk/>
          <pc:sldMk cId="2285434221" sldId="766"/>
        </pc:sldMkLst>
      </pc:sldChg>
      <pc:sldChg chg="addSp delSp modSp add mod">
        <pc:chgData name="Kuula Anna-Stina" userId="7268a26c-074a-4576-8e9c-a5e8d29952c7" providerId="ADAL" clId="{E752EACC-4905-48AD-A6F6-2B1DABE711AB}" dt="2024-05-31T11:19:57.371" v="7562" actId="962"/>
        <pc:sldMkLst>
          <pc:docMk/>
          <pc:sldMk cId="2766768188" sldId="767"/>
        </pc:sldMkLst>
        <pc:spChg chg="del mod">
          <ac:chgData name="Kuula Anna-Stina" userId="7268a26c-074a-4576-8e9c-a5e8d29952c7" providerId="ADAL" clId="{E752EACC-4905-48AD-A6F6-2B1DABE711AB}" dt="2024-05-31T11:11:39.267" v="7456" actId="478"/>
          <ac:spMkLst>
            <pc:docMk/>
            <pc:sldMk cId="2766768188" sldId="767"/>
            <ac:spMk id="4" creationId="{7E670218-5DCE-EB1C-1F2F-68630A36ECB1}"/>
          </ac:spMkLst>
        </pc:spChg>
        <pc:spChg chg="add del">
          <ac:chgData name="Kuula Anna-Stina" userId="7268a26c-074a-4576-8e9c-a5e8d29952c7" providerId="ADAL" clId="{E752EACC-4905-48AD-A6F6-2B1DABE711AB}" dt="2024-05-31T11:11:04.894" v="7448" actId="22"/>
          <ac:spMkLst>
            <pc:docMk/>
            <pc:sldMk cId="2766768188" sldId="767"/>
            <ac:spMk id="5" creationId="{5794A5DE-C6F0-BD77-1997-4CAA2B825C49}"/>
          </ac:spMkLst>
        </pc:spChg>
        <pc:spChg chg="add mod">
          <ac:chgData name="Kuula Anna-Stina" userId="7268a26c-074a-4576-8e9c-a5e8d29952c7" providerId="ADAL" clId="{E752EACC-4905-48AD-A6F6-2B1DABE711AB}" dt="2024-05-31T11:11:49.924" v="7458" actId="20577"/>
          <ac:spMkLst>
            <pc:docMk/>
            <pc:sldMk cId="2766768188" sldId="767"/>
            <ac:spMk id="7" creationId="{B10F3D52-E610-CBB1-6A00-7E0AFC50EBE8}"/>
          </ac:spMkLst>
        </pc:spChg>
        <pc:spChg chg="mod ord">
          <ac:chgData name="Kuula Anna-Stina" userId="7268a26c-074a-4576-8e9c-a5e8d29952c7" providerId="ADAL" clId="{E752EACC-4905-48AD-A6F6-2B1DABE711AB}" dt="2024-05-31T10:39:42" v="4570" actId="13244"/>
          <ac:spMkLst>
            <pc:docMk/>
            <pc:sldMk cId="2766768188" sldId="767"/>
            <ac:spMk id="9" creationId="{AA9AB893-DF19-76E2-8680-55039E3760C9}"/>
          </ac:spMkLst>
        </pc:spChg>
        <pc:picChg chg="del ord">
          <ac:chgData name="Kuula Anna-Stina" userId="7268a26c-074a-4576-8e9c-a5e8d29952c7" providerId="ADAL" clId="{E752EACC-4905-48AD-A6F6-2B1DABE711AB}" dt="2024-05-31T11:11:06.808" v="7449" actId="478"/>
          <ac:picMkLst>
            <pc:docMk/>
            <pc:sldMk cId="2766768188" sldId="767"/>
            <ac:picMk id="3" creationId="{35CEDAAF-A907-94A0-4AFD-E39BB8ACB15C}"/>
          </ac:picMkLst>
        </pc:picChg>
        <pc:picChg chg="add mod">
          <ac:chgData name="Kuula Anna-Stina" userId="7268a26c-074a-4576-8e9c-a5e8d29952c7" providerId="ADAL" clId="{E752EACC-4905-48AD-A6F6-2B1DABE711AB}" dt="2024-05-31T11:19:57.371" v="7562" actId="962"/>
          <ac:picMkLst>
            <pc:docMk/>
            <pc:sldMk cId="2766768188" sldId="767"/>
            <ac:picMk id="6" creationId="{4EDE517F-B306-E48C-AFB5-3F01312695B8}"/>
          </ac:picMkLst>
        </pc:picChg>
      </pc:sldChg>
      <pc:sldChg chg="addSp delSp modSp add mod">
        <pc:chgData name="Kuula Anna-Stina" userId="7268a26c-074a-4576-8e9c-a5e8d29952c7" providerId="ADAL" clId="{E752EACC-4905-48AD-A6F6-2B1DABE711AB}" dt="2024-05-31T11:20:03.183" v="7564" actId="962"/>
        <pc:sldMkLst>
          <pc:docMk/>
          <pc:sldMk cId="1381372357" sldId="768"/>
        </pc:sldMkLst>
        <pc:spChg chg="del mod">
          <ac:chgData name="Kuula Anna-Stina" userId="7268a26c-074a-4576-8e9c-a5e8d29952c7" providerId="ADAL" clId="{E752EACC-4905-48AD-A6F6-2B1DABE711AB}" dt="2024-05-31T11:17:14.283" v="7501" actId="478"/>
          <ac:spMkLst>
            <pc:docMk/>
            <pc:sldMk cId="1381372357" sldId="768"/>
            <ac:spMk id="3" creationId="{2FF7DE3D-2E30-1493-CEFB-C02459CDD342}"/>
          </ac:spMkLst>
        </pc:spChg>
        <pc:spChg chg="add mod">
          <ac:chgData name="Kuula Anna-Stina" userId="7268a26c-074a-4576-8e9c-a5e8d29952c7" providerId="ADAL" clId="{E752EACC-4905-48AD-A6F6-2B1DABE711AB}" dt="2024-05-31T11:17:16.059" v="7503" actId="27636"/>
          <ac:spMkLst>
            <pc:docMk/>
            <pc:sldMk cId="1381372357" sldId="768"/>
            <ac:spMk id="5" creationId="{AE02EC97-37A4-49D5-3C10-314257CE5B89}"/>
          </ac:spMkLst>
        </pc:spChg>
        <pc:spChg chg="mod ord">
          <ac:chgData name="Kuula Anna-Stina" userId="7268a26c-074a-4576-8e9c-a5e8d29952c7" providerId="ADAL" clId="{E752EACC-4905-48AD-A6F6-2B1DABE711AB}" dt="2024-05-31T10:40:26.793" v="4580" actId="13244"/>
          <ac:spMkLst>
            <pc:docMk/>
            <pc:sldMk cId="1381372357" sldId="768"/>
            <ac:spMk id="9" creationId="{AA9AB893-DF19-76E2-8680-55039E3760C9}"/>
          </ac:spMkLst>
        </pc:spChg>
        <pc:picChg chg="add mod">
          <ac:chgData name="Kuula Anna-Stina" userId="7268a26c-074a-4576-8e9c-a5e8d29952c7" providerId="ADAL" clId="{E752EACC-4905-48AD-A6F6-2B1DABE711AB}" dt="2024-05-31T11:20:03.183" v="7564" actId="962"/>
          <ac:picMkLst>
            <pc:docMk/>
            <pc:sldMk cId="1381372357" sldId="768"/>
            <ac:picMk id="2" creationId="{7472230A-BAA9-4C5C-899B-856672059B42}"/>
          </ac:picMkLst>
        </pc:picChg>
        <pc:picChg chg="del ord">
          <ac:chgData name="Kuula Anna-Stina" userId="7268a26c-074a-4576-8e9c-a5e8d29952c7" providerId="ADAL" clId="{E752EACC-4905-48AD-A6F6-2B1DABE711AB}" dt="2024-05-31T11:17:09.582" v="7499" actId="478"/>
          <ac:picMkLst>
            <pc:docMk/>
            <pc:sldMk cId="1381372357" sldId="768"/>
            <ac:picMk id="4" creationId="{C510DB8C-250F-1267-276F-8547E4E3AC1F}"/>
          </ac:picMkLst>
        </pc:picChg>
      </pc:sldChg>
      <pc:sldChg chg="addSp delSp modSp add mod">
        <pc:chgData name="Kuula Anna-Stina" userId="7268a26c-074a-4576-8e9c-a5e8d29952c7" providerId="ADAL" clId="{E752EACC-4905-48AD-A6F6-2B1DABE711AB}" dt="2024-05-31T11:20:05.959" v="7565" actId="962"/>
        <pc:sldMkLst>
          <pc:docMk/>
          <pc:sldMk cId="3829966708" sldId="769"/>
        </pc:sldMkLst>
        <pc:spChg chg="del mod">
          <ac:chgData name="Kuula Anna-Stina" userId="7268a26c-074a-4576-8e9c-a5e8d29952c7" providerId="ADAL" clId="{E752EACC-4905-48AD-A6F6-2B1DABE711AB}" dt="2024-05-31T11:17:26.695" v="7506" actId="478"/>
          <ac:spMkLst>
            <pc:docMk/>
            <pc:sldMk cId="3829966708" sldId="769"/>
            <ac:spMk id="3" creationId="{2FF7DE3D-2E30-1493-CEFB-C02459CDD342}"/>
          </ac:spMkLst>
        </pc:spChg>
        <pc:spChg chg="add mod">
          <ac:chgData name="Kuula Anna-Stina" userId="7268a26c-074a-4576-8e9c-a5e8d29952c7" providerId="ADAL" clId="{E752EACC-4905-48AD-A6F6-2B1DABE711AB}" dt="2024-05-31T11:17:28.513" v="7508" actId="27636"/>
          <ac:spMkLst>
            <pc:docMk/>
            <pc:sldMk cId="3829966708" sldId="769"/>
            <ac:spMk id="5" creationId="{859F6212-952E-3270-411E-BC236D387006}"/>
          </ac:spMkLst>
        </pc:spChg>
        <pc:spChg chg="mod ord">
          <ac:chgData name="Kuula Anna-Stina" userId="7268a26c-074a-4576-8e9c-a5e8d29952c7" providerId="ADAL" clId="{E752EACC-4905-48AD-A6F6-2B1DABE711AB}" dt="2024-05-31T10:40:53.049" v="4587" actId="13244"/>
          <ac:spMkLst>
            <pc:docMk/>
            <pc:sldMk cId="3829966708" sldId="769"/>
            <ac:spMk id="9" creationId="{AA9AB893-DF19-76E2-8680-55039E3760C9}"/>
          </ac:spMkLst>
        </pc:spChg>
        <pc:picChg chg="add mod">
          <ac:chgData name="Kuula Anna-Stina" userId="7268a26c-074a-4576-8e9c-a5e8d29952c7" providerId="ADAL" clId="{E752EACC-4905-48AD-A6F6-2B1DABE711AB}" dt="2024-05-31T11:20:05.959" v="7565" actId="962"/>
          <ac:picMkLst>
            <pc:docMk/>
            <pc:sldMk cId="3829966708" sldId="769"/>
            <ac:picMk id="2" creationId="{BB9E23AC-191A-7BAD-6DC5-D724EDBC1D62}"/>
          </ac:picMkLst>
        </pc:picChg>
        <pc:picChg chg="del ord">
          <ac:chgData name="Kuula Anna-Stina" userId="7268a26c-074a-4576-8e9c-a5e8d29952c7" providerId="ADAL" clId="{E752EACC-4905-48AD-A6F6-2B1DABE711AB}" dt="2024-05-31T11:17:20.904" v="7504" actId="478"/>
          <ac:picMkLst>
            <pc:docMk/>
            <pc:sldMk cId="3829966708" sldId="769"/>
            <ac:picMk id="4" creationId="{C510DB8C-250F-1267-276F-8547E4E3AC1F}"/>
          </ac:picMkLst>
        </pc:picChg>
      </pc:sldChg>
      <pc:sldChg chg="addSp delSp modSp add mod">
        <pc:chgData name="Kuula Anna-Stina" userId="7268a26c-074a-4576-8e9c-a5e8d29952c7" providerId="ADAL" clId="{E752EACC-4905-48AD-A6F6-2B1DABE711AB}" dt="2024-05-31T11:20:08.816" v="7566" actId="962"/>
        <pc:sldMkLst>
          <pc:docMk/>
          <pc:sldMk cId="2577847828" sldId="770"/>
        </pc:sldMkLst>
        <pc:spChg chg="del mod">
          <ac:chgData name="Kuula Anna-Stina" userId="7268a26c-074a-4576-8e9c-a5e8d29952c7" providerId="ADAL" clId="{E752EACC-4905-48AD-A6F6-2B1DABE711AB}" dt="2024-05-31T11:18:19.363" v="7546" actId="478"/>
          <ac:spMkLst>
            <pc:docMk/>
            <pc:sldMk cId="2577847828" sldId="770"/>
            <ac:spMk id="3" creationId="{2FF7DE3D-2E30-1493-CEFB-C02459CDD342}"/>
          </ac:spMkLst>
        </pc:spChg>
        <pc:spChg chg="add mod">
          <ac:chgData name="Kuula Anna-Stina" userId="7268a26c-074a-4576-8e9c-a5e8d29952c7" providerId="ADAL" clId="{E752EACC-4905-48AD-A6F6-2B1DABE711AB}" dt="2024-05-31T11:18:14.115" v="7545" actId="27636"/>
          <ac:spMkLst>
            <pc:docMk/>
            <pc:sldMk cId="2577847828" sldId="770"/>
            <ac:spMk id="8" creationId="{C52CB809-59EC-7ABA-177D-37FDC69CCB87}"/>
          </ac:spMkLst>
        </pc:spChg>
        <pc:spChg chg="mod ord">
          <ac:chgData name="Kuula Anna-Stina" userId="7268a26c-074a-4576-8e9c-a5e8d29952c7" providerId="ADAL" clId="{E752EACC-4905-48AD-A6F6-2B1DABE711AB}" dt="2024-05-31T10:41:42.745" v="4593" actId="13244"/>
          <ac:spMkLst>
            <pc:docMk/>
            <pc:sldMk cId="2577847828" sldId="770"/>
            <ac:spMk id="9" creationId="{AA9AB893-DF19-76E2-8680-55039E3760C9}"/>
          </ac:spMkLst>
        </pc:spChg>
        <pc:picChg chg="add del mod ord">
          <ac:chgData name="Kuula Anna-Stina" userId="7268a26c-074a-4576-8e9c-a5e8d29952c7" providerId="ADAL" clId="{E752EACC-4905-48AD-A6F6-2B1DABE711AB}" dt="2024-05-31T11:15:31.431" v="7483" actId="478"/>
          <ac:picMkLst>
            <pc:docMk/>
            <pc:sldMk cId="2577847828" sldId="770"/>
            <ac:picMk id="2" creationId="{7CB9796C-6F21-AA87-4014-C69609813031}"/>
          </ac:picMkLst>
        </pc:picChg>
        <pc:picChg chg="del">
          <ac:chgData name="Kuula Anna-Stina" userId="7268a26c-074a-4576-8e9c-a5e8d29952c7" providerId="ADAL" clId="{E752EACC-4905-48AD-A6F6-2B1DABE711AB}" dt="2024-05-31T10:12:14.298" v="4150" actId="478"/>
          <ac:picMkLst>
            <pc:docMk/>
            <pc:sldMk cId="2577847828" sldId="770"/>
            <ac:picMk id="4" creationId="{C510DB8C-250F-1267-276F-8547E4E3AC1F}"/>
          </ac:picMkLst>
        </pc:picChg>
        <pc:picChg chg="add mod modCrop">
          <ac:chgData name="Kuula Anna-Stina" userId="7268a26c-074a-4576-8e9c-a5e8d29952c7" providerId="ADAL" clId="{E752EACC-4905-48AD-A6F6-2B1DABE711AB}" dt="2024-05-31T11:20:08.816" v="7566" actId="962"/>
          <ac:picMkLst>
            <pc:docMk/>
            <pc:sldMk cId="2577847828" sldId="770"/>
            <ac:picMk id="6" creationId="{71D60D48-210B-FE2E-F394-1CE935539C94}"/>
          </ac:picMkLst>
        </pc:picChg>
        <pc:picChg chg="add del mod">
          <ac:chgData name="Kuula Anna-Stina" userId="7268a26c-074a-4576-8e9c-a5e8d29952c7" providerId="ADAL" clId="{E752EACC-4905-48AD-A6F6-2B1DABE711AB}" dt="2024-05-31T11:18:07.975" v="7542" actId="478"/>
          <ac:picMkLst>
            <pc:docMk/>
            <pc:sldMk cId="2577847828" sldId="770"/>
            <ac:picMk id="7" creationId="{A351E1FB-C356-A5FC-36DF-A360D13AED2F}"/>
          </ac:picMkLst>
        </pc:picChg>
      </pc:sldChg>
      <pc:sldChg chg="addSp delSp modSp add mod">
        <pc:chgData name="Kuula Anna-Stina" userId="7268a26c-074a-4576-8e9c-a5e8d29952c7" providerId="ADAL" clId="{E752EACC-4905-48AD-A6F6-2B1DABE711AB}" dt="2024-05-31T11:20:11.779" v="7567" actId="962"/>
        <pc:sldMkLst>
          <pc:docMk/>
          <pc:sldMk cId="4203370029" sldId="771"/>
        </pc:sldMkLst>
        <pc:spChg chg="del mod">
          <ac:chgData name="Kuula Anna-Stina" userId="7268a26c-074a-4576-8e9c-a5e8d29952c7" providerId="ADAL" clId="{E752EACC-4905-48AD-A6F6-2B1DABE711AB}" dt="2024-05-31T11:18:38.100" v="7550" actId="478"/>
          <ac:spMkLst>
            <pc:docMk/>
            <pc:sldMk cId="4203370029" sldId="771"/>
            <ac:spMk id="3" creationId="{2FF7DE3D-2E30-1493-CEFB-C02459CDD342}"/>
          </ac:spMkLst>
        </pc:spChg>
        <pc:spChg chg="add mod">
          <ac:chgData name="Kuula Anna-Stina" userId="7268a26c-074a-4576-8e9c-a5e8d29952c7" providerId="ADAL" clId="{E752EACC-4905-48AD-A6F6-2B1DABE711AB}" dt="2024-05-31T11:18:41.829" v="7554" actId="20577"/>
          <ac:spMkLst>
            <pc:docMk/>
            <pc:sldMk cId="4203370029" sldId="771"/>
            <ac:spMk id="6" creationId="{F773237D-ECFF-E001-0D65-7C4A6BA34CB5}"/>
          </ac:spMkLst>
        </pc:spChg>
        <pc:spChg chg="mod ord">
          <ac:chgData name="Kuula Anna-Stina" userId="7268a26c-074a-4576-8e9c-a5e8d29952c7" providerId="ADAL" clId="{E752EACC-4905-48AD-A6F6-2B1DABE711AB}" dt="2024-05-31T10:42:04.868" v="4597" actId="13244"/>
          <ac:spMkLst>
            <pc:docMk/>
            <pc:sldMk cId="4203370029" sldId="771"/>
            <ac:spMk id="9" creationId="{AA9AB893-DF19-76E2-8680-55039E3760C9}"/>
          </ac:spMkLst>
        </pc:spChg>
        <pc:picChg chg="add del mod ord">
          <ac:chgData name="Kuula Anna-Stina" userId="7268a26c-074a-4576-8e9c-a5e8d29952c7" providerId="ADAL" clId="{E752EACC-4905-48AD-A6F6-2B1DABE711AB}" dt="2024-05-31T11:18:33.296" v="7548" actId="478"/>
          <ac:picMkLst>
            <pc:docMk/>
            <pc:sldMk cId="4203370029" sldId="771"/>
            <ac:picMk id="2" creationId="{761B8BD2-0E96-868D-B540-29927411BB4B}"/>
          </ac:picMkLst>
        </pc:picChg>
        <pc:picChg chg="del">
          <ac:chgData name="Kuula Anna-Stina" userId="7268a26c-074a-4576-8e9c-a5e8d29952c7" providerId="ADAL" clId="{E752EACC-4905-48AD-A6F6-2B1DABE711AB}" dt="2024-05-31T10:16:03.961" v="4234" actId="478"/>
          <ac:picMkLst>
            <pc:docMk/>
            <pc:sldMk cId="4203370029" sldId="771"/>
            <ac:picMk id="4" creationId="{C510DB8C-250F-1267-276F-8547E4E3AC1F}"/>
          </ac:picMkLst>
        </pc:picChg>
        <pc:picChg chg="add mod">
          <ac:chgData name="Kuula Anna-Stina" userId="7268a26c-074a-4576-8e9c-a5e8d29952c7" providerId="ADAL" clId="{E752EACC-4905-48AD-A6F6-2B1DABE711AB}" dt="2024-05-31T11:20:11.779" v="7567" actId="962"/>
          <ac:picMkLst>
            <pc:docMk/>
            <pc:sldMk cId="4203370029" sldId="771"/>
            <ac:picMk id="5" creationId="{3459ACB8-F8D4-2023-3CF5-AECDED43B34B}"/>
          </ac:picMkLst>
        </pc:picChg>
      </pc:sldChg>
      <pc:sldChg chg="addSp delSp modSp new mod">
        <pc:chgData name="Kuula Anna-Stina" userId="7268a26c-074a-4576-8e9c-a5e8d29952c7" providerId="ADAL" clId="{E752EACC-4905-48AD-A6F6-2B1DABE711AB}" dt="2024-05-31T11:20:40.441" v="7571" actId="207"/>
        <pc:sldMkLst>
          <pc:docMk/>
          <pc:sldMk cId="300205410" sldId="772"/>
        </pc:sldMkLst>
        <pc:spChg chg="add del mod">
          <ac:chgData name="Kuula Anna-Stina" userId="7268a26c-074a-4576-8e9c-a5e8d29952c7" providerId="ADAL" clId="{E752EACC-4905-48AD-A6F6-2B1DABE711AB}" dt="2024-05-31T10:56:51.876" v="7090" actId="478"/>
          <ac:spMkLst>
            <pc:docMk/>
            <pc:sldMk cId="300205410" sldId="772"/>
            <ac:spMk id="2" creationId="{5263D228-2BAC-B7A8-213C-B818CE940B95}"/>
          </ac:spMkLst>
        </pc:spChg>
        <pc:spChg chg="mod">
          <ac:chgData name="Kuula Anna-Stina" userId="7268a26c-074a-4576-8e9c-a5e8d29952c7" providerId="ADAL" clId="{E752EACC-4905-48AD-A6F6-2B1DABE711AB}" dt="2024-05-31T10:57:22.916" v="7094" actId="1076"/>
          <ac:spMkLst>
            <pc:docMk/>
            <pc:sldMk cId="300205410" sldId="772"/>
            <ac:spMk id="3" creationId="{65FF57E5-F4BC-25D7-4910-92143CD926A8}"/>
          </ac:spMkLst>
        </pc:spChg>
        <pc:spChg chg="del">
          <ac:chgData name="Kuula Anna-Stina" userId="7268a26c-074a-4576-8e9c-a5e8d29952c7" providerId="ADAL" clId="{E752EACC-4905-48AD-A6F6-2B1DABE711AB}" dt="2024-05-31T10:57:11.500" v="7092" actId="478"/>
          <ac:spMkLst>
            <pc:docMk/>
            <pc:sldMk cId="300205410" sldId="772"/>
            <ac:spMk id="4" creationId="{3294838A-7991-0BF5-22ED-A3F1290815D5}"/>
          </ac:spMkLst>
        </pc:spChg>
        <pc:spChg chg="del">
          <ac:chgData name="Kuula Anna-Stina" userId="7268a26c-074a-4576-8e9c-a5e8d29952c7" providerId="ADAL" clId="{E752EACC-4905-48AD-A6F6-2B1DABE711AB}" dt="2024-05-31T10:57:14.455" v="7093" actId="478"/>
          <ac:spMkLst>
            <pc:docMk/>
            <pc:sldMk cId="300205410" sldId="772"/>
            <ac:spMk id="5" creationId="{DC921F71-A6B4-0DAA-A078-2855DEE230A1}"/>
          </ac:spMkLst>
        </pc:spChg>
        <pc:spChg chg="add mod">
          <ac:chgData name="Kuula Anna-Stina" userId="7268a26c-074a-4576-8e9c-a5e8d29952c7" providerId="ADAL" clId="{E752EACC-4905-48AD-A6F6-2B1DABE711AB}" dt="2024-05-31T10:54:59.967" v="7069"/>
          <ac:spMkLst>
            <pc:docMk/>
            <pc:sldMk cId="300205410" sldId="772"/>
            <ac:spMk id="7" creationId="{30997DD5-43A0-6D73-4979-F76719C693DB}"/>
          </ac:spMkLst>
        </pc:spChg>
        <pc:spChg chg="add mod">
          <ac:chgData name="Kuula Anna-Stina" userId="7268a26c-074a-4576-8e9c-a5e8d29952c7" providerId="ADAL" clId="{E752EACC-4905-48AD-A6F6-2B1DABE711AB}" dt="2024-05-31T10:54:59.967" v="7069"/>
          <ac:spMkLst>
            <pc:docMk/>
            <pc:sldMk cId="300205410" sldId="772"/>
            <ac:spMk id="8" creationId="{3B9C9C4C-8359-07D3-9FEC-CC2A1829AFD3}"/>
          </ac:spMkLst>
        </pc:spChg>
        <pc:spChg chg="add mod">
          <ac:chgData name="Kuula Anna-Stina" userId="7268a26c-074a-4576-8e9c-a5e8d29952c7" providerId="ADAL" clId="{E752EACC-4905-48AD-A6F6-2B1DABE711AB}" dt="2024-05-31T10:54:59.967" v="7069"/>
          <ac:spMkLst>
            <pc:docMk/>
            <pc:sldMk cId="300205410" sldId="772"/>
            <ac:spMk id="9" creationId="{0D3D01A7-9F7D-F4DE-8D1A-E1A76674214B}"/>
          </ac:spMkLst>
        </pc:spChg>
        <pc:spChg chg="add mod">
          <ac:chgData name="Kuula Anna-Stina" userId="7268a26c-074a-4576-8e9c-a5e8d29952c7" providerId="ADAL" clId="{E752EACC-4905-48AD-A6F6-2B1DABE711AB}" dt="2024-05-31T10:54:59.967" v="7069"/>
          <ac:spMkLst>
            <pc:docMk/>
            <pc:sldMk cId="300205410" sldId="772"/>
            <ac:spMk id="10" creationId="{53145237-EB00-8E94-65C3-6159FCAEDE60}"/>
          </ac:spMkLst>
        </pc:spChg>
        <pc:spChg chg="add mod">
          <ac:chgData name="Kuula Anna-Stina" userId="7268a26c-074a-4576-8e9c-a5e8d29952c7" providerId="ADAL" clId="{E752EACC-4905-48AD-A6F6-2B1DABE711AB}" dt="2024-05-31T10:54:59.967" v="7069"/>
          <ac:spMkLst>
            <pc:docMk/>
            <pc:sldMk cId="300205410" sldId="772"/>
            <ac:spMk id="11" creationId="{64ADC963-EF66-BA16-386A-1835F47753C7}"/>
          </ac:spMkLst>
        </pc:spChg>
        <pc:spChg chg="add mod">
          <ac:chgData name="Kuula Anna-Stina" userId="7268a26c-074a-4576-8e9c-a5e8d29952c7" providerId="ADAL" clId="{E752EACC-4905-48AD-A6F6-2B1DABE711AB}" dt="2024-05-31T10:54:59.967" v="7069"/>
          <ac:spMkLst>
            <pc:docMk/>
            <pc:sldMk cId="300205410" sldId="772"/>
            <ac:spMk id="12" creationId="{F550797E-99CC-CE64-3AE1-36DFE358DBCB}"/>
          </ac:spMkLst>
        </pc:spChg>
        <pc:spChg chg="add mod">
          <ac:chgData name="Kuula Anna-Stina" userId="7268a26c-074a-4576-8e9c-a5e8d29952c7" providerId="ADAL" clId="{E752EACC-4905-48AD-A6F6-2B1DABE711AB}" dt="2024-05-31T10:54:59.967" v="7069"/>
          <ac:spMkLst>
            <pc:docMk/>
            <pc:sldMk cId="300205410" sldId="772"/>
            <ac:spMk id="13" creationId="{519CFEEE-6C45-CBF2-112E-33BE51804174}"/>
          </ac:spMkLst>
        </pc:spChg>
        <pc:spChg chg="add mod">
          <ac:chgData name="Kuula Anna-Stina" userId="7268a26c-074a-4576-8e9c-a5e8d29952c7" providerId="ADAL" clId="{E752EACC-4905-48AD-A6F6-2B1DABE711AB}" dt="2024-05-31T10:54:59.967" v="7069"/>
          <ac:spMkLst>
            <pc:docMk/>
            <pc:sldMk cId="300205410" sldId="772"/>
            <ac:spMk id="14" creationId="{14590E53-8067-074B-1032-BC3BCD59E26E}"/>
          </ac:spMkLst>
        </pc:spChg>
        <pc:spChg chg="add mod">
          <ac:chgData name="Kuula Anna-Stina" userId="7268a26c-074a-4576-8e9c-a5e8d29952c7" providerId="ADAL" clId="{E752EACC-4905-48AD-A6F6-2B1DABE711AB}" dt="2024-05-31T10:54:59.967" v="7069"/>
          <ac:spMkLst>
            <pc:docMk/>
            <pc:sldMk cId="300205410" sldId="772"/>
            <ac:spMk id="15" creationId="{E890DE2B-0BAE-489D-EE27-F6D6A78F172B}"/>
          </ac:spMkLst>
        </pc:spChg>
        <pc:spChg chg="add mod">
          <ac:chgData name="Kuula Anna-Stina" userId="7268a26c-074a-4576-8e9c-a5e8d29952c7" providerId="ADAL" clId="{E752EACC-4905-48AD-A6F6-2B1DABE711AB}" dt="2024-05-31T10:54:59.967" v="7069"/>
          <ac:spMkLst>
            <pc:docMk/>
            <pc:sldMk cId="300205410" sldId="772"/>
            <ac:spMk id="16" creationId="{BED61607-94BC-8A5D-B219-328AEB969807}"/>
          </ac:spMkLst>
        </pc:spChg>
        <pc:spChg chg="add mod">
          <ac:chgData name="Kuula Anna-Stina" userId="7268a26c-074a-4576-8e9c-a5e8d29952c7" providerId="ADAL" clId="{E752EACC-4905-48AD-A6F6-2B1DABE711AB}" dt="2024-05-31T10:54:59.967" v="7069"/>
          <ac:spMkLst>
            <pc:docMk/>
            <pc:sldMk cId="300205410" sldId="772"/>
            <ac:spMk id="17" creationId="{4F648E25-071C-54C7-06CE-516454343416}"/>
          </ac:spMkLst>
        </pc:spChg>
        <pc:spChg chg="add mod">
          <ac:chgData name="Kuula Anna-Stina" userId="7268a26c-074a-4576-8e9c-a5e8d29952c7" providerId="ADAL" clId="{E752EACC-4905-48AD-A6F6-2B1DABE711AB}" dt="2024-05-31T10:54:59.967" v="7069"/>
          <ac:spMkLst>
            <pc:docMk/>
            <pc:sldMk cId="300205410" sldId="772"/>
            <ac:spMk id="18" creationId="{8405F858-E4C5-E53A-4B11-14517B91D46C}"/>
          </ac:spMkLst>
        </pc:spChg>
        <pc:spChg chg="add mod">
          <ac:chgData name="Kuula Anna-Stina" userId="7268a26c-074a-4576-8e9c-a5e8d29952c7" providerId="ADAL" clId="{E752EACC-4905-48AD-A6F6-2B1DABE711AB}" dt="2024-05-31T10:54:59.967" v="7069"/>
          <ac:spMkLst>
            <pc:docMk/>
            <pc:sldMk cId="300205410" sldId="772"/>
            <ac:spMk id="19" creationId="{554EC3AE-B5DF-99DF-0183-8A7647FEBBD5}"/>
          </ac:spMkLst>
        </pc:spChg>
        <pc:spChg chg="add mod">
          <ac:chgData name="Kuula Anna-Stina" userId="7268a26c-074a-4576-8e9c-a5e8d29952c7" providerId="ADAL" clId="{E752EACC-4905-48AD-A6F6-2B1DABE711AB}" dt="2024-05-31T10:54:59.967" v="7069"/>
          <ac:spMkLst>
            <pc:docMk/>
            <pc:sldMk cId="300205410" sldId="772"/>
            <ac:spMk id="20" creationId="{9FEB5F5D-8CAF-0397-6742-B6DDB486D7A3}"/>
          </ac:spMkLst>
        </pc:spChg>
        <pc:spChg chg="add mod">
          <ac:chgData name="Kuula Anna-Stina" userId="7268a26c-074a-4576-8e9c-a5e8d29952c7" providerId="ADAL" clId="{E752EACC-4905-48AD-A6F6-2B1DABE711AB}" dt="2024-05-31T10:55:05.171" v="7071"/>
          <ac:spMkLst>
            <pc:docMk/>
            <pc:sldMk cId="300205410" sldId="772"/>
            <ac:spMk id="22" creationId="{30997DD5-43A0-6D73-4979-F76719C693DB}"/>
          </ac:spMkLst>
        </pc:spChg>
        <pc:spChg chg="add mod">
          <ac:chgData name="Kuula Anna-Stina" userId="7268a26c-074a-4576-8e9c-a5e8d29952c7" providerId="ADAL" clId="{E752EACC-4905-48AD-A6F6-2B1DABE711AB}" dt="2024-05-31T10:55:05.171" v="7071"/>
          <ac:spMkLst>
            <pc:docMk/>
            <pc:sldMk cId="300205410" sldId="772"/>
            <ac:spMk id="23" creationId="{3B9C9C4C-8359-07D3-9FEC-CC2A1829AFD3}"/>
          </ac:spMkLst>
        </pc:spChg>
        <pc:spChg chg="add mod">
          <ac:chgData name="Kuula Anna-Stina" userId="7268a26c-074a-4576-8e9c-a5e8d29952c7" providerId="ADAL" clId="{E752EACC-4905-48AD-A6F6-2B1DABE711AB}" dt="2024-05-31T10:55:05.171" v="7071"/>
          <ac:spMkLst>
            <pc:docMk/>
            <pc:sldMk cId="300205410" sldId="772"/>
            <ac:spMk id="24" creationId="{0D3D01A7-9F7D-F4DE-8D1A-E1A76674214B}"/>
          </ac:spMkLst>
        </pc:spChg>
        <pc:spChg chg="add mod">
          <ac:chgData name="Kuula Anna-Stina" userId="7268a26c-074a-4576-8e9c-a5e8d29952c7" providerId="ADAL" clId="{E752EACC-4905-48AD-A6F6-2B1DABE711AB}" dt="2024-05-31T10:55:05.171" v="7071"/>
          <ac:spMkLst>
            <pc:docMk/>
            <pc:sldMk cId="300205410" sldId="772"/>
            <ac:spMk id="25" creationId="{53145237-EB00-8E94-65C3-6159FCAEDE60}"/>
          </ac:spMkLst>
        </pc:spChg>
        <pc:spChg chg="add mod">
          <ac:chgData name="Kuula Anna-Stina" userId="7268a26c-074a-4576-8e9c-a5e8d29952c7" providerId="ADAL" clId="{E752EACC-4905-48AD-A6F6-2B1DABE711AB}" dt="2024-05-31T10:55:05.171" v="7071"/>
          <ac:spMkLst>
            <pc:docMk/>
            <pc:sldMk cId="300205410" sldId="772"/>
            <ac:spMk id="26" creationId="{64ADC963-EF66-BA16-386A-1835F47753C7}"/>
          </ac:spMkLst>
        </pc:spChg>
        <pc:spChg chg="add mod">
          <ac:chgData name="Kuula Anna-Stina" userId="7268a26c-074a-4576-8e9c-a5e8d29952c7" providerId="ADAL" clId="{E752EACC-4905-48AD-A6F6-2B1DABE711AB}" dt="2024-05-31T10:55:05.171" v="7071"/>
          <ac:spMkLst>
            <pc:docMk/>
            <pc:sldMk cId="300205410" sldId="772"/>
            <ac:spMk id="27" creationId="{F550797E-99CC-CE64-3AE1-36DFE358DBCB}"/>
          </ac:spMkLst>
        </pc:spChg>
        <pc:spChg chg="add mod">
          <ac:chgData name="Kuula Anna-Stina" userId="7268a26c-074a-4576-8e9c-a5e8d29952c7" providerId="ADAL" clId="{E752EACC-4905-48AD-A6F6-2B1DABE711AB}" dt="2024-05-31T10:55:05.171" v="7071"/>
          <ac:spMkLst>
            <pc:docMk/>
            <pc:sldMk cId="300205410" sldId="772"/>
            <ac:spMk id="28" creationId="{519CFEEE-6C45-CBF2-112E-33BE51804174}"/>
          </ac:spMkLst>
        </pc:spChg>
        <pc:spChg chg="add mod">
          <ac:chgData name="Kuula Anna-Stina" userId="7268a26c-074a-4576-8e9c-a5e8d29952c7" providerId="ADAL" clId="{E752EACC-4905-48AD-A6F6-2B1DABE711AB}" dt="2024-05-31T10:55:05.171" v="7071"/>
          <ac:spMkLst>
            <pc:docMk/>
            <pc:sldMk cId="300205410" sldId="772"/>
            <ac:spMk id="29" creationId="{14590E53-8067-074B-1032-BC3BCD59E26E}"/>
          </ac:spMkLst>
        </pc:spChg>
        <pc:spChg chg="add mod">
          <ac:chgData name="Kuula Anna-Stina" userId="7268a26c-074a-4576-8e9c-a5e8d29952c7" providerId="ADAL" clId="{E752EACC-4905-48AD-A6F6-2B1DABE711AB}" dt="2024-05-31T10:55:05.171" v="7071"/>
          <ac:spMkLst>
            <pc:docMk/>
            <pc:sldMk cId="300205410" sldId="772"/>
            <ac:spMk id="30" creationId="{E890DE2B-0BAE-489D-EE27-F6D6A78F172B}"/>
          </ac:spMkLst>
        </pc:spChg>
        <pc:spChg chg="add mod">
          <ac:chgData name="Kuula Anna-Stina" userId="7268a26c-074a-4576-8e9c-a5e8d29952c7" providerId="ADAL" clId="{E752EACC-4905-48AD-A6F6-2B1DABE711AB}" dt="2024-05-31T10:55:05.171" v="7071"/>
          <ac:spMkLst>
            <pc:docMk/>
            <pc:sldMk cId="300205410" sldId="772"/>
            <ac:spMk id="31" creationId="{BED61607-94BC-8A5D-B219-328AEB969807}"/>
          </ac:spMkLst>
        </pc:spChg>
        <pc:spChg chg="add mod">
          <ac:chgData name="Kuula Anna-Stina" userId="7268a26c-074a-4576-8e9c-a5e8d29952c7" providerId="ADAL" clId="{E752EACC-4905-48AD-A6F6-2B1DABE711AB}" dt="2024-05-31T10:55:05.171" v="7071"/>
          <ac:spMkLst>
            <pc:docMk/>
            <pc:sldMk cId="300205410" sldId="772"/>
            <ac:spMk id="32" creationId="{4F648E25-071C-54C7-06CE-516454343416}"/>
          </ac:spMkLst>
        </pc:spChg>
        <pc:spChg chg="add mod">
          <ac:chgData name="Kuula Anna-Stina" userId="7268a26c-074a-4576-8e9c-a5e8d29952c7" providerId="ADAL" clId="{E752EACC-4905-48AD-A6F6-2B1DABE711AB}" dt="2024-05-31T10:55:05.171" v="7071"/>
          <ac:spMkLst>
            <pc:docMk/>
            <pc:sldMk cId="300205410" sldId="772"/>
            <ac:spMk id="33" creationId="{8405F858-E4C5-E53A-4B11-14517B91D46C}"/>
          </ac:spMkLst>
        </pc:spChg>
        <pc:spChg chg="add mod">
          <ac:chgData name="Kuula Anna-Stina" userId="7268a26c-074a-4576-8e9c-a5e8d29952c7" providerId="ADAL" clId="{E752EACC-4905-48AD-A6F6-2B1DABE711AB}" dt="2024-05-31T10:55:05.171" v="7071"/>
          <ac:spMkLst>
            <pc:docMk/>
            <pc:sldMk cId="300205410" sldId="772"/>
            <ac:spMk id="34" creationId="{554EC3AE-B5DF-99DF-0183-8A7647FEBBD5}"/>
          </ac:spMkLst>
        </pc:spChg>
        <pc:spChg chg="add mod">
          <ac:chgData name="Kuula Anna-Stina" userId="7268a26c-074a-4576-8e9c-a5e8d29952c7" providerId="ADAL" clId="{E752EACC-4905-48AD-A6F6-2B1DABE711AB}" dt="2024-05-31T10:55:05.171" v="7071"/>
          <ac:spMkLst>
            <pc:docMk/>
            <pc:sldMk cId="300205410" sldId="772"/>
            <ac:spMk id="35" creationId="{9FEB5F5D-8CAF-0397-6742-B6DDB486D7A3}"/>
          </ac:spMkLst>
        </pc:spChg>
        <pc:spChg chg="add mod">
          <ac:chgData name="Kuula Anna-Stina" userId="7268a26c-074a-4576-8e9c-a5e8d29952c7" providerId="ADAL" clId="{E752EACC-4905-48AD-A6F6-2B1DABE711AB}" dt="2024-05-31T10:55:05.411" v="7072"/>
          <ac:spMkLst>
            <pc:docMk/>
            <pc:sldMk cId="300205410" sldId="772"/>
            <ac:spMk id="37" creationId="{30997DD5-43A0-6D73-4979-F76719C693DB}"/>
          </ac:spMkLst>
        </pc:spChg>
        <pc:spChg chg="add mod">
          <ac:chgData name="Kuula Anna-Stina" userId="7268a26c-074a-4576-8e9c-a5e8d29952c7" providerId="ADAL" clId="{E752EACC-4905-48AD-A6F6-2B1DABE711AB}" dt="2024-05-31T10:55:05.411" v="7072"/>
          <ac:spMkLst>
            <pc:docMk/>
            <pc:sldMk cId="300205410" sldId="772"/>
            <ac:spMk id="38" creationId="{3B9C9C4C-8359-07D3-9FEC-CC2A1829AFD3}"/>
          </ac:spMkLst>
        </pc:spChg>
        <pc:spChg chg="add mod">
          <ac:chgData name="Kuula Anna-Stina" userId="7268a26c-074a-4576-8e9c-a5e8d29952c7" providerId="ADAL" clId="{E752EACC-4905-48AD-A6F6-2B1DABE711AB}" dt="2024-05-31T10:55:05.411" v="7072"/>
          <ac:spMkLst>
            <pc:docMk/>
            <pc:sldMk cId="300205410" sldId="772"/>
            <ac:spMk id="39" creationId="{0D3D01A7-9F7D-F4DE-8D1A-E1A76674214B}"/>
          </ac:spMkLst>
        </pc:spChg>
        <pc:spChg chg="add mod">
          <ac:chgData name="Kuula Anna-Stina" userId="7268a26c-074a-4576-8e9c-a5e8d29952c7" providerId="ADAL" clId="{E752EACC-4905-48AD-A6F6-2B1DABE711AB}" dt="2024-05-31T10:55:05.411" v="7072"/>
          <ac:spMkLst>
            <pc:docMk/>
            <pc:sldMk cId="300205410" sldId="772"/>
            <ac:spMk id="40" creationId="{53145237-EB00-8E94-65C3-6159FCAEDE60}"/>
          </ac:spMkLst>
        </pc:spChg>
        <pc:spChg chg="add mod">
          <ac:chgData name="Kuula Anna-Stina" userId="7268a26c-074a-4576-8e9c-a5e8d29952c7" providerId="ADAL" clId="{E752EACC-4905-48AD-A6F6-2B1DABE711AB}" dt="2024-05-31T10:55:05.411" v="7072"/>
          <ac:spMkLst>
            <pc:docMk/>
            <pc:sldMk cId="300205410" sldId="772"/>
            <ac:spMk id="41" creationId="{64ADC963-EF66-BA16-386A-1835F47753C7}"/>
          </ac:spMkLst>
        </pc:spChg>
        <pc:spChg chg="add mod">
          <ac:chgData name="Kuula Anna-Stina" userId="7268a26c-074a-4576-8e9c-a5e8d29952c7" providerId="ADAL" clId="{E752EACC-4905-48AD-A6F6-2B1DABE711AB}" dt="2024-05-31T10:55:05.411" v="7072"/>
          <ac:spMkLst>
            <pc:docMk/>
            <pc:sldMk cId="300205410" sldId="772"/>
            <ac:spMk id="42" creationId="{F550797E-99CC-CE64-3AE1-36DFE358DBCB}"/>
          </ac:spMkLst>
        </pc:spChg>
        <pc:spChg chg="add mod">
          <ac:chgData name="Kuula Anna-Stina" userId="7268a26c-074a-4576-8e9c-a5e8d29952c7" providerId="ADAL" clId="{E752EACC-4905-48AD-A6F6-2B1DABE711AB}" dt="2024-05-31T10:55:05.411" v="7072"/>
          <ac:spMkLst>
            <pc:docMk/>
            <pc:sldMk cId="300205410" sldId="772"/>
            <ac:spMk id="43" creationId="{519CFEEE-6C45-CBF2-112E-33BE51804174}"/>
          </ac:spMkLst>
        </pc:spChg>
        <pc:spChg chg="add mod">
          <ac:chgData name="Kuula Anna-Stina" userId="7268a26c-074a-4576-8e9c-a5e8d29952c7" providerId="ADAL" clId="{E752EACC-4905-48AD-A6F6-2B1DABE711AB}" dt="2024-05-31T10:55:05.411" v="7072"/>
          <ac:spMkLst>
            <pc:docMk/>
            <pc:sldMk cId="300205410" sldId="772"/>
            <ac:spMk id="44" creationId="{14590E53-8067-074B-1032-BC3BCD59E26E}"/>
          </ac:spMkLst>
        </pc:spChg>
        <pc:spChg chg="add mod">
          <ac:chgData name="Kuula Anna-Stina" userId="7268a26c-074a-4576-8e9c-a5e8d29952c7" providerId="ADAL" clId="{E752EACC-4905-48AD-A6F6-2B1DABE711AB}" dt="2024-05-31T10:55:05.411" v="7072"/>
          <ac:spMkLst>
            <pc:docMk/>
            <pc:sldMk cId="300205410" sldId="772"/>
            <ac:spMk id="45" creationId="{E890DE2B-0BAE-489D-EE27-F6D6A78F172B}"/>
          </ac:spMkLst>
        </pc:spChg>
        <pc:spChg chg="add mod">
          <ac:chgData name="Kuula Anna-Stina" userId="7268a26c-074a-4576-8e9c-a5e8d29952c7" providerId="ADAL" clId="{E752EACC-4905-48AD-A6F6-2B1DABE711AB}" dt="2024-05-31T10:55:05.411" v="7072"/>
          <ac:spMkLst>
            <pc:docMk/>
            <pc:sldMk cId="300205410" sldId="772"/>
            <ac:spMk id="46" creationId="{BED61607-94BC-8A5D-B219-328AEB969807}"/>
          </ac:spMkLst>
        </pc:spChg>
        <pc:spChg chg="add mod">
          <ac:chgData name="Kuula Anna-Stina" userId="7268a26c-074a-4576-8e9c-a5e8d29952c7" providerId="ADAL" clId="{E752EACC-4905-48AD-A6F6-2B1DABE711AB}" dt="2024-05-31T10:55:05.411" v="7072"/>
          <ac:spMkLst>
            <pc:docMk/>
            <pc:sldMk cId="300205410" sldId="772"/>
            <ac:spMk id="47" creationId="{4F648E25-071C-54C7-06CE-516454343416}"/>
          </ac:spMkLst>
        </pc:spChg>
        <pc:spChg chg="add mod">
          <ac:chgData name="Kuula Anna-Stina" userId="7268a26c-074a-4576-8e9c-a5e8d29952c7" providerId="ADAL" clId="{E752EACC-4905-48AD-A6F6-2B1DABE711AB}" dt="2024-05-31T10:55:05.411" v="7072"/>
          <ac:spMkLst>
            <pc:docMk/>
            <pc:sldMk cId="300205410" sldId="772"/>
            <ac:spMk id="48" creationId="{8405F858-E4C5-E53A-4B11-14517B91D46C}"/>
          </ac:spMkLst>
        </pc:spChg>
        <pc:spChg chg="add mod">
          <ac:chgData name="Kuula Anna-Stina" userId="7268a26c-074a-4576-8e9c-a5e8d29952c7" providerId="ADAL" clId="{E752EACC-4905-48AD-A6F6-2B1DABE711AB}" dt="2024-05-31T10:55:05.411" v="7072"/>
          <ac:spMkLst>
            <pc:docMk/>
            <pc:sldMk cId="300205410" sldId="772"/>
            <ac:spMk id="49" creationId="{554EC3AE-B5DF-99DF-0183-8A7647FEBBD5}"/>
          </ac:spMkLst>
        </pc:spChg>
        <pc:spChg chg="add mod">
          <ac:chgData name="Kuula Anna-Stina" userId="7268a26c-074a-4576-8e9c-a5e8d29952c7" providerId="ADAL" clId="{E752EACC-4905-48AD-A6F6-2B1DABE711AB}" dt="2024-05-31T10:55:05.411" v="7072"/>
          <ac:spMkLst>
            <pc:docMk/>
            <pc:sldMk cId="300205410" sldId="772"/>
            <ac:spMk id="50" creationId="{9FEB5F5D-8CAF-0397-6742-B6DDB486D7A3}"/>
          </ac:spMkLst>
        </pc:spChg>
        <pc:spChg chg="add mod">
          <ac:chgData name="Kuula Anna-Stina" userId="7268a26c-074a-4576-8e9c-a5e8d29952c7" providerId="ADAL" clId="{E752EACC-4905-48AD-A6F6-2B1DABE711AB}" dt="2024-05-31T10:56:11.888" v="7083"/>
          <ac:spMkLst>
            <pc:docMk/>
            <pc:sldMk cId="300205410" sldId="772"/>
            <ac:spMk id="52" creationId="{30997DD5-43A0-6D73-4979-F76719C693DB}"/>
          </ac:spMkLst>
        </pc:spChg>
        <pc:spChg chg="add mod">
          <ac:chgData name="Kuula Anna-Stina" userId="7268a26c-074a-4576-8e9c-a5e8d29952c7" providerId="ADAL" clId="{E752EACC-4905-48AD-A6F6-2B1DABE711AB}" dt="2024-05-31T10:56:11.888" v="7083"/>
          <ac:spMkLst>
            <pc:docMk/>
            <pc:sldMk cId="300205410" sldId="772"/>
            <ac:spMk id="53" creationId="{3B9C9C4C-8359-07D3-9FEC-CC2A1829AFD3}"/>
          </ac:spMkLst>
        </pc:spChg>
        <pc:spChg chg="add mod">
          <ac:chgData name="Kuula Anna-Stina" userId="7268a26c-074a-4576-8e9c-a5e8d29952c7" providerId="ADAL" clId="{E752EACC-4905-48AD-A6F6-2B1DABE711AB}" dt="2024-05-31T10:56:11.888" v="7083"/>
          <ac:spMkLst>
            <pc:docMk/>
            <pc:sldMk cId="300205410" sldId="772"/>
            <ac:spMk id="54" creationId="{0D3D01A7-9F7D-F4DE-8D1A-E1A76674214B}"/>
          </ac:spMkLst>
        </pc:spChg>
        <pc:spChg chg="add mod">
          <ac:chgData name="Kuula Anna-Stina" userId="7268a26c-074a-4576-8e9c-a5e8d29952c7" providerId="ADAL" clId="{E752EACC-4905-48AD-A6F6-2B1DABE711AB}" dt="2024-05-31T10:56:11.888" v="7083"/>
          <ac:spMkLst>
            <pc:docMk/>
            <pc:sldMk cId="300205410" sldId="772"/>
            <ac:spMk id="55" creationId="{53145237-EB00-8E94-65C3-6159FCAEDE60}"/>
          </ac:spMkLst>
        </pc:spChg>
        <pc:spChg chg="add mod">
          <ac:chgData name="Kuula Anna-Stina" userId="7268a26c-074a-4576-8e9c-a5e8d29952c7" providerId="ADAL" clId="{E752EACC-4905-48AD-A6F6-2B1DABE711AB}" dt="2024-05-31T10:56:11.888" v="7083"/>
          <ac:spMkLst>
            <pc:docMk/>
            <pc:sldMk cId="300205410" sldId="772"/>
            <ac:spMk id="56" creationId="{64ADC963-EF66-BA16-386A-1835F47753C7}"/>
          </ac:spMkLst>
        </pc:spChg>
        <pc:spChg chg="add mod">
          <ac:chgData name="Kuula Anna-Stina" userId="7268a26c-074a-4576-8e9c-a5e8d29952c7" providerId="ADAL" clId="{E752EACC-4905-48AD-A6F6-2B1DABE711AB}" dt="2024-05-31T10:56:11.888" v="7083"/>
          <ac:spMkLst>
            <pc:docMk/>
            <pc:sldMk cId="300205410" sldId="772"/>
            <ac:spMk id="57" creationId="{F550797E-99CC-CE64-3AE1-36DFE358DBCB}"/>
          </ac:spMkLst>
        </pc:spChg>
        <pc:spChg chg="add mod">
          <ac:chgData name="Kuula Anna-Stina" userId="7268a26c-074a-4576-8e9c-a5e8d29952c7" providerId="ADAL" clId="{E752EACC-4905-48AD-A6F6-2B1DABE711AB}" dt="2024-05-31T10:56:11.888" v="7083"/>
          <ac:spMkLst>
            <pc:docMk/>
            <pc:sldMk cId="300205410" sldId="772"/>
            <ac:spMk id="58" creationId="{519CFEEE-6C45-CBF2-112E-33BE51804174}"/>
          </ac:spMkLst>
        </pc:spChg>
        <pc:spChg chg="add mod">
          <ac:chgData name="Kuula Anna-Stina" userId="7268a26c-074a-4576-8e9c-a5e8d29952c7" providerId="ADAL" clId="{E752EACC-4905-48AD-A6F6-2B1DABE711AB}" dt="2024-05-31T10:56:11.888" v="7083"/>
          <ac:spMkLst>
            <pc:docMk/>
            <pc:sldMk cId="300205410" sldId="772"/>
            <ac:spMk id="59" creationId="{14590E53-8067-074B-1032-BC3BCD59E26E}"/>
          </ac:spMkLst>
        </pc:spChg>
        <pc:spChg chg="add mod">
          <ac:chgData name="Kuula Anna-Stina" userId="7268a26c-074a-4576-8e9c-a5e8d29952c7" providerId="ADAL" clId="{E752EACC-4905-48AD-A6F6-2B1DABE711AB}" dt="2024-05-31T10:56:11.888" v="7083"/>
          <ac:spMkLst>
            <pc:docMk/>
            <pc:sldMk cId="300205410" sldId="772"/>
            <ac:spMk id="60" creationId="{E890DE2B-0BAE-489D-EE27-F6D6A78F172B}"/>
          </ac:spMkLst>
        </pc:spChg>
        <pc:spChg chg="add mod">
          <ac:chgData name="Kuula Anna-Stina" userId="7268a26c-074a-4576-8e9c-a5e8d29952c7" providerId="ADAL" clId="{E752EACC-4905-48AD-A6F6-2B1DABE711AB}" dt="2024-05-31T10:56:11.888" v="7083"/>
          <ac:spMkLst>
            <pc:docMk/>
            <pc:sldMk cId="300205410" sldId="772"/>
            <ac:spMk id="61" creationId="{BED61607-94BC-8A5D-B219-328AEB969807}"/>
          </ac:spMkLst>
        </pc:spChg>
        <pc:spChg chg="add mod">
          <ac:chgData name="Kuula Anna-Stina" userId="7268a26c-074a-4576-8e9c-a5e8d29952c7" providerId="ADAL" clId="{E752EACC-4905-48AD-A6F6-2B1DABE711AB}" dt="2024-05-31T10:56:11.888" v="7083"/>
          <ac:spMkLst>
            <pc:docMk/>
            <pc:sldMk cId="300205410" sldId="772"/>
            <ac:spMk id="62" creationId="{4F648E25-071C-54C7-06CE-516454343416}"/>
          </ac:spMkLst>
        </pc:spChg>
        <pc:spChg chg="add mod">
          <ac:chgData name="Kuula Anna-Stina" userId="7268a26c-074a-4576-8e9c-a5e8d29952c7" providerId="ADAL" clId="{E752EACC-4905-48AD-A6F6-2B1DABE711AB}" dt="2024-05-31T10:56:11.888" v="7083"/>
          <ac:spMkLst>
            <pc:docMk/>
            <pc:sldMk cId="300205410" sldId="772"/>
            <ac:spMk id="63" creationId="{8405F858-E4C5-E53A-4B11-14517B91D46C}"/>
          </ac:spMkLst>
        </pc:spChg>
        <pc:spChg chg="add mod">
          <ac:chgData name="Kuula Anna-Stina" userId="7268a26c-074a-4576-8e9c-a5e8d29952c7" providerId="ADAL" clId="{E752EACC-4905-48AD-A6F6-2B1DABE711AB}" dt="2024-05-31T10:56:11.888" v="7083"/>
          <ac:spMkLst>
            <pc:docMk/>
            <pc:sldMk cId="300205410" sldId="772"/>
            <ac:spMk id="64" creationId="{554EC3AE-B5DF-99DF-0183-8A7647FEBBD5}"/>
          </ac:spMkLst>
        </pc:spChg>
        <pc:spChg chg="add mod">
          <ac:chgData name="Kuula Anna-Stina" userId="7268a26c-074a-4576-8e9c-a5e8d29952c7" providerId="ADAL" clId="{E752EACC-4905-48AD-A6F6-2B1DABE711AB}" dt="2024-05-31T10:56:11.888" v="7083"/>
          <ac:spMkLst>
            <pc:docMk/>
            <pc:sldMk cId="300205410" sldId="772"/>
            <ac:spMk id="65" creationId="{9FEB5F5D-8CAF-0397-6742-B6DDB486D7A3}"/>
          </ac:spMkLst>
        </pc:spChg>
        <pc:spChg chg="add del mod">
          <ac:chgData name="Kuula Anna-Stina" userId="7268a26c-074a-4576-8e9c-a5e8d29952c7" providerId="ADAL" clId="{E752EACC-4905-48AD-A6F6-2B1DABE711AB}" dt="2024-05-31T11:01:12.879" v="7301" actId="478"/>
          <ac:spMkLst>
            <pc:docMk/>
            <pc:sldMk cId="300205410" sldId="772"/>
            <ac:spMk id="67" creationId="{265FFE73-7C8C-7871-F058-F2D2B31B6C09}"/>
          </ac:spMkLst>
        </pc:spChg>
        <pc:spChg chg="add mod">
          <ac:chgData name="Kuula Anna-Stina" userId="7268a26c-074a-4576-8e9c-a5e8d29952c7" providerId="ADAL" clId="{E752EACC-4905-48AD-A6F6-2B1DABE711AB}" dt="2024-05-31T10:58:10.954" v="7121" actId="403"/>
          <ac:spMkLst>
            <pc:docMk/>
            <pc:sldMk cId="300205410" sldId="772"/>
            <ac:spMk id="68" creationId="{30997DD5-43A0-6D73-4979-F76719C693DB}"/>
          </ac:spMkLst>
        </pc:spChg>
        <pc:spChg chg="add mod">
          <ac:chgData name="Kuula Anna-Stina" userId="7268a26c-074a-4576-8e9c-a5e8d29952c7" providerId="ADAL" clId="{E752EACC-4905-48AD-A6F6-2B1DABE711AB}" dt="2024-05-31T11:13:35.709" v="7473" actId="14100"/>
          <ac:spMkLst>
            <pc:docMk/>
            <pc:sldMk cId="300205410" sldId="772"/>
            <ac:spMk id="69" creationId="{3B9C9C4C-8359-07D3-9FEC-CC2A1829AFD3}"/>
          </ac:spMkLst>
        </pc:spChg>
        <pc:spChg chg="add mod">
          <ac:chgData name="Kuula Anna-Stina" userId="7268a26c-074a-4576-8e9c-a5e8d29952c7" providerId="ADAL" clId="{E752EACC-4905-48AD-A6F6-2B1DABE711AB}" dt="2024-05-31T10:58:20.015" v="7122" actId="20577"/>
          <ac:spMkLst>
            <pc:docMk/>
            <pc:sldMk cId="300205410" sldId="772"/>
            <ac:spMk id="70" creationId="{0D3D01A7-9F7D-F4DE-8D1A-E1A76674214B}"/>
          </ac:spMkLst>
        </pc:spChg>
        <pc:spChg chg="add mod">
          <ac:chgData name="Kuula Anna-Stina" userId="7268a26c-074a-4576-8e9c-a5e8d29952c7" providerId="ADAL" clId="{E752EACC-4905-48AD-A6F6-2B1DABE711AB}" dt="2024-05-31T11:13:46.353" v="7474" actId="14100"/>
          <ac:spMkLst>
            <pc:docMk/>
            <pc:sldMk cId="300205410" sldId="772"/>
            <ac:spMk id="71" creationId="{53145237-EB00-8E94-65C3-6159FCAEDE60}"/>
          </ac:spMkLst>
        </pc:spChg>
        <pc:spChg chg="add mod">
          <ac:chgData name="Kuula Anna-Stina" userId="7268a26c-074a-4576-8e9c-a5e8d29952c7" providerId="ADAL" clId="{E752EACC-4905-48AD-A6F6-2B1DABE711AB}" dt="2024-05-31T11:13:00.671" v="7467" actId="14100"/>
          <ac:spMkLst>
            <pc:docMk/>
            <pc:sldMk cId="300205410" sldId="772"/>
            <ac:spMk id="72" creationId="{64ADC963-EF66-BA16-386A-1835F47753C7}"/>
          </ac:spMkLst>
        </pc:spChg>
        <pc:spChg chg="add mod">
          <ac:chgData name="Kuula Anna-Stina" userId="7268a26c-074a-4576-8e9c-a5e8d29952c7" providerId="ADAL" clId="{E752EACC-4905-48AD-A6F6-2B1DABE711AB}" dt="2024-05-31T11:20:31.429" v="7569" actId="207"/>
          <ac:spMkLst>
            <pc:docMk/>
            <pc:sldMk cId="300205410" sldId="772"/>
            <ac:spMk id="73" creationId="{F550797E-99CC-CE64-3AE1-36DFE358DBCB}"/>
          </ac:spMkLst>
        </pc:spChg>
        <pc:spChg chg="add mod">
          <ac:chgData name="Kuula Anna-Stina" userId="7268a26c-074a-4576-8e9c-a5e8d29952c7" providerId="ADAL" clId="{E752EACC-4905-48AD-A6F6-2B1DABE711AB}" dt="2024-05-31T11:20:36.691" v="7570" actId="207"/>
          <ac:spMkLst>
            <pc:docMk/>
            <pc:sldMk cId="300205410" sldId="772"/>
            <ac:spMk id="74" creationId="{519CFEEE-6C45-CBF2-112E-33BE51804174}"/>
          </ac:spMkLst>
        </pc:spChg>
        <pc:spChg chg="add mod">
          <ac:chgData name="Kuula Anna-Stina" userId="7268a26c-074a-4576-8e9c-a5e8d29952c7" providerId="ADAL" clId="{E752EACC-4905-48AD-A6F6-2B1DABE711AB}" dt="2024-05-31T11:14:06.790" v="7477" actId="14100"/>
          <ac:spMkLst>
            <pc:docMk/>
            <pc:sldMk cId="300205410" sldId="772"/>
            <ac:spMk id="75" creationId="{14590E53-8067-074B-1032-BC3BCD59E26E}"/>
          </ac:spMkLst>
        </pc:spChg>
        <pc:spChg chg="add mod">
          <ac:chgData name="Kuula Anna-Stina" userId="7268a26c-074a-4576-8e9c-a5e8d29952c7" providerId="ADAL" clId="{E752EACC-4905-48AD-A6F6-2B1DABE711AB}" dt="2024-05-31T11:20:40.441" v="7571" actId="207"/>
          <ac:spMkLst>
            <pc:docMk/>
            <pc:sldMk cId="300205410" sldId="772"/>
            <ac:spMk id="76" creationId="{E890DE2B-0BAE-489D-EE27-F6D6A78F172B}"/>
          </ac:spMkLst>
        </pc:spChg>
        <pc:spChg chg="add mod">
          <ac:chgData name="Kuula Anna-Stina" userId="7268a26c-074a-4576-8e9c-a5e8d29952c7" providerId="ADAL" clId="{E752EACC-4905-48AD-A6F6-2B1DABE711AB}" dt="2024-05-31T11:14:00.364" v="7476" actId="14100"/>
          <ac:spMkLst>
            <pc:docMk/>
            <pc:sldMk cId="300205410" sldId="772"/>
            <ac:spMk id="77" creationId="{BED61607-94BC-8A5D-B219-328AEB969807}"/>
          </ac:spMkLst>
        </pc:spChg>
        <pc:spChg chg="add mod">
          <ac:chgData name="Kuula Anna-Stina" userId="7268a26c-074a-4576-8e9c-a5e8d29952c7" providerId="ADAL" clId="{E752EACC-4905-48AD-A6F6-2B1DABE711AB}" dt="2024-05-31T11:13:10.198" v="7470" actId="1036"/>
          <ac:spMkLst>
            <pc:docMk/>
            <pc:sldMk cId="300205410" sldId="772"/>
            <ac:spMk id="78" creationId="{4F648E25-071C-54C7-06CE-516454343416}"/>
          </ac:spMkLst>
        </pc:spChg>
        <pc:spChg chg="add mod">
          <ac:chgData name="Kuula Anna-Stina" userId="7268a26c-074a-4576-8e9c-a5e8d29952c7" providerId="ADAL" clId="{E752EACC-4905-48AD-A6F6-2B1DABE711AB}" dt="2024-05-31T10:58:59.747" v="7130" actId="403"/>
          <ac:spMkLst>
            <pc:docMk/>
            <pc:sldMk cId="300205410" sldId="772"/>
            <ac:spMk id="79" creationId="{8405F858-E4C5-E53A-4B11-14517B91D46C}"/>
          </ac:spMkLst>
        </pc:spChg>
        <pc:spChg chg="add mod">
          <ac:chgData name="Kuula Anna-Stina" userId="7268a26c-074a-4576-8e9c-a5e8d29952c7" providerId="ADAL" clId="{E752EACC-4905-48AD-A6F6-2B1DABE711AB}" dt="2024-05-31T10:58:59.747" v="7130" actId="403"/>
          <ac:spMkLst>
            <pc:docMk/>
            <pc:sldMk cId="300205410" sldId="772"/>
            <ac:spMk id="80" creationId="{554EC3AE-B5DF-99DF-0183-8A7647FEBBD5}"/>
          </ac:spMkLst>
        </pc:spChg>
        <pc:spChg chg="add mod">
          <ac:chgData name="Kuula Anna-Stina" userId="7268a26c-074a-4576-8e9c-a5e8d29952c7" providerId="ADAL" clId="{E752EACC-4905-48AD-A6F6-2B1DABE711AB}" dt="2024-05-31T10:58:59.747" v="7130" actId="403"/>
          <ac:spMkLst>
            <pc:docMk/>
            <pc:sldMk cId="300205410" sldId="772"/>
            <ac:spMk id="81" creationId="{9FEB5F5D-8CAF-0397-6742-B6DDB486D7A3}"/>
          </ac:spMkLst>
        </pc:spChg>
        <pc:spChg chg="add del mod">
          <ac:chgData name="Kuula Anna-Stina" userId="7268a26c-074a-4576-8e9c-a5e8d29952c7" providerId="ADAL" clId="{E752EACC-4905-48AD-A6F6-2B1DABE711AB}" dt="2024-05-31T10:56:48.333" v="7089" actId="478"/>
          <ac:spMkLst>
            <pc:docMk/>
            <pc:sldMk cId="300205410" sldId="772"/>
            <ac:spMk id="83" creationId="{812B7CCE-C93C-18F7-C36B-17C646C82AB7}"/>
          </ac:spMkLst>
        </pc:spChg>
        <pc:spChg chg="add del mod">
          <ac:chgData name="Kuula Anna-Stina" userId="7268a26c-074a-4576-8e9c-a5e8d29952c7" providerId="ADAL" clId="{E752EACC-4905-48AD-A6F6-2B1DABE711AB}" dt="2024-05-31T10:57:27.146" v="7095" actId="478"/>
          <ac:spMkLst>
            <pc:docMk/>
            <pc:sldMk cId="300205410" sldId="772"/>
            <ac:spMk id="85" creationId="{85F65805-EDA9-F7D7-124D-CFE176BDCB9A}"/>
          </ac:spMkLst>
        </pc:spChg>
        <pc:spChg chg="add mod">
          <ac:chgData name="Kuula Anna-Stina" userId="7268a26c-074a-4576-8e9c-a5e8d29952c7" providerId="ADAL" clId="{E752EACC-4905-48AD-A6F6-2B1DABE711AB}" dt="2024-05-31T10:57:56.474" v="7112" actId="571"/>
          <ac:spMkLst>
            <pc:docMk/>
            <pc:sldMk cId="300205410" sldId="772"/>
            <ac:spMk id="86" creationId="{7A6C64D7-2BD0-05B8-5A3F-234D00B8717A}"/>
          </ac:spMkLst>
        </pc:spChg>
        <pc:spChg chg="add mod">
          <ac:chgData name="Kuula Anna-Stina" userId="7268a26c-074a-4576-8e9c-a5e8d29952c7" providerId="ADAL" clId="{E752EACC-4905-48AD-A6F6-2B1DABE711AB}" dt="2024-05-31T10:57:56.474" v="7112" actId="571"/>
          <ac:spMkLst>
            <pc:docMk/>
            <pc:sldMk cId="300205410" sldId="772"/>
            <ac:spMk id="87" creationId="{BA508AB7-965E-45B1-C4BD-A7AEB7B47B97}"/>
          </ac:spMkLst>
        </pc:spChg>
        <pc:spChg chg="add mod">
          <ac:chgData name="Kuula Anna-Stina" userId="7268a26c-074a-4576-8e9c-a5e8d29952c7" providerId="ADAL" clId="{E752EACC-4905-48AD-A6F6-2B1DABE711AB}" dt="2024-05-31T10:57:56.474" v="7112" actId="571"/>
          <ac:spMkLst>
            <pc:docMk/>
            <pc:sldMk cId="300205410" sldId="772"/>
            <ac:spMk id="88" creationId="{CDE06C0F-B1D9-BF39-2A8A-544F7CBE82D4}"/>
          </ac:spMkLst>
        </pc:spChg>
        <pc:spChg chg="add mod">
          <ac:chgData name="Kuula Anna-Stina" userId="7268a26c-074a-4576-8e9c-a5e8d29952c7" providerId="ADAL" clId="{E752EACC-4905-48AD-A6F6-2B1DABE711AB}" dt="2024-05-31T11:01:09.316" v="7300" actId="14100"/>
          <ac:spMkLst>
            <pc:docMk/>
            <pc:sldMk cId="300205410" sldId="772"/>
            <ac:spMk id="89" creationId="{3AAC7407-528F-45E6-C3B2-38CE25992AF2}"/>
          </ac:spMkLst>
        </pc:spChg>
        <pc:grpChg chg="add mod">
          <ac:chgData name="Kuula Anna-Stina" userId="7268a26c-074a-4576-8e9c-a5e8d29952c7" providerId="ADAL" clId="{E752EACC-4905-48AD-A6F6-2B1DABE711AB}" dt="2024-05-31T10:54:59.967" v="7069"/>
          <ac:grpSpMkLst>
            <pc:docMk/>
            <pc:sldMk cId="300205410" sldId="772"/>
            <ac:grpSpMk id="6" creationId="{E3F4FF34-0149-1D81-4A7A-E9358A44CDBE}"/>
          </ac:grpSpMkLst>
        </pc:grpChg>
        <pc:grpChg chg="add mod">
          <ac:chgData name="Kuula Anna-Stina" userId="7268a26c-074a-4576-8e9c-a5e8d29952c7" providerId="ADAL" clId="{E752EACC-4905-48AD-A6F6-2B1DABE711AB}" dt="2024-05-31T10:55:05.171" v="7071"/>
          <ac:grpSpMkLst>
            <pc:docMk/>
            <pc:sldMk cId="300205410" sldId="772"/>
            <ac:grpSpMk id="21" creationId="{E3F4FF34-0149-1D81-4A7A-E9358A44CDBE}"/>
          </ac:grpSpMkLst>
        </pc:grpChg>
        <pc:grpChg chg="add del mod">
          <ac:chgData name="Kuula Anna-Stina" userId="7268a26c-074a-4576-8e9c-a5e8d29952c7" providerId="ADAL" clId="{E752EACC-4905-48AD-A6F6-2B1DABE711AB}" dt="2024-05-31T10:56:06.686" v="7081" actId="478"/>
          <ac:grpSpMkLst>
            <pc:docMk/>
            <pc:sldMk cId="300205410" sldId="772"/>
            <ac:grpSpMk id="36" creationId="{E3F4FF34-0149-1D81-4A7A-E9358A44CDBE}"/>
          </ac:grpSpMkLst>
        </pc:grpChg>
        <pc:grpChg chg="add mod">
          <ac:chgData name="Kuula Anna-Stina" userId="7268a26c-074a-4576-8e9c-a5e8d29952c7" providerId="ADAL" clId="{E752EACC-4905-48AD-A6F6-2B1DABE711AB}" dt="2024-05-31T10:56:11.888" v="7083"/>
          <ac:grpSpMkLst>
            <pc:docMk/>
            <pc:sldMk cId="300205410" sldId="772"/>
            <ac:grpSpMk id="51" creationId="{E3F4FF34-0149-1D81-4A7A-E9358A44CDBE}"/>
          </ac:grpSpMkLst>
        </pc:grpChg>
        <pc:grpChg chg="add mod">
          <ac:chgData name="Kuula Anna-Stina" userId="7268a26c-074a-4576-8e9c-a5e8d29952c7" providerId="ADAL" clId="{E752EACC-4905-48AD-A6F6-2B1DABE711AB}" dt="2024-05-31T11:19:27.089" v="7555" actId="962"/>
          <ac:grpSpMkLst>
            <pc:docMk/>
            <pc:sldMk cId="300205410" sldId="772"/>
            <ac:grpSpMk id="66" creationId="{E3F4FF34-0149-1D81-4A7A-E9358A44CDBE}"/>
          </ac:grpSpMkLst>
        </pc:grpChg>
      </pc:sldChg>
    </pc:docChg>
  </pc:docChgLst>
  <pc:docChgLst>
    <pc:chgData name="Riihinen Arto" userId="S::arto.riihinen@jamk.fi::194264d8-24f7-4ea2-8b93-242d3e21545f" providerId="AD" clId="Web-{1AC5F948-5373-C732-1081-1FB4C878C526}"/>
    <pc:docChg chg="modSld">
      <pc:chgData name="Riihinen Arto" userId="S::arto.riihinen@jamk.fi::194264d8-24f7-4ea2-8b93-242d3e21545f" providerId="AD" clId="Web-{1AC5F948-5373-C732-1081-1FB4C878C526}" dt="2024-05-31T08:53:29.559" v="23" actId="14100"/>
      <pc:docMkLst>
        <pc:docMk/>
      </pc:docMkLst>
      <pc:sldChg chg="addSp delSp modSp">
        <pc:chgData name="Riihinen Arto" userId="S::arto.riihinen@jamk.fi::194264d8-24f7-4ea2-8b93-242d3e21545f" providerId="AD" clId="Web-{1AC5F948-5373-C732-1081-1FB4C878C526}" dt="2024-05-31T08:53:29.559" v="23" actId="14100"/>
        <pc:sldMkLst>
          <pc:docMk/>
          <pc:sldMk cId="2178869107" sldId="702"/>
        </pc:sldMkLst>
        <pc:spChg chg="mod">
          <ac:chgData name="Riihinen Arto" userId="S::arto.riihinen@jamk.fi::194264d8-24f7-4ea2-8b93-242d3e21545f" providerId="AD" clId="Web-{1AC5F948-5373-C732-1081-1FB4C878C526}" dt="2024-05-31T08:53:23.824" v="22" actId="20577"/>
          <ac:spMkLst>
            <pc:docMk/>
            <pc:sldMk cId="2178869107" sldId="702"/>
            <ac:spMk id="3" creationId="{87183474-FA42-05E4-49BD-B0E14A48F15C}"/>
          </ac:spMkLst>
        </pc:spChg>
        <pc:spChg chg="del">
          <ac:chgData name="Riihinen Arto" userId="S::arto.riihinen@jamk.fi::194264d8-24f7-4ea2-8b93-242d3e21545f" providerId="AD" clId="Web-{1AC5F948-5373-C732-1081-1FB4C878C526}" dt="2024-05-31T08:52:44.058" v="7"/>
          <ac:spMkLst>
            <pc:docMk/>
            <pc:sldMk cId="2178869107" sldId="702"/>
            <ac:spMk id="10" creationId="{67C90F31-A0DC-5A6C-3BE4-93D7FF22BBAD}"/>
          </ac:spMkLst>
        </pc:spChg>
        <pc:picChg chg="add mod">
          <ac:chgData name="Riihinen Arto" userId="S::arto.riihinen@jamk.fi::194264d8-24f7-4ea2-8b93-242d3e21545f" providerId="AD" clId="Web-{1AC5F948-5373-C732-1081-1FB4C878C526}" dt="2024-05-31T08:53:29.559" v="23" actId="14100"/>
          <ac:picMkLst>
            <pc:docMk/>
            <pc:sldMk cId="2178869107" sldId="702"/>
            <ac:picMk id="2" creationId="{1B6897DD-161C-AE5A-0B5A-D18A8BF86075}"/>
          </ac:picMkLst>
        </pc:picChg>
      </pc:sldChg>
    </pc:docChg>
  </pc:docChgLst>
  <pc:docChgLst>
    <pc:chgData name="Riihinen Arto" userId="S::arto.riihinen@jamk.fi::194264d8-24f7-4ea2-8b93-242d3e21545f" providerId="AD" clId="Web-{EEDDFFB3-93BA-E571-88D9-6E8A5BE8D2FB}"/>
    <pc:docChg chg="modSld">
      <pc:chgData name="Riihinen Arto" userId="S::arto.riihinen@jamk.fi::194264d8-24f7-4ea2-8b93-242d3e21545f" providerId="AD" clId="Web-{EEDDFFB3-93BA-E571-88D9-6E8A5BE8D2FB}" dt="2024-05-29T08:58:56.440" v="32" actId="20577"/>
      <pc:docMkLst>
        <pc:docMk/>
      </pc:docMkLst>
      <pc:sldChg chg="modSp">
        <pc:chgData name="Riihinen Arto" userId="S::arto.riihinen@jamk.fi::194264d8-24f7-4ea2-8b93-242d3e21545f" providerId="AD" clId="Web-{EEDDFFB3-93BA-E571-88D9-6E8A5BE8D2FB}" dt="2024-05-29T08:58:56.440" v="32" actId="20577"/>
        <pc:sldMkLst>
          <pc:docMk/>
          <pc:sldMk cId="3709582831" sldId="708"/>
        </pc:sldMkLst>
        <pc:spChg chg="mod">
          <ac:chgData name="Riihinen Arto" userId="S::arto.riihinen@jamk.fi::194264d8-24f7-4ea2-8b93-242d3e21545f" providerId="AD" clId="Web-{EEDDFFB3-93BA-E571-88D9-6E8A5BE8D2FB}" dt="2024-05-29T08:58:56.440" v="32" actId="20577"/>
          <ac:spMkLst>
            <pc:docMk/>
            <pc:sldMk cId="3709582831" sldId="708"/>
            <ac:spMk id="10" creationId="{67C90F31-A0DC-5A6C-3BE4-93D7FF22BBAD}"/>
          </ac:spMkLst>
        </pc:spChg>
      </pc:sldChg>
      <pc:sldChg chg="modSp">
        <pc:chgData name="Riihinen Arto" userId="S::arto.riihinen@jamk.fi::194264d8-24f7-4ea2-8b93-242d3e21545f" providerId="AD" clId="Web-{EEDDFFB3-93BA-E571-88D9-6E8A5BE8D2FB}" dt="2024-05-29T08:57:04.265" v="1"/>
        <pc:sldMkLst>
          <pc:docMk/>
          <pc:sldMk cId="4088959229" sldId="759"/>
        </pc:sldMkLst>
        <pc:spChg chg="mod">
          <ac:chgData name="Riihinen Arto" userId="S::arto.riihinen@jamk.fi::194264d8-24f7-4ea2-8b93-242d3e21545f" providerId="AD" clId="Web-{EEDDFFB3-93BA-E571-88D9-6E8A5BE8D2FB}" dt="2024-05-29T08:57:04.265" v="1"/>
          <ac:spMkLst>
            <pc:docMk/>
            <pc:sldMk cId="4088959229" sldId="759"/>
            <ac:spMk id="9" creationId="{AA9AB893-DF19-76E2-8680-55039E3760C9}"/>
          </ac:spMkLst>
        </pc:spChg>
      </pc:sldChg>
    </pc:docChg>
  </pc:docChgLst>
</pc:chgInfo>
</file>

<file path=ppt/comments/modernComment_2BE_81DEE773.xml><?xml version="1.0" encoding="utf-8"?>
<p188:cmLst xmlns:a="http://schemas.openxmlformats.org/drawingml/2006/main" xmlns:r="http://schemas.openxmlformats.org/officeDocument/2006/relationships" xmlns:p188="http://schemas.microsoft.com/office/powerpoint/2018/8/main">
  <p188:cm id="{4FE8BFBA-65B6-4B74-B236-5AD80244887E}" authorId="{C1470E84-63D9-67DC-75F6-833E5C051041}" created="2024-05-31T07:47:43.083">
    <ac:deMkLst xmlns:ac="http://schemas.microsoft.com/office/drawing/2013/main/command">
      <pc:docMk xmlns:pc="http://schemas.microsoft.com/office/powerpoint/2013/main/command"/>
      <pc:sldMk xmlns:pc="http://schemas.microsoft.com/office/powerpoint/2013/main/command" cId="2178869107" sldId="702"/>
      <ac:spMk id="9" creationId="{AA9AB893-DF19-76E2-8680-55039E3760C9}"/>
    </ac:deMkLst>
    <p188:replyLst>
      <p188:reply id="{C95EE00D-4FE1-4ECA-8F2A-A11DB4E8B354}" authorId="{BF4E1A92-43AB-5846-49E2-ADCB26DA43FB}" created="2024-05-31T08:55:52.800">
        <p188:txBody>
          <a:bodyPr/>
          <a:lstStyle/>
          <a:p>
            <a:r>
              <a:rPr lang="fi-FI"/>
              <a:t>Oli tekstin kopiointivirhe. Nyt teksti on korjattu.</a:t>
            </a:r>
          </a:p>
        </p188:txBody>
      </p188:reply>
    </p188:replyLst>
    <p188:txBody>
      <a:bodyPr/>
      <a:lstStyle/>
      <a:p>
        <a:r>
          <a:rPr lang="fi-FI"/>
          <a:t>Onko dian sisältö tarkoituksella sama kuin edellisen?</a:t>
        </a:r>
      </a:p>
    </p188:txBody>
  </p188:cm>
</p188:cmLst>
</file>

<file path=ppt/comments/modernComment_2C7_109D90E3.xml><?xml version="1.0" encoding="utf-8"?>
<p188:cmLst xmlns:a="http://schemas.openxmlformats.org/drawingml/2006/main" xmlns:r="http://schemas.openxmlformats.org/officeDocument/2006/relationships" xmlns:p188="http://schemas.microsoft.com/office/powerpoint/2018/8/main">
  <p188:cm id="{30A4A451-4F5F-4547-B9AB-F108C06A2A46}" authorId="{C1470E84-63D9-67DC-75F6-833E5C051041}" created="2024-05-31T07:35:37.940">
    <ac:txMkLst xmlns:ac="http://schemas.microsoft.com/office/drawing/2013/main/command">
      <pc:docMk xmlns:pc="http://schemas.microsoft.com/office/powerpoint/2013/main/command"/>
      <pc:sldMk xmlns:pc="http://schemas.microsoft.com/office/powerpoint/2013/main/command" cId="278761699" sldId="711"/>
      <ac:spMk id="5" creationId="{FA1BE028-893E-2DAC-D60B-B1FC01C7D34A}"/>
      <ac:txMk cp="0">
        <ac:context len="1" hash="13"/>
      </ac:txMk>
    </ac:txMkLst>
    <p188:replyLst>
      <p188:reply id="{B5197E9F-75F5-4A15-ABC0-AE2CAFA20A14}" authorId="{BF4E1A92-43AB-5846-49E2-ADCB26DA43FB}" created="2024-05-31T07:47:09.219">
        <p188:txBody>
          <a:bodyPr/>
          <a:lstStyle/>
          <a:p>
            <a:r>
              <a:rPr lang="en-US"/>
              <a:t>Selitys olisi minun erillisessä Ekosysteemipalvelut -diasarjassa. Entä, jos siihen laittaisi linkin? Tanjan idea kait on ollut, että tuo laajan diasarjan teksti pitäisi mahtua yhteen sivuun ja siksi hän ei kopioinut Ekosysteemipalveista dioja; siellä alkuosassa selitetään ekosysteemipalvelut useammalla dialla. Mutta totta, että lukijalle käsitteet pitää saada jollakin keinolla selkeiksi.</a:t>
            </a:r>
          </a:p>
        </p188:txBody>
      </p188:reply>
      <p188:reply id="{2401E4B3-20BA-49FA-9E70-85C67BC8858A}" authorId="{C1470E84-63D9-67DC-75F6-833E5C051041}" created="2024-05-31T08:00:10.255">
        <p188:txBody>
          <a:bodyPr/>
          <a:lstStyle/>
          <a:p>
            <a:r>
              <a:rPr lang="fi-FI"/>
              <a:t>Selvä! Palaan tähän, kun olen käynyt kokonaisuuden läpi.</a:t>
            </a:r>
          </a:p>
        </p188:txBody>
      </p188:reply>
    </p188:replyLst>
    <p188:txBody>
      <a:bodyPr/>
      <a:lstStyle/>
      <a:p>
        <a:r>
          <a:rPr lang="fi-FI"/>
          <a:t>Onko tarpeen selittää ekosysteemipalvelut tarkemmin?</a:t>
        </a:r>
      </a:p>
    </p188:txBody>
  </p188:cm>
</p188:cmLst>
</file>

<file path=ppt/comments/modernComment_2CF_78F48A23.xml><?xml version="1.0" encoding="utf-8"?>
<p188:cmLst xmlns:a="http://schemas.openxmlformats.org/drawingml/2006/main" xmlns:r="http://schemas.openxmlformats.org/officeDocument/2006/relationships" xmlns:p188="http://schemas.microsoft.com/office/powerpoint/2018/8/main">
  <p188:cm id="{9BD46286-1119-404E-8BB1-56880AAEA512}" authorId="{C1470E84-63D9-67DC-75F6-833E5C051041}" created="2024-05-31T08:20:14.128">
    <ac:txMkLst xmlns:ac="http://schemas.microsoft.com/office/drawing/2013/main/command">
      <pc:docMk xmlns:pc="http://schemas.microsoft.com/office/powerpoint/2013/main/command"/>
      <pc:sldMk xmlns:pc="http://schemas.microsoft.com/office/powerpoint/2013/main/command" cId="2029292067" sldId="719"/>
      <ac:spMk id="5" creationId="{BDC3DE34-09F2-F623-47DC-1B2AB6FB4B02}"/>
      <ac:txMk cp="561" len="5">
        <ac:context len="568" hash="2474915040"/>
      </ac:txMk>
    </ac:txMkLst>
    <p188:pos x="6768624" y="2542943"/>
    <p188:txBody>
      <a:bodyPr/>
      <a:lstStyle/>
      <a:p>
        <a:r>
          <a:rPr lang="fi-FI"/>
          <a:t>Siirsin kuvan omalle dialleen, jotta siitä saa paremmin selvää</a:t>
        </a:r>
      </a:p>
    </p188:txBody>
  </p188:cm>
</p188:cmLst>
</file>

<file path=ppt/comments/modernComment_2D4_F583C941.xml><?xml version="1.0" encoding="utf-8"?>
<p188:cmLst xmlns:a="http://schemas.openxmlformats.org/drawingml/2006/main" xmlns:r="http://schemas.openxmlformats.org/officeDocument/2006/relationships" xmlns:p188="http://schemas.microsoft.com/office/powerpoint/2018/8/main">
  <p188:cm id="{84FCAC61-8730-45A2-8AD6-FD8F46809AF9}" authorId="{C1470E84-63D9-67DC-75F6-833E5C051041}" created="2024-05-31T08:29:19.534">
    <ac:deMkLst xmlns:ac="http://schemas.microsoft.com/office/drawing/2013/main/command">
      <pc:docMk xmlns:pc="http://schemas.microsoft.com/office/powerpoint/2013/main/command"/>
      <pc:sldMk xmlns:pc="http://schemas.microsoft.com/office/powerpoint/2013/main/command" cId="4119054657" sldId="724"/>
      <ac:picMk id="2" creationId="{FED3E178-25D1-9530-5ECF-26AB89523D19}"/>
    </ac:deMkLst>
    <p188:replyLst>
      <p188:reply id="{198D7C35-157D-46DA-9C21-F284CA6C1ACB}" authorId="{BF4E1A92-43AB-5846-49E2-ADCB26DA43FB}" created="2024-05-31T09:07:42.621">
        <p188:txBody>
          <a:bodyPr/>
          <a:lstStyle/>
          <a:p>
            <a:r>
              <a:rPr lang="fi-FI"/>
              <a:t>Polku 2.0 materiaalia aoe.fi -lähteestä: http://urn.fi/URN:NBN:fi:jyu-2023082588708  MIten se diaan pitää merkitä?</a:t>
            </a:r>
          </a:p>
        </p188:txBody>
      </p188:reply>
    </p188:replyLst>
    <p188:txBody>
      <a:bodyPr/>
      <a:lstStyle/>
      <a:p>
        <a:r>
          <a:rPr lang="fi-FI"/>
          <a:t>Kuvan lähde</a:t>
        </a:r>
      </a:p>
    </p188:txBody>
  </p188:cm>
</p188:cmLst>
</file>

<file path=ppt/comments/modernComment_2E1_B18C86AC.xml><?xml version="1.0" encoding="utf-8"?>
<p188:cmLst xmlns:a="http://schemas.openxmlformats.org/drawingml/2006/main" xmlns:r="http://schemas.openxmlformats.org/officeDocument/2006/relationships" xmlns:p188="http://schemas.microsoft.com/office/powerpoint/2018/8/main">
  <p188:cm id="{C35D5713-3308-417C-A512-DD6AD907F2BB}" authorId="{C1470E84-63D9-67DC-75F6-833E5C051041}" created="2024-05-31T08:55:26.817">
    <ac:txMkLst xmlns:ac="http://schemas.microsoft.com/office/drawing/2013/main/command">
      <pc:docMk xmlns:pc="http://schemas.microsoft.com/office/powerpoint/2013/main/command"/>
      <pc:sldMk xmlns:pc="http://schemas.microsoft.com/office/powerpoint/2013/main/command" cId="2978776748" sldId="737"/>
      <ac:spMk id="5" creationId="{7F463175-C1CD-F4CF-E059-577AC573F018}"/>
      <ac:txMk cp="0" len="86">
        <ac:context len="87" hash="2037126585"/>
      </ac:txMk>
    </ac:txMkLst>
    <p188:replyLst>
      <p188:reply id="{ADC1B58F-15FC-498F-8EDF-7EBBEE427BB5}" authorId="{C1470E84-63D9-67DC-75F6-833E5C051041}" created="2024-05-31T08:59:47.577">
        <p188:txBody>
          <a:bodyPr/>
          <a:lstStyle/>
          <a:p>
            <a:r>
              <a:rPr lang="fi-FI"/>
              <a:t>Voidaanko täydentää oikeudellisilla apukysymyksillä muusta lähteestä?</a:t>
            </a:r>
          </a:p>
        </p188:txBody>
      </p188:reply>
    </p188:replyLst>
    <p188:txBody>
      <a:bodyPr/>
      <a:lstStyle/>
      <a:p>
        <a:r>
          <a:rPr lang="fi-FI"/>
          <a:t>Vaihdan tähän tilalle tekstin, niin ei tarvita kuvalle tekstiselostella sisällöstä</a:t>
        </a:r>
      </a:p>
    </p188:txBody>
  </p188:cm>
</p188:cmLst>
</file>

<file path=ppt/comments/modernComment_2E4_B2A7F599.xml><?xml version="1.0" encoding="utf-8"?>
<p188:cmLst xmlns:a="http://schemas.openxmlformats.org/drawingml/2006/main" xmlns:r="http://schemas.openxmlformats.org/officeDocument/2006/relationships" xmlns:p188="http://schemas.microsoft.com/office/powerpoint/2018/8/main">
  <p188:cm id="{3A057F67-B5EC-4CDB-89E0-5CD548C4C04F}" authorId="{C1470E84-63D9-67DC-75F6-833E5C051041}" created="2024-05-31T09:13:56.922">
    <ac:txMkLst xmlns:ac="http://schemas.microsoft.com/office/drawing/2013/main/command">
      <pc:docMk xmlns:pc="http://schemas.microsoft.com/office/powerpoint/2013/main/command"/>
      <pc:sldMk xmlns:pc="http://schemas.microsoft.com/office/powerpoint/2013/main/command" cId="2997351833" sldId="740"/>
      <ac:spMk id="9" creationId="{AA9AB893-DF19-76E2-8680-55039E3760C9}"/>
      <ac:txMk cp="0" len="69">
        <ac:context len="70" hash="2418802165"/>
      </ac:txMk>
    </ac:txMkLst>
    <p188:pos x="9000496" y="312366"/>
    <p188:txBody>
      <a:bodyPr/>
      <a:lstStyle/>
      <a:p>
        <a:r>
          <a:rPr lang="fi-FI"/>
          <a:t>Muutan myös tämän tekstimuotoiseksi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31.5.2024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Opettajakäyttäjä: täydennä tähän opintojaksosi mukainen ohjeistus</a:t>
            </a:r>
          </a:p>
        </p:txBody>
      </p:sp>
      <p:sp>
        <p:nvSpPr>
          <p:cNvPr id="4" name="Slide Number Placeholder 3"/>
          <p:cNvSpPr>
            <a:spLocks noGrp="1"/>
          </p:cNvSpPr>
          <p:nvPr>
            <p:ph type="sldNum" sz="quarter" idx="5"/>
          </p:nvPr>
        </p:nvSpPr>
        <p:spPr/>
        <p:txBody>
          <a:bodyPr/>
          <a:lstStyle/>
          <a:p>
            <a:fld id="{117DA67C-5201-BB44-9041-FA521B0921E3}" type="slidenum">
              <a:rPr lang="fi-FI" smtClean="0"/>
              <a:t>6</a:t>
            </a:fld>
            <a:endParaRPr lang="fi-FI"/>
          </a:p>
        </p:txBody>
      </p:sp>
    </p:spTree>
    <p:extLst>
      <p:ext uri="{BB962C8B-B14F-4D97-AF65-F5344CB8AC3E}">
        <p14:creationId xmlns:p14="http://schemas.microsoft.com/office/powerpoint/2010/main" val="2772529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OVI – Uutta osaamista ja liiketoimintaa vihreän siirtymän tueksi</a:t>
            </a:r>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endParaRPr lang="fi-FI"/>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a:solidFill>
                  <a:schemeClr val="bg1"/>
                </a:solidFill>
              </a:rPr>
              <a:t>Click to edit Master subtitle style</a:t>
            </a:r>
            <a:endParaRPr lang="fi-FI">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a:solidFill>
                  <a:schemeClr val="bg1"/>
                </a:solidFill>
              </a:rPr>
              <a:t>Click to edit Master title style</a:t>
            </a:r>
            <a:endParaRPr lang="fi-FI">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a:t>Click to edit Master title style</a:t>
            </a:r>
            <a:endParaRPr lang="fi-FI"/>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a:t>Click to edit Master title style</a:t>
            </a:r>
            <a:endParaRPr lang="fi-FI"/>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OVI – Uutta osaamista ja liiketoimintaa vihreän siirtymän tueksi</a:t>
            </a:r>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2C7_109D90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mappi.metsakeskus.fi/catalog/Mappi/r/778"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2BE_81DEE77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tsakeskus.fi/fi/hankkeet/luotu" TargetMode="External"/><Relationship Id="rId2" Type="http://schemas.openxmlformats.org/officeDocument/2006/relationships/hyperlink" Target="https://www.metsakeskus.fi/fi/asiointi/yrityspalvelut/tulevaisuuskatsaukset" TargetMode="External"/><Relationship Id="rId1" Type="http://schemas.openxmlformats.org/officeDocument/2006/relationships/slideLayout" Target="../slideLayouts/slideLayout10.xml"/><Relationship Id="rId4" Type="http://schemas.openxmlformats.org/officeDocument/2006/relationships/hyperlink" Target="https://www.youtube.com/watch?v=Lk7OZvyAZDc&amp;t=136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mm.fi/metsat" TargetMode="External"/><Relationship Id="rId3" Type="http://schemas.openxmlformats.org/officeDocument/2006/relationships/hyperlink" Target="http://hdl.handle.net/10138/16508" TargetMode="External"/><Relationship Id="rId7" Type="http://schemas.openxmlformats.org/officeDocument/2006/relationships/hyperlink" Target="https://metsanhoidonsuositukset.fi/fi" TargetMode="External"/><Relationship Id="rId2" Type="http://schemas.openxmlformats.org/officeDocument/2006/relationships/hyperlink" Target="https://www.luontoon.fi/jokaisenoikeudet" TargetMode="External"/><Relationship Id="rId1" Type="http://schemas.openxmlformats.org/officeDocument/2006/relationships/slideLayout" Target="../slideLayouts/slideLayout10.xml"/><Relationship Id="rId6" Type="http://schemas.openxmlformats.org/officeDocument/2006/relationships/hyperlink" Target="https://www.metsakeskus.fi/fi/hankkeet/luotu" TargetMode="External"/><Relationship Id="rId11" Type="http://schemas.openxmlformats.org/officeDocument/2006/relationships/hyperlink" Target="https://mappi.metsakeskus.fi/catalog/Mappi/r/778" TargetMode="External"/><Relationship Id="rId5" Type="http://schemas.openxmlformats.org/officeDocument/2006/relationships/hyperlink" Target="https://www.youtube.com/watch?v=Lk7OZvyAZDc&amp;t=136s" TargetMode="External"/><Relationship Id="rId10" Type="http://schemas.openxmlformats.org/officeDocument/2006/relationships/hyperlink" Target="https://www.metsakeskus.fi/fi/asiointi/yrityspalvelut/tulevaisuuskatsaukset" TargetMode="External"/><Relationship Id="rId4" Type="http://schemas.openxmlformats.org/officeDocument/2006/relationships/hyperlink" Target="https://ym.fi/luonnonsuojelualueet" TargetMode="External"/><Relationship Id="rId9" Type="http://schemas.openxmlformats.org/officeDocument/2006/relationships/hyperlink" Target="https://mmm.fi/documents/1410837/12877048/Metsien+taloudellinen+merkitys+11092019.pdf/3e1220c1-b210-bb7e-7c6a-a60d84824607/Metsien+taloudellinen+merkitys+11092019.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s://www.facebook.com/Tyohevoset/?locale=fi_FI" TargetMode="External"/><Relationship Id="rId3" Type="http://schemas.openxmlformats.org/officeDocument/2006/relationships/hyperlink" Target="https://www.youtube.com/watch?v=F5zFRMS9VwM" TargetMode="External"/><Relationship Id="rId7" Type="http://schemas.openxmlformats.org/officeDocument/2006/relationships/hyperlink" Target="https://www.kaapaforest.fi/" TargetMode="External"/><Relationship Id="rId2" Type="http://schemas.openxmlformats.org/officeDocument/2006/relationships/hyperlink" Target="https://www.youtube.com/watch?v=C5ZdmcTztHw" TargetMode="External"/><Relationship Id="rId1" Type="http://schemas.openxmlformats.org/officeDocument/2006/relationships/slideLayout" Target="../slideLayouts/slideLayout10.xml"/><Relationship Id="rId6" Type="http://schemas.openxmlformats.org/officeDocument/2006/relationships/hyperlink" Target="https://luonkos.fi/pages/metsatuotteet" TargetMode="External"/><Relationship Id="rId5" Type="http://schemas.openxmlformats.org/officeDocument/2006/relationships/hyperlink" Target="https://www.youtube.com/watch?v=gGWXmqeBUe4" TargetMode="External"/><Relationship Id="rId4" Type="http://schemas.openxmlformats.org/officeDocument/2006/relationships/hyperlink" Target="https://www.youtube.com/watch?v=JoyInfueQho"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2CF_78F48A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_RIPK2n7upU&amp;t=210s" TargetMode="External"/><Relationship Id="rId2" Type="http://schemas.openxmlformats.org/officeDocument/2006/relationships/hyperlink" Target="https://www.youtube.com/watch?v=wX-o9aMDSWo" TargetMode="External"/><Relationship Id="rId1" Type="http://schemas.openxmlformats.org/officeDocument/2006/relationships/slideLayout" Target="../slideLayouts/slideLayout10.xml"/><Relationship Id="rId5" Type="http://schemas.openxmlformats.org/officeDocument/2006/relationships/hyperlink" Target="https://www.youtube.com/watch?v=8R22ILVB2LU" TargetMode="External"/><Relationship Id="rId4" Type="http://schemas.openxmlformats.org/officeDocument/2006/relationships/hyperlink" Target="https://www.youtube.com/watch?v=TJv9vzZnT5c"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5.xml"/><Relationship Id="rId7" Type="http://schemas.openxmlformats.org/officeDocument/2006/relationships/slide" Target="slide23.xml"/><Relationship Id="rId12" Type="http://schemas.openxmlformats.org/officeDocument/2006/relationships/slide" Target="slide63.xml"/><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slide" Target="slide19.xml"/><Relationship Id="rId11" Type="http://schemas.openxmlformats.org/officeDocument/2006/relationships/slide" Target="slide61.xml"/><Relationship Id="rId5" Type="http://schemas.openxmlformats.org/officeDocument/2006/relationships/slide" Target="slide9.xml"/><Relationship Id="rId10" Type="http://schemas.openxmlformats.org/officeDocument/2006/relationships/slide" Target="slide54.xml"/><Relationship Id="rId4" Type="http://schemas.openxmlformats.org/officeDocument/2006/relationships/slide" Target="slide6.xml"/><Relationship Id="rId9" Type="http://schemas.openxmlformats.org/officeDocument/2006/relationships/slide" Target="slide4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2D4_F583C94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hyperlink" Target="https://luonnontila.fi/indikaattorit-elinymparistoittain/" TargetMode="Externa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hyperlink" Target="https://www.businessfinland.fi/490600/globalassets/julkaisut/visit-finland/tutkimukset/2018/tyokaluja_vastuullisuusviestintaan_a5_web_21012019.pdf" TargetMode="External"/><Relationship Id="rId3" Type="http://schemas.openxmlformats.org/officeDocument/2006/relationships/hyperlink" Target="http://urn.fi/URN:ISBN:978-952-287-934-9" TargetMode="External"/><Relationship Id="rId7" Type="http://schemas.openxmlformats.org/officeDocument/2006/relationships/hyperlink" Target="https://www.youtube.com/watch?v=bWwLw-IoifQ" TargetMode="External"/><Relationship Id="rId2" Type="http://schemas.openxmlformats.org/officeDocument/2006/relationships/hyperlink" Target="https://www.youtube.com/watch?v=-w4V7PHyL2k" TargetMode="External"/><Relationship Id="rId1" Type="http://schemas.openxmlformats.org/officeDocument/2006/relationships/slideLayout" Target="../slideLayouts/slideLayout10.xml"/><Relationship Id="rId6" Type="http://schemas.openxmlformats.org/officeDocument/2006/relationships/hyperlink" Target="https://ym.fi/mita-on-kestava-kehitys" TargetMode="External"/><Relationship Id="rId5" Type="http://schemas.openxmlformats.org/officeDocument/2006/relationships/hyperlink" Target="https://urn.fi/URN:NBN:fi-fe20231110144629" TargetMode="External"/><Relationship Id="rId4" Type="http://schemas.openxmlformats.org/officeDocument/2006/relationships/hyperlink" Target="https://www.youtube.com/watch?v=2vjwooQ4NcU" TargetMode="External"/><Relationship Id="rId9" Type="http://schemas.openxmlformats.org/officeDocument/2006/relationships/hyperlink" Target="https://aoe.fi/#/materiaali/323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2E1_B18C86AC.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2E4_B2A7F59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uusyrityskeskus.fi/yrityksen-suunnittelu/liiketoimintasuunnitelma/" TargetMode="External"/><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uusyrityskeskus.fi/yrityksen-suunnittelu/liiketoimintasuunnitelma/" TargetMode="External"/><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s://uusyrityskeskus.fi/yrityksen-suunnittelu/liiketoimintasuunnitelma/" TargetMode="External"/><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p:txBody>
          <a:bodyPr/>
          <a:lstStyle/>
          <a:p>
            <a:r>
              <a:rPr lang="fi-FI" sz="5400"/>
              <a:t>Metsäluontopalvelu-liiketoiminnan kehittäminen</a:t>
            </a:r>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a:xfrm>
            <a:off x="2306320" y="3429000"/>
            <a:ext cx="7955280" cy="1122680"/>
          </a:xfrm>
        </p:spPr>
        <p:txBody>
          <a:bodyPr>
            <a:normAutofit fontScale="77500" lnSpcReduction="20000"/>
          </a:bodyPr>
          <a:lstStyle/>
          <a:p>
            <a:r>
              <a:rPr lang="en-US">
                <a:solidFill>
                  <a:schemeClr val="accent1">
                    <a:lumMod val="50000"/>
                  </a:schemeClr>
                </a:solidFill>
              </a:rPr>
              <a:t>Tommi Häyrynen (JAMK), Kaisa </a:t>
            </a:r>
            <a:r>
              <a:rPr lang="en-US" sz="3600">
                <a:solidFill>
                  <a:schemeClr val="accent1">
                    <a:lumMod val="50000"/>
                  </a:schemeClr>
                </a:solidFill>
              </a:rPr>
              <a:t>Kinnunen (JAMK), Arto Riihinen (JAMK), Tanja </a:t>
            </a:r>
            <a:r>
              <a:rPr lang="en-US" sz="3600" err="1">
                <a:solidFill>
                  <a:schemeClr val="accent1">
                    <a:lumMod val="50000"/>
                  </a:schemeClr>
                </a:solidFill>
              </a:rPr>
              <a:t>Shemeikka</a:t>
            </a:r>
            <a:r>
              <a:rPr lang="en-US" sz="3600">
                <a:solidFill>
                  <a:schemeClr val="accent1">
                    <a:lumMod val="50000"/>
                  </a:schemeClr>
                </a:solidFill>
              </a:rPr>
              <a:t> (JAMK)</a:t>
            </a:r>
          </a:p>
          <a:p>
            <a:r>
              <a:rPr lang="en-US" err="1">
                <a:solidFill>
                  <a:schemeClr val="accent1">
                    <a:lumMod val="50000"/>
                  </a:schemeClr>
                </a:solidFill>
              </a:rPr>
              <a:t>Kevät</a:t>
            </a:r>
            <a:r>
              <a:rPr lang="en-US">
                <a:solidFill>
                  <a:schemeClr val="accent1">
                    <a:lumMod val="50000"/>
                  </a:schemeClr>
                </a:solidFill>
              </a:rPr>
              <a:t> 2024</a:t>
            </a:r>
            <a:endParaRPr lang="en-US" sz="3600">
              <a:solidFill>
                <a:schemeClr val="accent1">
                  <a:lumMod val="50000"/>
                </a:schemeClr>
              </a:solidFill>
            </a:endParaRPr>
          </a:p>
          <a:p>
            <a:endParaRPr lang="fi-FI"/>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9A10A-0A27-2B9A-F45C-7621FB4521FB}"/>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1.1 Metsäluonnon hyödyntämismahdollisuudet </a:t>
            </a:r>
          </a:p>
        </p:txBody>
      </p:sp>
      <p:sp>
        <p:nvSpPr>
          <p:cNvPr id="4" name="Text Placeholder 3">
            <a:extLst>
              <a:ext uri="{FF2B5EF4-FFF2-40B4-BE49-F238E27FC236}">
                <a16:creationId xmlns:a16="http://schemas.microsoft.com/office/drawing/2014/main" id="{3CDAC324-B274-6C4E-D133-C1BB9AD5523B}"/>
              </a:ext>
            </a:extLst>
          </p:cNvPr>
          <p:cNvSpPr>
            <a:spLocks noGrp="1"/>
          </p:cNvSpPr>
          <p:nvPr>
            <p:ph type="body" idx="10"/>
          </p:nvPr>
        </p:nvSpPr>
        <p:spPr>
          <a:xfrm>
            <a:off x="803054" y="2113005"/>
            <a:ext cx="10525346" cy="4201298"/>
          </a:xfrm>
        </p:spPr>
        <p:txBody>
          <a:bodyPr>
            <a:normAutofit/>
          </a:bodyPr>
          <a:lstStyle/>
          <a:p>
            <a:pPr marL="285750" marR="0" lvl="0" indent="-285750" algn="l" defTabSz="914400" rtl="0" eaLnBrk="1" fontAlgn="base" latinLnBrk="0" hangingPunct="1">
              <a:lnSpc>
                <a:spcPct val="100000"/>
              </a:lnSpc>
              <a:spcBef>
                <a:spcPts val="1000"/>
              </a:spcBef>
              <a:spcAft>
                <a:spcPct val="0"/>
              </a:spcAft>
              <a:buClrTx/>
              <a:buSzTx/>
              <a:buFont typeface="Arial"/>
              <a:buChar char="•"/>
              <a:tabLst/>
              <a:defRPr/>
            </a:pPr>
            <a:r>
              <a:rPr kumimoji="0" lang="fi-FI" alt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Suomen metsät tarjoavat monipuolisen toimintaympäristön metsäluontoyrittäjille ja mahdollisuuden kehittää uusia tuotteita ekosysteemipalveluista. </a:t>
            </a:r>
          </a:p>
          <a:p>
            <a:pPr marL="285750" marR="0" lvl="0" indent="-285750" algn="l" defTabSz="914400" rtl="0" eaLnBrk="1" fontAlgn="base" latinLnBrk="0" hangingPunct="1">
              <a:lnSpc>
                <a:spcPct val="100000"/>
              </a:lnSpc>
              <a:spcBef>
                <a:spcPts val="1000"/>
              </a:spcBef>
              <a:spcAft>
                <a:spcPct val="0"/>
              </a:spcAft>
              <a:buClrTx/>
              <a:buSzTx/>
              <a:buFont typeface="Arial"/>
              <a:buChar char="•"/>
              <a:tabLst/>
              <a:defRPr/>
            </a:pPr>
            <a:r>
              <a:rPr kumimoji="0" lang="fi-FI" alt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75 % Suomen maapinta-alasta on metsää, josta suurin osa on yksityisomistuksessa. Metsätalousmaan pinta-alasta 23 % on suojeltu tai rajoitetun puuntuotannon piirissä.</a:t>
            </a:r>
          </a:p>
          <a:p>
            <a:pPr marL="285750" marR="0" lvl="0" indent="-285750" algn="l" defTabSz="914400" rtl="0" eaLnBrk="1" fontAlgn="base" latinLnBrk="0" hangingPunct="1">
              <a:lnSpc>
                <a:spcPct val="100000"/>
              </a:lnSpc>
              <a:spcBef>
                <a:spcPts val="1000"/>
              </a:spcBef>
              <a:spcAft>
                <a:spcPct val="0"/>
              </a:spcAft>
              <a:buClrTx/>
              <a:buSzTx/>
              <a:buFont typeface="Arial"/>
              <a:buChar char="•"/>
              <a:tabLst/>
              <a:defRPr/>
            </a:pPr>
            <a:r>
              <a:rPr kumimoji="0" lang="fi-FI" alt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Talousmetsissä tuotetaan puuraaka-ainetta metsäteollisuudelle, samalla huomioiden metsänhoitotoimissa luonnon monimuotoisuus ja ilmastonmuutoksen hillintä. </a:t>
            </a:r>
          </a:p>
          <a:p>
            <a:pPr marL="285750" indent="-285750" fontAlgn="base">
              <a:spcBef>
                <a:spcPts val="1000"/>
              </a:spcBef>
              <a:spcAft>
                <a:spcPct val="0"/>
              </a:spcAft>
              <a:buFont typeface="Arial"/>
              <a:buChar char="•"/>
              <a:defRPr/>
            </a:pPr>
            <a:r>
              <a:rPr kumimoji="0" lang="fi-FI" alt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t>
            </a:r>
            <a:r>
              <a:rPr kumimoji="0" lang="fi-FI" altLang="fi-FI" sz="2200" b="0" i="0" u="none" strike="noStrike" kern="1200" cap="none" spc="0" normalizeH="0" baseline="0" noProof="0" err="1">
                <a:ln>
                  <a:noFill/>
                </a:ln>
                <a:solidFill>
                  <a:srgbClr val="4472C4">
                    <a:lumMod val="50000"/>
                  </a:srgbClr>
                </a:solidFill>
                <a:effectLst/>
                <a:uLnTx/>
                <a:uFillTx/>
                <a:latin typeface="Calibri" panose="020F0502020204030204"/>
                <a:ea typeface="+mn-ea"/>
                <a:cs typeface="+mn-cs"/>
              </a:rPr>
              <a:t>Jokaisenoikeudet</a:t>
            </a:r>
            <a:r>
              <a:rPr kumimoji="0" lang="fi-FI" alt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mahdollistavat metsien käytön ja useimmat ekosysteemipalvelut ovat vapaasti hyödynnettävissä. Joissakin tapauksissa maanomistajan lupa on kuitenkin tarpeen. Metsiä voidaan käyttää monipuolisesti kehittämällä uusia tuotteita ja palveluita, jotka noudattavat kestävän kehityksen periaatteita.</a:t>
            </a:r>
            <a:endParaRPr kumimoji="0" lang="fi-FI" sz="22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6169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 Metsäluontopalveluyritykset</a:t>
            </a:r>
          </a:p>
        </p:txBody>
      </p:sp>
      <p:sp>
        <p:nvSpPr>
          <p:cNvPr id="4" name="Text Placeholder 3">
            <a:extLst>
              <a:ext uri="{FF2B5EF4-FFF2-40B4-BE49-F238E27FC236}">
                <a16:creationId xmlns:a16="http://schemas.microsoft.com/office/drawing/2014/main" id="{23322277-88A8-21B7-949A-150B4F3C8DFF}"/>
              </a:ext>
            </a:extLst>
          </p:cNvPr>
          <p:cNvSpPr>
            <a:spLocks noGrp="1"/>
          </p:cNvSpPr>
          <p:nvPr>
            <p:ph type="body" idx="10"/>
          </p:nvPr>
        </p:nvSpPr>
        <p:spPr>
          <a:xfrm>
            <a:off x="803054" y="1819468"/>
            <a:ext cx="7352657" cy="4637087"/>
          </a:xfrm>
        </p:spPr>
        <p:txBody>
          <a:bodyPr>
            <a:normAutofit/>
          </a:bodyPr>
          <a:lstStyle/>
          <a:p>
            <a:pPr marL="0" indent="0">
              <a:buNone/>
            </a:pPr>
            <a:r>
              <a:rPr lang="fi-FI" sz="2200"/>
              <a:t>Metsäluonto tarjoaa toimintaympäristön monipuoliseen luontoon liittyvien palvelujen tuottamiseen. Palvelut liittyvät metsäluonnon hyödyntämiseen tai metsäluonnon hoitoon. Metsäluontopalveluyritykset voidaan ryhmitellä mm.  seuraavasti:</a:t>
            </a:r>
          </a:p>
          <a:p>
            <a:pPr marL="457200" lvl="1" indent="0">
              <a:lnSpc>
                <a:spcPct val="100000"/>
              </a:lnSpc>
              <a:spcBef>
                <a:spcPts val="600"/>
              </a:spcBef>
              <a:buNone/>
            </a:pPr>
            <a:r>
              <a:rPr lang="fi-FI" sz="2200" b="1"/>
              <a:t>1. Metsäpalveluyritykset</a:t>
            </a:r>
          </a:p>
          <a:p>
            <a:pPr marL="457200" lvl="1" indent="0">
              <a:lnSpc>
                <a:spcPct val="100000"/>
              </a:lnSpc>
              <a:spcBef>
                <a:spcPts val="600"/>
              </a:spcBef>
              <a:buNone/>
            </a:pPr>
            <a:r>
              <a:rPr lang="fi-FI" sz="2200" b="1"/>
              <a:t>2. Metsäkonealan yritykset </a:t>
            </a:r>
          </a:p>
          <a:p>
            <a:pPr marL="457200" lvl="1" indent="0">
              <a:lnSpc>
                <a:spcPct val="100000"/>
              </a:lnSpc>
              <a:spcBef>
                <a:spcPts val="600"/>
              </a:spcBef>
              <a:buNone/>
            </a:pPr>
            <a:r>
              <a:rPr lang="fi-FI" sz="2200" b="1"/>
              <a:t>3. Luonnontuotealan yritykset</a:t>
            </a:r>
          </a:p>
          <a:p>
            <a:pPr marL="457200" lvl="1" indent="0">
              <a:lnSpc>
                <a:spcPct val="100000"/>
              </a:lnSpc>
              <a:spcBef>
                <a:spcPts val="600"/>
              </a:spcBef>
              <a:buNone/>
            </a:pPr>
            <a:r>
              <a:rPr lang="fi-FI" sz="2200" b="1"/>
              <a:t>4. Luontomatkailualan yritykset</a:t>
            </a:r>
          </a:p>
          <a:p>
            <a:pPr marL="457200" lvl="1" indent="0">
              <a:lnSpc>
                <a:spcPct val="100000"/>
              </a:lnSpc>
              <a:spcBef>
                <a:spcPts val="600"/>
              </a:spcBef>
              <a:buNone/>
            </a:pPr>
            <a:r>
              <a:rPr lang="fi-FI" sz="2200" b="1"/>
              <a:t>5. Metsäenergia-alan yritykset</a:t>
            </a:r>
            <a:br>
              <a:rPr lang="fi-FI" sz="1100" b="1"/>
            </a:br>
            <a:br>
              <a:rPr lang="fi-FI" sz="1800"/>
            </a:br>
            <a:r>
              <a:rPr lang="fi-FI" sz="1800"/>
              <a:t>Ämmälä, M. 2022. </a:t>
            </a:r>
            <a:r>
              <a:rPr lang="fi-FI" sz="1800">
                <a:hlinkClick r:id="rId2">
                  <a:extLst>
                    <a:ext uri="{A12FA001-AC4F-418D-AE19-62706E023703}">
                      <ahyp:hlinkClr xmlns:ahyp="http://schemas.microsoft.com/office/drawing/2018/hyperlinkcolor" val="tx"/>
                    </a:ext>
                  </a:extLst>
                </a:hlinkClick>
              </a:rPr>
              <a:t>Metsä- ja luontopalveluyritystoiminnan kehittäminen -hankkeen loppuraportti</a:t>
            </a:r>
            <a:r>
              <a:rPr lang="fi-FI" sz="1800"/>
              <a:t>. Suomen Metsäkeskus.</a:t>
            </a:r>
          </a:p>
        </p:txBody>
      </p:sp>
      <p:pic>
        <p:nvPicPr>
          <p:cNvPr id="2" name="Picture 3">
            <a:extLst>
              <a:ext uri="{FF2B5EF4-FFF2-40B4-BE49-F238E27FC236}">
                <a16:creationId xmlns:a16="http://schemas.microsoft.com/office/drawing/2014/main" id="{CE0030EA-A677-1728-BCB2-A5757360815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24"/>
          <a:stretch/>
        </p:blipFill>
        <p:spPr>
          <a:xfrm>
            <a:off x="7919491" y="2161364"/>
            <a:ext cx="3830891" cy="3277805"/>
          </a:xfrm>
          <a:prstGeom prst="rect">
            <a:avLst/>
          </a:prstGeom>
        </p:spPr>
      </p:pic>
    </p:spTree>
    <p:extLst>
      <p:ext uri="{BB962C8B-B14F-4D97-AF65-F5344CB8AC3E}">
        <p14:creationId xmlns:p14="http://schemas.microsoft.com/office/powerpoint/2010/main" val="196255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1.2.1 Metsäpalveluyritykset</a:t>
            </a:r>
          </a:p>
        </p:txBody>
      </p:sp>
      <p:sp>
        <p:nvSpPr>
          <p:cNvPr id="7" name="Text Placeholder 6">
            <a:extLst>
              <a:ext uri="{FF2B5EF4-FFF2-40B4-BE49-F238E27FC236}">
                <a16:creationId xmlns:a16="http://schemas.microsoft.com/office/drawing/2014/main" id="{047BB655-A279-4C57-6118-1307E9E841F9}"/>
              </a:ext>
            </a:extLst>
          </p:cNvPr>
          <p:cNvSpPr>
            <a:spLocks noGrp="1"/>
          </p:cNvSpPr>
          <p:nvPr>
            <p:ph type="body" idx="10"/>
          </p:nvPr>
        </p:nvSpPr>
        <p:spPr>
          <a:xfrm>
            <a:off x="803054" y="1819468"/>
            <a:ext cx="10525346" cy="4486081"/>
          </a:xfrm>
        </p:spPr>
        <p:txBody>
          <a:bodyPr>
            <a:normAutofit lnSpcReduction="10000"/>
          </a:bodyPr>
          <a:lstStyle/>
          <a:p>
            <a:pPr marL="342900" indent="-342900">
              <a:buFont typeface="Arial" panose="020B0604020202020204" pitchFamily="34" charset="0"/>
              <a:buChar char="•"/>
            </a:pPr>
            <a:r>
              <a:rPr lang="fi-FI" sz="2200">
                <a:solidFill>
                  <a:schemeClr val="tx1"/>
                </a:solidFill>
              </a:rPr>
              <a:t>Metsäpalveluyritysten yritysmuoto on pääosin joko toiminimi tai osakeyhtiö.</a:t>
            </a:r>
          </a:p>
          <a:p>
            <a:pPr marL="342900" indent="-342900">
              <a:buFont typeface="Arial" panose="020B0604020202020204" pitchFamily="34" charset="0"/>
              <a:buChar char="•"/>
            </a:pPr>
            <a:r>
              <a:rPr lang="fi-FI" sz="2200">
                <a:solidFill>
                  <a:schemeClr val="tx1"/>
                </a:solidFill>
              </a:rPr>
              <a:t>Useimmilla yrityksillä on liikevaihto alle 100 000 euroa vuodessa. Yritykset työllistävät tyypillisesti yrittäjän lisäksi vain yhden työntekijän. Useimmilla metsäpalveluyrityksillä on pyrkimys kasvaa, mutta yleensä maltillisesti. </a:t>
            </a:r>
          </a:p>
          <a:p>
            <a:pPr marL="342900" indent="-342900">
              <a:buFont typeface="Arial" panose="020B0604020202020204" pitchFamily="34" charset="0"/>
              <a:buChar char="•"/>
            </a:pPr>
            <a:r>
              <a:rPr lang="fi-FI" sz="2200">
                <a:solidFill>
                  <a:schemeClr val="tx1"/>
                </a:solidFill>
              </a:rPr>
              <a:t>Yritysten tavoitteena on usein kokoaikainen työllistyminen ja toimeentulon turvaaminen. Kasvun pullonkaulana on kuitenkin markkinointiosaaminen ja yrityksen pienet taloudelliset resurssit sekä  yhteistyökumppanien puute. Yrityksen kehittämiseen ja suunnitteluun ei ole yrittäjällä myöskään aina riittävästi aikaa.</a:t>
            </a:r>
          </a:p>
          <a:p>
            <a:pPr marL="342900" indent="-342900">
              <a:buFont typeface="Arial" panose="020B0604020202020204" pitchFamily="34" charset="0"/>
              <a:buChar char="•"/>
            </a:pPr>
            <a:r>
              <a:rPr lang="fi-FI" sz="2200">
                <a:solidFill>
                  <a:schemeClr val="tx1"/>
                </a:solidFill>
              </a:rPr>
              <a:t>Tärkein asiakasryhmä on metsänomistajat. Muita asiakkaita ovat isommat metsäalan yritykset ja metsänhoitoyhdistykset.</a:t>
            </a:r>
          </a:p>
          <a:p>
            <a:pPr marL="342900" indent="-342900">
              <a:buFont typeface="Arial" panose="020B0604020202020204" pitchFamily="34" charset="0"/>
              <a:buChar char="•"/>
            </a:pPr>
            <a:r>
              <a:rPr lang="fi-FI" sz="2200">
                <a:solidFill>
                  <a:schemeClr val="tx1"/>
                </a:solidFill>
              </a:rPr>
              <a:t>Yritykset ovat kiinnostuneita mm. luonnonhoitohankkeiden suunnittelusta ja toteutuksesta, energiapuuhankintapalveluista ja Metsäkeskuksen avoimien tietopalvelujen hyödyntämisestä perinteisten taimikonhoito- ja istutuspalvelujen ohella.</a:t>
            </a:r>
          </a:p>
        </p:txBody>
      </p:sp>
    </p:spTree>
    <p:extLst>
      <p:ext uri="{BB962C8B-B14F-4D97-AF65-F5344CB8AC3E}">
        <p14:creationId xmlns:p14="http://schemas.microsoft.com/office/powerpoint/2010/main" val="1577817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1.2.2 Metsäkonealan yritykset</a:t>
            </a:r>
          </a:p>
        </p:txBody>
      </p:sp>
      <p:sp>
        <p:nvSpPr>
          <p:cNvPr id="3" name="Text Placeholder 2">
            <a:extLst>
              <a:ext uri="{FF2B5EF4-FFF2-40B4-BE49-F238E27FC236}">
                <a16:creationId xmlns:a16="http://schemas.microsoft.com/office/drawing/2014/main" id="{0595AB9E-1D83-1C33-445C-163BD79EDA0F}"/>
              </a:ext>
            </a:extLst>
          </p:cNvPr>
          <p:cNvSpPr>
            <a:spLocks noGrp="1"/>
          </p:cNvSpPr>
          <p:nvPr>
            <p:ph type="body" idx="10"/>
          </p:nvPr>
        </p:nvSpPr>
        <p:spPr>
          <a:xfrm>
            <a:off x="803054" y="1819468"/>
            <a:ext cx="10525346" cy="4390831"/>
          </a:xfrm>
        </p:spPr>
        <p:txBody>
          <a:bodyPr>
            <a:normAutofit fontScale="92500" lnSpcReduction="20000"/>
          </a:body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400" b="0" i="0" u="none" strike="noStrike" kern="1200" cap="none" spc="0" normalizeH="0" baseline="0" noProof="0">
                <a:ln>
                  <a:noFill/>
                </a:ln>
                <a:solidFill>
                  <a:schemeClr val="tx1"/>
                </a:solidFill>
                <a:effectLst/>
                <a:uLnTx/>
                <a:uFillTx/>
                <a:ea typeface="+mn-ea"/>
                <a:cs typeface="+mn-cs"/>
              </a:rPr>
              <a:t>Useimmilla metsäkonealan yrityksillä on liikevaihto yli 400 000 euroa vuodessa. Yli puolet yrityksistä työllistää päätoimisesti yli 5 työntekijää ja lisäksi kausityövoimaa.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400" b="0" i="0" u="none" strike="noStrike" kern="1200" cap="none" spc="0" normalizeH="0" baseline="0" noProof="0">
                <a:ln>
                  <a:noFill/>
                </a:ln>
                <a:solidFill>
                  <a:schemeClr val="tx1"/>
                </a:solidFill>
                <a:effectLst/>
                <a:uLnTx/>
                <a:uFillTx/>
                <a:ea typeface="+mn-ea"/>
                <a:cs typeface="+mn-cs"/>
              </a:rPr>
              <a:t>Yrittäjillä on usein huoli toiminnan kannattavuudesta. Monen yrityksen tavoitteena on parantaa kannattavuutta tai säilyttää se vähintään nykytasolla.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400" b="0" i="0" u="none" strike="noStrike" kern="1200" cap="none" spc="0" normalizeH="0" baseline="0" noProof="0">
                <a:ln>
                  <a:noFill/>
                </a:ln>
                <a:solidFill>
                  <a:schemeClr val="tx1"/>
                </a:solidFill>
                <a:effectLst/>
                <a:uLnTx/>
                <a:uFillTx/>
                <a:ea typeface="+mn-ea"/>
                <a:cs typeface="+mn-cs"/>
              </a:rPr>
              <a:t>Osa yrityksistä pyrkii kasvamaan, mutta huomattava osa ei kuitenkaan tavoittele kasvua. Syynä on usein yrittäjän korkea ikä tai haluttomuus palkata lisää työvoimaa. Jatkuva kustannusten nousu ja osaavan työvoiman pula ovat suurimmat kasvun esteet.  Yrityksiltä puuttuu myös talousosaamista ja palvelujen hinnoitteluun liittyvää osaamista. Viestintä metsien käytöstä luo alasta negatiivisen kuvan.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400" b="0" i="0" u="none" strike="noStrike" kern="1200" cap="none" spc="0" normalizeH="0" baseline="0" noProof="0">
                <a:ln>
                  <a:noFill/>
                </a:ln>
                <a:solidFill>
                  <a:schemeClr val="tx1"/>
                </a:solidFill>
                <a:effectLst/>
                <a:uLnTx/>
                <a:uFillTx/>
                <a:ea typeface="+mn-ea"/>
                <a:cs typeface="+mn-cs"/>
              </a:rPr>
              <a:t>Tärkeimmät asiakasryhmät ovat metsäyhtiöt, metsänhoitoyhdistykset ja yksityiset metsänomistajat. Muita asiakkaita ovat isommat metsäalan yritykset ja metsänhoitoyhdistykset, joiden kanssa on solmittu pitkäaikaisia sopimussuhteita.</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400" b="0" i="0" u="none" strike="noStrike" kern="1200" cap="none" spc="0" normalizeH="0" baseline="0" noProof="0">
                <a:ln>
                  <a:noFill/>
                </a:ln>
                <a:solidFill>
                  <a:schemeClr val="tx1"/>
                </a:solidFill>
                <a:effectLst/>
                <a:uLnTx/>
                <a:uFillTx/>
                <a:ea typeface="+mn-ea"/>
                <a:cs typeface="+mn-cs"/>
              </a:rPr>
              <a:t>Liiketoimintaansa monipuolistamaan pyrkivät yritykset ovat kiinnostuneista aines- ja energiapuun ostosta. Yritykset haluavat usein keskittyä tiettyyn toimintaan parantaakseen kustannustehokkuutta</a:t>
            </a:r>
            <a:endParaRPr lang="fi-FI" sz="2400">
              <a:cs typeface="Calibri" panose="020F0502020204030204" pitchFamily="34" charset="0"/>
            </a:endParaRPr>
          </a:p>
        </p:txBody>
      </p:sp>
    </p:spTree>
    <p:extLst>
      <p:ext uri="{BB962C8B-B14F-4D97-AF65-F5344CB8AC3E}">
        <p14:creationId xmlns:p14="http://schemas.microsoft.com/office/powerpoint/2010/main" val="1130630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1.2.3 Luonnontuotealan yritykset</a:t>
            </a:r>
          </a:p>
        </p:txBody>
      </p:sp>
      <p:sp>
        <p:nvSpPr>
          <p:cNvPr id="3" name="Text Placeholder 2">
            <a:extLst>
              <a:ext uri="{FF2B5EF4-FFF2-40B4-BE49-F238E27FC236}">
                <a16:creationId xmlns:a16="http://schemas.microsoft.com/office/drawing/2014/main" id="{A0AEF0F9-6B14-0A54-6A28-47D772C05CA0}"/>
              </a:ext>
            </a:extLst>
          </p:cNvPr>
          <p:cNvSpPr>
            <a:spLocks noGrp="1"/>
          </p:cNvSpPr>
          <p:nvPr>
            <p:ph type="body" idx="10"/>
          </p:nvPr>
        </p:nvSpPr>
        <p:spPr>
          <a:xfrm>
            <a:off x="803054" y="1819468"/>
            <a:ext cx="10525346" cy="4281509"/>
          </a:xfrm>
        </p:spPr>
        <p:txBody>
          <a:bodyPr>
            <a:normAutofit lnSpcReduction="10000"/>
          </a:bodyPr>
          <a:lstStyle/>
          <a:p>
            <a:r>
              <a:rPr lang="fi-FI" sz="2200">
                <a:solidFill>
                  <a:srgbClr val="000000"/>
                </a:solidFill>
              </a:rPr>
              <a:t>Puolella yrityksistä liikevaihto on alle 50 000 euroa vuodessa. Valtaosa yrityksistä työllistää vain yrittäjän koko vuoden aikana. Toiminimi on yleisin yritysmuoto.</a:t>
            </a:r>
          </a:p>
          <a:p>
            <a:r>
              <a:rPr lang="fi-FI" sz="2200">
                <a:solidFill>
                  <a:srgbClr val="000000"/>
                </a:solidFill>
              </a:rPr>
              <a:t>Yritysten tavoitteina ovat yrittäjän kokoaikainen työllistyminen, hallittu kasvu ja vientimarkkinoille pääseminen. Yrityksillä on erittäin kova kasvuhalu.</a:t>
            </a:r>
          </a:p>
          <a:p>
            <a:r>
              <a:rPr lang="fi-FI" sz="2200">
                <a:solidFill>
                  <a:srgbClr val="000000"/>
                </a:solidFill>
              </a:rPr>
              <a:t>Kasvun pullonkaulana ovat pienet taloudelliset resurssit, toiminnan kausiluonteisuus, luomukeruualueiden puute ja ammattitaitoisen työvoiman puute. Tukien koetaan kohdentuvan metsäalalle väärin. Yhteiskunnan näkemys metsien monikäytöstä koetaan puutteelliseksi eikä luonnontuotealaa tunneta riittävästi.</a:t>
            </a:r>
          </a:p>
          <a:p>
            <a:r>
              <a:rPr lang="fi-FI" sz="2200">
                <a:solidFill>
                  <a:srgbClr val="000000"/>
                </a:solidFill>
              </a:rPr>
              <a:t>Tärkeimmät asiakasryhmät ovat yksityiset kuluttajat ja metsäomistajat, tai toiset luonnontuotealan yritykset ja ravintolat.</a:t>
            </a:r>
          </a:p>
          <a:p>
            <a:r>
              <a:rPr lang="fi-FI" sz="2200">
                <a:solidFill>
                  <a:srgbClr val="000000"/>
                </a:solidFill>
              </a:rPr>
              <a:t>Yritykset pyrkivät monipuolistamaan palvelutarjontaansa. Yhteistyö matkailualan, metsä- ja luontopalveluyritysten kanssa sekä luonnontuotteisiin kytkeytyvä palvelutarjonta kiinnostaa.</a:t>
            </a:r>
          </a:p>
        </p:txBody>
      </p:sp>
    </p:spTree>
    <p:extLst>
      <p:ext uri="{BB962C8B-B14F-4D97-AF65-F5344CB8AC3E}">
        <p14:creationId xmlns:p14="http://schemas.microsoft.com/office/powerpoint/2010/main" val="324081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1.2.4 Luontomatkailualan yritykset</a:t>
            </a:r>
          </a:p>
        </p:txBody>
      </p:sp>
      <p:sp>
        <p:nvSpPr>
          <p:cNvPr id="3" name="Text Placeholder 2">
            <a:extLst>
              <a:ext uri="{FF2B5EF4-FFF2-40B4-BE49-F238E27FC236}">
                <a16:creationId xmlns:a16="http://schemas.microsoft.com/office/drawing/2014/main" id="{BD3EE230-071C-83C8-FFE8-3FAEB280ED62}"/>
              </a:ext>
            </a:extLst>
          </p:cNvPr>
          <p:cNvSpPr>
            <a:spLocks noGrp="1"/>
          </p:cNvSpPr>
          <p:nvPr>
            <p:ph type="body" idx="10"/>
          </p:nvPr>
        </p:nvSpPr>
        <p:spPr>
          <a:xfrm>
            <a:off x="803054" y="1819468"/>
            <a:ext cx="10525346" cy="4486081"/>
          </a:xfrm>
        </p:spPr>
        <p:txBody>
          <a:bodyPr>
            <a:normAutofit/>
          </a:bodyPr>
          <a:lstStyle/>
          <a:p>
            <a:r>
              <a:rPr lang="fi-FI" sz="2200">
                <a:solidFill>
                  <a:srgbClr val="000000"/>
                </a:solidFill>
              </a:rPr>
              <a:t>Yrityksillä liikevaihto on yleensä alle 200 000 euroa vuodessa. Pääosa yrityksistä työllistää yhden henkilön koko vuoden aikana, osa myös kausityöntekijöitä.</a:t>
            </a:r>
          </a:p>
          <a:p>
            <a:r>
              <a:rPr lang="fi-FI" sz="2200">
                <a:solidFill>
                  <a:srgbClr val="000000"/>
                </a:solidFill>
              </a:rPr>
              <a:t>Yritysten tavoitteina ovat yrittäjän kokoaikainen työllistyminen ja hallittu kasvu. Ala on riippuvainen sesongeista (kesä ja talvi) ja toimintaa haluttaisiin kehittää ympärivuotiseksi.</a:t>
            </a:r>
          </a:p>
          <a:p>
            <a:r>
              <a:rPr lang="fi-FI" sz="2200">
                <a:solidFill>
                  <a:srgbClr val="000000"/>
                </a:solidFill>
              </a:rPr>
              <a:t>Yrityksillä on kova kasvuhalu. Kasvun pullonkaulana ovat pienet taloudelliset resurssit, aikapula yrityksen kehittämiseen ja markkinointiosaamisen puute. Toiminta on liikaa yhden henkilön varassa. Alan kasvun haittana on toiminnan kausiluontoisuus ja metsänomistajien vieraantuminen metsistään.</a:t>
            </a:r>
          </a:p>
          <a:p>
            <a:r>
              <a:rPr lang="fi-FI" sz="2200">
                <a:solidFill>
                  <a:srgbClr val="000000"/>
                </a:solidFill>
              </a:rPr>
              <a:t>Yritykset ovat kiinnostuneita luonnonhoitohankkeiden suunnittelusta ja toteutuksesta ja uusien markkinointikeinojen käyttöönotosta. Metsäkeskuksen avointen tietoaineistojen hyödyntäminen kiinnostaa.</a:t>
            </a:r>
          </a:p>
        </p:txBody>
      </p:sp>
    </p:spTree>
    <p:extLst>
      <p:ext uri="{BB962C8B-B14F-4D97-AF65-F5344CB8AC3E}">
        <p14:creationId xmlns:p14="http://schemas.microsoft.com/office/powerpoint/2010/main" val="261890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1.2.5 Metsäenergia-alan yritykset</a:t>
            </a:r>
          </a:p>
        </p:txBody>
      </p:sp>
      <p:sp>
        <p:nvSpPr>
          <p:cNvPr id="3" name="Text Placeholder 2">
            <a:extLst>
              <a:ext uri="{FF2B5EF4-FFF2-40B4-BE49-F238E27FC236}">
                <a16:creationId xmlns:a16="http://schemas.microsoft.com/office/drawing/2014/main" id="{87183474-FA42-05E4-49BD-B0E14A48F15C}"/>
              </a:ext>
            </a:extLst>
          </p:cNvPr>
          <p:cNvSpPr>
            <a:spLocks noGrp="1"/>
          </p:cNvSpPr>
          <p:nvPr>
            <p:ph type="body" idx="10"/>
          </p:nvPr>
        </p:nvSpPr>
        <p:spPr>
          <a:xfrm>
            <a:off x="803054" y="1819468"/>
            <a:ext cx="10525346" cy="4281509"/>
          </a:xfrm>
        </p:spPr>
        <p:txBody>
          <a:bodyPr lIns="91440" tIns="45720" rIns="91440" bIns="45720" anchor="t">
            <a:normAutofit/>
          </a:bodyPr>
          <a:lstStyle/>
          <a:p>
            <a:r>
              <a:rPr lang="fi-FI">
                <a:solidFill>
                  <a:srgbClr val="000000"/>
                </a:solidFill>
                <a:cs typeface="Calibri"/>
              </a:rPr>
              <a:t>Yritysten liikevaihto on keskimääri yli 400 000 euroa vuodessa. Valtaosa yrityksistä työllistää yhden henkilön päätoimisesti. Lisäksi työllistetään muutama kausityöntekijää.</a:t>
            </a:r>
          </a:p>
          <a:p>
            <a:r>
              <a:rPr lang="fi-FI">
                <a:solidFill>
                  <a:srgbClr val="000000"/>
                </a:solidFill>
                <a:cs typeface="Calibri"/>
              </a:rPr>
              <a:t>Useimmat yritykset tavoittelevat liiketoiminnan maltillista ja turvallista kasvua. </a:t>
            </a:r>
            <a:endParaRPr lang="fi-FI"/>
          </a:p>
          <a:p>
            <a:r>
              <a:rPr lang="fi-FI">
                <a:solidFill>
                  <a:srgbClr val="000000"/>
                </a:solidFill>
                <a:cs typeface="Calibri"/>
              </a:rPr>
              <a:t>Kasvun esteenä on ammattitaitoisen työvoiman puute, alan kova kilpailu ja asiakkaiden heikko valmius maksaa palveluista. Metsätalouden tukibyrokratia koetaan hankalaksi.</a:t>
            </a:r>
          </a:p>
          <a:p>
            <a:endParaRPr lang="fi-FI">
              <a:solidFill>
                <a:srgbClr val="000000"/>
              </a:solidFill>
              <a:cs typeface="Calibri"/>
            </a:endParaRPr>
          </a:p>
          <a:p>
            <a:endParaRPr lang="fi-FI">
              <a:solidFill>
                <a:srgbClr val="000000"/>
              </a:solidFill>
              <a:cs typeface="Calibri"/>
            </a:endParaRPr>
          </a:p>
          <a:p>
            <a:endParaRPr lang="fi-FI">
              <a:solidFill>
                <a:srgbClr val="000000"/>
              </a:solidFill>
              <a:cs typeface="Calibri"/>
            </a:endParaRPr>
          </a:p>
          <a:p>
            <a:pPr marL="0" indent="0">
              <a:buNone/>
            </a:pPr>
            <a:r>
              <a:rPr lang="fi-FI">
                <a:solidFill>
                  <a:srgbClr val="000000"/>
                </a:solidFill>
                <a:cs typeface="Calibri"/>
              </a:rPr>
              <a:t> </a:t>
            </a:r>
            <a:endParaRPr lang="fi-FI"/>
          </a:p>
          <a:p>
            <a:endParaRPr lang="fi-FI" sz="2200">
              <a:solidFill>
                <a:srgbClr val="000000"/>
              </a:solidFill>
              <a:cs typeface="Calibri"/>
            </a:endParaRPr>
          </a:p>
        </p:txBody>
      </p:sp>
    </p:spTree>
    <p:extLst>
      <p:ext uri="{BB962C8B-B14F-4D97-AF65-F5344CB8AC3E}">
        <p14:creationId xmlns:p14="http://schemas.microsoft.com/office/powerpoint/2010/main" val="217886910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1.2.6 Miltä näyttää luontopalveluyritysten tulevaisuus?</a:t>
            </a:r>
          </a:p>
        </p:txBody>
      </p:sp>
      <p:sp>
        <p:nvSpPr>
          <p:cNvPr id="3" name="Text Placeholder 2">
            <a:extLst>
              <a:ext uri="{FF2B5EF4-FFF2-40B4-BE49-F238E27FC236}">
                <a16:creationId xmlns:a16="http://schemas.microsoft.com/office/drawing/2014/main" id="{741C7EB8-53ED-9D84-5797-7FA11890399B}"/>
              </a:ext>
            </a:extLst>
          </p:cNvPr>
          <p:cNvSpPr>
            <a:spLocks noGrp="1"/>
          </p:cNvSpPr>
          <p:nvPr>
            <p:ph type="body" idx="10"/>
          </p:nvPr>
        </p:nvSpPr>
        <p:spPr>
          <a:xfrm>
            <a:off x="803054" y="2200275"/>
            <a:ext cx="10525346" cy="4295774"/>
          </a:xfrm>
        </p:spPr>
        <p:txBody>
          <a:bodyPr>
            <a:normAutofit fontScale="92500" lnSpcReduction="20000"/>
          </a:bodyPr>
          <a:lstStyle/>
          <a:p>
            <a:r>
              <a:rPr lang="fi-FI" sz="2400">
                <a:solidFill>
                  <a:srgbClr val="000000"/>
                </a:solidFill>
              </a:rPr>
              <a:t>Luonnonhoitotöiden suunnittelu ja toteutus, ympäristötukivalmistelu ja yhteistyö luonnontuotealan yritysten kanssa metsien raaka-aineiden hankinnassa luo yrityksille lisämahdollisuuksia. </a:t>
            </a:r>
          </a:p>
          <a:p>
            <a:r>
              <a:rPr lang="fi-FI" sz="2400">
                <a:solidFill>
                  <a:srgbClr val="000000"/>
                </a:solidFill>
              </a:rPr>
              <a:t>EU:n velvoitteet lisätä suojelua ja ennallistamista kasvavat. Luonnonhoidon rahoitus lisääntyy ja luo uusia liiketoimintamahdollisuuksia asiantuntijoille ja koneyrittäjille. </a:t>
            </a:r>
          </a:p>
          <a:p>
            <a:r>
              <a:rPr lang="fi-FI" sz="2400">
                <a:solidFill>
                  <a:srgbClr val="000000"/>
                </a:solidFill>
              </a:rPr>
              <a:t>Metsänomistajat tarvitsevat apua suojelu- ja luonnonhoitotukien ja suometsänhoidon tukien hakuun ja luonnonhoitotyöt tarvitsevat suunnittelijoita ja toteuttajia.</a:t>
            </a:r>
          </a:p>
          <a:p>
            <a:r>
              <a:rPr lang="fi-FI" sz="2400">
                <a:solidFill>
                  <a:srgbClr val="000000"/>
                </a:solidFill>
              </a:rPr>
              <a:t>Avoimet tietoaineistot ja yrittäjien koulutus luovat mahdollisuuksia toiminnan laajentamiselle.</a:t>
            </a:r>
          </a:p>
          <a:p>
            <a:r>
              <a:rPr lang="fi-FI" sz="2400">
                <a:solidFill>
                  <a:srgbClr val="000000"/>
                </a:solidFill>
              </a:rPr>
              <a:t>Metsänhoito- ja hakkuutapojen monipuolistuminen avaa työmahdollisuuksia ammattitaitoisille koneyrittäjille.</a:t>
            </a:r>
          </a:p>
          <a:p>
            <a:pPr marL="266700" indent="0">
              <a:buNone/>
            </a:pPr>
            <a:br>
              <a:rPr lang="fi-FI" sz="1800">
                <a:ea typeface="Calibri"/>
                <a:cs typeface="Calibri"/>
                <a:hlinkClick r:id="rId2"/>
              </a:rPr>
            </a:br>
            <a:r>
              <a:rPr lang="fi-FI" sz="2000">
                <a:ea typeface="Calibri"/>
                <a:cs typeface="Calibri"/>
                <a:hlinkClick r:id="rId2"/>
              </a:rPr>
              <a:t>Tulevaisuuskatsaukset</a:t>
            </a:r>
            <a:r>
              <a:rPr lang="fi-FI" sz="2000">
                <a:ea typeface="Calibri"/>
                <a:cs typeface="Calibri"/>
              </a:rPr>
              <a:t>. Suomen metsäkeskus.</a:t>
            </a:r>
            <a:br>
              <a:rPr lang="fi-FI" sz="2000">
                <a:ea typeface="Calibri"/>
                <a:cs typeface="Calibri"/>
              </a:rPr>
            </a:br>
            <a:r>
              <a:rPr lang="fi-FI" sz="2000">
                <a:ea typeface="Calibri"/>
                <a:cs typeface="Calibri"/>
              </a:rPr>
              <a:t>Luotu - Luonnonhoidon tulevaisuuden tekijät - </a:t>
            </a:r>
            <a:r>
              <a:rPr lang="fi-FI" sz="2000">
                <a:ea typeface="Calibri"/>
                <a:cs typeface="Calibri"/>
                <a:hlinkClick r:id="rId3"/>
              </a:rPr>
              <a:t>hanke</a:t>
            </a:r>
            <a:r>
              <a:rPr lang="fi-FI" sz="2000">
                <a:ea typeface="Calibri"/>
                <a:cs typeface="Calibri"/>
              </a:rPr>
              <a:t>. Suomen metsäkeskus</a:t>
            </a:r>
            <a:br>
              <a:rPr lang="fi-FI" sz="2000">
                <a:ea typeface="Calibri"/>
                <a:cs typeface="Calibri"/>
              </a:rPr>
            </a:br>
            <a:r>
              <a:rPr lang="fi-FI" sz="2000">
                <a:ea typeface="Calibri"/>
                <a:cs typeface="Calibri"/>
              </a:rPr>
              <a:t>Luotu-hankkeen yrittäjyyswebinaari 5.3.2024. </a:t>
            </a:r>
            <a:r>
              <a:rPr lang="fi-FI" sz="2000">
                <a:ea typeface="Calibri"/>
                <a:cs typeface="Calibri"/>
                <a:hlinkClick r:id="rId4"/>
              </a:rPr>
              <a:t>YouTube</a:t>
            </a:r>
            <a:r>
              <a:rPr lang="fi-FI" sz="2000">
                <a:ea typeface="Calibri"/>
                <a:cs typeface="Calibri"/>
              </a:rPr>
              <a:t>.</a:t>
            </a:r>
            <a:endParaRPr lang="fi-FI" sz="2000"/>
          </a:p>
        </p:txBody>
      </p:sp>
    </p:spTree>
    <p:extLst>
      <p:ext uri="{BB962C8B-B14F-4D97-AF65-F5344CB8AC3E}">
        <p14:creationId xmlns:p14="http://schemas.microsoft.com/office/powerpoint/2010/main" val="53907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9A10A-0A27-2B9A-F45C-7621FB4521FB}"/>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Metsä luontoyrittäjyyden toimintaympäristönä - tukimateriaali</a:t>
            </a:r>
          </a:p>
        </p:txBody>
      </p:sp>
      <p:sp>
        <p:nvSpPr>
          <p:cNvPr id="4" name="Text Placeholder 3">
            <a:extLst>
              <a:ext uri="{FF2B5EF4-FFF2-40B4-BE49-F238E27FC236}">
                <a16:creationId xmlns:a16="http://schemas.microsoft.com/office/drawing/2014/main" id="{39569EC4-DAE8-4C96-C517-0AF1E688FC64}"/>
              </a:ext>
            </a:extLst>
          </p:cNvPr>
          <p:cNvSpPr>
            <a:spLocks noGrp="1"/>
          </p:cNvSpPr>
          <p:nvPr>
            <p:ph type="body" idx="10"/>
          </p:nvPr>
        </p:nvSpPr>
        <p:spPr>
          <a:xfrm>
            <a:off x="803054" y="2190751"/>
            <a:ext cx="10525346" cy="4238624"/>
          </a:xfrm>
        </p:spPr>
        <p:txBody>
          <a:bodyPr>
            <a:normAutofit fontScale="92500" lnSpcReduction="10000"/>
          </a:bodyPr>
          <a:lstStyle/>
          <a:p>
            <a:pPr marL="285750" marR="0" lvl="0" indent="-285750" algn="l" defTabSz="914400" rtl="0" eaLnBrk="1" fontAlgn="auto" latinLnBrk="0" hangingPunct="1">
              <a:lnSpc>
                <a:spcPct val="90000"/>
              </a:lnSpc>
              <a:spcBef>
                <a:spcPts val="300"/>
              </a:spcBef>
              <a:spcAft>
                <a:spcPts val="0"/>
              </a:spcAft>
              <a:buClrTx/>
              <a:buSzTx/>
              <a:buFont typeface="Arial"/>
              <a:buChar char="•"/>
              <a:tabLst/>
              <a:defRPr/>
            </a:pPr>
            <a:r>
              <a:rPr kumimoji="0" lang="fi-FI" b="0" i="0" u="none" strike="noStrike" kern="1200" cap="none" spc="0" normalizeH="0" baseline="0" noProof="0">
                <a:ln>
                  <a:noFill/>
                </a:ln>
                <a:effectLst/>
                <a:uLnTx/>
                <a:uFillTx/>
                <a:ea typeface="+mn-ea"/>
                <a:cs typeface="+mn-cs"/>
              </a:rPr>
              <a:t>Ekosysteemipalvelut. Oppimateriaali avointen oppimateriaalien kirjastossa (aoe.fi)</a:t>
            </a:r>
          </a:p>
          <a:p>
            <a:pPr marL="285750" indent="-285750">
              <a:lnSpc>
                <a:spcPct val="90000"/>
              </a:lnSpc>
              <a:spcBef>
                <a:spcPts val="300"/>
              </a:spcBef>
              <a:buFont typeface="Arial"/>
              <a:buChar char="•"/>
              <a:defRPr/>
            </a:pPr>
            <a:r>
              <a:rPr lang="fi-FI" err="1">
                <a:hlinkClick r:id="rId2">
                  <a:extLst>
                    <a:ext uri="{A12FA001-AC4F-418D-AE19-62706E023703}">
                      <ahyp:hlinkClr xmlns:ahyp="http://schemas.microsoft.com/office/drawing/2018/hyperlinkcolor" val="tx"/>
                    </a:ext>
                  </a:extLst>
                </a:hlinkClick>
              </a:rPr>
              <a:t>Jokaisenoikeudet</a:t>
            </a:r>
            <a:r>
              <a:rPr lang="fi-FI"/>
              <a:t>, Metsähallitus</a:t>
            </a:r>
          </a:p>
          <a:p>
            <a:pPr marL="285750" indent="-285750">
              <a:lnSpc>
                <a:spcPct val="90000"/>
              </a:lnSpc>
              <a:spcBef>
                <a:spcPts val="300"/>
              </a:spcBef>
              <a:buFont typeface="Arial"/>
              <a:buChar char="•"/>
              <a:defRPr/>
            </a:pPr>
            <a:r>
              <a:rPr lang="fi-FI">
                <a:hlinkClick r:id="rId3">
                  <a:extLst>
                    <a:ext uri="{A12FA001-AC4F-418D-AE19-62706E023703}">
                      <ahyp:hlinkClr xmlns:ahyp="http://schemas.microsoft.com/office/drawing/2018/hyperlinkcolor" val="tx"/>
                    </a:ext>
                  </a:extLst>
                </a:hlinkClick>
              </a:rPr>
              <a:t>Kuuluvainen, T. ym. 2004. Metsän kätköissä: Suomen metsäluonnon monimuotoisuus</a:t>
            </a:r>
            <a:endParaRPr lang="fi-FI"/>
          </a:p>
          <a:p>
            <a:pPr marL="285750" indent="-285750">
              <a:lnSpc>
                <a:spcPct val="90000"/>
              </a:lnSpc>
              <a:spcBef>
                <a:spcPts val="300"/>
              </a:spcBef>
              <a:buFont typeface="Arial"/>
              <a:buChar char="•"/>
              <a:defRPr/>
            </a:pPr>
            <a:r>
              <a:rPr lang="fi-FI">
                <a:hlinkClick r:id="rId4">
                  <a:extLst>
                    <a:ext uri="{A12FA001-AC4F-418D-AE19-62706E023703}">
                      <ahyp:hlinkClr xmlns:ahyp="http://schemas.microsoft.com/office/drawing/2018/hyperlinkcolor" val="tx"/>
                    </a:ext>
                  </a:extLst>
                </a:hlinkClick>
              </a:rPr>
              <a:t>Luonnonsuojelualueet</a:t>
            </a:r>
            <a:r>
              <a:rPr lang="fi-FI"/>
              <a:t>, Ympäristöministeriö</a:t>
            </a:r>
          </a:p>
          <a:p>
            <a:pPr marL="285750" marR="0" lvl="0" indent="-285750" algn="l" defTabSz="914400" rtl="0" eaLnBrk="1" fontAlgn="auto" latinLnBrk="0" hangingPunct="1">
              <a:lnSpc>
                <a:spcPct val="90000"/>
              </a:lnSpc>
              <a:spcBef>
                <a:spcPts val="300"/>
              </a:spcBef>
              <a:spcAft>
                <a:spcPts val="0"/>
              </a:spcAft>
              <a:buClrTx/>
              <a:buSzTx/>
              <a:buFont typeface="Arial"/>
              <a:buChar char="•"/>
              <a:tabLst/>
              <a:defRPr/>
            </a:pPr>
            <a:r>
              <a:rPr kumimoji="0" lang="fi-FI" b="0" i="0" u="none" strike="noStrike" kern="1200" cap="none" spc="0" normalizeH="0" baseline="0" noProof="0">
                <a:ln>
                  <a:noFill/>
                </a:ln>
                <a:effectLst/>
                <a:uLnTx/>
                <a:uFillTx/>
                <a:ea typeface="+mn-ea"/>
                <a:cs typeface="+mn-cs"/>
              </a:rPr>
              <a:t>Luontopalveluyrittäjyys. Oppimateriaali avointen oppimateriaalien kirjastossa (aoe.fi)</a:t>
            </a:r>
          </a:p>
          <a:p>
            <a:pPr marL="285750" indent="-285750">
              <a:lnSpc>
                <a:spcPct val="90000"/>
              </a:lnSpc>
              <a:spcBef>
                <a:spcPts val="300"/>
              </a:spcBef>
              <a:buFont typeface="Arial"/>
              <a:buChar char="•"/>
              <a:defRPr/>
            </a:pPr>
            <a:r>
              <a:rPr lang="fi-FI">
                <a:solidFill>
                  <a:srgbClr val="4472C4">
                    <a:lumMod val="50000"/>
                  </a:srgbClr>
                </a:solidFill>
                <a:hlinkClick r:id="rId5">
                  <a:extLst>
                    <a:ext uri="{A12FA001-AC4F-418D-AE19-62706E023703}">
                      <ahyp:hlinkClr xmlns:ahyp="http://schemas.microsoft.com/office/drawing/2018/hyperlinkcolor" val="tx"/>
                    </a:ext>
                  </a:extLst>
                </a:hlinkClick>
              </a:rPr>
              <a:t>Luotu-hankkeen yrittäjyyswebinaari 5.3.2024</a:t>
            </a:r>
            <a:r>
              <a:rPr lang="fi-FI">
                <a:solidFill>
                  <a:srgbClr val="4472C4">
                    <a:lumMod val="50000"/>
                  </a:srgbClr>
                </a:solidFill>
              </a:rPr>
              <a:t>. Suomen metsäkeskus. </a:t>
            </a:r>
          </a:p>
          <a:p>
            <a:pPr marL="285750" indent="-285750">
              <a:lnSpc>
                <a:spcPct val="90000"/>
              </a:lnSpc>
              <a:spcBef>
                <a:spcPts val="300"/>
              </a:spcBef>
              <a:buFont typeface="Arial"/>
              <a:buChar char="•"/>
              <a:defRPr/>
            </a:pPr>
            <a:r>
              <a:rPr lang="fi-FI">
                <a:ea typeface="Calibri"/>
                <a:cs typeface="Calibri"/>
              </a:rPr>
              <a:t>Luotu - Luonnonhoidon tulevaisuuden tekijät - </a:t>
            </a:r>
            <a:r>
              <a:rPr lang="fi-FI">
                <a:ea typeface="Calibri"/>
                <a:cs typeface="Calibri"/>
                <a:hlinkClick r:id="rId6"/>
              </a:rPr>
              <a:t>hanke</a:t>
            </a:r>
            <a:r>
              <a:rPr lang="fi-FI">
                <a:ea typeface="Calibri"/>
                <a:cs typeface="Calibri"/>
              </a:rPr>
              <a:t>. Suomen metsäkeskus</a:t>
            </a:r>
            <a:endParaRPr lang="fi-FI">
              <a:solidFill>
                <a:srgbClr val="4472C4">
                  <a:lumMod val="50000"/>
                </a:srgbClr>
              </a:solidFill>
            </a:endParaRPr>
          </a:p>
          <a:p>
            <a:pPr marL="285750" marR="0" lvl="0" indent="-285750" algn="l" defTabSz="914400" rtl="0" eaLnBrk="1" fontAlgn="auto" latinLnBrk="0" hangingPunct="1">
              <a:lnSpc>
                <a:spcPct val="90000"/>
              </a:lnSpc>
              <a:spcBef>
                <a:spcPts val="300"/>
              </a:spcBef>
              <a:spcAft>
                <a:spcPts val="0"/>
              </a:spcAft>
              <a:buClrTx/>
              <a:buSzTx/>
              <a:buFont typeface="Arial"/>
              <a:buChar char="•"/>
              <a:tabLst/>
              <a:defRPr/>
            </a:pPr>
            <a:r>
              <a:rPr kumimoji="0" lang="fi-FI" b="0" i="0" u="none" strike="noStrike" kern="1200" cap="none" spc="0" normalizeH="0" baseline="0" noProof="0">
                <a:ln>
                  <a:noFill/>
                </a:ln>
                <a:effectLst/>
                <a:uLnTx/>
                <a:uFillTx/>
                <a:ea typeface="+mn-ea"/>
                <a:cs typeface="+mn-cs"/>
                <a:hlinkClick r:id="rId7">
                  <a:extLst>
                    <a:ext uri="{A12FA001-AC4F-418D-AE19-62706E023703}">
                      <ahyp:hlinkClr xmlns:ahyp="http://schemas.microsoft.com/office/drawing/2018/hyperlinkcolor" val="tx"/>
                    </a:ext>
                  </a:extLst>
                </a:hlinkClick>
              </a:rPr>
              <a:t>Metsänhoidon suositukset</a:t>
            </a:r>
            <a:r>
              <a:rPr kumimoji="0" lang="fi-FI" b="0" i="0" u="none" strike="noStrike" kern="1200" cap="none" spc="0" normalizeH="0" baseline="0" noProof="0">
                <a:ln>
                  <a:noFill/>
                </a:ln>
                <a:effectLst/>
                <a:uLnTx/>
                <a:uFillTx/>
                <a:ea typeface="+mn-ea"/>
                <a:cs typeface="+mn-cs"/>
              </a:rPr>
              <a:t>, Tapio 2024</a:t>
            </a:r>
          </a:p>
          <a:p>
            <a:pPr marL="285750" marR="0" lvl="0" indent="-285750" algn="l" defTabSz="914400" rtl="0" eaLnBrk="1" fontAlgn="auto" latinLnBrk="0" hangingPunct="1">
              <a:lnSpc>
                <a:spcPct val="90000"/>
              </a:lnSpc>
              <a:spcBef>
                <a:spcPts val="300"/>
              </a:spcBef>
              <a:spcAft>
                <a:spcPts val="0"/>
              </a:spcAft>
              <a:buClrTx/>
              <a:buSzTx/>
              <a:buFont typeface="Arial"/>
              <a:buChar char="•"/>
              <a:tabLst/>
              <a:defRPr/>
            </a:pPr>
            <a:r>
              <a:rPr kumimoji="0" lang="fi-FI" b="0" i="0" u="none" strike="noStrike" kern="1200" cap="none" spc="0" normalizeH="0" baseline="0" noProof="0">
                <a:ln>
                  <a:noFill/>
                </a:ln>
                <a:effectLst/>
                <a:uLnTx/>
                <a:uFillTx/>
                <a:ea typeface="+mn-ea"/>
                <a:cs typeface="+mn-cs"/>
                <a:hlinkClick r:id="rId8">
                  <a:extLst>
                    <a:ext uri="{A12FA001-AC4F-418D-AE19-62706E023703}">
                      <ahyp:hlinkClr xmlns:ahyp="http://schemas.microsoft.com/office/drawing/2018/hyperlinkcolor" val="tx"/>
                    </a:ext>
                  </a:extLst>
                </a:hlinkClick>
              </a:rPr>
              <a:t>Metsät</a:t>
            </a:r>
            <a:r>
              <a:rPr kumimoji="0" lang="fi-FI" b="0" i="0" u="none" strike="noStrike" kern="1200" cap="none" spc="0" normalizeH="0" baseline="0" noProof="0">
                <a:ln>
                  <a:noFill/>
                </a:ln>
                <a:effectLst/>
                <a:uLnTx/>
                <a:uFillTx/>
                <a:ea typeface="+mn-ea"/>
                <a:cs typeface="+mn-cs"/>
              </a:rPr>
              <a:t>, Maa- ja metsätalousministeriö</a:t>
            </a:r>
          </a:p>
          <a:p>
            <a:pPr marL="285750" indent="-285750">
              <a:lnSpc>
                <a:spcPct val="90000"/>
              </a:lnSpc>
              <a:spcBef>
                <a:spcPts val="300"/>
              </a:spcBef>
              <a:buFont typeface="Arial"/>
              <a:buChar char="•"/>
              <a:defRPr/>
            </a:pPr>
            <a:r>
              <a:rPr lang="fi-FI">
                <a:solidFill>
                  <a:srgbClr val="4472C4">
                    <a:lumMod val="50000"/>
                  </a:srgbClr>
                </a:solidFill>
              </a:rPr>
              <a:t>Maa- ja metsätalousministeriö. </a:t>
            </a:r>
            <a:r>
              <a:rPr lang="fi-FI">
                <a:solidFill>
                  <a:srgbClr val="4472C4">
                    <a:lumMod val="50000"/>
                  </a:srgbClr>
                </a:solidFill>
                <a:hlinkClick r:id="rId9"/>
              </a:rPr>
              <a:t>Metsien taloudellinen merkitys Suomessa</a:t>
            </a:r>
            <a:r>
              <a:rPr lang="fi-FI">
                <a:solidFill>
                  <a:srgbClr val="4472C4">
                    <a:lumMod val="50000"/>
                  </a:srgbClr>
                </a:solidFill>
              </a:rPr>
              <a:t>. Pdf, sivut 21-27; metsäluontopalvelut  </a:t>
            </a:r>
            <a:r>
              <a:rPr lang="fi-FI">
                <a:ea typeface="Calibri"/>
                <a:cs typeface="Calibri"/>
                <a:hlinkClick r:id="rId10"/>
              </a:rPr>
              <a:t>Tulevaisuuskatsaukset</a:t>
            </a:r>
            <a:r>
              <a:rPr lang="fi-FI">
                <a:ea typeface="Calibri"/>
                <a:cs typeface="Calibri"/>
              </a:rPr>
              <a:t>. Suomen metsäkeskus.</a:t>
            </a:r>
          </a:p>
          <a:p>
            <a:pPr marL="285750" indent="-285750">
              <a:lnSpc>
                <a:spcPct val="90000"/>
              </a:lnSpc>
              <a:spcBef>
                <a:spcPts val="300"/>
              </a:spcBef>
              <a:buFont typeface="Arial"/>
              <a:buChar char="•"/>
              <a:defRPr/>
            </a:pPr>
            <a:r>
              <a:rPr lang="fi-FI"/>
              <a:t>Yritystoiminta luonnontuotealalla. Oppimateriaali avointen oppimateriaalien kirjastossa (aoe.fi) </a:t>
            </a:r>
          </a:p>
          <a:p>
            <a:pPr marL="285750" marR="0" lvl="0" indent="-285750" algn="l" defTabSz="914400" rtl="0" eaLnBrk="1" fontAlgn="auto" latinLnBrk="0" hangingPunct="1">
              <a:lnSpc>
                <a:spcPct val="90000"/>
              </a:lnSpc>
              <a:spcBef>
                <a:spcPts val="300"/>
              </a:spcBef>
              <a:spcAft>
                <a:spcPts val="0"/>
              </a:spcAft>
              <a:buClrTx/>
              <a:buSzTx/>
              <a:buFont typeface="Arial"/>
              <a:buChar char="•"/>
              <a:tabLst/>
              <a:defRPr/>
            </a:pPr>
            <a:r>
              <a:rPr kumimoji="0" lang="fi-FI" i="0" u="none" strike="noStrike" kern="1200" cap="none" spc="0" normalizeH="0" baseline="0" noProof="0">
                <a:ln>
                  <a:noFill/>
                </a:ln>
                <a:solidFill>
                  <a:srgbClr val="4472C4">
                    <a:lumMod val="50000"/>
                  </a:srgbClr>
                </a:solidFill>
                <a:effectLst/>
                <a:uLnTx/>
                <a:uFillTx/>
                <a:ea typeface="+mn-ea"/>
                <a:cs typeface="+mn-cs"/>
              </a:rPr>
              <a:t>Ämmälä, M. 2022. </a:t>
            </a:r>
            <a:r>
              <a:rPr kumimoji="0" lang="fi-FI" i="0" u="none" strike="noStrike" kern="1200" cap="none" spc="0" normalizeH="0" baseline="0" noProof="0">
                <a:ln>
                  <a:noFill/>
                </a:ln>
                <a:solidFill>
                  <a:srgbClr val="4472C4">
                    <a:lumMod val="50000"/>
                  </a:srgbClr>
                </a:solidFill>
                <a:effectLst/>
                <a:uLnTx/>
                <a:uFillTx/>
                <a:ea typeface="+mn-ea"/>
                <a:cs typeface="+mn-cs"/>
                <a:hlinkClick r:id="rId11">
                  <a:extLst>
                    <a:ext uri="{A12FA001-AC4F-418D-AE19-62706E023703}">
                      <ahyp:hlinkClr xmlns:ahyp="http://schemas.microsoft.com/office/drawing/2018/hyperlinkcolor" val="tx"/>
                    </a:ext>
                  </a:extLst>
                </a:hlinkClick>
              </a:rPr>
              <a:t>Metsä- ja luontopalveluyritystoiminnan kehittäminen -hankkeen loppuraportti</a:t>
            </a:r>
            <a:r>
              <a:rPr kumimoji="0" lang="fi-FI" i="0" u="none" strike="noStrike" kern="1200" cap="none" spc="0" normalizeH="0" baseline="0" noProof="0">
                <a:ln>
                  <a:noFill/>
                </a:ln>
                <a:solidFill>
                  <a:srgbClr val="4472C4">
                    <a:lumMod val="50000"/>
                  </a:srgbClr>
                </a:solidFill>
                <a:effectLst/>
                <a:uLnTx/>
                <a:uFillTx/>
                <a:ea typeface="+mn-ea"/>
                <a:cs typeface="+mn-cs"/>
              </a:rPr>
              <a:t>. Suomen metsäkeskus.</a:t>
            </a:r>
            <a:endParaRPr kumimoji="0" lang="fi-FI" altLang="fi-FI" b="0" i="0" u="none" strike="noStrike" kern="1200" cap="none" spc="0" normalizeH="0" baseline="0" noProof="0">
              <a:ln>
                <a:noFill/>
              </a:ln>
              <a:effectLst/>
              <a:uLnTx/>
              <a:uFillTx/>
              <a:ea typeface="+mn-ea"/>
              <a:cs typeface="+mn-cs"/>
            </a:endParaRPr>
          </a:p>
        </p:txBody>
      </p:sp>
    </p:spTree>
    <p:extLst>
      <p:ext uri="{BB962C8B-B14F-4D97-AF65-F5344CB8AC3E}">
        <p14:creationId xmlns:p14="http://schemas.microsoft.com/office/powerpoint/2010/main" val="72723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9A10A-0A27-2B9A-F45C-7621FB4521FB}"/>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2. Innovatiivisuuden ja luovuuden edistäminen</a:t>
            </a:r>
          </a:p>
        </p:txBody>
      </p:sp>
      <p:sp>
        <p:nvSpPr>
          <p:cNvPr id="6" name="Text Placeholder 5">
            <a:extLst>
              <a:ext uri="{FF2B5EF4-FFF2-40B4-BE49-F238E27FC236}">
                <a16:creationId xmlns:a16="http://schemas.microsoft.com/office/drawing/2014/main" id="{2B6376E1-3B8B-8A24-A31F-1A7FF206AEFA}"/>
              </a:ext>
            </a:extLst>
          </p:cNvPr>
          <p:cNvSpPr>
            <a:spLocks noGrp="1"/>
          </p:cNvSpPr>
          <p:nvPr>
            <p:ph type="body" idx="10"/>
          </p:nvPr>
        </p:nvSpPr>
        <p:spPr>
          <a:xfrm>
            <a:off x="6267450" y="1819469"/>
            <a:ext cx="5060950" cy="4152706"/>
          </a:xfrm>
        </p:spPr>
        <p:txBody>
          <a:bodyPr>
            <a:normAutofit fontScale="85000" lnSpcReduction="20000"/>
          </a:bodyPr>
          <a:lstStyle/>
          <a:p>
            <a:pPr marL="0" indent="0">
              <a:buNone/>
            </a:pPr>
            <a:r>
              <a:rPr kumimoji="0" lang="fi-FI" sz="2400" i="0" u="none" strike="noStrike" cap="none" spc="0" normalizeH="0" baseline="0" noProof="0">
                <a:ln>
                  <a:noFill/>
                </a:ln>
                <a:effectLst/>
                <a:uLnTx/>
                <a:uFillTx/>
              </a:rPr>
              <a:t>Tämän orientaatioteeman avulla opit innovaatioiden tärkeydestä </a:t>
            </a:r>
            <a:r>
              <a:rPr lang="fi-FI" sz="2400"/>
              <a:t>ja </a:t>
            </a:r>
            <a:r>
              <a:rPr kumimoji="0" lang="fi-FI" sz="2400" i="0" u="none" strike="noStrike" cap="none" spc="0" normalizeH="0" baseline="0" noProof="0">
                <a:ln>
                  <a:noFill/>
                </a:ln>
                <a:effectLst/>
                <a:uLnTx/>
                <a:uFillTx/>
              </a:rPr>
              <a:t>merkityksestä liiketoiminnalle sekä metsäluontopalveluille. O</a:t>
            </a:r>
            <a:r>
              <a:rPr lang="fi-FI" sz="2400" err="1"/>
              <a:t>pit</a:t>
            </a:r>
            <a:r>
              <a:rPr lang="fi-FI" sz="2400"/>
              <a:t> ajattelemaan luovasti ja etsimään ainutlaatuisia tapoja hyödyntää metsäympäristöä ja sen tarjoamia mahdollisuuksia.</a:t>
            </a:r>
          </a:p>
          <a:p>
            <a:pPr marL="0" indent="0">
              <a:buNone/>
            </a:pPr>
            <a:r>
              <a:rPr lang="fi-FI" sz="2400"/>
              <a:t>Teeman sisältö: </a:t>
            </a:r>
          </a:p>
          <a:p>
            <a:pPr marL="342900" indent="-342900">
              <a:buAutoNum type="alphaUcParenR"/>
            </a:pPr>
            <a:r>
              <a:rPr kumimoji="0" lang="fi-FI" sz="2400" u="none" strike="noStrike" cap="none" spc="0" normalizeH="0" baseline="0" noProof="0">
                <a:ln>
                  <a:noFill/>
                </a:ln>
                <a:effectLst/>
                <a:uLnTx/>
                <a:uFillTx/>
              </a:rPr>
              <a:t>Innovatiivisuuden ja luovuuden edistäminen liiketoiminnassa</a:t>
            </a:r>
            <a:endParaRPr lang="fi-FI" sz="2400"/>
          </a:p>
          <a:p>
            <a:pPr marL="342900" indent="-342900">
              <a:buAutoNum type="alphaUcParenR"/>
            </a:pPr>
            <a:r>
              <a:rPr lang="fi-FI" sz="2400"/>
              <a:t>Innovatiivisuuden ja luovuuden edistäminen metsäluontopalveluissa</a:t>
            </a:r>
          </a:p>
          <a:p>
            <a:pPr marL="342900" indent="-342900">
              <a:buAutoNum type="alphaUcParenR"/>
            </a:pPr>
            <a:r>
              <a:rPr lang="fi-FI" sz="2400"/>
              <a:t>Tukimateriaali jonka avulla pääset tutustumaan innovatiivisiin metsäluontopalveluihin</a:t>
            </a:r>
            <a:endParaRPr kumimoji="0" lang="fi-FI" altLang="fi-FI" sz="2400" b="0" u="none" strike="noStrike" kern="1200" cap="none" spc="0" normalizeH="0" baseline="0" noProof="0">
              <a:ln>
                <a:noFill/>
              </a:ln>
              <a:effectLst/>
              <a:uLnTx/>
              <a:uFillTx/>
              <a:ea typeface="+mn-ea"/>
              <a:cs typeface="+mn-cs"/>
            </a:endParaRPr>
          </a:p>
        </p:txBody>
      </p:sp>
      <p:pic>
        <p:nvPicPr>
          <p:cNvPr id="2" name="Picture 4">
            <a:extLst>
              <a:ext uri="{FF2B5EF4-FFF2-40B4-BE49-F238E27FC236}">
                <a16:creationId xmlns:a16="http://schemas.microsoft.com/office/drawing/2014/main" id="{364954B3-D0F2-1591-428C-C7844F14E741}"/>
              </a:ext>
              <a:ext uri="{C183D7F6-B498-43B3-948B-1728B52AA6E4}">
                <adec:decorative xmlns:adec="http://schemas.microsoft.com/office/drawing/2017/decorative" val="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2488" t="-1" r="2770" b="-1"/>
          <a:stretch/>
        </p:blipFill>
        <p:spPr>
          <a:xfrm>
            <a:off x="304800" y="1903831"/>
            <a:ext cx="5962650" cy="4696775"/>
          </a:xfrm>
          <a:prstGeom prst="rect">
            <a:avLst/>
          </a:prstGeom>
          <a:effectLst>
            <a:innerShdw blurRad="63500" dist="50800" dir="10800000">
              <a:prstClr val="black">
                <a:alpha val="50000"/>
              </a:prstClr>
            </a:innerShdw>
            <a:softEdge rad="584200"/>
          </a:effectLst>
        </p:spPr>
      </p:pic>
    </p:spTree>
    <p:extLst>
      <p:ext uri="{BB962C8B-B14F-4D97-AF65-F5344CB8AC3E}">
        <p14:creationId xmlns:p14="http://schemas.microsoft.com/office/powerpoint/2010/main" val="26571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2">
            <a:extLst>
              <a:ext uri="{FF2B5EF4-FFF2-40B4-BE49-F238E27FC236}">
                <a16:creationId xmlns:a16="http://schemas.microsoft.com/office/drawing/2014/main" id="{1BB6BAA4-A912-0EDA-6262-118C4C7D6467}"/>
              </a:ext>
            </a:extLst>
          </p:cNvPr>
          <p:cNvSpPr>
            <a:spLocks noGrp="1"/>
          </p:cNvSpPr>
          <p:nvPr>
            <p:ph type="ctrTitle"/>
          </p:nvPr>
        </p:nvSpPr>
        <p:spPr>
          <a:xfrm>
            <a:off x="803055" y="757022"/>
            <a:ext cx="10525316" cy="792088"/>
          </a:xfrm>
        </p:spPr>
        <p:txBody>
          <a:bodyPr/>
          <a:lstStyle/>
          <a:p>
            <a:r>
              <a:rPr lang="fi-FI"/>
              <a:t>Lisenssiehdot </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1C3A09A8-7070-8A78-0594-171EBB31410C}"/>
              </a:ext>
            </a:extLst>
          </p:cNvPr>
          <p:cNvGrpSpPr/>
          <p:nvPr/>
        </p:nvGrpSpPr>
        <p:grpSpPr>
          <a:xfrm>
            <a:off x="1776133" y="2627779"/>
            <a:ext cx="8639735" cy="1602441"/>
            <a:chOff x="1792941" y="2459691"/>
            <a:chExt cx="8639735" cy="1602441"/>
          </a:xfrm>
          <a:solidFill>
            <a:schemeClr val="accent1"/>
          </a:solidFill>
        </p:grpSpPr>
        <p:sp>
          <p:nvSpPr>
            <p:cNvPr id="5" name="Rectangle: Rounded Corners 4">
              <a:extLst>
                <a:ext uri="{FF2B5EF4-FFF2-40B4-BE49-F238E27FC236}">
                  <a16:creationId xmlns:a16="http://schemas.microsoft.com/office/drawing/2014/main" id="{98490333-AF54-B841-BC42-063D27B3B1CD}"/>
                </a:ext>
                <a:ext uri="{C183D7F6-B498-43B3-948B-1728B52AA6E4}">
                  <adec:decorative xmlns:adec="http://schemas.microsoft.com/office/drawing/2017/decorative" val="1"/>
                </a:ext>
              </a:extLst>
            </p:cNvPr>
            <p:cNvSpPr/>
            <p:nvPr/>
          </p:nvSpPr>
          <p:spPr>
            <a:xfrm>
              <a:off x="1792941" y="2459691"/>
              <a:ext cx="8639735" cy="160244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70E43ABE-10D5-7F58-8589-43E59BBC4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grpFill/>
          </p:spPr>
        </p:pic>
        <p:sp>
          <p:nvSpPr>
            <p:cNvPr id="7" name="TextBox 3">
              <a:extLst>
                <a:ext uri="{FF2B5EF4-FFF2-40B4-BE49-F238E27FC236}">
                  <a16:creationId xmlns:a16="http://schemas.microsoft.com/office/drawing/2014/main" id="{3AD01634-78D5-3557-123D-7E27FA9F90D4}"/>
                </a:ext>
              </a:extLst>
            </p:cNvPr>
            <p:cNvSpPr txBox="1"/>
            <p:nvPr/>
          </p:nvSpPr>
          <p:spPr>
            <a:xfrm>
              <a:off x="3766770" y="2937746"/>
              <a:ext cx="6422805" cy="646331"/>
            </a:xfrm>
            <a:prstGeom prst="rect">
              <a:avLst/>
            </a:prstGeom>
            <a:grp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4906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2.1 Innovatiivisuuden ja luovuuden edistäminen liiketoiminnassa </a:t>
            </a:r>
          </a:p>
        </p:txBody>
      </p:sp>
      <p:sp>
        <p:nvSpPr>
          <p:cNvPr id="5" name="Text Placeholder 4">
            <a:extLst>
              <a:ext uri="{FF2B5EF4-FFF2-40B4-BE49-F238E27FC236}">
                <a16:creationId xmlns:a16="http://schemas.microsoft.com/office/drawing/2014/main" id="{9C2363B2-EBC6-26A2-D272-27CFE7F5DE9D}"/>
              </a:ext>
            </a:extLst>
          </p:cNvPr>
          <p:cNvSpPr>
            <a:spLocks noGrp="1"/>
          </p:cNvSpPr>
          <p:nvPr>
            <p:ph type="body" idx="10"/>
          </p:nvPr>
        </p:nvSpPr>
        <p:spPr>
          <a:xfrm>
            <a:off x="803054" y="2181225"/>
            <a:ext cx="6769741" cy="4429124"/>
          </a:xfrm>
        </p:spPr>
        <p:txBody>
          <a:bodyPr>
            <a:normAutofit fontScale="92500" lnSpcReduction="20000"/>
          </a:bodyPr>
          <a:lstStyle/>
          <a:p>
            <a:pPr marL="0" indent="0">
              <a:buNone/>
            </a:pPr>
            <a:r>
              <a:rPr lang="fi-FI" sz="2400" b="0" i="0">
                <a:effectLst/>
                <a:latin typeface="Calibri" panose="020F0502020204030204" pitchFamily="34" charset="0"/>
                <a:cs typeface="Calibri" panose="020F0502020204030204" pitchFamily="34" charset="0"/>
              </a:rPr>
              <a:t>Innovaatio on elintärkeä osa menestyvää liiketoimintaa, sillä se mahdollistaa uusien ideoiden</a:t>
            </a:r>
            <a:r>
              <a:rPr lang="fi-FI" sz="2400">
                <a:latin typeface="Calibri" panose="020F0502020204030204" pitchFamily="34" charset="0"/>
                <a:cs typeface="Calibri" panose="020F0502020204030204" pitchFamily="34" charset="0"/>
              </a:rPr>
              <a:t> ja </a:t>
            </a:r>
            <a:r>
              <a:rPr lang="fi-FI" sz="2400" b="0" i="0">
                <a:effectLst/>
                <a:latin typeface="Calibri" panose="020F0502020204030204" pitchFamily="34" charset="0"/>
                <a:cs typeface="Calibri" panose="020F0502020204030204" pitchFamily="34" charset="0"/>
              </a:rPr>
              <a:t>tuotteiden luomisen. Yritykset, jotka kykenevät innovoimaan, voivat erottua kilpailijoistaan, vastata markkinoiden muutoksiin ja luoda kestävää kasvua. </a:t>
            </a:r>
          </a:p>
          <a:p>
            <a:pPr marL="0" indent="0">
              <a:buNone/>
            </a:pPr>
            <a:r>
              <a:rPr lang="fi-FI" sz="2400" b="0" i="0">
                <a:effectLst/>
                <a:latin typeface="Calibri" panose="020F0502020204030204" pitchFamily="34" charset="0"/>
                <a:cs typeface="Calibri" panose="020F0502020204030204" pitchFamily="34" charset="0"/>
              </a:rPr>
              <a:t>Innovatiiviset ratkaisut voivat parantaa asiakkaan </a:t>
            </a:r>
            <a:r>
              <a:rPr lang="fi-FI" sz="2400">
                <a:latin typeface="Calibri" panose="020F0502020204030204" pitchFamily="34" charset="0"/>
                <a:cs typeface="Calibri" panose="020F0502020204030204" pitchFamily="34" charset="0"/>
              </a:rPr>
              <a:t>a</a:t>
            </a:r>
            <a:r>
              <a:rPr lang="fi-FI" sz="2400" b="0" i="0">
                <a:effectLst/>
                <a:latin typeface="Calibri" panose="020F0502020204030204" pitchFamily="34" charset="0"/>
                <a:cs typeface="Calibri" panose="020F0502020204030204" pitchFamily="34" charset="0"/>
              </a:rPr>
              <a:t>siakaskokemusta, lisätä asiakastyytyväisyyttä </a:t>
            </a:r>
            <a:r>
              <a:rPr lang="fi-FI" sz="2400">
                <a:latin typeface="Calibri" panose="020F0502020204030204" pitchFamily="34" charset="0"/>
                <a:cs typeface="Calibri" panose="020F0502020204030204" pitchFamily="34" charset="0"/>
              </a:rPr>
              <a:t>sekä</a:t>
            </a:r>
            <a:r>
              <a:rPr lang="fi-FI" sz="2400" b="0" i="0">
                <a:effectLst/>
                <a:latin typeface="Calibri" panose="020F0502020204030204" pitchFamily="34" charset="0"/>
                <a:cs typeface="Calibri" panose="020F0502020204030204" pitchFamily="34" charset="0"/>
              </a:rPr>
              <a:t> vahvistaa yrityksen asemaa markkinoilla. Lisäksi innovaatio voi johtaa kustannustehokkuuteen, tehokkaampiin toimintatapoihin ja parempaan kannattavuuteen. </a:t>
            </a:r>
          </a:p>
          <a:p>
            <a:pPr marL="0" indent="0">
              <a:buNone/>
            </a:pPr>
            <a:r>
              <a:rPr lang="fi-FI" sz="2400" b="0" i="0">
                <a:effectLst/>
                <a:latin typeface="Calibri" panose="020F0502020204030204" pitchFamily="34" charset="0"/>
                <a:cs typeface="Calibri" panose="020F0502020204030204" pitchFamily="34" charset="0"/>
              </a:rPr>
              <a:t>Pitkällä aikavälillä innovaatio edistää yrityksen kestävää kehitystä ja auttaa vastaamaan myös yhteiskunnallisiin haasteisiin. Innovaatio ei ole siis vain etu, vaan välttämättömyys liiketoiminnan menestykselle nykypäivän kilpailullisessa ja jatkuvasti muuttuvassa ympäristössä.</a:t>
            </a:r>
          </a:p>
        </p:txBody>
      </p:sp>
      <p:pic>
        <p:nvPicPr>
          <p:cNvPr id="2" name="Picture 2" descr="Kuvassa on kaavio, jonka vasemmassa ylälaidassa sininen pallo, jossa teksti JAMK + InnoFlash. Kaavion yläosassa osa kolme neliötä, joissa kussakin on numero. Numerot ovat 1, 2 ja 3. Laatikosta 2 aukeaa alapuolelle suorakulmio, jossa on kuvattu vaiheet Rajaa, Opi, Ratkaise, Testaa ja Jaa.">
            <a:extLst>
              <a:ext uri="{FF2B5EF4-FFF2-40B4-BE49-F238E27FC236}">
                <a16:creationId xmlns:a16="http://schemas.microsoft.com/office/drawing/2014/main" id="{B23DF074-8341-1977-F4B3-71C35FD22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795" y="2181225"/>
            <a:ext cx="4451565" cy="2674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257D51BE-C16B-04C6-C233-024D674C3C4E}"/>
              </a:ext>
            </a:extLst>
          </p:cNvPr>
          <p:cNvSpPr txBox="1"/>
          <p:nvPr/>
        </p:nvSpPr>
        <p:spPr>
          <a:xfrm>
            <a:off x="7918484" y="4749297"/>
            <a:ext cx="3760186" cy="738664"/>
          </a:xfrm>
          <a:prstGeom prst="rect">
            <a:avLst/>
          </a:prstGeom>
          <a:noFill/>
        </p:spPr>
        <p:txBody>
          <a:bodyPr wrap="square" rtlCol="0">
            <a:spAutoFit/>
          </a:bodyPr>
          <a:lstStyle/>
          <a:p>
            <a:r>
              <a:rPr lang="fi-FI" sz="1400"/>
              <a:t>Kuva 1. Jamk </a:t>
            </a:r>
            <a:r>
              <a:rPr lang="fi-FI" sz="1400" err="1"/>
              <a:t>Innoflash</a:t>
            </a:r>
            <a:r>
              <a:rPr lang="fi-FI" sz="1400"/>
              <a:t>-innovaatioprosessin tulos</a:t>
            </a:r>
          </a:p>
          <a:p>
            <a:r>
              <a:rPr lang="fi-FI" sz="1400"/>
              <a:t>on aina osittain ennustamaton. </a:t>
            </a:r>
          </a:p>
          <a:p>
            <a:endParaRPr lang="fi-FI" sz="1400"/>
          </a:p>
        </p:txBody>
      </p:sp>
    </p:spTree>
    <p:extLst>
      <p:ext uri="{BB962C8B-B14F-4D97-AF65-F5344CB8AC3E}">
        <p14:creationId xmlns:p14="http://schemas.microsoft.com/office/powerpoint/2010/main" val="428250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2.2 Innovatiivisuuden ja luovuuden edistäminen metsäluontopalveluissa </a:t>
            </a:r>
          </a:p>
        </p:txBody>
      </p:sp>
      <p:sp>
        <p:nvSpPr>
          <p:cNvPr id="3" name="Text Placeholder 2">
            <a:extLst>
              <a:ext uri="{FF2B5EF4-FFF2-40B4-BE49-F238E27FC236}">
                <a16:creationId xmlns:a16="http://schemas.microsoft.com/office/drawing/2014/main" id="{9A4D63B5-5E40-07C1-6532-054D19C0A26F}"/>
              </a:ext>
            </a:extLst>
          </p:cNvPr>
          <p:cNvSpPr>
            <a:spLocks noGrp="1"/>
          </p:cNvSpPr>
          <p:nvPr>
            <p:ph type="body" idx="10"/>
          </p:nvPr>
        </p:nvSpPr>
        <p:spPr>
          <a:xfrm>
            <a:off x="803054" y="2171700"/>
            <a:ext cx="10817446" cy="4190999"/>
          </a:xfrm>
        </p:spPr>
        <p:txBody>
          <a:bodyPr>
            <a:normAutofit fontScale="77500" lnSpcReduction="20000"/>
          </a:bodyPr>
          <a:lstStyle/>
          <a:p>
            <a:pPr marL="0" indent="0">
              <a:buNone/>
            </a:pPr>
            <a:r>
              <a:rPr lang="fi-FI" sz="2400" b="0" i="0">
                <a:effectLst/>
              </a:rPr>
              <a:t>Innovatiivisuus metsäluontopalveluissa voi ilmetä monin eri tavoin riippuen siitä, millaisia palveluita ja ratkaisuja kyseiset yritykset tarjoavat. Ohessa innovaatioiden mahdollisia hyödyntämiskeinoja-, ja kohteita. </a:t>
            </a:r>
            <a:endParaRPr lang="fi-FI" sz="2400"/>
          </a:p>
          <a:p>
            <a:pPr marL="285750" indent="-285750" algn="l">
              <a:buFont typeface="Wingdings" panose="05000000000000000000" pitchFamily="2" charset="2"/>
              <a:buChar char="q"/>
            </a:pPr>
            <a:r>
              <a:rPr lang="fi-FI" sz="2400" b="1" i="0">
                <a:effectLst/>
              </a:rPr>
              <a:t>Teknologian hyödyntäminen</a:t>
            </a:r>
            <a:r>
              <a:rPr lang="fi-FI" sz="2400" b="0" i="0">
                <a:effectLst/>
              </a:rPr>
              <a:t>: Yritykset voivat hyödyntää teknologian uusimpia saavutuksia esimerkiksi metsäretkien suunnittelussa ja toteutuksessa. Tämä voi sisältää virtuaalitodellisuuden, mobiilisovellusten ja esimerkiksi interaktiivisten karttapalveluiden käyttämisen asiakkaiden sitouttamiseksi ja kokemusten rikastamiseksi. </a:t>
            </a:r>
          </a:p>
          <a:p>
            <a:pPr marL="285750" indent="-285750" algn="l">
              <a:buFont typeface="Wingdings" panose="05000000000000000000" pitchFamily="2" charset="2"/>
              <a:buChar char="q"/>
            </a:pPr>
            <a:r>
              <a:rPr lang="fi-FI" sz="2400" b="1" i="0">
                <a:effectLst/>
              </a:rPr>
              <a:t>Kestävät käytännöt</a:t>
            </a:r>
            <a:r>
              <a:rPr lang="fi-FI" sz="2400" b="0" i="0">
                <a:effectLst/>
              </a:rPr>
              <a:t>: Innovaatio metsäluontopalveluissa voi ilmetä kestävien käytäntöjen edistämisessä, kuten ekologisesti kestävien metsäretkien ja luontokokemusten tarjoamisessa. Tämä voi sisältää esimerkiksi hiilijalanjäljen kompensoinnin, luonnon monimuotoisuuden edistämisen ja paikallisyhteisöjen osallistamisen toimintaan.</a:t>
            </a:r>
            <a:endParaRPr lang="fi-FI" sz="2400"/>
          </a:p>
          <a:p>
            <a:pPr marL="285750" indent="-285750" algn="l">
              <a:buFont typeface="Wingdings" panose="05000000000000000000" pitchFamily="2" charset="2"/>
              <a:buChar char="q"/>
            </a:pPr>
            <a:r>
              <a:rPr lang="fi-FI" sz="2400" b="1" i="0">
                <a:effectLst/>
              </a:rPr>
              <a:t>Räätälöidyt kokemukset</a:t>
            </a:r>
            <a:r>
              <a:rPr lang="fi-FI" sz="2400" b="0" i="0">
                <a:effectLst/>
              </a:rPr>
              <a:t>: Innovatiiviset yritykset voivat tarjota asiakkailleen räätälöityjä metsäluontokokemuksia, jotka vastaavat yksilöllisiä tarpeita ja mieltymyksiä. Tämä voi sisältää esimerkiksi teemallisia retkiä, luontoseikkailuja erityisryhmille tai erilaisia ekologisia elämysmatkoja. </a:t>
            </a:r>
          </a:p>
          <a:p>
            <a:pPr marL="285750" indent="-285750" algn="l">
              <a:buFont typeface="Wingdings" panose="05000000000000000000" pitchFamily="2" charset="2"/>
              <a:buChar char="q"/>
            </a:pPr>
            <a:r>
              <a:rPr lang="fi-FI" sz="2400" b="1" i="0">
                <a:effectLst/>
              </a:rPr>
              <a:t>Oppimisen edistäminen</a:t>
            </a:r>
            <a:r>
              <a:rPr lang="fi-FI" sz="2400" b="0" i="0">
                <a:effectLst/>
              </a:rPr>
              <a:t>: Metsäluontopalvelut voivat innovoida myös oppimiseen ja tiedon jakamiseen liittyvissä käytännöissä. Tämä voi sisältää esimerkiksi luontokasvatusta, metsätietoutta ja ekologista valistusta, jotka tukevat kestävän elämäntavan edistämistä ja luontoyhteyden vahvistamista.</a:t>
            </a:r>
          </a:p>
        </p:txBody>
      </p:sp>
    </p:spTree>
    <p:extLst>
      <p:ext uri="{BB962C8B-B14F-4D97-AF65-F5344CB8AC3E}">
        <p14:creationId xmlns:p14="http://schemas.microsoft.com/office/powerpoint/2010/main" val="337237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Innovatiivisuuden ja luovuuden edistäminen metsäluontopalveluissa </a:t>
            </a:r>
            <a:br>
              <a:rPr lang="fi-FI" noProof="0"/>
            </a:br>
            <a:r>
              <a:rPr lang="fi-FI" noProof="0"/>
              <a:t>- tukimateriaali </a:t>
            </a:r>
          </a:p>
        </p:txBody>
      </p:sp>
      <p:sp>
        <p:nvSpPr>
          <p:cNvPr id="3" name="Text Placeholder 2">
            <a:extLst>
              <a:ext uri="{FF2B5EF4-FFF2-40B4-BE49-F238E27FC236}">
                <a16:creationId xmlns:a16="http://schemas.microsoft.com/office/drawing/2014/main" id="{5962B55D-80AA-B9A8-2883-E823B9FBF5E7}"/>
              </a:ext>
            </a:extLst>
          </p:cNvPr>
          <p:cNvSpPr>
            <a:spLocks noGrp="1"/>
          </p:cNvSpPr>
          <p:nvPr>
            <p:ph type="body" idx="10"/>
          </p:nvPr>
        </p:nvSpPr>
        <p:spPr>
          <a:xfrm>
            <a:off x="803054" y="2914649"/>
            <a:ext cx="10525346" cy="3562349"/>
          </a:xfrm>
        </p:spPr>
        <p:txBody>
          <a:bodyPr>
            <a:normAutofit fontScale="70000" lnSpcReduction="20000"/>
          </a:bodyPr>
          <a:lstStyle/>
          <a:p>
            <a:pPr marL="0" indent="0">
              <a:buNone/>
            </a:pPr>
            <a:r>
              <a:rPr lang="fi-FI" sz="2400"/>
              <a:t>Innovatiivisuus ja luovuus 	</a:t>
            </a:r>
          </a:p>
          <a:p>
            <a:r>
              <a:rPr lang="fi-FI" sz="2400"/>
              <a:t>Erikoissienten viljely metsissä – </a:t>
            </a:r>
            <a:r>
              <a:rPr lang="fi-FI" sz="2400" err="1"/>
              <a:t>SieniHarvesteri</a:t>
            </a:r>
            <a:r>
              <a:rPr lang="fi-FI" sz="2400"/>
              <a:t>, </a:t>
            </a:r>
            <a:r>
              <a:rPr lang="fi-FI" sz="2400">
                <a:hlinkClick r:id="rId2">
                  <a:extLst>
                    <a:ext uri="{A12FA001-AC4F-418D-AE19-62706E023703}">
                      <ahyp:hlinkClr xmlns:ahyp="http://schemas.microsoft.com/office/drawing/2018/hyperlinkcolor" val="tx"/>
                    </a:ext>
                  </a:extLst>
                </a:hlinkClick>
              </a:rPr>
              <a:t>https://www.youtube.com/watch?v=C5ZdmcTztHw</a:t>
            </a:r>
            <a:endParaRPr lang="fi-FI" sz="2400"/>
          </a:p>
          <a:p>
            <a:r>
              <a:rPr lang="fi-FI" sz="2400"/>
              <a:t>Luonnontuotealalla on merkittävää kasvupotentiaalia, </a:t>
            </a:r>
            <a:r>
              <a:rPr lang="fi-FI" sz="2400">
                <a:hlinkClick r:id="rId3">
                  <a:extLst>
                    <a:ext uri="{A12FA001-AC4F-418D-AE19-62706E023703}">
                      <ahyp:hlinkClr xmlns:ahyp="http://schemas.microsoft.com/office/drawing/2018/hyperlinkcolor" val="tx"/>
                    </a:ext>
                  </a:extLst>
                </a:hlinkClick>
              </a:rPr>
              <a:t>https://www.youtube.com/watch?v=F5zFRMS9VwM</a:t>
            </a:r>
            <a:endParaRPr lang="fi-FI" sz="2400"/>
          </a:p>
          <a:p>
            <a:r>
              <a:rPr lang="fi-FI" sz="2400" i="0">
                <a:effectLst/>
              </a:rPr>
              <a:t>Villiä bisnestä metsästä – ideoita luontopalveluista yrittäjille ja metsänomistajille, </a:t>
            </a:r>
            <a:r>
              <a:rPr lang="fi-FI" sz="2400" i="0">
                <a:effectLst/>
                <a:hlinkClick r:id="rId4">
                  <a:extLst>
                    <a:ext uri="{A12FA001-AC4F-418D-AE19-62706E023703}">
                      <ahyp:hlinkClr xmlns:ahyp="http://schemas.microsoft.com/office/drawing/2018/hyperlinkcolor" val="tx"/>
                    </a:ext>
                  </a:extLst>
                </a:hlinkClick>
              </a:rPr>
              <a:t>https://www.youtube.com/watch?v=JoyInfueQho</a:t>
            </a:r>
            <a:endParaRPr lang="fi-FI" sz="2400" i="0">
              <a:effectLst/>
            </a:endParaRPr>
          </a:p>
          <a:p>
            <a:pPr marL="0" indent="0">
              <a:buNone/>
            </a:pPr>
            <a:endParaRPr lang="fi-FI" sz="2400" i="0">
              <a:effectLst/>
            </a:endParaRPr>
          </a:p>
          <a:p>
            <a:pPr marL="0" indent="0">
              <a:buNone/>
            </a:pPr>
            <a:r>
              <a:rPr lang="fi-FI" sz="2400"/>
              <a:t>Ammattitarinoita luontoyrittäjyydestä </a:t>
            </a:r>
            <a:endParaRPr lang="fi-FI" sz="2400" i="0">
              <a:effectLst/>
            </a:endParaRPr>
          </a:p>
          <a:p>
            <a:r>
              <a:rPr lang="fi-FI" sz="2400"/>
              <a:t>Luontoyrittäjä Rami Mikkonen,</a:t>
            </a:r>
            <a:r>
              <a:rPr lang="fi-FI" sz="2400" i="0">
                <a:effectLst/>
              </a:rPr>
              <a:t> </a:t>
            </a:r>
            <a:r>
              <a:rPr lang="fi-FI" sz="2400" i="0">
                <a:effectLst/>
                <a:hlinkClick r:id="rId5">
                  <a:extLst>
                    <a:ext uri="{A12FA001-AC4F-418D-AE19-62706E023703}">
                      <ahyp:hlinkClr xmlns:ahyp="http://schemas.microsoft.com/office/drawing/2018/hyperlinkcolor" val="tx"/>
                    </a:ext>
                  </a:extLst>
                </a:hlinkClick>
              </a:rPr>
              <a:t>https://www.youtube.com/watch?v=gGWXmqeBUe4</a:t>
            </a:r>
            <a:endParaRPr lang="fi-FI" sz="2400" i="0">
              <a:effectLst/>
            </a:endParaRPr>
          </a:p>
          <a:p>
            <a:pPr fontAlgn="base"/>
            <a:r>
              <a:rPr lang="fi-FI" sz="2400">
                <a:hlinkClick r:id="rId6">
                  <a:extLst>
                    <a:ext uri="{A12FA001-AC4F-418D-AE19-62706E023703}">
                      <ahyp:hlinkClr xmlns:ahyp="http://schemas.microsoft.com/office/drawing/2018/hyperlinkcolor" val="tx"/>
                    </a:ext>
                  </a:extLst>
                </a:hlinkClick>
              </a:rPr>
              <a:t>Metsämikrobituotteet</a:t>
            </a:r>
            <a:r>
              <a:rPr lang="fi-FI" sz="2400"/>
              <a:t>, Luonkos</a:t>
            </a:r>
          </a:p>
          <a:p>
            <a:pPr fontAlgn="base"/>
            <a:r>
              <a:rPr lang="fi-FI" sz="2400" i="0" err="1">
                <a:effectLst/>
                <a:hlinkClick r:id="rId7">
                  <a:extLst>
                    <a:ext uri="{A12FA001-AC4F-418D-AE19-62706E023703}">
                      <ahyp:hlinkClr xmlns:ahyp="http://schemas.microsoft.com/office/drawing/2018/hyperlinkcolor" val="tx"/>
                    </a:ext>
                  </a:extLst>
                </a:hlinkClick>
              </a:rPr>
              <a:t>Pakurin</a:t>
            </a:r>
            <a:r>
              <a:rPr lang="fi-FI" sz="2400" i="0">
                <a:effectLst/>
                <a:hlinkClick r:id="rId7">
                  <a:extLst>
                    <a:ext uri="{A12FA001-AC4F-418D-AE19-62706E023703}">
                      <ahyp:hlinkClr xmlns:ahyp="http://schemas.microsoft.com/office/drawing/2018/hyperlinkcolor" val="tx"/>
                    </a:ext>
                  </a:extLst>
                </a:hlinkClick>
              </a:rPr>
              <a:t> viljely</a:t>
            </a:r>
            <a:r>
              <a:rPr lang="fi-FI" sz="2400" i="0">
                <a:effectLst/>
              </a:rPr>
              <a:t>, Kääpä </a:t>
            </a:r>
            <a:r>
              <a:rPr lang="fi-FI" sz="2400" i="0" err="1">
                <a:effectLst/>
              </a:rPr>
              <a:t>Forest</a:t>
            </a:r>
            <a:endParaRPr lang="fi-FI" sz="2400" i="0">
              <a:effectLst/>
            </a:endParaRPr>
          </a:p>
          <a:p>
            <a:pPr algn="l" rtl="0" fontAlgn="base"/>
            <a:r>
              <a:rPr lang="fi-FI" sz="2400" i="0">
                <a:effectLst/>
                <a:hlinkClick r:id="rId8">
                  <a:extLst>
                    <a:ext uri="{A12FA001-AC4F-418D-AE19-62706E023703}">
                      <ahyp:hlinkClr xmlns:ahyp="http://schemas.microsoft.com/office/drawing/2018/hyperlinkcolor" val="tx"/>
                    </a:ext>
                  </a:extLst>
                </a:hlinkClick>
              </a:rPr>
              <a:t>Åfeltin työhevoset</a:t>
            </a:r>
            <a:endParaRPr lang="fi-FI" sz="2400">
              <a:cs typeface="Calibri" panose="020F0502020204030204" pitchFamily="34" charset="0"/>
            </a:endParaRPr>
          </a:p>
        </p:txBody>
      </p:sp>
    </p:spTree>
    <p:extLst>
      <p:ext uri="{BB962C8B-B14F-4D97-AF65-F5344CB8AC3E}">
        <p14:creationId xmlns:p14="http://schemas.microsoft.com/office/powerpoint/2010/main" val="64754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3. Asiakasymmärryksen ja asiakaskokemuksen ymmärtäminen</a:t>
            </a:r>
          </a:p>
        </p:txBody>
      </p:sp>
      <p:pic>
        <p:nvPicPr>
          <p:cNvPr id="2" name="Picture 4">
            <a:extLst>
              <a:ext uri="{FF2B5EF4-FFF2-40B4-BE49-F238E27FC236}">
                <a16:creationId xmlns:a16="http://schemas.microsoft.com/office/drawing/2014/main" id="{7D5F4F42-F2CF-4EA1-89FE-FE9855CD806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841" t="-1" b="-1"/>
          <a:stretch/>
        </p:blipFill>
        <p:spPr>
          <a:xfrm>
            <a:off x="542879" y="2190749"/>
            <a:ext cx="4984238" cy="4486275"/>
          </a:xfrm>
          <a:prstGeom prst="rect">
            <a:avLst/>
          </a:prstGeom>
          <a:effectLst>
            <a:softEdge rad="355600"/>
          </a:effectLst>
        </p:spPr>
      </p:pic>
      <p:sp>
        <p:nvSpPr>
          <p:cNvPr id="4" name="Text Placeholder 3">
            <a:extLst>
              <a:ext uri="{FF2B5EF4-FFF2-40B4-BE49-F238E27FC236}">
                <a16:creationId xmlns:a16="http://schemas.microsoft.com/office/drawing/2014/main" id="{31091254-EA74-FDF8-F6C6-961C8EA09B2C}"/>
              </a:ext>
            </a:extLst>
          </p:cNvPr>
          <p:cNvSpPr>
            <a:spLocks noGrp="1"/>
          </p:cNvSpPr>
          <p:nvPr>
            <p:ph type="body" idx="10"/>
          </p:nvPr>
        </p:nvSpPr>
        <p:spPr>
          <a:xfrm>
            <a:off x="5906056" y="2200273"/>
            <a:ext cx="5422343" cy="4038601"/>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fi-FI" sz="1800" i="0" u="none" strike="noStrike" cap="none" spc="0" normalizeH="0" baseline="0" noProof="0">
                <a:ln>
                  <a:noFill/>
                </a:ln>
                <a:effectLst/>
                <a:uLnTx/>
                <a:uFillTx/>
              </a:rPr>
              <a:t>Tämän orientaatioteeman avulla opit </a:t>
            </a:r>
            <a:r>
              <a:rPr kumimoji="0" lang="fi-FI" sz="1800" b="0" i="0" u="none" strike="noStrike" kern="1200" cap="none" spc="0" normalizeH="0" baseline="0" noProof="0">
                <a:ln>
                  <a:noFill/>
                </a:ln>
                <a:effectLst/>
                <a:uLnTx/>
                <a:uFillTx/>
                <a:ea typeface="+mn-ea"/>
                <a:cs typeface="+mn-cs"/>
              </a:rPr>
              <a:t>asiakasymmärryksen ja asiakaskokemuksen merkityksen  liiketoiminnalle ja metsäluontopalveluille. Opit tunnistamaan asiakkaiden tarpeita ja odotuksia sekä kehittämään palveluja, jotka tarjoavat ainutlaatuisia ja mieleenpainuvia kokemuksia. </a:t>
            </a:r>
          </a:p>
          <a:p>
            <a:pPr marL="457200" lvl="1" indent="0">
              <a:lnSpc>
                <a:spcPct val="100000"/>
              </a:lnSpc>
              <a:spcBef>
                <a:spcPts val="0"/>
              </a:spcBef>
              <a:buNone/>
              <a:defRPr/>
            </a:pPr>
            <a:endParaRPr lang="fi-FI" sz="1800"/>
          </a:p>
          <a:p>
            <a:pPr marL="0" marR="0" lvl="0" indent="0" algn="l" defTabSz="914400" rtl="0" eaLnBrk="1" fontAlgn="auto" latinLnBrk="0" hangingPunct="1">
              <a:lnSpc>
                <a:spcPct val="100000"/>
              </a:lnSpc>
              <a:spcBef>
                <a:spcPts val="0"/>
              </a:spcBef>
              <a:spcAft>
                <a:spcPts val="0"/>
              </a:spcAft>
              <a:buClrTx/>
              <a:buSzTx/>
              <a:buNone/>
              <a:tabLst/>
              <a:defRPr/>
            </a:pPr>
            <a:r>
              <a:rPr kumimoji="0" lang="fi-FI" sz="1800" b="0" i="0" u="none" strike="noStrike" kern="1200" cap="none" spc="0" normalizeH="0" baseline="0" noProof="0">
                <a:ln>
                  <a:noFill/>
                </a:ln>
                <a:effectLst/>
                <a:uLnTx/>
                <a:uFillTx/>
                <a:ea typeface="+mn-ea"/>
                <a:cs typeface="+mn-cs"/>
              </a:rPr>
              <a:t>Teeman sisältö: </a:t>
            </a:r>
          </a:p>
          <a:p>
            <a:pPr marL="342900" indent="-342900">
              <a:buAutoNum type="alphaUcParenR"/>
            </a:pPr>
            <a:r>
              <a:rPr kumimoji="0" lang="fi-FI" sz="1800" u="none" strike="noStrike" cap="none" spc="0" normalizeH="0" baseline="0" noProof="0">
                <a:ln>
                  <a:noFill/>
                </a:ln>
                <a:effectLst/>
                <a:uLnTx/>
                <a:uFillTx/>
              </a:rPr>
              <a:t>Asiakasymmärryksen ja asiakaskokemuksen ymmärtäminen liiketoiminnassa</a:t>
            </a:r>
            <a:endParaRPr lang="fi-FI" sz="1800"/>
          </a:p>
          <a:p>
            <a:pPr marL="342900" indent="-342900">
              <a:buAutoNum type="alphaUcParenR"/>
            </a:pPr>
            <a:r>
              <a:rPr lang="fi-FI" sz="1800"/>
              <a:t>Asiakasymmärryksen ja asiakaskokemuksen ymmärtäminen metsäluontopalveluissa</a:t>
            </a:r>
          </a:p>
          <a:p>
            <a:pPr marL="342900" indent="-342900">
              <a:buAutoNum type="alphaUcParenR"/>
            </a:pPr>
            <a:r>
              <a:rPr lang="fi-FI" sz="1800"/>
              <a:t>Tukimateriaali jonka avulla pääset tutustumaan tarkemmin asiakasymmärrykseen ja asiakaskokemukseen</a:t>
            </a:r>
          </a:p>
        </p:txBody>
      </p:sp>
    </p:spTree>
    <p:extLst>
      <p:ext uri="{BB962C8B-B14F-4D97-AF65-F5344CB8AC3E}">
        <p14:creationId xmlns:p14="http://schemas.microsoft.com/office/powerpoint/2010/main" val="312726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943FC6-5607-5C0A-746D-7F3E0A202EF3}"/>
              </a:ext>
            </a:extLst>
          </p:cNvPr>
          <p:cNvSpPr>
            <a:spLocks noGrp="1"/>
          </p:cNvSpPr>
          <p:nvPr>
            <p:ph type="ctrTitle"/>
          </p:nvPr>
        </p:nvSpPr>
        <p:spPr>
          <a:xfrm>
            <a:off x="803055" y="757022"/>
            <a:ext cx="10525316" cy="792088"/>
          </a:xfrm>
        </p:spPr>
        <p:txBody>
          <a:bodyPr>
            <a:noAutofit/>
          </a:bodyPr>
          <a:lstStyle/>
          <a:p>
            <a:r>
              <a:rPr lang="fi-FI"/>
              <a:t>3.1 </a:t>
            </a:r>
            <a:r>
              <a:rPr lang="fi-FI" noProof="0"/>
              <a:t>Asiakasymmärryksen ja asiakaskokemuksen ymmärtäminen liiketoiminnassa 1/2</a:t>
            </a:r>
            <a:endParaRPr lang="fi-FI"/>
          </a:p>
        </p:txBody>
      </p:sp>
      <p:sp>
        <p:nvSpPr>
          <p:cNvPr id="5" name="Text Placeholder 4">
            <a:extLst>
              <a:ext uri="{FF2B5EF4-FFF2-40B4-BE49-F238E27FC236}">
                <a16:creationId xmlns:a16="http://schemas.microsoft.com/office/drawing/2014/main" id="{28E2A077-7EAB-1A7F-DD2E-5F749F9964DD}"/>
              </a:ext>
            </a:extLst>
          </p:cNvPr>
          <p:cNvSpPr>
            <a:spLocks noGrp="1"/>
          </p:cNvSpPr>
          <p:nvPr>
            <p:ph type="body" idx="10"/>
          </p:nvPr>
        </p:nvSpPr>
        <p:spPr>
          <a:xfrm>
            <a:off x="803054" y="2990848"/>
            <a:ext cx="5697200" cy="3409951"/>
          </a:xfrm>
        </p:spPr>
        <p:txBody>
          <a:bodyPr/>
          <a:lstStyle/>
          <a:p>
            <a:pPr marL="0" indent="0">
              <a:buNone/>
            </a:pPr>
            <a:r>
              <a:rPr lang="fi-FI" i="0">
                <a:solidFill>
                  <a:schemeClr val="tx1"/>
                </a:solidFill>
                <a:effectLst/>
                <a:latin typeface="Calibri" panose="020F0502020204030204" pitchFamily="34" charset="0"/>
                <a:cs typeface="Calibri" panose="020F0502020204030204" pitchFamily="34" charset="0"/>
              </a:rPr>
              <a:t>Asiakasymmärrys ja asiakaskokemus ovat </a:t>
            </a:r>
            <a:r>
              <a:rPr lang="fi-FI">
                <a:solidFill>
                  <a:schemeClr val="tx1"/>
                </a:solidFill>
                <a:latin typeface="Calibri" panose="020F0502020204030204" pitchFamily="34" charset="0"/>
                <a:cs typeface="Calibri" panose="020F0502020204030204" pitchFamily="34" charset="0"/>
              </a:rPr>
              <a:t>erittäin </a:t>
            </a:r>
            <a:r>
              <a:rPr lang="fi-FI" i="0">
                <a:solidFill>
                  <a:schemeClr val="tx1"/>
                </a:solidFill>
                <a:effectLst/>
                <a:latin typeface="Calibri" panose="020F0502020204030204" pitchFamily="34" charset="0"/>
                <a:cs typeface="Calibri" panose="020F0502020204030204" pitchFamily="34" charset="0"/>
              </a:rPr>
              <a:t>keskeisiä tekijöitä menestyvän liiketoiminnan rakentamisessa. Syvällinen ymmärrys asiakkaiden tarpeista, toiveista ja odotuksista mahdollistaa tuotteiden ja palveluiden suunnittelun, jotka vastaavat tehokkaasti markkinoiden kysyntään.</a:t>
            </a:r>
            <a:endParaRPr lang="fi-FI">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16B7354-0AA4-ADF9-4610-BAF4920F80B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0129" y="2503191"/>
            <a:ext cx="4558271" cy="3040359"/>
          </a:xfrm>
          <a:prstGeom prst="rect">
            <a:avLst/>
          </a:prstGeom>
        </p:spPr>
      </p:pic>
    </p:spTree>
    <p:extLst>
      <p:ext uri="{BB962C8B-B14F-4D97-AF65-F5344CB8AC3E}">
        <p14:creationId xmlns:p14="http://schemas.microsoft.com/office/powerpoint/2010/main" val="2249564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943FC6-5607-5C0A-746D-7F3E0A202EF3}"/>
              </a:ext>
            </a:extLst>
          </p:cNvPr>
          <p:cNvSpPr>
            <a:spLocks noGrp="1"/>
          </p:cNvSpPr>
          <p:nvPr>
            <p:ph type="ctrTitle"/>
          </p:nvPr>
        </p:nvSpPr>
        <p:spPr>
          <a:xfrm>
            <a:off x="803055" y="757022"/>
            <a:ext cx="10525316" cy="792088"/>
          </a:xfrm>
        </p:spPr>
        <p:txBody>
          <a:bodyPr>
            <a:noAutofit/>
          </a:bodyPr>
          <a:lstStyle/>
          <a:p>
            <a:r>
              <a:rPr lang="fi-FI"/>
              <a:t>3.1 </a:t>
            </a:r>
            <a:r>
              <a:rPr lang="fi-FI" noProof="0"/>
              <a:t>Asiakasymmärryksen ja asiakaskokemuksen ymmärtäminen liiketoiminnassa 2/2</a:t>
            </a:r>
            <a:endParaRPr lang="fi-FI"/>
          </a:p>
        </p:txBody>
      </p:sp>
      <p:sp>
        <p:nvSpPr>
          <p:cNvPr id="5" name="Text Placeholder 4">
            <a:extLst>
              <a:ext uri="{FF2B5EF4-FFF2-40B4-BE49-F238E27FC236}">
                <a16:creationId xmlns:a16="http://schemas.microsoft.com/office/drawing/2014/main" id="{A1DE16E5-B9FB-C0A3-B6B7-A06949D2FC1F}"/>
              </a:ext>
            </a:extLst>
          </p:cNvPr>
          <p:cNvSpPr>
            <a:spLocks noGrp="1"/>
          </p:cNvSpPr>
          <p:nvPr>
            <p:ph type="body" idx="10"/>
          </p:nvPr>
        </p:nvSpPr>
        <p:spPr>
          <a:xfrm>
            <a:off x="803054" y="2876549"/>
            <a:ext cx="10525346" cy="3629025"/>
          </a:xfrm>
        </p:spPr>
        <p:txBody>
          <a:bodyPr/>
          <a:lstStyle/>
          <a:p>
            <a:pPr marL="0" indent="0">
              <a:buNone/>
            </a:pPr>
            <a:r>
              <a:rPr lang="fi-FI" b="0" i="0">
                <a:solidFill>
                  <a:schemeClr val="tx1"/>
                </a:solidFill>
                <a:effectLst/>
              </a:rPr>
              <a:t>Tarjoamalla positiivisia ja mieleenpainuvia asiakaskokemuksia yritykset voivat luoda vahvoja siteitä asiakkaisiin ja rakentaa pitkäaikaisia asiakassuhteita. Asiakaslähtöinen lähestymistapa voi myös erottaa yrityksen kilpailijoistaan ja johtaa markkinajohtajuuteen sekä kannattavaan kasvuun. Tyytyväiset asiakkaat ovat myös taipuvaisempia suosittelemaan yritystä muille ja palaamaan uudelleen, mikä edistää liiketoiminnan kestävyyttä ja menestystä. </a:t>
            </a:r>
          </a:p>
          <a:p>
            <a:pPr marL="0" indent="0">
              <a:buNone/>
            </a:pPr>
            <a:r>
              <a:rPr lang="fi-FI" b="0" i="0">
                <a:solidFill>
                  <a:schemeClr val="tx1"/>
                </a:solidFill>
                <a:effectLst/>
              </a:rPr>
              <a:t>Asiakasymmärryksen ja asiakaskokemuksen jatkuva parantaminen on tänä päivänä välttämätöntä yrityksen kilpailukyvyn säilyttämiseksi ja sen aseman vahvistamiseksi markkinoilla.</a:t>
            </a:r>
            <a:endParaRPr lang="fi-FI">
              <a:solidFill>
                <a:schemeClr val="tx1"/>
              </a:solidFill>
            </a:endParaRPr>
          </a:p>
        </p:txBody>
      </p:sp>
    </p:spTree>
    <p:extLst>
      <p:ext uri="{BB962C8B-B14F-4D97-AF65-F5344CB8AC3E}">
        <p14:creationId xmlns:p14="http://schemas.microsoft.com/office/powerpoint/2010/main" val="316366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943FC6-5607-5C0A-746D-7F3E0A202EF3}"/>
              </a:ext>
            </a:extLst>
          </p:cNvPr>
          <p:cNvSpPr>
            <a:spLocks noGrp="1"/>
          </p:cNvSpPr>
          <p:nvPr>
            <p:ph type="ctrTitle"/>
          </p:nvPr>
        </p:nvSpPr>
        <p:spPr>
          <a:xfrm>
            <a:off x="803055" y="757022"/>
            <a:ext cx="10525316" cy="792088"/>
          </a:xfrm>
        </p:spPr>
        <p:txBody>
          <a:bodyPr>
            <a:noAutofit/>
          </a:bodyPr>
          <a:lstStyle/>
          <a:p>
            <a:r>
              <a:rPr lang="fi-FI"/>
              <a:t>3.2</a:t>
            </a:r>
            <a:r>
              <a:rPr lang="fi-FI" noProof="0"/>
              <a:t> Asiakasymmärryksen ja asiakaskokemuksen ymmärtäminen metsäluontopalveluissa 1/2</a:t>
            </a:r>
            <a:endParaRPr lang="fi-FI"/>
          </a:p>
        </p:txBody>
      </p:sp>
      <p:sp>
        <p:nvSpPr>
          <p:cNvPr id="5" name="Text Placeholder 4">
            <a:extLst>
              <a:ext uri="{FF2B5EF4-FFF2-40B4-BE49-F238E27FC236}">
                <a16:creationId xmlns:a16="http://schemas.microsoft.com/office/drawing/2014/main" id="{BDC3DE34-09F2-F623-47DC-1B2AB6FB4B02}"/>
              </a:ext>
            </a:extLst>
          </p:cNvPr>
          <p:cNvSpPr>
            <a:spLocks noGrp="1"/>
          </p:cNvSpPr>
          <p:nvPr>
            <p:ph type="body" idx="10"/>
          </p:nvPr>
        </p:nvSpPr>
        <p:spPr>
          <a:xfrm>
            <a:off x="803054" y="2876550"/>
            <a:ext cx="10426921" cy="3790949"/>
          </a:xfrm>
        </p:spPr>
        <p:txBody>
          <a:bodyPr/>
          <a:lstStyle/>
          <a:p>
            <a:pPr marL="0" indent="0" algn="l">
              <a:buNone/>
            </a:pPr>
            <a:r>
              <a:rPr lang="fi-FI" b="1" i="0">
                <a:solidFill>
                  <a:schemeClr val="tx1"/>
                </a:solidFill>
                <a:effectLst/>
              </a:rPr>
              <a:t>Asiakasymmärrys</a:t>
            </a:r>
            <a:r>
              <a:rPr lang="fi-FI" b="0" i="0">
                <a:solidFill>
                  <a:schemeClr val="tx1"/>
                </a:solidFill>
                <a:effectLst/>
              </a:rPr>
              <a:t> metsäluontopalveluissa tarkoittaa syvällistä ymmärrystä asiakkaiden tarpeista, toiveista ja odotuksista liittyen metsäluontokokemuksiin. Tämä voi sisältää esimerkiksi tietoa siitä, millaisiin aktiviteetteihin asiakkaat haluavat osallistua metsässä, millaiset palvelut lisäävät heidän kokonaisvaltaista hyvinvointiaan ja mitkä tekijät vaikuttavat heidän päätökseensä valita tietty metsäluontopalvelukohde. Tietoa voidaan kerätä potentiaalisilta asiakkailta esimerkiksi haas</a:t>
            </a:r>
            <a:r>
              <a:rPr lang="fi-FI">
                <a:solidFill>
                  <a:schemeClr val="tx1"/>
                </a:solidFill>
              </a:rPr>
              <a:t>t</a:t>
            </a:r>
            <a:r>
              <a:rPr lang="fi-FI" b="0" i="0">
                <a:solidFill>
                  <a:schemeClr val="tx1"/>
                </a:solidFill>
                <a:effectLst/>
              </a:rPr>
              <a:t>attelemalla heitä.</a:t>
            </a:r>
          </a:p>
          <a:p>
            <a:pPr marL="0" indent="0" algn="l">
              <a:buNone/>
            </a:pPr>
            <a:endParaRPr lang="fi-FI">
              <a:solidFill>
                <a:schemeClr val="tx1"/>
              </a:solidFill>
            </a:endParaRPr>
          </a:p>
          <a:p>
            <a:pPr marL="0" indent="0" algn="l">
              <a:buNone/>
            </a:pPr>
            <a:r>
              <a:rPr lang="fi-FI" b="0" i="0">
                <a:solidFill>
                  <a:schemeClr val="tx1"/>
                </a:solidFill>
                <a:effectLst/>
              </a:rPr>
              <a:t>Seuraavalla dialla on kuvattu asiakaskokemuksen eri tasot.</a:t>
            </a:r>
          </a:p>
        </p:txBody>
      </p:sp>
    </p:spTree>
    <p:extLst>
      <p:ext uri="{BB962C8B-B14F-4D97-AF65-F5344CB8AC3E}">
        <p14:creationId xmlns:p14="http://schemas.microsoft.com/office/powerpoint/2010/main" val="2029292067"/>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DFA9-0C5A-7388-C73A-0BEA5F65B895}"/>
              </a:ext>
            </a:extLst>
          </p:cNvPr>
          <p:cNvSpPr>
            <a:spLocks noGrp="1"/>
          </p:cNvSpPr>
          <p:nvPr>
            <p:ph type="ctrTitle"/>
          </p:nvPr>
        </p:nvSpPr>
        <p:spPr/>
        <p:txBody>
          <a:bodyPr/>
          <a:lstStyle/>
          <a:p>
            <a:r>
              <a:rPr lang="fi-FI"/>
              <a:t>Asiakaskokemuksen eri tasot</a:t>
            </a:r>
          </a:p>
        </p:txBody>
      </p:sp>
      <p:pic>
        <p:nvPicPr>
          <p:cNvPr id="6" name="Content Placeholder 4" descr="Kuvassa on kolme ympyrää sisäkkäin. Ulommainen kuvaa Odotukset ylittävää kokemusta. Keskimmäinen laajennettua kokemusta ja sisimmäinen ydinkokemusta.&#10;Ydinkokemusta tulee edistää ja mahdollistaa. Laajennettua kokemusta varmistaa ja puolustaa. Ulkokehän odotukset ylittävään kokemukseen liittyy uuden luominen.">
            <a:extLst>
              <a:ext uri="{FF2B5EF4-FFF2-40B4-BE49-F238E27FC236}">
                <a16:creationId xmlns:a16="http://schemas.microsoft.com/office/drawing/2014/main" id="{83ED48B4-F708-3063-D0A4-A7B4488AC430}"/>
              </a:ext>
            </a:extLst>
          </p:cNvPr>
          <p:cNvPicPr>
            <a:picLocks noChangeAspect="1"/>
          </p:cNvPicPr>
          <p:nvPr/>
        </p:nvPicPr>
        <p:blipFill rotWithShape="1">
          <a:blip r:embed="rId2">
            <a:extLst>
              <a:ext uri="{28A0092B-C50C-407E-A947-70E740481C1C}">
                <a14:useLocalDpi xmlns:a14="http://schemas.microsoft.com/office/drawing/2010/main" val="0"/>
              </a:ext>
            </a:extLst>
          </a:blip>
          <a:srcRect l="2421" r="-2" b="10900"/>
          <a:stretch/>
        </p:blipFill>
        <p:spPr>
          <a:xfrm>
            <a:off x="2675947" y="1472153"/>
            <a:ext cx="6840105" cy="4471448"/>
          </a:xfrm>
          <a:prstGeom prst="rect">
            <a:avLst/>
          </a:prstGeom>
          <a:effectLst/>
        </p:spPr>
      </p:pic>
    </p:spTree>
    <p:extLst>
      <p:ext uri="{BB962C8B-B14F-4D97-AF65-F5344CB8AC3E}">
        <p14:creationId xmlns:p14="http://schemas.microsoft.com/office/powerpoint/2010/main" val="22650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943FC6-5607-5C0A-746D-7F3E0A202EF3}"/>
              </a:ext>
            </a:extLst>
          </p:cNvPr>
          <p:cNvSpPr>
            <a:spLocks noGrp="1"/>
          </p:cNvSpPr>
          <p:nvPr>
            <p:ph type="ctrTitle"/>
          </p:nvPr>
        </p:nvSpPr>
        <p:spPr>
          <a:xfrm>
            <a:off x="803055" y="757022"/>
            <a:ext cx="10525316" cy="792088"/>
          </a:xfrm>
        </p:spPr>
        <p:txBody>
          <a:bodyPr>
            <a:noAutofit/>
          </a:bodyPr>
          <a:lstStyle/>
          <a:p>
            <a:r>
              <a:rPr lang="fi-FI"/>
              <a:t>3.2</a:t>
            </a:r>
            <a:r>
              <a:rPr lang="fi-FI" noProof="0"/>
              <a:t> Asiakasymmärryksen ja asiakaskokemuksen ymmärtäminen metsäluontopalveluissa 2/2</a:t>
            </a:r>
            <a:endParaRPr lang="fi-FI"/>
          </a:p>
        </p:txBody>
      </p:sp>
      <p:sp>
        <p:nvSpPr>
          <p:cNvPr id="4" name="Text Placeholder 3">
            <a:extLst>
              <a:ext uri="{FF2B5EF4-FFF2-40B4-BE49-F238E27FC236}">
                <a16:creationId xmlns:a16="http://schemas.microsoft.com/office/drawing/2014/main" id="{14A90295-9FA5-EFAD-7054-0C99D3EDC993}"/>
              </a:ext>
            </a:extLst>
          </p:cNvPr>
          <p:cNvSpPr>
            <a:spLocks noGrp="1"/>
          </p:cNvSpPr>
          <p:nvPr>
            <p:ph type="body" idx="10"/>
          </p:nvPr>
        </p:nvSpPr>
        <p:spPr>
          <a:xfrm>
            <a:off x="803054" y="2847975"/>
            <a:ext cx="10525346" cy="3486150"/>
          </a:xfrm>
        </p:spPr>
        <p:txBody>
          <a:bodyPr/>
          <a:lstStyle/>
          <a:p>
            <a:pPr marL="0" indent="0" algn="l">
              <a:buNone/>
            </a:pPr>
            <a:r>
              <a:rPr lang="fi-FI" b="1" i="0">
                <a:solidFill>
                  <a:schemeClr val="tx1"/>
                </a:solidFill>
                <a:effectLst/>
              </a:rPr>
              <a:t>Asiakaskokemus</a:t>
            </a:r>
            <a:r>
              <a:rPr lang="fi-FI" b="0" i="0">
                <a:solidFill>
                  <a:schemeClr val="tx1"/>
                </a:solidFill>
                <a:effectLst/>
              </a:rPr>
              <a:t> metsäluontopalveluissa puolestaan kuvaa asiakkaiden kokemuksia ja tuntemuksia heidän vuorovaikutuksestaan yrityksen ja metsäympäristön kanssa. Hyvä asiakaskokemus metsäluontopalveluissa voi sisältää esimerkiksi miellyttävän ja vaivattoman varausprosessin, laadukkaan opastuksen ja palvelun metsässä</a:t>
            </a:r>
            <a:r>
              <a:rPr lang="fi-FI">
                <a:solidFill>
                  <a:schemeClr val="tx1"/>
                </a:solidFill>
              </a:rPr>
              <a:t> </a:t>
            </a:r>
            <a:r>
              <a:rPr lang="fi-FI" b="0" i="0">
                <a:solidFill>
                  <a:schemeClr val="tx1"/>
                </a:solidFill>
                <a:effectLst/>
              </a:rPr>
              <a:t>sekä positiiviset tuntemukset ja elämykset, joita asiakkaat kokevat ollessaan luonnossa.</a:t>
            </a:r>
          </a:p>
          <a:p>
            <a:pPr marL="0" indent="0" algn="l">
              <a:buNone/>
            </a:pPr>
            <a:r>
              <a:rPr lang="fi-FI" b="0" i="0">
                <a:solidFill>
                  <a:schemeClr val="tx1"/>
                </a:solidFill>
                <a:effectLst/>
              </a:rPr>
              <a:t>Asiakasymmärryksen ja asiakaskokemuksen yhdistäminen metsäluontopalveluissa on hyvin tärkeää, sillä se auttaa yrityksiä tarjoamaan asiakkailleen juuri heidän tarpeisiinsa ja odotuksiinsa vastaavia palveluita ja kokemuksia. Tämä voi johtaa tyytyväisten ja uskollisten asiakkaiden lisääntymiseen, mikä puolestaan edistää yrityksen menestystä ja kestävää kasvua metsäluontomatkailualalla.</a:t>
            </a:r>
          </a:p>
        </p:txBody>
      </p:sp>
    </p:spTree>
    <p:extLst>
      <p:ext uri="{BB962C8B-B14F-4D97-AF65-F5344CB8AC3E}">
        <p14:creationId xmlns:p14="http://schemas.microsoft.com/office/powerpoint/2010/main" val="1513607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75943FC6-5607-5C0A-746D-7F3E0A202EF3}"/>
              </a:ext>
            </a:extLst>
          </p:cNvPr>
          <p:cNvSpPr>
            <a:spLocks noGrp="1"/>
          </p:cNvSpPr>
          <p:nvPr>
            <p:ph type="ctrTitle"/>
          </p:nvPr>
        </p:nvSpPr>
        <p:spPr>
          <a:xfrm>
            <a:off x="803055" y="757022"/>
            <a:ext cx="10525316" cy="792088"/>
          </a:xfrm>
        </p:spPr>
        <p:txBody>
          <a:bodyPr>
            <a:noAutofit/>
          </a:bodyPr>
          <a:lstStyle/>
          <a:p>
            <a:r>
              <a:rPr lang="fi-FI" noProof="0"/>
              <a:t>Asiakasymmärryksen </a:t>
            </a:r>
            <a:r>
              <a:rPr lang="fi-FI"/>
              <a:t>ja asiakas</a:t>
            </a:r>
            <a:r>
              <a:rPr lang="fi-FI" noProof="0"/>
              <a:t>kokemuksen ymmärtäminen </a:t>
            </a:r>
            <a:br>
              <a:rPr lang="fi-FI" noProof="0"/>
            </a:br>
            <a:r>
              <a:rPr lang="fi-FI" noProof="0"/>
              <a:t>- tukimateriaalia</a:t>
            </a:r>
            <a:endParaRPr lang="fi-FI"/>
          </a:p>
        </p:txBody>
      </p:sp>
      <p:sp>
        <p:nvSpPr>
          <p:cNvPr id="4" name="Text Placeholder 3">
            <a:extLst>
              <a:ext uri="{FF2B5EF4-FFF2-40B4-BE49-F238E27FC236}">
                <a16:creationId xmlns:a16="http://schemas.microsoft.com/office/drawing/2014/main" id="{D22AA014-E3AB-5C77-94BC-72891E8F7515}"/>
              </a:ext>
            </a:extLst>
          </p:cNvPr>
          <p:cNvSpPr>
            <a:spLocks noGrp="1"/>
          </p:cNvSpPr>
          <p:nvPr>
            <p:ph type="body" idx="10"/>
          </p:nvPr>
        </p:nvSpPr>
        <p:spPr>
          <a:xfrm>
            <a:off x="803054" y="2876549"/>
            <a:ext cx="10525346" cy="2879919"/>
          </a:xfrm>
        </p:spPr>
        <p:txBody>
          <a:bodyPr/>
          <a:lstStyle/>
          <a:p>
            <a:pPr marL="285750" indent="-285750">
              <a:spcBef>
                <a:spcPts val="300"/>
              </a:spcBef>
              <a:buFont typeface="Arial" panose="020B0604020202020204" pitchFamily="34" charset="0"/>
              <a:buChar char="•"/>
            </a:pPr>
            <a:r>
              <a:rPr lang="fi-FI">
                <a:solidFill>
                  <a:schemeClr val="tx1"/>
                </a:solidFill>
              </a:rPr>
              <a:t>Mitä on asiakasymmärrys? </a:t>
            </a:r>
            <a:r>
              <a:rPr lang="fi-FI">
                <a:solidFill>
                  <a:schemeClr val="tx1"/>
                </a:solidFill>
                <a:hlinkClick r:id="rId2">
                  <a:extLst>
                    <a:ext uri="{A12FA001-AC4F-418D-AE19-62706E023703}">
                      <ahyp:hlinkClr xmlns:ahyp="http://schemas.microsoft.com/office/drawing/2018/hyperlinkcolor" val="tx"/>
                    </a:ext>
                  </a:extLst>
                </a:hlinkClick>
              </a:rPr>
              <a:t>https://www.youtube.com/watch?v=wX-o9aMDSWo</a:t>
            </a:r>
            <a:endParaRPr lang="fi-FI">
              <a:solidFill>
                <a:schemeClr val="tx1"/>
              </a:solidFill>
            </a:endParaRPr>
          </a:p>
          <a:p>
            <a:pPr marL="0" indent="0">
              <a:spcBef>
                <a:spcPts val="300"/>
              </a:spcBef>
              <a:buNone/>
            </a:pPr>
            <a:endParaRPr lang="fi-FI">
              <a:solidFill>
                <a:schemeClr val="tx1"/>
              </a:solidFill>
            </a:endParaRPr>
          </a:p>
          <a:p>
            <a:pPr marL="285750" indent="-285750">
              <a:spcBef>
                <a:spcPts val="300"/>
              </a:spcBef>
              <a:buFont typeface="Arial" panose="020B0604020202020204" pitchFamily="34" charset="0"/>
              <a:buChar char="•"/>
            </a:pPr>
            <a:r>
              <a:rPr lang="fi-FI">
                <a:solidFill>
                  <a:schemeClr val="tx1"/>
                </a:solidFill>
              </a:rPr>
              <a:t>Mitä on asiakaskokemus? </a:t>
            </a:r>
            <a:r>
              <a:rPr lang="fi-FI">
                <a:solidFill>
                  <a:schemeClr val="tx1"/>
                </a:solidFill>
                <a:hlinkClick r:id="rId3">
                  <a:extLst>
                    <a:ext uri="{A12FA001-AC4F-418D-AE19-62706E023703}">
                      <ahyp:hlinkClr xmlns:ahyp="http://schemas.microsoft.com/office/drawing/2018/hyperlinkcolor" val="tx"/>
                    </a:ext>
                  </a:extLst>
                </a:hlinkClick>
              </a:rPr>
              <a:t>https://www.youtube.com/watch?v=_RIPK2n7upU&amp;t=210s</a:t>
            </a:r>
            <a:endParaRPr lang="fi-FI">
              <a:solidFill>
                <a:schemeClr val="tx1"/>
              </a:solidFill>
            </a:endParaRPr>
          </a:p>
          <a:p>
            <a:pPr marL="0" indent="0">
              <a:spcBef>
                <a:spcPts val="300"/>
              </a:spcBef>
              <a:buNone/>
            </a:pPr>
            <a:endParaRPr lang="fi-FI">
              <a:solidFill>
                <a:schemeClr val="tx1"/>
              </a:solidFill>
            </a:endParaRPr>
          </a:p>
          <a:p>
            <a:pPr marL="285750" indent="-285750">
              <a:spcBef>
                <a:spcPts val="300"/>
              </a:spcBef>
              <a:buFont typeface="Arial" panose="020B0604020202020204" pitchFamily="34" charset="0"/>
              <a:buChar char="•"/>
            </a:pPr>
            <a:r>
              <a:rPr lang="fi-FI">
                <a:solidFill>
                  <a:schemeClr val="tx1"/>
                </a:solidFill>
              </a:rPr>
              <a:t>Mistä koostuu ainutlaatuinen asiakaskokemus? </a:t>
            </a:r>
            <a:r>
              <a:rPr lang="fi-FI">
                <a:solidFill>
                  <a:schemeClr val="tx1"/>
                </a:solidFill>
                <a:hlinkClick r:id="rId4">
                  <a:extLst>
                    <a:ext uri="{A12FA001-AC4F-418D-AE19-62706E023703}">
                      <ahyp:hlinkClr xmlns:ahyp="http://schemas.microsoft.com/office/drawing/2018/hyperlinkcolor" val="tx"/>
                    </a:ext>
                  </a:extLst>
                </a:hlinkClick>
              </a:rPr>
              <a:t>https://www.youtube.com/watch?v=TJv9vzZnT5c</a:t>
            </a:r>
            <a:endParaRPr lang="fi-FI">
              <a:solidFill>
                <a:schemeClr val="tx1"/>
              </a:solidFill>
            </a:endParaRPr>
          </a:p>
          <a:p>
            <a:pPr marL="0" indent="0">
              <a:spcBef>
                <a:spcPts val="300"/>
              </a:spcBef>
              <a:buNone/>
            </a:pPr>
            <a:endParaRPr lang="fi-FI">
              <a:solidFill>
                <a:schemeClr val="tx1"/>
              </a:solidFill>
            </a:endParaRPr>
          </a:p>
          <a:p>
            <a:pPr marL="285750" indent="-285750">
              <a:spcBef>
                <a:spcPts val="300"/>
              </a:spcBef>
              <a:buFont typeface="Arial" panose="020B0604020202020204" pitchFamily="34" charset="0"/>
              <a:buChar char="•"/>
            </a:pPr>
            <a:r>
              <a:rPr lang="fi-FI">
                <a:solidFill>
                  <a:schemeClr val="tx1"/>
                </a:solidFill>
              </a:rPr>
              <a:t>Asiakaskokemus tulevaisuudessa; </a:t>
            </a:r>
            <a:r>
              <a:rPr lang="fi-FI">
                <a:solidFill>
                  <a:schemeClr val="tx1"/>
                </a:solidFill>
                <a:hlinkClick r:id="rId5">
                  <a:extLst>
                    <a:ext uri="{A12FA001-AC4F-418D-AE19-62706E023703}">
                      <ahyp:hlinkClr xmlns:ahyp="http://schemas.microsoft.com/office/drawing/2018/hyperlinkcolor" val="tx"/>
                    </a:ext>
                  </a:extLst>
                </a:hlinkClick>
              </a:rPr>
              <a:t>https://www.youtube.com/watch?v=8R22ILVB2LU</a:t>
            </a:r>
            <a:endParaRPr lang="fi-FI">
              <a:solidFill>
                <a:schemeClr val="tx1"/>
              </a:solidFill>
            </a:endParaRPr>
          </a:p>
        </p:txBody>
      </p:sp>
    </p:spTree>
    <p:extLst>
      <p:ext uri="{BB962C8B-B14F-4D97-AF65-F5344CB8AC3E}">
        <p14:creationId xmlns:p14="http://schemas.microsoft.com/office/powerpoint/2010/main" val="79859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Sisältö</a:t>
            </a:r>
          </a:p>
        </p:txBody>
      </p:sp>
      <p:sp>
        <p:nvSpPr>
          <p:cNvPr id="3" name="Text Placeholder 2">
            <a:extLst>
              <a:ext uri="{FF2B5EF4-FFF2-40B4-BE49-F238E27FC236}">
                <a16:creationId xmlns:a16="http://schemas.microsoft.com/office/drawing/2014/main" id="{2BE05072-7332-C936-BF77-77968870F7E1}"/>
              </a:ext>
            </a:extLst>
          </p:cNvPr>
          <p:cNvSpPr>
            <a:spLocks noGrp="1"/>
          </p:cNvSpPr>
          <p:nvPr>
            <p:ph type="body" idx="10"/>
          </p:nvPr>
        </p:nvSpPr>
        <p:spPr>
          <a:xfrm>
            <a:off x="803054" y="1819468"/>
            <a:ext cx="8554702" cy="4162231"/>
          </a:xfrm>
        </p:spPr>
        <p:txBody>
          <a:bodyPr>
            <a:normAutofit fontScale="92500" lnSpcReduction="10000"/>
          </a:bodyPr>
          <a:lstStyle/>
          <a:p>
            <a:pPr marL="0" indent="0" eaLnBrk="0" fontAlgn="base" hangingPunct="0">
              <a:lnSpc>
                <a:spcPct val="100000"/>
              </a:lnSpc>
              <a:spcBef>
                <a:spcPct val="0"/>
              </a:spcBef>
              <a:spcAft>
                <a:spcPct val="0"/>
              </a:spcAft>
              <a:buNone/>
            </a:pPr>
            <a:r>
              <a:rPr lang="fi-FI" altLang="fi-FI" sz="2200">
                <a:latin typeface="Söhne"/>
              </a:rPr>
              <a:t>Ohjeistus</a:t>
            </a:r>
          </a:p>
          <a:p>
            <a:pPr marL="358775" indent="-184150" eaLnBrk="0" fontAlgn="base" hangingPunct="0">
              <a:lnSpc>
                <a:spcPct val="100000"/>
              </a:lnSpc>
              <a:spcBef>
                <a:spcPct val="0"/>
              </a:spcBef>
              <a:spcAft>
                <a:spcPct val="0"/>
              </a:spcAft>
            </a:pPr>
            <a:r>
              <a:rPr lang="fi-FI" altLang="fi-FI" sz="2200">
                <a:latin typeface="Söhne"/>
                <a:hlinkClick r:id="rId2" action="ppaction://hlinksldjump"/>
              </a:rPr>
              <a:t>Opintojakson tarkoitus ja tavoitteet</a:t>
            </a:r>
            <a:endParaRPr lang="fi-FI" altLang="fi-FI" sz="2200">
              <a:latin typeface="Söhne"/>
            </a:endParaRPr>
          </a:p>
          <a:p>
            <a:pPr marL="358775" indent="-184150" eaLnBrk="0" fontAlgn="base" hangingPunct="0">
              <a:lnSpc>
                <a:spcPct val="100000"/>
              </a:lnSpc>
              <a:spcBef>
                <a:spcPct val="0"/>
              </a:spcBef>
              <a:spcAft>
                <a:spcPct val="0"/>
              </a:spcAft>
            </a:pPr>
            <a:r>
              <a:rPr lang="fi-FI" altLang="fi-FI" sz="2200">
                <a:latin typeface="Söhne"/>
                <a:hlinkClick r:id="rId3" action="ppaction://hlinksldjump"/>
              </a:rPr>
              <a:t>Opintojakson osaamiset</a:t>
            </a:r>
            <a:endParaRPr lang="fi-FI" altLang="fi-FI" sz="2200">
              <a:latin typeface="Söhne"/>
            </a:endParaRPr>
          </a:p>
          <a:p>
            <a:pPr marL="358775" indent="-184150" eaLnBrk="0" fontAlgn="base" hangingPunct="0">
              <a:lnSpc>
                <a:spcPct val="100000"/>
              </a:lnSpc>
              <a:spcBef>
                <a:spcPct val="0"/>
              </a:spcBef>
              <a:spcAft>
                <a:spcPct val="0"/>
              </a:spcAft>
            </a:pPr>
            <a:r>
              <a:rPr lang="fi-FI" altLang="fi-FI" sz="2200">
                <a:latin typeface="Söhne"/>
                <a:hlinkClick r:id="rId4" action="ppaction://hlinksldjump"/>
              </a:rPr>
              <a:t>Opintojakson toteutustapa ja laajuus</a:t>
            </a:r>
            <a:endParaRPr lang="fi-FI" altLang="fi-FI" sz="2200">
              <a:latin typeface="Söhne"/>
            </a:endParaRPr>
          </a:p>
          <a:p>
            <a:pPr marL="0" indent="0" eaLnBrk="0" fontAlgn="base" hangingPunct="0">
              <a:lnSpc>
                <a:spcPct val="100000"/>
              </a:lnSpc>
              <a:spcBef>
                <a:spcPct val="0"/>
              </a:spcBef>
              <a:spcAft>
                <a:spcPct val="0"/>
              </a:spcAft>
              <a:buNone/>
            </a:pPr>
            <a:r>
              <a:rPr lang="fi-FI" altLang="fi-FI" sz="2200">
                <a:latin typeface="Söhne"/>
              </a:rPr>
              <a:t>A) Orientaatio</a:t>
            </a:r>
          </a:p>
          <a:p>
            <a:pPr marL="271145" indent="0" eaLnBrk="0" fontAlgn="base" hangingPunct="0">
              <a:lnSpc>
                <a:spcPct val="100000"/>
              </a:lnSpc>
              <a:spcBef>
                <a:spcPct val="0"/>
              </a:spcBef>
              <a:spcAft>
                <a:spcPct val="0"/>
              </a:spcAft>
              <a:buNone/>
            </a:pPr>
            <a:r>
              <a:rPr lang="fi-FI" altLang="fi-FI" sz="2200">
                <a:latin typeface="Söhne"/>
              </a:rPr>
              <a:t>1. </a:t>
            </a:r>
            <a:r>
              <a:rPr lang="fi-FI" altLang="fi-FI" sz="2200">
                <a:latin typeface="Söhne"/>
                <a:hlinkClick r:id="rId5" action="ppaction://hlinksldjump"/>
              </a:rPr>
              <a:t>Metsä toimintaympäristönä</a:t>
            </a:r>
            <a:br>
              <a:rPr lang="fi-FI" altLang="fi-FI" sz="2200">
                <a:latin typeface="Söhne"/>
              </a:rPr>
            </a:br>
            <a:r>
              <a:rPr lang="fi-FI" altLang="fi-FI" sz="2200">
                <a:latin typeface="Söhne"/>
              </a:rPr>
              <a:t>2. </a:t>
            </a:r>
            <a:r>
              <a:rPr lang="fi-FI" altLang="fi-FI" sz="2200">
                <a:latin typeface="Söhne"/>
                <a:hlinkClick r:id="rId6" action="ppaction://hlinksldjump"/>
              </a:rPr>
              <a:t>Innovatiivisuuden ja luovuuden edistäminen</a:t>
            </a:r>
            <a:br>
              <a:rPr lang="fi-FI" altLang="fi-FI" sz="2200">
                <a:latin typeface="Söhne"/>
              </a:rPr>
            </a:br>
            <a:r>
              <a:rPr lang="fi-FI" altLang="fi-FI" sz="2200">
                <a:latin typeface="Söhne"/>
              </a:rPr>
              <a:t>3. </a:t>
            </a:r>
            <a:r>
              <a:rPr lang="fi-FI" altLang="fi-FI" sz="2200">
                <a:latin typeface="Söhne"/>
                <a:hlinkClick r:id="rId7" action="ppaction://hlinksldjump"/>
              </a:rPr>
              <a:t>Asiakasymmärryksen ja asiakaskokemuksen ymmärtäminen</a:t>
            </a:r>
            <a:br>
              <a:rPr lang="fi-FI" altLang="fi-FI" sz="2200">
                <a:latin typeface="Söhne"/>
              </a:rPr>
            </a:br>
            <a:r>
              <a:rPr lang="fi-FI" altLang="fi-FI" sz="2200">
                <a:latin typeface="Söhne"/>
              </a:rPr>
              <a:t>4. </a:t>
            </a:r>
            <a:r>
              <a:rPr lang="fi-FI" altLang="fi-FI" sz="2200">
                <a:latin typeface="Söhne"/>
                <a:hlinkClick r:id="rId8" action="ppaction://hlinksldjump"/>
              </a:rPr>
              <a:t>Vastuullisuuden, kestävyyden ja turvallisuuden merkityksen korostaminen</a:t>
            </a:r>
            <a:endParaRPr lang="fi-FI" altLang="fi-FI" sz="2200">
              <a:latin typeface="Söhne"/>
            </a:endParaRPr>
          </a:p>
          <a:p>
            <a:pPr marL="0" indent="0">
              <a:lnSpc>
                <a:spcPct val="100000"/>
              </a:lnSpc>
              <a:spcBef>
                <a:spcPct val="0"/>
              </a:spcBef>
              <a:spcAft>
                <a:spcPct val="0"/>
              </a:spcAft>
              <a:buNone/>
            </a:pPr>
            <a:r>
              <a:rPr lang="fi-FI" altLang="fi-FI" sz="2200">
                <a:latin typeface="Söhne"/>
              </a:rPr>
              <a:t>B) Metsäluontopalveluihin liittyvät analyysit: Opintojakson tehtäväohjeet</a:t>
            </a:r>
          </a:p>
          <a:p>
            <a:pPr marL="271145" indent="0" eaLnBrk="0" fontAlgn="base" hangingPunct="0">
              <a:lnSpc>
                <a:spcPct val="100000"/>
              </a:lnSpc>
              <a:spcBef>
                <a:spcPct val="0"/>
              </a:spcBef>
              <a:spcAft>
                <a:spcPct val="0"/>
              </a:spcAft>
              <a:buNone/>
            </a:pPr>
            <a:r>
              <a:rPr lang="fi-FI" altLang="fi-FI" sz="2200">
                <a:latin typeface="Söhne"/>
              </a:rPr>
              <a:t>1.1 </a:t>
            </a:r>
            <a:r>
              <a:rPr lang="fi-FI" altLang="fi-FI" sz="2200">
                <a:latin typeface="Söhne"/>
                <a:hlinkClick r:id="rId9" action="ppaction://hlinksldjump"/>
              </a:rPr>
              <a:t>Toimintaympäristön potentiaalikartoitus ja toimintaympäristöanalyysi</a:t>
            </a:r>
            <a:br>
              <a:rPr lang="fi-FI" altLang="fi-FI" sz="2200">
                <a:latin typeface="Söhne"/>
              </a:rPr>
            </a:br>
            <a:r>
              <a:rPr lang="fi-FI" altLang="fi-FI" sz="2200">
                <a:latin typeface="Söhne"/>
              </a:rPr>
              <a:t>1.2 </a:t>
            </a:r>
            <a:r>
              <a:rPr lang="fi-FI" altLang="fi-FI" sz="2200">
                <a:latin typeface="Söhne"/>
                <a:hlinkClick r:id="rId10" action="ppaction://hlinksldjump"/>
              </a:rPr>
              <a:t>Luonnonvararesurssin käytön kestävyys</a:t>
            </a:r>
            <a:endParaRPr lang="fi-FI" altLang="fi-FI" sz="2200">
              <a:latin typeface="Söhne"/>
            </a:endParaRPr>
          </a:p>
          <a:p>
            <a:pPr marL="271145" indent="0" eaLnBrk="0" fontAlgn="base" hangingPunct="0">
              <a:lnSpc>
                <a:spcPct val="100000"/>
              </a:lnSpc>
              <a:spcBef>
                <a:spcPct val="0"/>
              </a:spcBef>
              <a:spcAft>
                <a:spcPct val="0"/>
              </a:spcAft>
              <a:buNone/>
            </a:pPr>
            <a:r>
              <a:rPr lang="fi-FI" altLang="fi-FI" sz="2200">
                <a:latin typeface="Söhne"/>
              </a:rPr>
              <a:t>2.1 </a:t>
            </a:r>
            <a:r>
              <a:rPr lang="fi-FI" altLang="fi-FI" sz="2200">
                <a:latin typeface="Söhne"/>
                <a:hlinkClick r:id="rId11" action="ppaction://hlinksldjump"/>
              </a:rPr>
              <a:t>Liiketoiminnallinen potentiaali</a:t>
            </a:r>
            <a:endParaRPr lang="fi-FI" altLang="fi-FI" sz="2200">
              <a:latin typeface="Söhne"/>
            </a:endParaRPr>
          </a:p>
          <a:p>
            <a:pPr marL="271145" indent="0" eaLnBrk="0" fontAlgn="base" hangingPunct="0">
              <a:lnSpc>
                <a:spcPct val="100000"/>
              </a:lnSpc>
              <a:spcBef>
                <a:spcPct val="0"/>
              </a:spcBef>
              <a:spcAft>
                <a:spcPct val="0"/>
              </a:spcAft>
              <a:buNone/>
            </a:pPr>
            <a:r>
              <a:rPr lang="fi-FI" altLang="fi-FI" sz="2200">
                <a:latin typeface="Söhne"/>
              </a:rPr>
              <a:t>2.2 </a:t>
            </a:r>
            <a:r>
              <a:rPr lang="fi-FI" altLang="fi-FI" sz="2200">
                <a:latin typeface="Söhne"/>
                <a:hlinkClick r:id="rId12" action="ppaction://hlinksldjump"/>
              </a:rPr>
              <a:t>Liiketoiminnan kaupallistaminen</a:t>
            </a:r>
            <a:endParaRPr lang="fi-FI" altLang="fi-FI" sz="2200">
              <a:latin typeface="Söhne"/>
            </a:endParaRPr>
          </a:p>
        </p:txBody>
      </p:sp>
    </p:spTree>
    <p:extLst>
      <p:ext uri="{BB962C8B-B14F-4D97-AF65-F5344CB8AC3E}">
        <p14:creationId xmlns:p14="http://schemas.microsoft.com/office/powerpoint/2010/main" val="3709582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525316"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 Vastuullisuuden, kestävyyden ja turvallisuuden korostaminen </a:t>
            </a:r>
          </a:p>
        </p:txBody>
      </p:sp>
      <p:pic>
        <p:nvPicPr>
          <p:cNvPr id="3" name="Picture 3">
            <a:extLst>
              <a:ext uri="{FF2B5EF4-FFF2-40B4-BE49-F238E27FC236}">
                <a16:creationId xmlns:a16="http://schemas.microsoft.com/office/drawing/2014/main" id="{218719FB-2431-4A20-1E32-6463F0A17FE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250" t="-1" r="-1" b="-1"/>
          <a:stretch/>
        </p:blipFill>
        <p:spPr>
          <a:xfrm>
            <a:off x="612702" y="2268053"/>
            <a:ext cx="4981502" cy="4428022"/>
          </a:xfrm>
          <a:prstGeom prst="rect">
            <a:avLst/>
          </a:prstGeom>
          <a:effectLst>
            <a:softEdge rad="508000"/>
          </a:effectLst>
        </p:spPr>
      </p:pic>
      <p:sp>
        <p:nvSpPr>
          <p:cNvPr id="4" name="Text Placeholder 3">
            <a:extLst>
              <a:ext uri="{FF2B5EF4-FFF2-40B4-BE49-F238E27FC236}">
                <a16:creationId xmlns:a16="http://schemas.microsoft.com/office/drawing/2014/main" id="{E7255636-BF50-6771-2B58-5B311740345F}"/>
              </a:ext>
            </a:extLst>
          </p:cNvPr>
          <p:cNvSpPr>
            <a:spLocks noGrp="1"/>
          </p:cNvSpPr>
          <p:nvPr>
            <p:ph type="body" idx="10"/>
          </p:nvPr>
        </p:nvSpPr>
        <p:spPr>
          <a:xfrm>
            <a:off x="6096000" y="2381250"/>
            <a:ext cx="5232400" cy="3719512"/>
          </a:xfrm>
        </p:spPr>
        <p:txBody>
          <a:bodyPr>
            <a:normAutofit fontScale="77500" lnSpcReduction="20000"/>
          </a:bodyPr>
          <a:lstStyle/>
          <a:p>
            <a:pPr marL="0" lvl="0" indent="0">
              <a:buNone/>
            </a:pPr>
            <a:r>
              <a:rPr lang="fi-FI" sz="2600" noProof="0"/>
              <a:t>Tämän orientaatioteeman avulla opit vastuullisuuden, kestävyyden ja turvallisuuden merkityksen  liiketoiminnalle ja metsäluontopalveluille.  Opit pohtimaan </a:t>
            </a:r>
            <a:r>
              <a:rPr lang="fi-FI" sz="2600" noProof="0" err="1"/>
              <a:t>vastuullis</a:t>
            </a:r>
            <a:r>
              <a:rPr lang="fi-FI" sz="2600" err="1"/>
              <a:t>ta</a:t>
            </a:r>
            <a:r>
              <a:rPr lang="fi-FI" sz="2600"/>
              <a:t>, kestävää sekä turvallista metsäluontopalveluihin liittyvää liiketoimintaa. </a:t>
            </a:r>
          </a:p>
          <a:p>
            <a:pPr marL="0" lvl="0" indent="0">
              <a:buNone/>
            </a:pPr>
            <a:r>
              <a:rPr lang="fi-FI" noProof="0"/>
              <a:t>Teeman sisältö: </a:t>
            </a:r>
          </a:p>
          <a:p>
            <a:r>
              <a:rPr lang="fi-FI" noProof="0"/>
              <a:t>Vastuullisuuden, kestävyyden ja turvallisuuden merkitys liiketoiminnassa</a:t>
            </a:r>
            <a:endParaRPr lang="fi-FI"/>
          </a:p>
          <a:p>
            <a:r>
              <a:rPr lang="fi-FI" noProof="0"/>
              <a:t>Vastuullisuuden, kestävyyden ja turvallisuuden merkityksen korostaminen </a:t>
            </a:r>
            <a:r>
              <a:rPr lang="fi-FI"/>
              <a:t>metsäluontopalveluissa</a:t>
            </a:r>
          </a:p>
          <a:p>
            <a:r>
              <a:rPr lang="fi-FI"/>
              <a:t>Vastuullisuuden ja kestävyyden indikaattorit ja mittarit </a:t>
            </a:r>
          </a:p>
          <a:p>
            <a:r>
              <a:rPr lang="fi-FI"/>
              <a:t>Tukimateriaali jonka avulla pääset tutustumaan tarkemmin vastuullisuuteen ja kestävyyteen metsäluontopalveluissa</a:t>
            </a:r>
          </a:p>
        </p:txBody>
      </p:sp>
    </p:spTree>
    <p:extLst>
      <p:ext uri="{BB962C8B-B14F-4D97-AF65-F5344CB8AC3E}">
        <p14:creationId xmlns:p14="http://schemas.microsoft.com/office/powerpoint/2010/main" val="2018879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4.1. Vastuullisuuden, kestävyyden ja turvallisuuden korostaminen liiketoiminnassa 1/2</a:t>
            </a:r>
          </a:p>
        </p:txBody>
      </p:sp>
      <p:sp>
        <p:nvSpPr>
          <p:cNvPr id="3" name="Text Placeholder 2">
            <a:extLst>
              <a:ext uri="{FF2B5EF4-FFF2-40B4-BE49-F238E27FC236}">
                <a16:creationId xmlns:a16="http://schemas.microsoft.com/office/drawing/2014/main" id="{AC990B6B-9B05-EB2A-2FCA-0B2A338BE89E}"/>
              </a:ext>
            </a:extLst>
          </p:cNvPr>
          <p:cNvSpPr>
            <a:spLocks noGrp="1"/>
          </p:cNvSpPr>
          <p:nvPr>
            <p:ph type="body" idx="10"/>
          </p:nvPr>
        </p:nvSpPr>
        <p:spPr>
          <a:xfrm>
            <a:off x="803054" y="2876549"/>
            <a:ext cx="10525346" cy="3762376"/>
          </a:xfrm>
        </p:spPr>
        <p:txBody>
          <a:bodyPr>
            <a:normAutofit fontScale="85000" lnSpcReduction="20000"/>
          </a:bodyPr>
          <a:lstStyle/>
          <a:p>
            <a:pPr marL="0" lvl="0" indent="0" eaLnBrk="0" fontAlgn="base" hangingPunct="0">
              <a:spcBef>
                <a:spcPct val="0"/>
              </a:spcBef>
              <a:spcAft>
                <a:spcPct val="0"/>
              </a:spcAft>
              <a:buNone/>
            </a:pPr>
            <a:r>
              <a:rPr kumimoji="0" lang="fi-FI" altLang="fi-FI" sz="2400" b="0" i="0" u="none" strike="noStrike" cap="none" normalizeH="0" baseline="0">
                <a:ln>
                  <a:noFill/>
                </a:ln>
                <a:effectLst/>
              </a:rPr>
              <a:t>Vastuullisuus, kestävyys ja </a:t>
            </a:r>
            <a:r>
              <a:rPr lang="fi-FI" altLang="fi-FI" sz="2400"/>
              <a:t>turvallisuus </a:t>
            </a:r>
            <a:r>
              <a:rPr kumimoji="0" lang="fi-FI" altLang="fi-FI" sz="2400" b="0" i="0" u="none" strike="noStrike" cap="none" normalizeH="0" baseline="0">
                <a:ln>
                  <a:noFill/>
                </a:ln>
                <a:effectLst/>
              </a:rPr>
              <a:t>ovat kaikki keskeisiä tekijöitä liiketoiminnan kannalta ja niiden merkitys kasvaa entisestään nykypäivän markkinoilla, joilla kuluttajat ja sidosryhmät ovat entistä tietoisempia ja vaativampia näissä kysymyksissä.</a:t>
            </a:r>
            <a:endParaRPr lang="fi-FI" altLang="fi-FI" sz="2400"/>
          </a:p>
          <a:p>
            <a:pPr marL="0" marR="0" lvl="0" indent="0" algn="l" defTabSz="914400" rtl="0" eaLnBrk="0" fontAlgn="base" latinLnBrk="0" hangingPunct="0">
              <a:lnSpc>
                <a:spcPct val="100000"/>
              </a:lnSpc>
              <a:spcBef>
                <a:spcPct val="0"/>
              </a:spcBef>
              <a:spcAft>
                <a:spcPct val="0"/>
              </a:spcAft>
              <a:buClrTx/>
              <a:buSzTx/>
              <a:tabLst/>
            </a:pPr>
            <a:endParaRPr lang="fi-FI" altLang="fi-FI" sz="2400"/>
          </a:p>
          <a:p>
            <a:pPr marL="0" marR="0" lvl="0" indent="0" algn="l" defTabSz="914400" rtl="0" eaLnBrk="0" fontAlgn="base" latinLnBrk="0" hangingPunct="0">
              <a:lnSpc>
                <a:spcPct val="100000"/>
              </a:lnSpc>
              <a:spcBef>
                <a:spcPct val="0"/>
              </a:spcBef>
              <a:spcAft>
                <a:spcPct val="0"/>
              </a:spcAft>
              <a:buClrTx/>
              <a:buSzTx/>
              <a:buNone/>
              <a:tabLst/>
            </a:pPr>
            <a:r>
              <a:rPr kumimoji="0" lang="fi-FI" altLang="fi-FI" sz="2400" b="1" i="0" u="none" strike="noStrike" cap="none" normalizeH="0" baseline="0">
                <a:ln>
                  <a:noFill/>
                </a:ln>
                <a:effectLst/>
              </a:rPr>
              <a:t>Vastuullisuus liiketoiminnassa</a:t>
            </a:r>
            <a:r>
              <a:rPr kumimoji="0" lang="fi-FI" altLang="fi-FI" sz="2400" b="0" i="0" u="none" strike="noStrike" cap="none" normalizeH="0" baseline="0">
                <a:ln>
                  <a:noFill/>
                </a:ln>
                <a:effectLst/>
              </a:rPr>
              <a:t>: Vastuullisuus tarkoittaa liiketoiminnan harjoittamista siten, että yritys ottaa huomioon ympäristön, yhteiskunnan ja talouden näkökulmat päätöksenteossaan ja toiminnassaan. Vastuullinen liiketoiminta voi ilmetä esimerkiksi ympäristöystävällisinä toimintatapoina, eettisinä hankintakäytäntöinä, sosiaalisena vastuullisuutena ja läpinäkyvyytenä eri sidosryhmille.</a:t>
            </a:r>
          </a:p>
          <a:p>
            <a:pPr marL="0" marR="0" lvl="0" indent="0" algn="l" defTabSz="914400" rtl="0" eaLnBrk="0" fontAlgn="base" latinLnBrk="0" hangingPunct="0">
              <a:lnSpc>
                <a:spcPct val="100000"/>
              </a:lnSpc>
              <a:spcBef>
                <a:spcPct val="0"/>
              </a:spcBef>
              <a:spcAft>
                <a:spcPct val="0"/>
              </a:spcAft>
              <a:buClrTx/>
              <a:buSzTx/>
              <a:tabLst/>
            </a:pPr>
            <a:endParaRPr kumimoji="0" lang="fi-FI" altLang="fi-FI" sz="2400" b="0" i="0" u="none" strike="noStrike" cap="none" normalizeH="0" baseline="0">
              <a:ln>
                <a:noFill/>
              </a:ln>
              <a:effectLst/>
            </a:endParaRPr>
          </a:p>
          <a:p>
            <a:pPr marL="0" indent="0" eaLnBrk="0" fontAlgn="base" hangingPunct="0">
              <a:spcBef>
                <a:spcPct val="0"/>
              </a:spcBef>
              <a:spcAft>
                <a:spcPct val="0"/>
              </a:spcAft>
              <a:buNone/>
            </a:pPr>
            <a:r>
              <a:rPr lang="fi-FI" altLang="fi-FI" sz="2400" b="1"/>
              <a:t>Kestävyys liiketoiminnassa</a:t>
            </a:r>
            <a:r>
              <a:rPr lang="fi-FI" altLang="fi-FI" sz="2400"/>
              <a:t>: Kestävyys liiketoiminnassa tarkoittaa pitkän aikavälin kestävää menestystä, joka perustuu tasapainoiseen huomioon taloudellisten, ympäristöllisten ja sosiaalisten tekijöiden välillä. Kestävä liiketoiminta voi ilmetä esimerkiksi resurssitehokkaina toimintatapoina, ympäristöystävällisinä tuotteina ja palveluina sekä sosiaalisena</a:t>
            </a:r>
            <a:br>
              <a:rPr lang="fi-FI" altLang="fi-FI" sz="2400"/>
            </a:br>
            <a:r>
              <a:rPr lang="fi-FI" altLang="fi-FI" sz="2400"/>
              <a:t>vastuullisuutena esimerkiksi ihmisoikeuksien kunnioittamisena ja </a:t>
            </a:r>
            <a:br>
              <a:rPr lang="fi-FI" altLang="fi-FI" sz="2400"/>
            </a:br>
            <a:r>
              <a:rPr lang="fi-FI" altLang="fi-FI" sz="2400"/>
              <a:t>paikallisten yhteisöjen tukemisena.</a:t>
            </a:r>
            <a:endParaRPr lang="fi-FI" sz="2400">
              <a:cs typeface="Calibri" panose="020F0502020204030204" pitchFamily="34" charset="0"/>
            </a:endParaRPr>
          </a:p>
        </p:txBody>
      </p:sp>
    </p:spTree>
    <p:extLst>
      <p:ext uri="{BB962C8B-B14F-4D97-AF65-F5344CB8AC3E}">
        <p14:creationId xmlns:p14="http://schemas.microsoft.com/office/powerpoint/2010/main" val="3769695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4.1.1 Vastuullisuuden korostaminen liiketoiminnassa </a:t>
            </a:r>
          </a:p>
        </p:txBody>
      </p:sp>
      <p:pic>
        <p:nvPicPr>
          <p:cNvPr id="2" name="Kuva 4" descr="Kuva, joka listaa taloudellisen, sosiaalisen ja ympäristövastuun pääsisältöjä. Taloudellinen vastuu: kannattavuus ja kilpailukyky, taloudellinen vakaus, hyvä hallintotapa, taloudellisen hyvinvoinnin tuottaminen yhteiskunnassa. Sosiaalinen vastuu: työhyvinvointi, -turvallisuus ja koulutus, reilut toimintatavat, kuluttajansuoja, ihmisoikeuksien suojelu. Ympäristövastuu: päästöjen ehkäiseminen ja minimointi, saasteiden ehkäiseminen, luonnonvarojen kestävä käyttö, luonnonsuojelu ja ekosysteemien ennallistaminen">
            <a:extLst>
              <a:ext uri="{FF2B5EF4-FFF2-40B4-BE49-F238E27FC236}">
                <a16:creationId xmlns:a16="http://schemas.microsoft.com/office/drawing/2014/main" id="{FED3E178-25D1-9530-5ECF-26AB89523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818" y="2203058"/>
            <a:ext cx="7314364" cy="3121417"/>
          </a:xfrm>
          <a:prstGeom prst="rect">
            <a:avLst/>
          </a:prstGeom>
        </p:spPr>
      </p:pic>
      <p:sp>
        <p:nvSpPr>
          <p:cNvPr id="4" name="Text Placeholder 3">
            <a:extLst>
              <a:ext uri="{FF2B5EF4-FFF2-40B4-BE49-F238E27FC236}">
                <a16:creationId xmlns:a16="http://schemas.microsoft.com/office/drawing/2014/main" id="{D13A7219-88A0-7C8E-8264-D230AA7C1F80}"/>
              </a:ext>
            </a:extLst>
          </p:cNvPr>
          <p:cNvSpPr>
            <a:spLocks noGrp="1"/>
          </p:cNvSpPr>
          <p:nvPr>
            <p:ph type="body" idx="10"/>
          </p:nvPr>
        </p:nvSpPr>
        <p:spPr>
          <a:xfrm>
            <a:off x="803054" y="5324475"/>
            <a:ext cx="10525346" cy="1028700"/>
          </a:xfrm>
        </p:spPr>
        <p:txBody>
          <a:bodyPr>
            <a:normAutofit/>
          </a:bodyPr>
          <a:lstStyle/>
          <a:p>
            <a:pPr marL="0" indent="0">
              <a:buNone/>
            </a:pPr>
            <a:r>
              <a:rPr lang="fi-FI" sz="2200" b="0" i="0" u="none" strike="noStrike">
                <a:effectLst/>
              </a:rPr>
              <a:t>Vastuullinen yritys toteuttaa kestävän kehityksen tavoitteita. </a:t>
            </a:r>
            <a:r>
              <a:rPr lang="fi-FI" sz="2200"/>
              <a:t>Yritysvastuu tarkoittaa yrityksen vastuuta toimintansa synnyttämistä taloudellisista, sosiaalisista ja ympäristöön kohdistuvista vaikutuksista.</a:t>
            </a:r>
            <a:endParaRPr lang="fi-FI" sz="2200">
              <a:cs typeface="Calibri" panose="020F0502020204030204" pitchFamily="34" charset="0"/>
            </a:endParaRPr>
          </a:p>
        </p:txBody>
      </p:sp>
    </p:spTree>
    <p:extLst>
      <p:ext uri="{BB962C8B-B14F-4D97-AF65-F5344CB8AC3E}">
        <p14:creationId xmlns:p14="http://schemas.microsoft.com/office/powerpoint/2010/main" val="4119054657"/>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4.1.2 Kestävyyden korostaminen liiketoiminnassa </a:t>
            </a:r>
          </a:p>
        </p:txBody>
      </p:sp>
      <p:sp>
        <p:nvSpPr>
          <p:cNvPr id="3" name="Text Placeholder 2">
            <a:extLst>
              <a:ext uri="{FF2B5EF4-FFF2-40B4-BE49-F238E27FC236}">
                <a16:creationId xmlns:a16="http://schemas.microsoft.com/office/drawing/2014/main" id="{BADE11AD-B338-2404-D42E-8C818A835E86}"/>
              </a:ext>
            </a:extLst>
          </p:cNvPr>
          <p:cNvSpPr>
            <a:spLocks noGrp="1"/>
          </p:cNvSpPr>
          <p:nvPr>
            <p:ph type="body" idx="10"/>
          </p:nvPr>
        </p:nvSpPr>
        <p:spPr>
          <a:xfrm>
            <a:off x="803054" y="2095499"/>
            <a:ext cx="10525346" cy="4191001"/>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2200" b="0" i="0" u="none" strike="noStrike" kern="1200" cap="none" spc="0" normalizeH="0" baseline="0" noProof="0">
                <a:ln>
                  <a:noFill/>
                </a:ln>
                <a:effectLst/>
                <a:uLnTx/>
                <a:uFillTx/>
              </a:rPr>
              <a:t>Kestävyyden osa alueita ovat </a:t>
            </a:r>
            <a:r>
              <a:rPr kumimoji="0" lang="fi-FI" sz="2200" b="1" i="0" u="none" strike="noStrike" kern="1200" cap="none" spc="0" normalizeH="0" baseline="0" noProof="0">
                <a:ln>
                  <a:noFill/>
                </a:ln>
                <a:effectLst/>
                <a:uLnTx/>
                <a:uFillTx/>
              </a:rPr>
              <a:t>ekologinen, taloudellinen ja sosiaalinen kestävyys</a:t>
            </a:r>
            <a:r>
              <a:rPr kumimoji="0" lang="fi-FI" sz="2200" b="0" i="0" u="none" strike="noStrike" kern="1200" cap="none" spc="0" normalizeH="0" baseline="0" noProof="0">
                <a:ln>
                  <a:noFill/>
                </a:ln>
                <a:effectLst/>
                <a:uLnTx/>
                <a:uFillTx/>
              </a:rPr>
              <a:t>. Toiminta on kokonaiskestävää vain jos se huomioi tasavertaisesti ympäristön, ihmisen ja talouden. Tavoitteena on tasapainottaa ihmisen, ympäristön ja talouden tarpeet pitkällä aikavälillä.</a:t>
            </a:r>
          </a:p>
          <a:p>
            <a:pPr marL="0" marR="0" lvl="0" indent="0" algn="l" defTabSz="914400" rtl="0" eaLnBrk="1" fontAlgn="auto" latinLnBrk="0" hangingPunct="1">
              <a:lnSpc>
                <a:spcPct val="90000"/>
              </a:lnSpc>
              <a:spcBef>
                <a:spcPts val="1000"/>
              </a:spcBef>
              <a:spcAft>
                <a:spcPts val="0"/>
              </a:spcAft>
              <a:buClrTx/>
              <a:buSzTx/>
              <a:buNone/>
              <a:tabLst/>
              <a:defRPr/>
            </a:pPr>
            <a:r>
              <a:rPr kumimoji="0" lang="fi-FI" sz="2200" b="0" i="0" u="none" strike="noStrike" kern="1200" cap="none" spc="0" normalizeH="0" baseline="0" noProof="0">
                <a:ln>
                  <a:noFill/>
                </a:ln>
                <a:effectLst/>
                <a:uLnTx/>
                <a:uFillTx/>
              </a:rPr>
              <a:t>Mikä tahansa luontoa hyödyntävä toiminta ei ole ekologisesti kestävää. Luontoa on osattava hyödyntää vastuullisesti. Toiminnan on oltava kestävän kehityksen mukaista</a:t>
            </a:r>
            <a:r>
              <a:rPr lang="fi-FI" sz="2200"/>
              <a:t>  ja o</a:t>
            </a:r>
            <a:r>
              <a:rPr kumimoji="0" lang="fi-FI" sz="2200" b="0" i="0" u="none" strike="noStrike" kern="1200" cap="none" spc="0" normalizeH="0" baseline="0" noProof="0">
                <a:ln>
                  <a:noFill/>
                </a:ln>
                <a:effectLst/>
                <a:uLnTx/>
                <a:uFillTx/>
              </a:rPr>
              <a:t>n toimittava luonnon kantokyvyn rajoissa.</a:t>
            </a:r>
          </a:p>
          <a:p>
            <a:pPr marL="0" marR="0" lvl="0" indent="0" algn="l" defTabSz="914400" rtl="0" eaLnBrk="1" fontAlgn="auto" latinLnBrk="0" hangingPunct="1">
              <a:lnSpc>
                <a:spcPct val="90000"/>
              </a:lnSpc>
              <a:spcBef>
                <a:spcPts val="1000"/>
              </a:spcBef>
              <a:spcAft>
                <a:spcPts val="0"/>
              </a:spcAft>
              <a:buClrTx/>
              <a:buSzTx/>
              <a:buNone/>
              <a:tabLst/>
              <a:defRPr/>
            </a:pPr>
            <a:r>
              <a:rPr kumimoji="0" lang="fi-FI" sz="2200" b="0" i="0" u="none" strike="noStrike" kern="1200" cap="none" spc="0" normalizeH="0" baseline="0" noProof="0">
                <a:ln>
                  <a:noFill/>
                </a:ln>
                <a:effectLst/>
                <a:uLnTx/>
                <a:uFillTx/>
              </a:rPr>
              <a:t>Kestävyydellä ja ympäristövastuullisuudella on positiivinen mielikuva, jota yritys voi  hyödyntää markkinoinnissa kuluttajille. Yritystoiminnan tulee olla tätä imagoa tukevaa. Vastuullisella toiminnalla vältetään luonnonvarojen tuhlausta, suojellaan luonnon monimuotoisuutta ja huolehditaan ilmastokestävyydestä. Toiminta huomioi toimintaympäristön ihmiset ja paikallisen kulttuurin.</a:t>
            </a:r>
          </a:p>
        </p:txBody>
      </p:sp>
    </p:spTree>
    <p:extLst>
      <p:ext uri="{BB962C8B-B14F-4D97-AF65-F5344CB8AC3E}">
        <p14:creationId xmlns:p14="http://schemas.microsoft.com/office/powerpoint/2010/main" val="3545940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1227020"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4.2. Vastuullisuuden, kestävyyden ja turvallisuuden merkityksen korostaminen metsäluontopalveluissa 1/2</a:t>
            </a:r>
          </a:p>
        </p:txBody>
      </p:sp>
      <p:sp>
        <p:nvSpPr>
          <p:cNvPr id="3" name="Text Placeholder 2">
            <a:extLst>
              <a:ext uri="{FF2B5EF4-FFF2-40B4-BE49-F238E27FC236}">
                <a16:creationId xmlns:a16="http://schemas.microsoft.com/office/drawing/2014/main" id="{00F108DB-F89E-1D54-A53B-FFAA1F554138}"/>
              </a:ext>
            </a:extLst>
          </p:cNvPr>
          <p:cNvSpPr>
            <a:spLocks noGrp="1"/>
          </p:cNvSpPr>
          <p:nvPr>
            <p:ph type="body" idx="10"/>
          </p:nvPr>
        </p:nvSpPr>
        <p:spPr>
          <a:xfrm>
            <a:off x="803054" y="2943224"/>
            <a:ext cx="10525316" cy="3419475"/>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fi-FI" sz="2000" b="1" i="0" u="none" strike="noStrike" kern="1200" cap="none" spc="0" normalizeH="0" baseline="0" noProof="0">
                <a:ln>
                  <a:noFill/>
                </a:ln>
                <a:effectLst/>
                <a:uLnTx/>
                <a:uFillTx/>
                <a:ea typeface="+mn-ea"/>
                <a:cs typeface="+mn-cs"/>
              </a:rPr>
              <a:t>Vastuullisuus</a:t>
            </a:r>
            <a:r>
              <a:rPr kumimoji="0" lang="fi-FI" sz="2000" b="0" i="0" u="none" strike="noStrike" kern="1200" cap="none" spc="0" normalizeH="0" baseline="0" noProof="0">
                <a:ln>
                  <a:noFill/>
                </a:ln>
                <a:effectLst/>
                <a:uLnTx/>
                <a:uFillTx/>
                <a:ea typeface="+mn-ea"/>
                <a:cs typeface="+mn-cs"/>
              </a:rPr>
              <a:t>: Metsäluontopalvelujen tarjoajien odotetaan toimivan vastuullisesti ympäristön, yhteiskunnan ja talouden suhteen. Tämä voi sisältää esimerkiksi luonnonvarojen kestävän käytön varmistamisen, paikallisten yhteisöjen kunnioittamisen ja ympäristövaikutusten minimoimisen. Vastuullisuus voi myös tarkoittaa eettisten liiketoimintakäytäntöjen noudattamista ja läpinäkyvyyttä asiakkaille.</a:t>
            </a:r>
          </a:p>
          <a:p>
            <a:pPr marL="0" marR="0" lvl="0" indent="0" algn="l" defTabSz="914400" rtl="0" eaLnBrk="1" fontAlgn="auto" latinLnBrk="0" hangingPunct="1">
              <a:lnSpc>
                <a:spcPct val="100000"/>
              </a:lnSpc>
              <a:spcBef>
                <a:spcPts val="0"/>
              </a:spcBef>
              <a:spcAft>
                <a:spcPts val="0"/>
              </a:spcAft>
              <a:buClrTx/>
              <a:buSzTx/>
              <a:buNone/>
              <a:tabLst/>
              <a:defRPr/>
            </a:pPr>
            <a:endParaRPr lang="fi-FI" sz="2000"/>
          </a:p>
          <a:p>
            <a:pPr marL="0" indent="0">
              <a:lnSpc>
                <a:spcPct val="100000"/>
              </a:lnSpc>
              <a:spcBef>
                <a:spcPts val="0"/>
              </a:spcBef>
              <a:buNone/>
              <a:defRPr/>
            </a:pPr>
            <a:r>
              <a:rPr kumimoji="0" lang="fi-FI" sz="2000" b="1" i="0" u="none" strike="noStrike" kern="1200" cap="none" spc="0" normalizeH="0" baseline="0" noProof="0">
                <a:ln>
                  <a:noFill/>
                </a:ln>
                <a:effectLst/>
                <a:uLnTx/>
                <a:uFillTx/>
                <a:ea typeface="+mn-ea"/>
                <a:cs typeface="+mn-cs"/>
              </a:rPr>
              <a:t>Kestävyys</a:t>
            </a:r>
            <a:r>
              <a:rPr kumimoji="0" lang="fi-FI" sz="2000" b="0" i="0" u="none" strike="noStrike" kern="1200" cap="none" spc="0" normalizeH="0" baseline="0" noProof="0">
                <a:ln>
                  <a:noFill/>
                </a:ln>
                <a:effectLst/>
                <a:uLnTx/>
                <a:uFillTx/>
                <a:ea typeface="+mn-ea"/>
                <a:cs typeface="+mn-cs"/>
              </a:rPr>
              <a:t>: Kestävyyden periaate korostaa metsäluontopalvelujen pitkäaikaista kestävyyttä ja säilyttämistä. Tämä voi sisältää ekologisesti kestävien käytäntöjen edistämistä, kuten luonnon monimuotoisuuden säilyttämistä, luonnonvarojen järkevää käyttöä ja ekologisen jalanjäljen pienentämistä. Lisäksi kestävyys voi käsittää myös sosiaalisen kestävyyden, kuten paikallisten yhteisöjen hyvinvoinnin ja elinvoimaisuuden tukemisen.</a:t>
            </a:r>
          </a:p>
        </p:txBody>
      </p:sp>
    </p:spTree>
    <p:extLst>
      <p:ext uri="{BB962C8B-B14F-4D97-AF65-F5344CB8AC3E}">
        <p14:creationId xmlns:p14="http://schemas.microsoft.com/office/powerpoint/2010/main" val="327886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4" y="757022"/>
            <a:ext cx="11293695"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4.2. Vastuullisuuden, kestävyyden ja turvallisuuden merkityksen korostaminen metsäluontopalveluissa 2/2</a:t>
            </a:r>
          </a:p>
        </p:txBody>
      </p:sp>
      <p:sp>
        <p:nvSpPr>
          <p:cNvPr id="3" name="Text Placeholder 2">
            <a:extLst>
              <a:ext uri="{FF2B5EF4-FFF2-40B4-BE49-F238E27FC236}">
                <a16:creationId xmlns:a16="http://schemas.microsoft.com/office/drawing/2014/main" id="{D5CC8C30-1ADB-3B73-6E80-44BFC9C8C873}"/>
              </a:ext>
            </a:extLst>
          </p:cNvPr>
          <p:cNvSpPr>
            <a:spLocks noGrp="1"/>
          </p:cNvSpPr>
          <p:nvPr>
            <p:ph type="body" idx="10"/>
          </p:nvPr>
        </p:nvSpPr>
        <p:spPr>
          <a:xfrm>
            <a:off x="803054" y="2933701"/>
            <a:ext cx="10525346" cy="3295650"/>
          </a:xfrm>
        </p:spPr>
        <p:txBody>
          <a:bodyPr>
            <a:normAutofit/>
          </a:bodyPr>
          <a:lstStyle/>
          <a:p>
            <a:pPr marL="0" marR="0" lvl="0" indent="0" algn="l" defTabSz="914400" rtl="0" eaLnBrk="1" fontAlgn="auto" latinLnBrk="0" hangingPunct="1">
              <a:lnSpc>
                <a:spcPct val="100000"/>
              </a:lnSpc>
              <a:spcBef>
                <a:spcPts val="0"/>
              </a:spcBef>
              <a:spcAft>
                <a:spcPts val="0"/>
              </a:spcAft>
              <a:buClrTx/>
              <a:buSzTx/>
              <a:buNone/>
              <a:tabLst/>
              <a:defRPr/>
            </a:pPr>
            <a:r>
              <a:rPr kumimoji="0" lang="fi-FI" sz="2000" b="1" i="0" u="none" strike="noStrike" kern="1200" cap="none" spc="0" normalizeH="0" baseline="0" noProof="0">
                <a:ln>
                  <a:noFill/>
                </a:ln>
                <a:effectLst/>
                <a:uLnTx/>
                <a:uFillTx/>
                <a:ea typeface="+mn-ea"/>
                <a:cs typeface="+mn-cs"/>
              </a:rPr>
              <a:t>Turvallisuus</a:t>
            </a:r>
            <a:r>
              <a:rPr kumimoji="0" lang="fi-FI" sz="2000" b="0" i="0" u="none" strike="noStrike" kern="1200" cap="none" spc="0" normalizeH="0" baseline="0" noProof="0">
                <a:ln>
                  <a:noFill/>
                </a:ln>
                <a:effectLst/>
                <a:uLnTx/>
                <a:uFillTx/>
                <a:ea typeface="+mn-ea"/>
                <a:cs typeface="+mn-cs"/>
              </a:rPr>
              <a:t>: Metsäluontopalvelujen tarjoajien on varmistettava asiakkaiden turvallisuus ja hyvinvointi kaikissa toiminnoissaan. Tämä voi sisältää riskien arvioinnin ja hallinnan, riittävän ohjauksen ja opastuksen tarjoamisen sekä turvallisten ja asianmukaisten varusteiden käytön edistämisen. Lisäksi turvallisuus voi käsittää myös hätätilanteisiin varautumisen ja asianmukaisten hätäsuunnitelmien laatimisen. </a:t>
            </a:r>
          </a:p>
          <a:p>
            <a:pPr marL="0" marR="0" lvl="0" indent="0" algn="l" defTabSz="914400" rtl="0" eaLnBrk="1" fontAlgn="auto" latinLnBrk="0" hangingPunct="1">
              <a:lnSpc>
                <a:spcPct val="100000"/>
              </a:lnSpc>
              <a:spcBef>
                <a:spcPts val="0"/>
              </a:spcBef>
              <a:spcAft>
                <a:spcPts val="0"/>
              </a:spcAft>
              <a:buClrTx/>
              <a:buSzTx/>
              <a:tabLst/>
              <a:defRPr/>
            </a:pPr>
            <a:endParaRPr kumimoji="0" lang="fi-FI" sz="2000" b="0" i="0" u="none" strike="noStrike" kern="1200" cap="none" spc="0" normalizeH="0" baseline="0" noProof="0">
              <a:ln>
                <a:noFill/>
              </a:ln>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effectLst/>
                <a:uLnTx/>
                <a:uFillTx/>
                <a:ea typeface="+mn-ea"/>
                <a:cs typeface="+mn-cs"/>
              </a:rPr>
              <a:t>Näiden periaatteiden noudattaminen on olennaista sekä ympäristön että asiakkaiden hyvinvoinnin kannalta metsäluontopalveluissa. Ne auttavat varmistamaan, että metsäluontoa hyödynnetään kestävällä tavalla ja että asiakkaat voivat nauttia luonnosta turvallisesti ja vastuullisesti. Lisäksi ne edistävät yritysten mainetta luotettavina ja eettisinä toimijoina metsäluontopalveluiden alalla.</a:t>
            </a:r>
          </a:p>
        </p:txBody>
      </p:sp>
    </p:spTree>
    <p:extLst>
      <p:ext uri="{BB962C8B-B14F-4D97-AF65-F5344CB8AC3E}">
        <p14:creationId xmlns:p14="http://schemas.microsoft.com/office/powerpoint/2010/main" val="553290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525316"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4.3. Esimerkkejä indikaattoreista</a:t>
            </a:r>
          </a:p>
        </p:txBody>
      </p:sp>
      <p:sp>
        <p:nvSpPr>
          <p:cNvPr id="3" name="Text Placeholder 2">
            <a:extLst>
              <a:ext uri="{FF2B5EF4-FFF2-40B4-BE49-F238E27FC236}">
                <a16:creationId xmlns:a16="http://schemas.microsoft.com/office/drawing/2014/main" id="{CBC7032D-B684-C8C8-D8C0-32AB34FC6025}"/>
              </a:ext>
            </a:extLst>
          </p:cNvPr>
          <p:cNvSpPr>
            <a:spLocks noGrp="1"/>
          </p:cNvSpPr>
          <p:nvPr>
            <p:ph type="body" idx="10"/>
          </p:nvPr>
        </p:nvSpPr>
        <p:spPr>
          <a:xfrm>
            <a:off x="803275" y="1790700"/>
            <a:ext cx="10525125" cy="3937000"/>
          </a:xfrm>
        </p:spPr>
        <p:txBody>
          <a:bodyPr/>
          <a:lstStyle/>
          <a:p>
            <a:pPr lvl="0"/>
            <a:r>
              <a:rPr lang="fi-FI" noProof="0"/>
              <a:t>Luonnontilan muutoksia mitataan Suomessa esim. yli 120 indikaattorilla, joissa lajisto ja luontotyypit on jaettu yhdeksään pääelinympäristötyyppiin (</a:t>
            </a:r>
            <a:r>
              <a:rPr lang="fi-FI" noProof="0">
                <a:hlinkClick r:id="rId2">
                  <a:extLst>
                    <a:ext uri="{A12FA001-AC4F-418D-AE19-62706E023703}">
                      <ahyp:hlinkClr xmlns:ahyp="http://schemas.microsoft.com/office/drawing/2018/hyperlinkcolor" val="tx"/>
                    </a:ext>
                  </a:extLst>
                </a:hlinkClick>
              </a:rPr>
              <a:t>Indikaattorit elinympäristöittäin – Luonnontila</a:t>
            </a:r>
            <a:r>
              <a:rPr lang="fi-FI" noProof="0"/>
              <a:t>).</a:t>
            </a:r>
          </a:p>
          <a:p>
            <a:pPr lvl="0"/>
            <a:r>
              <a:rPr lang="fi-FI" noProof="0"/>
              <a:t>Kulkuväylien ja taukopaikkojen kuluneisuutta voidaan mitata Pallas-menetelmällä, jossa mitataan mm. syntyneen polun leveyttä ja syvyyttä sekä kasvillisuusmuutoksia. Myös kaikkialta maastosta käytettävissä oleva paikkatieto tarjoaa mahdollisuuksia maaston kulumisen arviointiin.</a:t>
            </a:r>
          </a:p>
          <a:p>
            <a:pPr lvl="0"/>
            <a:r>
              <a:rPr lang="fi-FI" noProof="0"/>
              <a:t>Roskaisuutta voidaan seurata </a:t>
            </a:r>
            <a:r>
              <a:rPr lang="fi-FI" noProof="0" err="1"/>
              <a:t>Trastin</a:t>
            </a:r>
            <a:r>
              <a:rPr lang="fi-FI" noProof="0"/>
              <a:t> menetelmällä, jossa lasketaan roskien määrä polun läheisyydestä tai taukopaikoilta.</a:t>
            </a:r>
          </a:p>
          <a:p>
            <a:pPr lvl="0"/>
            <a:r>
              <a:rPr lang="fi-FI" noProof="0"/>
              <a:t>Melua voidaan mitata melumittauksilla ja arvioida tulosten perusteella ihmisten ja eläinten altistumista melulle.</a:t>
            </a:r>
          </a:p>
        </p:txBody>
      </p:sp>
    </p:spTree>
    <p:extLst>
      <p:ext uri="{BB962C8B-B14F-4D97-AF65-F5344CB8AC3E}">
        <p14:creationId xmlns:p14="http://schemas.microsoft.com/office/powerpoint/2010/main" val="2126501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4.3.1 Ekologisen kestävyyden mittarit</a:t>
            </a:r>
          </a:p>
        </p:txBody>
      </p:sp>
      <p:sp>
        <p:nvSpPr>
          <p:cNvPr id="3" name="Text Placeholder 2">
            <a:extLst>
              <a:ext uri="{FF2B5EF4-FFF2-40B4-BE49-F238E27FC236}">
                <a16:creationId xmlns:a16="http://schemas.microsoft.com/office/drawing/2014/main" id="{51581E13-1059-73FA-CE7E-389A8CDB56F1}"/>
              </a:ext>
            </a:extLst>
          </p:cNvPr>
          <p:cNvSpPr>
            <a:spLocks noGrp="1"/>
          </p:cNvSpPr>
          <p:nvPr>
            <p:ph type="body" idx="10"/>
          </p:nvPr>
        </p:nvSpPr>
        <p:spPr>
          <a:xfrm>
            <a:off x="803054" y="1838325"/>
            <a:ext cx="10525346" cy="4610099"/>
          </a:xfrm>
        </p:spPr>
        <p:txBody>
          <a:bodyPr>
            <a:normAutofit fontScale="92500" lnSpcReduction="10000"/>
          </a:body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rPr>
              <a:t>Hyvä mittari on selkeä indikaattori, mitattavan asian suhteen relevantti ja se myös mahdollistaa vertailun. Indikaattori auttaa ongelmien tunnistamisessa ja päätöksenteossa.</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rPr>
              <a:t>Luontoyrityksen ekologisen kestävyyden mittareiksi voi sopia esimerkiksi:</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Hiilipäästöt. Lasketaan toiminnan hiilijalanjälki ja suunnitellaan sen vähentämiskeinot.</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Luonnon monimuotoisuus. Mittareina esim. toiminnan vaikutus suojeltuihin alueisiin ja uhanalaisiin sekä muihin eläin- ja kasvilajeihin ja toimenpiteet vaikutusten vähentämiseksi.</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Luonnon kuluminen ja erilaiset luontovaikutukset (esim. pintakasvillisuus, lajistomuutokset, maan pintakerroksen kuluminen, puustovauriot). Mietitään vaikutusten vähentämiskeinot.</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Ilman ja veden laatu ja melu. Mitataan toiminnan vaikutukset ympäristöön. Ehkäistään ongelmien syntymistä.</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Arvioidaan tuotetun jätteen määrä ja huolehditaan kierrätyksestä. Minimoidaan jätemäärä.</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Luonnosta ja sen suojelusta kertominen toiminnan yhteydessä. Suunnitelma asiasta.</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Energia. Mitataan toiminnan energiankulutus ja käytetyn energian alkuperä. Suunnitellaan energiankulutuksen vähentämiskeinot.</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Liikkuminen. Oma ja asiakkaiden polttoaineen kulutus ja ohjeistus liikkumisesta. Huomioidaan kohteiden saavutettavuus.</a:t>
            </a:r>
          </a:p>
        </p:txBody>
      </p:sp>
    </p:spTree>
    <p:extLst>
      <p:ext uri="{BB962C8B-B14F-4D97-AF65-F5344CB8AC3E}">
        <p14:creationId xmlns:p14="http://schemas.microsoft.com/office/powerpoint/2010/main" val="179431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4.3.2 Sosiaalisen kestävyyden mittarit</a:t>
            </a:r>
          </a:p>
        </p:txBody>
      </p:sp>
      <p:sp>
        <p:nvSpPr>
          <p:cNvPr id="3" name="Text Placeholder 2">
            <a:extLst>
              <a:ext uri="{FF2B5EF4-FFF2-40B4-BE49-F238E27FC236}">
                <a16:creationId xmlns:a16="http://schemas.microsoft.com/office/drawing/2014/main" id="{5E27BB32-33CE-70B2-83C1-58883859C4BC}"/>
              </a:ext>
            </a:extLst>
          </p:cNvPr>
          <p:cNvSpPr>
            <a:spLocks noGrp="1"/>
          </p:cNvSpPr>
          <p:nvPr>
            <p:ph type="body" idx="10"/>
          </p:nvPr>
        </p:nvSpPr>
        <p:spPr/>
        <p:txBody>
          <a:bodyPr>
            <a:normAutofit/>
          </a:body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cs typeface="Calibri"/>
              </a:rPr>
              <a:t>Sosiaalisen kestävyyden mittareilla pyritään varmistamaan, että luonnonvarojen käyttö tukee paikallisia yhteisöjä ja kunnioittaa ihmisoikeuksia. Tämä tarkoittaa, että resurssien hyödyntämisen tulisi olla oikeudenmukaista, tasapuolista ja ottaa huomioon paikalliset asukkaat ja yhteisöt. </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rPr>
              <a:t>Luontoyrityksen sosiaalisen kestävyyden mittareissa voidaan huomioida esimerkiksi:</a:t>
            </a:r>
          </a:p>
          <a:p>
            <a:pPr marR="0" lvl="0" algn="l" defTabSz="914400" rtl="0" eaLnBrk="1" fontAlgn="auto" latinLnBrk="0" hangingPunct="1">
              <a:lnSpc>
                <a:spcPct val="90000"/>
              </a:lnSpc>
              <a:spcBef>
                <a:spcPts val="1000"/>
              </a:spcBef>
              <a:spcAft>
                <a:spcPts val="0"/>
              </a:spcAft>
              <a:buClrTx/>
              <a:buSzTx/>
              <a:tabLst/>
              <a:defRPr/>
            </a:pPr>
            <a:endParaRPr kumimoji="0" lang="fi-FI" sz="2000" b="0" i="0" u="none" strike="noStrike" kern="1200" cap="none" spc="0" normalizeH="0" baseline="0" noProof="0">
              <a:ln>
                <a:noFill/>
              </a:ln>
              <a:effectLst/>
              <a:uLnTx/>
              <a:uFillTx/>
            </a:endParaRP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Paikallisten ihmisten palvelujen ja tuotteiden käyttö</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Paikallisten ihmisten tarpeiden ja mielipiteiden kuuleminen</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Paikallisten tapojen, perinteiden ja kulttuurin huomiointi ja painottaminen toiminnassa</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Henkilöstön työolot; esim. palkkaus, vaihtuvuus, määräaikaisuus, sairauspoissaolot, työtapaturmat</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Henkilöstön koulutus ja tietoisuus: koulutus sosiaalista kestävyyttä edistävistä asioista</a:t>
            </a:r>
          </a:p>
        </p:txBody>
      </p:sp>
    </p:spTree>
    <p:extLst>
      <p:ext uri="{BB962C8B-B14F-4D97-AF65-F5344CB8AC3E}">
        <p14:creationId xmlns:p14="http://schemas.microsoft.com/office/powerpoint/2010/main" val="1652524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4.3.3 taloudellisen kestävyyden mittarit</a:t>
            </a:r>
          </a:p>
        </p:txBody>
      </p:sp>
      <p:sp>
        <p:nvSpPr>
          <p:cNvPr id="3" name="Text Placeholder 2">
            <a:extLst>
              <a:ext uri="{FF2B5EF4-FFF2-40B4-BE49-F238E27FC236}">
                <a16:creationId xmlns:a16="http://schemas.microsoft.com/office/drawing/2014/main" id="{F2CA3B04-B1CF-4FF9-D989-B97588BE305B}"/>
              </a:ext>
            </a:extLst>
          </p:cNvPr>
          <p:cNvSpPr>
            <a:spLocks noGrp="1"/>
          </p:cNvSpPr>
          <p:nvPr>
            <p:ph type="body" idx="10"/>
          </p:nvPr>
        </p:nvSpPr>
        <p:spPr>
          <a:xfrm>
            <a:off x="803054" y="2152649"/>
            <a:ext cx="10525346" cy="3603819"/>
          </a:xfrm>
        </p:spPr>
        <p:txBody>
          <a:bodyPr/>
          <a:lstStyle/>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rPr>
              <a:t>Yrityksen taloudellista kestävyyttä voidaan arvioida mittareilla, jotka hahmottavat yrityksen taloudellista asemaa ja menestystä.</a:t>
            </a:r>
          </a:p>
          <a:p>
            <a:pPr marL="285750" marR="0" lvl="0" indent="-285750" algn="l" defTabSz="914400" rtl="0" eaLnBrk="1" fontAlgn="auto" latinLnBrk="0" hangingPunct="1">
              <a:lnSpc>
                <a:spcPct val="90000"/>
              </a:lnSpc>
              <a:spcBef>
                <a:spcPts val="1000"/>
              </a:spcBef>
              <a:spcAft>
                <a:spcPts val="0"/>
              </a:spcAft>
              <a:buClrTx/>
              <a:buSzTx/>
              <a:buFont typeface="Arial"/>
              <a:buChar char="•"/>
              <a:tabLst/>
              <a:defRPr/>
            </a:pPr>
            <a:r>
              <a:rPr kumimoji="0" lang="fi-FI" sz="2000" b="0" i="0" u="none" strike="noStrike" kern="1200" cap="none" spc="0" normalizeH="0" baseline="0" noProof="0">
                <a:ln>
                  <a:noFill/>
                </a:ln>
                <a:effectLst/>
                <a:uLnTx/>
                <a:uFillTx/>
              </a:rPr>
              <a:t>Taloudellisen kestävyyden käytetyimpiä mittareita ovat:</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Kannattavuus: voiton syntyminen suhteessa liikevaihtoon;  esim. myyntikate, käyttökate, </a:t>
            </a:r>
            <a:br>
              <a:rPr kumimoji="0" lang="fi-FI" sz="2000" b="0" i="0" u="none" strike="noStrike" kern="1200" cap="none" spc="0" normalizeH="0" baseline="0" noProof="0">
                <a:ln>
                  <a:noFill/>
                </a:ln>
                <a:effectLst/>
                <a:uLnTx/>
                <a:uFillTx/>
              </a:rPr>
            </a:br>
            <a:r>
              <a:rPr kumimoji="0" lang="fi-FI" sz="2000" b="0" i="0" u="none" strike="noStrike" kern="1200" cap="none" spc="0" normalizeH="0" baseline="0" noProof="0">
                <a:ln>
                  <a:noFill/>
                </a:ln>
                <a:effectLst/>
                <a:uLnTx/>
                <a:uFillTx/>
              </a:rPr>
              <a:t>liikevoitto ja nettotulos</a:t>
            </a: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Maksuvalmius: kyky selviytyä lyhytaikaisista rahavirroista ja kyky hoitaa ajoissa velvoitteet, </a:t>
            </a:r>
            <a:br>
              <a:rPr kumimoji="0" lang="fi-FI" sz="2000" b="0" i="0" u="none" strike="noStrike" kern="1200" cap="none" spc="0" normalizeH="0" baseline="0" noProof="0">
                <a:ln>
                  <a:noFill/>
                </a:ln>
                <a:effectLst/>
                <a:uLnTx/>
                <a:uFillTx/>
              </a:rPr>
            </a:br>
            <a:r>
              <a:rPr kumimoji="0" lang="fi-FI" sz="2000" b="0" i="0" u="none" strike="noStrike" kern="1200" cap="none" spc="0" normalizeH="0" baseline="0" noProof="0">
                <a:ln>
                  <a:noFill/>
                </a:ln>
                <a:effectLst/>
                <a:uLnTx/>
                <a:uFillTx/>
              </a:rPr>
              <a:t>esim. </a:t>
            </a:r>
            <a:r>
              <a:rPr kumimoji="0" lang="fi-FI" sz="2000" b="0" i="0" u="none" strike="noStrike" kern="1200" cap="none" spc="0" normalizeH="0" baseline="0" noProof="0" err="1">
                <a:ln>
                  <a:noFill/>
                </a:ln>
                <a:effectLst/>
                <a:uLnTx/>
                <a:uFillTx/>
              </a:rPr>
              <a:t>current</a:t>
            </a:r>
            <a:r>
              <a:rPr kumimoji="0" lang="fi-FI" sz="2000" b="0" i="0" u="none" strike="noStrike" kern="1200" cap="none" spc="0" normalizeH="0" baseline="0" noProof="0">
                <a:ln>
                  <a:noFill/>
                </a:ln>
                <a:effectLst/>
                <a:uLnTx/>
                <a:uFillTx/>
              </a:rPr>
              <a:t> </a:t>
            </a:r>
            <a:r>
              <a:rPr kumimoji="0" lang="fi-FI" sz="2000" b="0" i="0" u="none" strike="noStrike" kern="1200" cap="none" spc="0" normalizeH="0" baseline="0" noProof="0" err="1">
                <a:ln>
                  <a:noFill/>
                </a:ln>
                <a:effectLst/>
                <a:uLnTx/>
                <a:uFillTx/>
              </a:rPr>
              <a:t>ratio</a:t>
            </a:r>
            <a:endParaRPr kumimoji="0" lang="fi-FI" sz="2000" b="0" i="0" u="none" strike="noStrike" kern="1200" cap="none" spc="0" normalizeH="0" baseline="0" noProof="0">
              <a:ln>
                <a:noFill/>
              </a:ln>
              <a:effectLst/>
              <a:uLnTx/>
              <a:uFillTx/>
            </a:endParaRPr>
          </a:p>
          <a:p>
            <a:pPr marL="800100" marR="0" lvl="1" indent="-342900" algn="l" defTabSz="914400" rtl="0" eaLnBrk="1" fontAlgn="auto" latinLnBrk="0" hangingPunct="1">
              <a:lnSpc>
                <a:spcPct val="90000"/>
              </a:lnSpc>
              <a:spcBef>
                <a:spcPts val="500"/>
              </a:spcBef>
              <a:spcAft>
                <a:spcPts val="0"/>
              </a:spcAft>
              <a:buClrTx/>
              <a:buSzTx/>
              <a:buFont typeface="Wingdings" panose="05000000000000000000" pitchFamily="2" charset="2"/>
              <a:buChar char="q"/>
              <a:tabLst/>
              <a:defRPr/>
            </a:pPr>
            <a:r>
              <a:rPr kumimoji="0" lang="fi-FI" sz="2000" b="0" i="0" u="none" strike="noStrike" kern="1200" cap="none" spc="0" normalizeH="0" baseline="0" noProof="0">
                <a:ln>
                  <a:noFill/>
                </a:ln>
                <a:effectLst/>
                <a:uLnTx/>
                <a:uFillTx/>
              </a:rPr>
              <a:t>Vakavaraisuus: pitkän aikavälin kestävyys ja taloudellinen turvallisuus; esim. omavaraisuusaste</a:t>
            </a:r>
          </a:p>
        </p:txBody>
      </p:sp>
    </p:spTree>
    <p:extLst>
      <p:ext uri="{BB962C8B-B14F-4D97-AF65-F5344CB8AC3E}">
        <p14:creationId xmlns:p14="http://schemas.microsoft.com/office/powerpoint/2010/main" val="2406826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525316"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Opintojakson tarkoitus ja tavoitteet</a:t>
            </a:r>
          </a:p>
        </p:txBody>
      </p:sp>
      <p:sp>
        <p:nvSpPr>
          <p:cNvPr id="3" name="Text Placeholder 2">
            <a:extLst>
              <a:ext uri="{FF2B5EF4-FFF2-40B4-BE49-F238E27FC236}">
                <a16:creationId xmlns:a16="http://schemas.microsoft.com/office/drawing/2014/main" id="{3F249002-8CB2-13A0-DB94-79893E356ABF}"/>
              </a:ext>
            </a:extLst>
          </p:cNvPr>
          <p:cNvSpPr>
            <a:spLocks noGrp="1"/>
          </p:cNvSpPr>
          <p:nvPr>
            <p:ph type="body" idx="10"/>
          </p:nvPr>
        </p:nvSpPr>
        <p:spPr>
          <a:xfrm>
            <a:off x="803275" y="1819274"/>
            <a:ext cx="7345757" cy="4695825"/>
          </a:xfrm>
        </p:spPr>
        <p:txBody>
          <a:bodyPr>
            <a:normAutofit lnSpcReduction="10000"/>
          </a:bodyPr>
          <a:lstStyle/>
          <a:p>
            <a:pPr marL="0" indent="0">
              <a:buNone/>
            </a:pPr>
            <a:r>
              <a:rPr lang="fi-FI"/>
              <a:t>Opintojakson käytyäsi ymmärrät mitä metsäluontopalveluilla tarkoitetaan sekä millaisia mahdollisuuksia metsäluonto liiketoiminnallisena toimintaympäristönä tarjoaa. Osaat tunnistaa erilaisille metsäluontopalveluille soveltuvia asiakaskohderyhmiä, sidosryhmiä ja palveluiden kannalta muita tärkeitä verkostoja. Opit kaupallistamaan palveluita eri kohderyhmien tarpeet ja arvo huomioiden. Ymmärrät metsäluontopalveluiden kestävyyttä. </a:t>
            </a:r>
          </a:p>
          <a:p>
            <a:endParaRPr lang="fi-FI"/>
          </a:p>
          <a:p>
            <a:pPr marL="0" indent="0">
              <a:buNone/>
            </a:pPr>
            <a:r>
              <a:rPr lang="fi-FI"/>
              <a:t>Opit tutkimaan metsäluontopalveluiden potentiaalia käytännön työkalujen avulla. Osaat rakentaa kokonaisvaltaisen metsäluontopalvelun liiketoimintamallin, joka auttaa sinua hahmottamaan potentiaalisen kohderyhmäsi lisäksi myös palvelusi ansaintalogiikkaa, arvoa sekä liiketoiminnan edellyttämiä myynnin ja markkinoinnin toimenpiteitä.</a:t>
            </a:r>
            <a:endParaRPr lang="fi-FI" altLang="fi-FI"/>
          </a:p>
        </p:txBody>
      </p:sp>
      <p:pic>
        <p:nvPicPr>
          <p:cNvPr id="11" name="Picture 3">
            <a:extLst>
              <a:ext uri="{FF2B5EF4-FFF2-40B4-BE49-F238E27FC236}">
                <a16:creationId xmlns:a16="http://schemas.microsoft.com/office/drawing/2014/main" id="{3DF27D22-69CE-330B-FEDB-8BFED801EC0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9032" y="2354600"/>
            <a:ext cx="3405354" cy="2657138"/>
          </a:xfrm>
          <a:prstGeom prst="rect">
            <a:avLst/>
          </a:prstGeom>
        </p:spPr>
      </p:pic>
    </p:spTree>
    <p:extLst>
      <p:ext uri="{BB962C8B-B14F-4D97-AF65-F5344CB8AC3E}">
        <p14:creationId xmlns:p14="http://schemas.microsoft.com/office/powerpoint/2010/main" val="1578234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Vastuullisuuden, kestävyyden ja turvallisuuden korostaminen liiketoiminnassa - tukimateriaalia</a:t>
            </a:r>
          </a:p>
        </p:txBody>
      </p:sp>
      <p:sp>
        <p:nvSpPr>
          <p:cNvPr id="3" name="Text Placeholder 2">
            <a:extLst>
              <a:ext uri="{FF2B5EF4-FFF2-40B4-BE49-F238E27FC236}">
                <a16:creationId xmlns:a16="http://schemas.microsoft.com/office/drawing/2014/main" id="{0740E0D9-4C3F-9BDC-3AFD-FB4F1E0254B0}"/>
              </a:ext>
            </a:extLst>
          </p:cNvPr>
          <p:cNvSpPr>
            <a:spLocks noGrp="1"/>
          </p:cNvSpPr>
          <p:nvPr>
            <p:ph type="body" idx="10"/>
          </p:nvPr>
        </p:nvSpPr>
        <p:spPr>
          <a:xfrm>
            <a:off x="803054" y="2886075"/>
            <a:ext cx="10525346" cy="3448050"/>
          </a:xfrm>
        </p:spPr>
        <p:txBody>
          <a:bodyPr>
            <a:normAutofit fontScale="85000" lnSpcReduction="10000"/>
          </a:bodyPr>
          <a:lstStyle/>
          <a:p>
            <a:pPr marL="285750" indent="-285750"/>
            <a:r>
              <a:rPr lang="fi-FI" sz="2400"/>
              <a:t>Kestävä matkailu. </a:t>
            </a:r>
            <a:r>
              <a:rPr lang="fi-FI" sz="2400">
                <a:hlinkClick r:id="rId2">
                  <a:extLst>
                    <a:ext uri="{A12FA001-AC4F-418D-AE19-62706E023703}">
                      <ahyp:hlinkClr xmlns:ahyp="http://schemas.microsoft.com/office/drawing/2018/hyperlinkcolor" val="tx"/>
                    </a:ext>
                  </a:extLst>
                </a:hlinkClick>
              </a:rPr>
              <a:t>https://www.youtube.com/watch?v=-w4V7PHyL2k</a:t>
            </a:r>
            <a:r>
              <a:rPr lang="fi-FI" sz="2400"/>
              <a:t>. Business Finland.</a:t>
            </a:r>
          </a:p>
          <a:p>
            <a:pPr marL="285750" indent="-285750"/>
            <a:r>
              <a:rPr lang="fi-FI" sz="2400">
                <a:hlinkClick r:id="rId3">
                  <a:extLst>
                    <a:ext uri="{A12FA001-AC4F-418D-AE19-62706E023703}">
                      <ahyp:hlinkClr xmlns:ahyp="http://schemas.microsoft.com/office/drawing/2018/hyperlinkcolor" val="tx"/>
                    </a:ext>
                  </a:extLst>
                </a:hlinkClick>
              </a:rPr>
              <a:t>Kestävän matkailun monitieteiset mittarit kulttuuriympäristöissä</a:t>
            </a:r>
            <a:r>
              <a:rPr lang="fi-FI" sz="2400"/>
              <a:t>. Valtioneuvoston kanslia 2020.</a:t>
            </a:r>
          </a:p>
          <a:p>
            <a:pPr marL="285750" indent="-285750">
              <a:buFont typeface="Arial" panose="020B0604020202020204" pitchFamily="34" charset="0"/>
              <a:buChar char="•"/>
            </a:pPr>
            <a:r>
              <a:rPr lang="fi-FI" sz="2400"/>
              <a:t>Kestävän kehityksen ammattitarina. </a:t>
            </a:r>
            <a:r>
              <a:rPr lang="fi-FI" sz="2400">
                <a:hlinkClick r:id="rId4">
                  <a:extLst>
                    <a:ext uri="{A12FA001-AC4F-418D-AE19-62706E023703}">
                      <ahyp:hlinkClr xmlns:ahyp="http://schemas.microsoft.com/office/drawing/2018/hyperlinkcolor" val="tx"/>
                    </a:ext>
                  </a:extLst>
                </a:hlinkClick>
              </a:rPr>
              <a:t>https://www.youtube.com/watch?v=2vjwooQ4NcU</a:t>
            </a:r>
            <a:endParaRPr lang="fi-FI" sz="2400"/>
          </a:p>
          <a:p>
            <a:pPr marL="285750" indent="-285750">
              <a:buFont typeface="Arial" panose="020B0604020202020204" pitchFamily="34" charset="0"/>
              <a:buChar char="•"/>
            </a:pPr>
            <a:r>
              <a:rPr lang="fi-FI" sz="2400"/>
              <a:t>Kupiainen, E., Toivonen, E. &amp; Ikonen, R. 2023. </a:t>
            </a:r>
            <a:r>
              <a:rPr lang="fi-FI" sz="2400">
                <a:hlinkClick r:id="rId5">
                  <a:extLst>
                    <a:ext uri="{A12FA001-AC4F-418D-AE19-62706E023703}">
                      <ahyp:hlinkClr xmlns:ahyp="http://schemas.microsoft.com/office/drawing/2018/hyperlinkcolor" val="tx"/>
                    </a:ext>
                  </a:extLst>
                </a:hlinkClick>
              </a:rPr>
              <a:t>Vastuullisuus mikroyrityksen erottuvuustekijänä</a:t>
            </a:r>
            <a:endParaRPr lang="fi-FI" sz="2400"/>
          </a:p>
          <a:p>
            <a:pPr marL="285750" indent="-285750">
              <a:buFont typeface="Arial" panose="020B0604020202020204" pitchFamily="34" charset="0"/>
              <a:buChar char="•"/>
            </a:pPr>
            <a:r>
              <a:rPr lang="fi-FI" sz="2400"/>
              <a:t>Luontoyrittäjyyden kestävyys. Oppimateriaali avointen oppimateriaalien kirjastossa (aoe.fi)</a:t>
            </a:r>
          </a:p>
          <a:p>
            <a:pPr marL="285750" indent="-285750">
              <a:buFont typeface="Arial" panose="020B0604020202020204" pitchFamily="34" charset="0"/>
              <a:buChar char="•"/>
            </a:pPr>
            <a:r>
              <a:rPr lang="fi-FI" sz="2400">
                <a:hlinkClick r:id="rId6">
                  <a:extLst>
                    <a:ext uri="{A12FA001-AC4F-418D-AE19-62706E023703}">
                      <ahyp:hlinkClr xmlns:ahyp="http://schemas.microsoft.com/office/drawing/2018/hyperlinkcolor" val="tx"/>
                    </a:ext>
                  </a:extLst>
                </a:hlinkClick>
              </a:rPr>
              <a:t>Mitä on kestävä kehitys?</a:t>
            </a:r>
            <a:r>
              <a:rPr lang="fi-FI" sz="2400"/>
              <a:t> Ympäristöministeriö. </a:t>
            </a:r>
          </a:p>
          <a:p>
            <a:pPr marL="285750" indent="-285750">
              <a:buFont typeface="Arial" panose="020B0604020202020204" pitchFamily="34" charset="0"/>
              <a:buChar char="•"/>
            </a:pPr>
            <a:r>
              <a:rPr lang="fi-FI" sz="2400"/>
              <a:t>Mitä on sosiaalinen kestävyys? </a:t>
            </a:r>
            <a:r>
              <a:rPr lang="fi-FI" sz="2400">
                <a:hlinkClick r:id="rId7">
                  <a:extLst>
                    <a:ext uri="{A12FA001-AC4F-418D-AE19-62706E023703}">
                      <ahyp:hlinkClr xmlns:ahyp="http://schemas.microsoft.com/office/drawing/2018/hyperlinkcolor" val="tx"/>
                    </a:ext>
                  </a:extLst>
                </a:hlinkClick>
              </a:rPr>
              <a:t>https://www.youtube.com/watch?v=bWwLw-IoifQ</a:t>
            </a:r>
            <a:endParaRPr lang="fi-FI" sz="2400"/>
          </a:p>
          <a:p>
            <a:pPr marL="285750" indent="-285750">
              <a:buFont typeface="Arial" panose="020B0604020202020204" pitchFamily="34" charset="0"/>
              <a:buChar char="•"/>
            </a:pPr>
            <a:r>
              <a:rPr lang="fi-FI" sz="2400">
                <a:hlinkClick r:id="rId8">
                  <a:extLst>
                    <a:ext uri="{A12FA001-AC4F-418D-AE19-62706E023703}">
                      <ahyp:hlinkClr xmlns:ahyp="http://schemas.microsoft.com/office/drawing/2018/hyperlinkcolor" val="tx"/>
                    </a:ext>
                  </a:extLst>
                </a:hlinkClick>
              </a:rPr>
              <a:t>Työkaluja vastuullisuuteen ja viestintään.</a:t>
            </a:r>
            <a:r>
              <a:rPr lang="fi-FI" sz="2400"/>
              <a:t> Business Finland.	</a:t>
            </a:r>
          </a:p>
          <a:p>
            <a:pPr marL="285750" indent="-285750">
              <a:buFont typeface="Arial" panose="020B0604020202020204" pitchFamily="34" charset="0"/>
              <a:buChar char="•"/>
            </a:pPr>
            <a:r>
              <a:rPr lang="fi-FI" sz="2400">
                <a:hlinkClick r:id="rId9">
                  <a:extLst>
                    <a:ext uri="{A12FA001-AC4F-418D-AE19-62706E023703}">
                      <ahyp:hlinkClr xmlns:ahyp="http://schemas.microsoft.com/office/drawing/2018/hyperlinkcolor" val="tx"/>
                    </a:ext>
                  </a:extLst>
                </a:hlinkClick>
              </a:rPr>
              <a:t>Vastuullisuus yrityksen arjessa</a:t>
            </a:r>
            <a:r>
              <a:rPr lang="fi-FI" sz="2400"/>
              <a:t>. POLKU 2.0 –hanke. 2023.</a:t>
            </a:r>
            <a:endParaRPr lang="fi-FI" sz="2400">
              <a:cs typeface="Calibri" panose="020F0502020204030204" pitchFamily="34" charset="0"/>
            </a:endParaRPr>
          </a:p>
        </p:txBody>
      </p:sp>
    </p:spTree>
    <p:extLst>
      <p:ext uri="{BB962C8B-B14F-4D97-AF65-F5344CB8AC3E}">
        <p14:creationId xmlns:p14="http://schemas.microsoft.com/office/powerpoint/2010/main" val="3740855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fi-FI"/>
              <a:t>B) Metsäluontopalveluihin </a:t>
            </a:r>
            <a:r>
              <a:rPr lang="fi-FI" noProof="0"/>
              <a:t>liittyvät analyysit: Opintojakson tehtäväohjeet</a:t>
            </a:r>
            <a:r>
              <a:rPr lang="fi-FI"/>
              <a:t> </a:t>
            </a:r>
            <a:endParaRPr lang="fi-FI" noProof="0"/>
          </a:p>
        </p:txBody>
      </p:sp>
      <p:sp>
        <p:nvSpPr>
          <p:cNvPr id="3" name="Text Placeholder 2">
            <a:extLst>
              <a:ext uri="{FF2B5EF4-FFF2-40B4-BE49-F238E27FC236}">
                <a16:creationId xmlns:a16="http://schemas.microsoft.com/office/drawing/2014/main" id="{BAC13A30-F80A-3C23-8A14-F6C4D9C7B320}"/>
              </a:ext>
            </a:extLst>
          </p:cNvPr>
          <p:cNvSpPr>
            <a:spLocks noGrp="1"/>
          </p:cNvSpPr>
          <p:nvPr>
            <p:ph type="body" idx="10"/>
          </p:nvPr>
        </p:nvSpPr>
        <p:spPr>
          <a:xfrm>
            <a:off x="803053" y="2152650"/>
            <a:ext cx="10525315" cy="4343399"/>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fi-FI" sz="2400" u="none" strike="noStrike" kern="1200" cap="none" spc="0" normalizeH="0" baseline="0" noProof="0">
                <a:ln>
                  <a:noFill/>
                </a:ln>
                <a:effectLst/>
                <a:uLnTx/>
                <a:uFillTx/>
                <a:ea typeface="+mn-ea"/>
                <a:cs typeface="+mn-cs"/>
              </a:rPr>
              <a:t>Tee metsäluontopalveluihin liittyvä analyysi,  jossa arvioit vapaasti valitsemasi luontoliiketoiminnan toteuttamismahdollisuuksia; sen ympäristöä, liiketoiminnan potentiaalia sekä siitä syntyvää arvoa ja hyötyä.  </a:t>
            </a:r>
          </a:p>
          <a:p>
            <a:pPr marL="0" marR="0" lvl="0" indent="0" algn="l" defTabSz="914400" rtl="0" eaLnBrk="1" fontAlgn="auto" latinLnBrk="0" hangingPunct="1">
              <a:lnSpc>
                <a:spcPct val="90000"/>
              </a:lnSpc>
              <a:spcBef>
                <a:spcPts val="1000"/>
              </a:spcBef>
              <a:spcAft>
                <a:spcPts val="0"/>
              </a:spcAft>
              <a:buClrTx/>
              <a:buSzTx/>
              <a:buNone/>
              <a:tabLst/>
              <a:defRPr/>
            </a:pPr>
            <a:r>
              <a:rPr kumimoji="0" lang="fi-FI" sz="2400" b="0" i="0" u="none" strike="noStrike" kern="1200" cap="none" spc="0" normalizeH="0" baseline="0" noProof="0">
                <a:ln>
                  <a:noFill/>
                </a:ln>
                <a:effectLst/>
                <a:uLnTx/>
                <a:uFillTx/>
                <a:ea typeface="+mn-ea"/>
                <a:cs typeface="+mn-cs"/>
              </a:rPr>
              <a:t>Voit valita itsellesi parhaiten soveltuvan luontopalveluihin liittyvän luontoteeman jonka liiketoiminnallista potentiaalia haluaisit testata. </a:t>
            </a:r>
          </a:p>
          <a:p>
            <a:pPr marL="0" marR="0" lvl="0" indent="0" algn="l" defTabSz="914400" rtl="0" eaLnBrk="1" fontAlgn="auto" latinLnBrk="0" hangingPunct="1">
              <a:lnSpc>
                <a:spcPct val="90000"/>
              </a:lnSpc>
              <a:spcBef>
                <a:spcPts val="1000"/>
              </a:spcBef>
              <a:spcAft>
                <a:spcPts val="0"/>
              </a:spcAft>
              <a:buClrTx/>
              <a:buSzTx/>
              <a:buNone/>
              <a:tabLst/>
              <a:defRPr/>
            </a:pPr>
            <a:r>
              <a:rPr lang="fi-FI" sz="2400"/>
              <a:t>Seuraavalla dialla on koostekuva analyysin vaiheista. A</a:t>
            </a:r>
            <a:r>
              <a:rPr kumimoji="0" lang="fi-FI" sz="2400" b="0" i="0" u="none" strike="noStrike" kern="1200" cap="none" spc="0" normalizeH="0" baseline="0" noProof="0" err="1">
                <a:ln>
                  <a:noFill/>
                </a:ln>
                <a:effectLst/>
                <a:uLnTx/>
                <a:uFillTx/>
                <a:ea typeface="+mn-ea"/>
                <a:cs typeface="+mn-cs"/>
              </a:rPr>
              <a:t>nalyysi</a:t>
            </a:r>
            <a:r>
              <a:rPr kumimoji="0" lang="fi-FI" sz="2400" b="0" i="0" u="none" strike="noStrike" kern="1200" cap="none" spc="0" normalizeH="0" baseline="0" noProof="0">
                <a:ln>
                  <a:noFill/>
                </a:ln>
                <a:effectLst/>
                <a:uLnTx/>
                <a:uFillTx/>
                <a:ea typeface="+mn-ea"/>
                <a:cs typeface="+mn-cs"/>
              </a:rPr>
              <a:t> avataan seuraavilla dioilla yksityiskohtaisesti ja teemoittain. Jokaiseen osa-alueeseen on määritelmän lisäksi kuvattu selkeä tehtävänanto ja tehtävän tueksi on tarjolla myös tukimateriaalia sekä työvälineitä. Voit käyttää analyysiin myös muita liiketoimintaasi soveltuvia työvälineitä ja menetelmiä. </a:t>
            </a:r>
          </a:p>
        </p:txBody>
      </p:sp>
    </p:spTree>
    <p:extLst>
      <p:ext uri="{BB962C8B-B14F-4D97-AF65-F5344CB8AC3E}">
        <p14:creationId xmlns:p14="http://schemas.microsoft.com/office/powerpoint/2010/main" val="1935766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FF57E5-F4BC-25D7-4910-92143CD926A8}"/>
              </a:ext>
            </a:extLst>
          </p:cNvPr>
          <p:cNvSpPr>
            <a:spLocks noGrp="1"/>
          </p:cNvSpPr>
          <p:nvPr>
            <p:ph type="ctrTitle"/>
          </p:nvPr>
        </p:nvSpPr>
        <p:spPr>
          <a:xfrm>
            <a:off x="863600" y="-1139794"/>
            <a:ext cx="10525316" cy="792088"/>
          </a:xfrm>
        </p:spPr>
        <p:txBody>
          <a:bodyPr>
            <a:normAutofit fontScale="90000"/>
          </a:bodyPr>
          <a:lstStyle/>
          <a:p>
            <a:r>
              <a:rPr lang="fi-FI"/>
              <a:t>Metsäluontopalveluihin liittyvän analyysin osa-alueet ​</a:t>
            </a:r>
          </a:p>
        </p:txBody>
      </p:sp>
      <p:grpSp>
        <p:nvGrpSpPr>
          <p:cNvPr id="66" name="Group 65">
            <a:extLst>
              <a:ext uri="{FF2B5EF4-FFF2-40B4-BE49-F238E27FC236}">
                <a16:creationId xmlns:a16="http://schemas.microsoft.com/office/drawing/2014/main" id="{E3F4FF34-0149-1D81-4A7A-E9358A44CDBE}"/>
              </a:ext>
              <a:ext uri="{C183D7F6-B498-43B3-948B-1728B52AA6E4}">
                <adec:decorative xmlns:adec="http://schemas.microsoft.com/office/drawing/2017/decorative" val="1"/>
              </a:ext>
            </a:extLst>
          </p:cNvPr>
          <p:cNvGrpSpPr/>
          <p:nvPr/>
        </p:nvGrpSpPr>
        <p:grpSpPr>
          <a:xfrm>
            <a:off x="863600" y="422911"/>
            <a:ext cx="10623549" cy="5923999"/>
            <a:chOff x="1066672" y="1212712"/>
            <a:chExt cx="8431639" cy="4947267"/>
          </a:xfrm>
        </p:grpSpPr>
        <p:sp>
          <p:nvSpPr>
            <p:cNvPr id="68" name="Rectangle 67">
              <a:extLst>
                <a:ext uri="{FF2B5EF4-FFF2-40B4-BE49-F238E27FC236}">
                  <a16:creationId xmlns:a16="http://schemas.microsoft.com/office/drawing/2014/main" id="{30997DD5-43A0-6D73-4979-F76719C693DB}"/>
                </a:ext>
              </a:extLst>
            </p:cNvPr>
            <p:cNvSpPr/>
            <p:nvPr/>
          </p:nvSpPr>
          <p:spPr>
            <a:xfrm>
              <a:off x="1066672" y="2911465"/>
              <a:ext cx="2004116" cy="109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1.1.</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Toimintaympäristön</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potentiaalikartoitus  </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3B9C9C4C-8359-07D3-9FEC-CC2A1829AFD3}"/>
                </a:ext>
              </a:extLst>
            </p:cNvPr>
            <p:cNvSpPr/>
            <p:nvPr/>
          </p:nvSpPr>
          <p:spPr>
            <a:xfrm>
              <a:off x="3135370" y="2914911"/>
              <a:ext cx="1997778" cy="109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1.2.</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Luonnonvararesurssin käytön kestävyys</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0D3D01A7-9F7D-F4DE-8D1A-E1A76674214B}"/>
                </a:ext>
              </a:extLst>
            </p:cNvPr>
            <p:cNvSpPr/>
            <p:nvPr/>
          </p:nvSpPr>
          <p:spPr>
            <a:xfrm>
              <a:off x="1066672" y="4144453"/>
              <a:ext cx="2004116" cy="1090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Työvälineet:</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Toimintaympäristö-analyysi</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53145237-EB00-8E94-65C3-6159FCAEDE60}"/>
                </a:ext>
              </a:extLst>
            </p:cNvPr>
            <p:cNvSpPr/>
            <p:nvPr/>
          </p:nvSpPr>
          <p:spPr>
            <a:xfrm>
              <a:off x="3135370" y="4140001"/>
              <a:ext cx="1997778" cy="1090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Työvälineet:</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Käytön kestävyyden arviointi </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64ADC963-EF66-BA16-386A-1835F47753C7}"/>
                </a:ext>
              </a:extLst>
            </p:cNvPr>
            <p:cNvSpPr/>
            <p:nvPr/>
          </p:nvSpPr>
          <p:spPr>
            <a:xfrm>
              <a:off x="7257641" y="4138978"/>
              <a:ext cx="1963844" cy="1090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Työvälineet: </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Myynnin ja markkinoinnin toimenpidesuunnitelma </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F550797E-99CC-CE64-3AE1-36DFE358DBCB}"/>
                </a:ext>
              </a:extLst>
            </p:cNvPr>
            <p:cNvSpPr/>
            <p:nvPr/>
          </p:nvSpPr>
          <p:spPr>
            <a:xfrm>
              <a:off x="1066672" y="1701989"/>
              <a:ext cx="4066476" cy="1090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a:ln>
                    <a:noFill/>
                  </a:ln>
                  <a:solidFill>
                    <a:schemeClr val="tx2"/>
                  </a:solidFill>
                  <a:effectLst/>
                  <a:uLnTx/>
                  <a:uFillTx/>
                  <a:latin typeface="Calibri" panose="020F0502020204030204"/>
                  <a:ea typeface="+mn-ea"/>
                  <a:cs typeface="+mn-cs"/>
                </a:rPr>
                <a:t>Teema 1:</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a:ln>
                    <a:noFill/>
                  </a:ln>
                  <a:solidFill>
                    <a:schemeClr val="tx2"/>
                  </a:solidFill>
                  <a:effectLst/>
                  <a:uLnTx/>
                  <a:uFillTx/>
                  <a:latin typeface="Calibri" panose="020F0502020204030204"/>
                  <a:ea typeface="+mn-ea"/>
                  <a:cs typeface="+mn-cs"/>
                </a:rPr>
                <a:t>Toimintaympäristön mahdollisuudet</a:t>
              </a:r>
              <a:endParaRPr kumimoji="0" lang="fi-FI" sz="32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519CFEEE-6C45-CBF2-112E-33BE51804174}"/>
                </a:ext>
              </a:extLst>
            </p:cNvPr>
            <p:cNvSpPr/>
            <p:nvPr/>
          </p:nvSpPr>
          <p:spPr>
            <a:xfrm>
              <a:off x="5196504" y="1701989"/>
              <a:ext cx="4024981" cy="10909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a:ln>
                    <a:noFill/>
                  </a:ln>
                  <a:solidFill>
                    <a:schemeClr val="tx2"/>
                  </a:solidFill>
                  <a:effectLst/>
                  <a:uLnTx/>
                  <a:uFillTx/>
                  <a:latin typeface="Calibri" panose="020F0502020204030204"/>
                  <a:ea typeface="+mn-ea"/>
                  <a:cs typeface="+mn-cs"/>
                </a:rPr>
                <a:t>Teema 2:</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sz="2000" b="0" i="0" u="none" strike="noStrike" kern="1200" cap="none" spc="0" normalizeH="0" baseline="0" noProof="0">
                  <a:ln>
                    <a:noFill/>
                  </a:ln>
                  <a:solidFill>
                    <a:schemeClr val="tx2"/>
                  </a:solidFill>
                  <a:effectLst/>
                  <a:uLnTx/>
                  <a:uFillTx/>
                  <a:latin typeface="Calibri" panose="020F0502020204030204"/>
                  <a:ea typeface="+mn-ea"/>
                  <a:cs typeface="+mn-cs"/>
                </a:rPr>
                <a:t>Liiketoiminta ja -taloudellinen hyöty ja arvo</a:t>
              </a:r>
              <a:endParaRPr kumimoji="0" lang="fi-FI" sz="32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4590E53-8067-074B-1032-BC3BCD59E26E}"/>
                </a:ext>
              </a:extLst>
            </p:cNvPr>
            <p:cNvSpPr/>
            <p:nvPr/>
          </p:nvSpPr>
          <p:spPr>
            <a:xfrm>
              <a:off x="5210752" y="2914911"/>
              <a:ext cx="1982307" cy="109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2.1.</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Liiketoiminnallinen potentiaali </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Arrow: Right 75">
              <a:extLst>
                <a:ext uri="{FF2B5EF4-FFF2-40B4-BE49-F238E27FC236}">
                  <a16:creationId xmlns:a16="http://schemas.microsoft.com/office/drawing/2014/main" id="{E890DE2B-0BAE-489D-EE27-F6D6A78F172B}"/>
                </a:ext>
              </a:extLst>
            </p:cNvPr>
            <p:cNvSpPr/>
            <p:nvPr/>
          </p:nvSpPr>
          <p:spPr>
            <a:xfrm>
              <a:off x="1066673" y="1212712"/>
              <a:ext cx="8154813" cy="40384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sz="1600" b="0" i="0" u="none" strike="noStrike" kern="1200" cap="none" spc="0" normalizeH="0" baseline="0" noProof="0">
                  <a:ln>
                    <a:noFill/>
                  </a:ln>
                  <a:solidFill>
                    <a:schemeClr val="tx2"/>
                  </a:solidFill>
                  <a:effectLst/>
                  <a:uLnTx/>
                  <a:uFillTx/>
                  <a:latin typeface="Calibri" panose="020F0502020204030204"/>
                  <a:ea typeface="+mn-ea"/>
                  <a:cs typeface="+mn-cs"/>
                </a:rPr>
                <a:t>Vastuullisuus</a:t>
              </a:r>
              <a:endParaRPr kumimoji="0" lang="fi-FI" sz="24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ED61607-94BC-8A5D-B219-328AEB969807}"/>
                </a:ext>
              </a:extLst>
            </p:cNvPr>
            <p:cNvSpPr/>
            <p:nvPr/>
          </p:nvSpPr>
          <p:spPr>
            <a:xfrm>
              <a:off x="5196504" y="4138978"/>
              <a:ext cx="1996555" cy="10909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Työvälineet:</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Ansaintalogiikan todentaminen ja validointi </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4F648E25-071C-54C7-06CE-516454343416}"/>
                </a:ext>
              </a:extLst>
            </p:cNvPr>
            <p:cNvSpPr/>
            <p:nvPr/>
          </p:nvSpPr>
          <p:spPr>
            <a:xfrm>
              <a:off x="7257640" y="2914911"/>
              <a:ext cx="1963844" cy="1090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2.2.</a:t>
              </a:r>
            </a:p>
            <a:p>
              <a:pPr marL="0" marR="0" lvl="0" indent="0" algn="ctr" defTabSz="694944" rtl="0" eaLnBrk="1" fontAlgn="auto" latinLnBrk="0" hangingPunct="1">
                <a:lnSpc>
                  <a:spcPct val="100000"/>
                </a:lnSpc>
                <a:spcBef>
                  <a:spcPts val="0"/>
                </a:spcBef>
                <a:spcAft>
                  <a:spcPts val="600"/>
                </a:spcAft>
                <a:buClrTx/>
                <a:buSzTx/>
                <a:buFontTx/>
                <a:buNone/>
                <a:tabLst/>
                <a:defRPr/>
              </a:pPr>
              <a:r>
                <a:rPr kumimoji="0" lang="fi-FI" b="0" i="0" u="none" strike="noStrike" kern="1200" cap="none" spc="0" normalizeH="0" baseline="0" noProof="0">
                  <a:ln>
                    <a:noFill/>
                  </a:ln>
                  <a:solidFill>
                    <a:prstClr val="white"/>
                  </a:solidFill>
                  <a:effectLst/>
                  <a:uLnTx/>
                  <a:uFillTx/>
                  <a:latin typeface="Calibri" panose="020F0502020204030204"/>
                  <a:ea typeface="+mn-ea"/>
                  <a:cs typeface="+mn-cs"/>
                </a:rPr>
                <a:t>Liiketoiminnan kaupallistaminen</a:t>
              </a:r>
              <a:endParaRPr kumimoji="0" lang="fi-FI"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35">
              <a:extLst>
                <a:ext uri="{FF2B5EF4-FFF2-40B4-BE49-F238E27FC236}">
                  <a16:creationId xmlns:a16="http://schemas.microsoft.com/office/drawing/2014/main" id="{8405F858-E4C5-E53A-4B11-14517B91D46C}"/>
                </a:ext>
              </a:extLst>
            </p:cNvPr>
            <p:cNvSpPr txBox="1"/>
            <p:nvPr/>
          </p:nvSpPr>
          <p:spPr>
            <a:xfrm>
              <a:off x="3179559" y="5240123"/>
              <a:ext cx="1786570" cy="886758"/>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Ekologinen  kestävyys</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Sosiaalinen kestävyys</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Taloudellinen kestävyys</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lang="fi-FI" sz="1200">
                  <a:solidFill>
                    <a:srgbClr val="4472C4">
                      <a:lumMod val="50000"/>
                    </a:srgbClr>
                  </a:solidFill>
                  <a:latin typeface="Calibri" panose="020F0502020204030204"/>
                </a:rPr>
                <a:t>Turvallisuus</a:t>
              </a:r>
              <a:endParaRPr kumimoji="0" lang="fi-FI" sz="16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80" name="TextBox 20">
              <a:extLst>
                <a:ext uri="{FF2B5EF4-FFF2-40B4-BE49-F238E27FC236}">
                  <a16:creationId xmlns:a16="http://schemas.microsoft.com/office/drawing/2014/main" id="{554EC3AE-B5DF-99DF-0183-8A7647FEBBD5}"/>
                </a:ext>
              </a:extLst>
            </p:cNvPr>
            <p:cNvSpPr txBox="1"/>
            <p:nvPr/>
          </p:nvSpPr>
          <p:spPr>
            <a:xfrm>
              <a:off x="5271038" y="5221815"/>
              <a:ext cx="1922021" cy="938164"/>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4944"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 Tulovirrat ja rahoituslähteet </a:t>
              </a:r>
            </a:p>
            <a:p>
              <a:pPr marL="0" marR="0" lvl="0" indent="0" algn="l" defTabSz="694944"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B. Hinnoittelumallit ja -pohjat</a:t>
              </a:r>
            </a:p>
            <a:p>
              <a:pPr marL="0" marR="0" lvl="0" indent="0" algn="l" defTabSz="694944"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C. Kannattavuus-laskelmat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i-FI"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19">
              <a:extLst>
                <a:ext uri="{FF2B5EF4-FFF2-40B4-BE49-F238E27FC236}">
                  <a16:creationId xmlns:a16="http://schemas.microsoft.com/office/drawing/2014/main" id="{9FEB5F5D-8CAF-0397-6742-B6DDB486D7A3}"/>
                </a:ext>
              </a:extLst>
            </p:cNvPr>
            <p:cNvSpPr txBox="1"/>
            <p:nvPr/>
          </p:nvSpPr>
          <p:spPr>
            <a:xfrm>
              <a:off x="7214869" y="5227003"/>
              <a:ext cx="2283442" cy="719687"/>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4944"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 Myynnin tavoitteet </a:t>
              </a:r>
            </a:p>
            <a:p>
              <a:pPr marL="0" marR="0" lvl="0" indent="0" algn="l" defTabSz="694944" rtl="0" eaLnBrk="1" fontAlgn="auto" latinLnBrk="0" hangingPunct="1">
                <a:lnSpc>
                  <a:spcPct val="100000"/>
                </a:lnSpc>
                <a:spcBef>
                  <a:spcPts val="0"/>
                </a:spcBef>
                <a:spcAft>
                  <a:spcPts val="600"/>
                </a:spcAft>
                <a:buClrTx/>
                <a:buSzTx/>
                <a:buFontTx/>
                <a:buNone/>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B. Markkinoinnin tavoitteet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fi-FI"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9" name="TextBox 35">
            <a:extLst>
              <a:ext uri="{FF2B5EF4-FFF2-40B4-BE49-F238E27FC236}">
                <a16:creationId xmlns:a16="http://schemas.microsoft.com/office/drawing/2014/main" id="{3AAC7407-528F-45E6-C3B2-38CE25992AF2}"/>
              </a:ext>
            </a:extLst>
          </p:cNvPr>
          <p:cNvSpPr txBox="1"/>
          <p:nvPr/>
        </p:nvSpPr>
        <p:spPr>
          <a:xfrm>
            <a:off x="890572" y="5245448"/>
            <a:ext cx="2421674" cy="1508105"/>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lang="fi-FI" sz="1200">
                <a:solidFill>
                  <a:srgbClr val="4472C4">
                    <a:lumMod val="50000"/>
                  </a:srgbClr>
                </a:solidFill>
                <a:latin typeface="Calibri" panose="020F0502020204030204"/>
              </a:rPr>
              <a:t>Toiminnan mahdollisuudet ja uhat</a:t>
            </a:r>
            <a:endPar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Asiakasymmärrys</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Segmentointi</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kumimoji="0" lang="fi-FI" sz="12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Kumppanuudet ja verkostointi</a:t>
            </a:r>
          </a:p>
          <a:p>
            <a:pPr marL="228600" marR="0" lvl="0" indent="-228600" algn="l" defTabSz="694944" rtl="0" eaLnBrk="1" fontAlgn="auto" latinLnBrk="0" hangingPunct="1">
              <a:lnSpc>
                <a:spcPct val="100000"/>
              </a:lnSpc>
              <a:spcBef>
                <a:spcPts val="0"/>
              </a:spcBef>
              <a:spcAft>
                <a:spcPts val="600"/>
              </a:spcAft>
              <a:buClrTx/>
              <a:buSzTx/>
              <a:buFontTx/>
              <a:buAutoNum type="alphaUcPeriod"/>
              <a:tabLst/>
              <a:defRPr/>
            </a:pPr>
            <a:r>
              <a:rPr lang="fi-FI" sz="1200">
                <a:solidFill>
                  <a:srgbClr val="4472C4">
                    <a:lumMod val="50000"/>
                  </a:srgbClr>
                </a:solidFill>
                <a:latin typeface="Calibri" panose="020F0502020204030204"/>
              </a:rPr>
              <a:t>Palvelutarjooma</a:t>
            </a:r>
            <a:endParaRPr kumimoji="0" lang="fi-FI" sz="1600" b="0"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5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674570"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1.1</a:t>
            </a:r>
            <a:r>
              <a:rPr lang="fi-FI" noProof="0"/>
              <a:t> Toimintaympäristön potentiaali-kartoitus: </a:t>
            </a:r>
            <a:r>
              <a:rPr lang="fi-FI"/>
              <a:t>a) </a:t>
            </a:r>
            <a:r>
              <a:rPr lang="fi-FI" noProof="0"/>
              <a:t>toimintaympäristöanalyysi</a:t>
            </a:r>
          </a:p>
        </p:txBody>
      </p:sp>
      <p:sp>
        <p:nvSpPr>
          <p:cNvPr id="3" name="Text Placeholder 2">
            <a:extLst>
              <a:ext uri="{FF2B5EF4-FFF2-40B4-BE49-F238E27FC236}">
                <a16:creationId xmlns:a16="http://schemas.microsoft.com/office/drawing/2014/main" id="{CD18088B-88A4-7CCE-7D86-E9969829891E}"/>
              </a:ext>
            </a:extLst>
          </p:cNvPr>
          <p:cNvSpPr>
            <a:spLocks noGrp="1"/>
          </p:cNvSpPr>
          <p:nvPr>
            <p:ph type="body" idx="10"/>
          </p:nvPr>
        </p:nvSpPr>
        <p:spPr>
          <a:xfrm>
            <a:off x="4781550" y="2219324"/>
            <a:ext cx="6696075" cy="3881654"/>
          </a:xfrm>
        </p:spPr>
        <p:txBody>
          <a:bodyPr>
            <a:normAutofit lnSpcReduction="10000"/>
          </a:bodyPr>
          <a:lstStyle/>
          <a:p>
            <a:pPr marL="0" indent="0">
              <a:buNone/>
            </a:pPr>
            <a:r>
              <a:rPr lang="fi-FI" sz="1500" b="1"/>
              <a:t>A. Toiminnan mahdollisuudet ja uhkat </a:t>
            </a:r>
          </a:p>
          <a:p>
            <a:pPr marL="263525" lvl="1" indent="-263525"/>
            <a:endParaRPr lang="fi-FI" sz="1500"/>
          </a:p>
          <a:p>
            <a:pPr marL="263525" indent="-263525">
              <a:buFont typeface="Wingdings" panose="05000000000000000000" pitchFamily="2" charset="2"/>
              <a:buChar char="q"/>
            </a:pPr>
            <a:r>
              <a:rPr lang="fi-FI" sz="1500" b="1"/>
              <a:t>Määritelmä:</a:t>
            </a:r>
            <a:r>
              <a:rPr lang="fi-FI" sz="1500"/>
              <a:t> </a:t>
            </a:r>
            <a:r>
              <a:rPr lang="fi-FI" sz="1500" b="0" i="0">
                <a:effectLst/>
              </a:rPr>
              <a:t>Toimintaympäristöanalyysi on prosessi, jonka tarkoituksena on tutkia ympäristön muutoksia ja trendejä, jotka voivat vaikuttaa yrityksen nykyisen tai tulevaisuuden strategian mahdollisuuksiin ja uhkiin. Yrityksen toimintaympäristö koostuu taloudellisesta, poliittisesta, sosiaalisesta ja teknologisesta ympäristöstä.</a:t>
            </a:r>
          </a:p>
          <a:p>
            <a:pPr marL="263525" indent="-263525">
              <a:buFont typeface="Wingdings" panose="05000000000000000000" pitchFamily="2" charset="2"/>
              <a:buChar char="q"/>
            </a:pPr>
            <a:r>
              <a:rPr lang="fi-FI" sz="1500" b="0" i="0">
                <a:effectLst/>
              </a:rPr>
              <a:t>Toimintaympäristön arviointi perustuu tietoon, analyyseihin ja ennusteisiin, jotka auttavat ymmärtämään, mitä mahdollisuuksia ja haasteita yrityksellä tulevaisuudessa voi olla.</a:t>
            </a:r>
            <a:r>
              <a:rPr lang="fi-FI" sz="1500"/>
              <a:t> </a:t>
            </a:r>
          </a:p>
          <a:p>
            <a:pPr marL="263525" indent="-263525">
              <a:buFont typeface="Wingdings" panose="05000000000000000000" pitchFamily="2" charset="2"/>
              <a:buChar char="q"/>
            </a:pPr>
            <a:r>
              <a:rPr lang="fi-FI" sz="1500" b="1"/>
              <a:t>Tehtävä: </a:t>
            </a:r>
            <a:r>
              <a:rPr lang="fi-FI" sz="1500"/>
              <a:t>Tee toimintaympäristöanalyysi, jossa kiinnität erityistä huomiota markkinan kehittymiseen tulevaisuudessa sekä markkinan kehittymisen mahdollisuuksiin ja uhkiin. </a:t>
            </a:r>
          </a:p>
          <a:p>
            <a:pPr marL="263525" indent="-263525">
              <a:buFont typeface="Wingdings" panose="05000000000000000000" pitchFamily="2" charset="2"/>
              <a:buChar char="q"/>
            </a:pPr>
            <a:r>
              <a:rPr lang="fi-FI" sz="1500" b="1"/>
              <a:t>Työvälineet: </a:t>
            </a:r>
            <a:r>
              <a:rPr lang="fi-FI" sz="1500"/>
              <a:t>Käytä halutessasi apuna integroitua </a:t>
            </a:r>
            <a:r>
              <a:rPr lang="fi-FI" sz="1500" err="1"/>
              <a:t>Swot</a:t>
            </a:r>
            <a:r>
              <a:rPr lang="fi-FI" sz="1500"/>
              <a:t> &amp; </a:t>
            </a:r>
            <a:r>
              <a:rPr lang="fi-FI" sz="1500" err="1"/>
              <a:t>Pestel</a:t>
            </a:r>
            <a:r>
              <a:rPr lang="fi-FI" sz="1500"/>
              <a:t>-työvälinettä (dia 45) </a:t>
            </a:r>
          </a:p>
          <a:p>
            <a:pPr marL="263525" indent="-263525">
              <a:buFont typeface="Wingdings" panose="05000000000000000000" pitchFamily="2" charset="2"/>
              <a:buChar char="q"/>
            </a:pPr>
            <a:r>
              <a:rPr lang="fi-FI" sz="1500" b="1"/>
              <a:t>Tukimateriaali</a:t>
            </a:r>
            <a:r>
              <a:rPr lang="fi-FI" sz="1500"/>
              <a:t>; </a:t>
            </a:r>
            <a:r>
              <a:rPr lang="en-US" sz="1500"/>
              <a:t>Environmental Analysis, A Complete Guide </a:t>
            </a:r>
            <a:r>
              <a:rPr lang="en-US" sz="1500" err="1"/>
              <a:t>Blokdyk</a:t>
            </a:r>
            <a:r>
              <a:rPr lang="en-US" sz="1500"/>
              <a:t>., G. 2021. </a:t>
            </a:r>
          </a:p>
          <a:p>
            <a:endParaRPr lang="fi-FI"/>
          </a:p>
        </p:txBody>
      </p:sp>
      <p:pic>
        <p:nvPicPr>
          <p:cNvPr id="7" name="Picture 6">
            <a:extLst>
              <a:ext uri="{FF2B5EF4-FFF2-40B4-BE49-F238E27FC236}">
                <a16:creationId xmlns:a16="http://schemas.microsoft.com/office/drawing/2014/main" id="{E76A7E0C-7C9C-A20D-BDC8-5B4F9DF0703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1126" y="2313690"/>
            <a:ext cx="2282294" cy="3787288"/>
          </a:xfrm>
          <a:prstGeom prst="rect">
            <a:avLst/>
          </a:prstGeom>
        </p:spPr>
      </p:pic>
    </p:spTree>
    <p:extLst>
      <p:ext uri="{BB962C8B-B14F-4D97-AF65-F5344CB8AC3E}">
        <p14:creationId xmlns:p14="http://schemas.microsoft.com/office/powerpoint/2010/main" val="1324216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Toimintaympäristöanalyysin työvälineet: integroitu </a:t>
            </a:r>
            <a:r>
              <a:rPr lang="fi-FI" noProof="0" err="1"/>
              <a:t>Swot</a:t>
            </a:r>
            <a:r>
              <a:rPr lang="fi-FI" noProof="0"/>
              <a:t> &amp; </a:t>
            </a:r>
            <a:r>
              <a:rPr lang="fi-FI" noProof="0" err="1"/>
              <a:t>Pestel</a:t>
            </a:r>
            <a:endParaRPr lang="fi-FI" noProof="0"/>
          </a:p>
        </p:txBody>
      </p:sp>
      <p:sp>
        <p:nvSpPr>
          <p:cNvPr id="4" name="Text Placeholder 3">
            <a:extLst>
              <a:ext uri="{FF2B5EF4-FFF2-40B4-BE49-F238E27FC236}">
                <a16:creationId xmlns:a16="http://schemas.microsoft.com/office/drawing/2014/main" id="{F07B0BF5-6AF8-3E7B-AA23-6B3DB5CEA854}"/>
              </a:ext>
            </a:extLst>
          </p:cNvPr>
          <p:cNvSpPr>
            <a:spLocks noGrp="1"/>
          </p:cNvSpPr>
          <p:nvPr>
            <p:ph type="body" idx="10"/>
          </p:nvPr>
        </p:nvSpPr>
        <p:spPr>
          <a:xfrm>
            <a:off x="803054" y="2219325"/>
            <a:ext cx="6445471" cy="4191000"/>
          </a:xfrm>
        </p:spPr>
        <p:txBody>
          <a:bodyPr>
            <a:noAutofit/>
          </a:bodyPr>
          <a:lstStyle/>
          <a:p>
            <a:pPr marL="174625" indent="-174625">
              <a:buFont typeface="Arial" panose="020B0604020202020204" pitchFamily="34" charset="0"/>
              <a:buChar char="•"/>
            </a:pPr>
            <a:r>
              <a:rPr lang="fi-FI" sz="1700" b="1" i="0">
                <a:effectLst/>
              </a:rPr>
              <a:t>PESTEL-analyysi</a:t>
            </a:r>
            <a:r>
              <a:rPr lang="fi-FI" sz="1700" b="0" i="0">
                <a:effectLst/>
              </a:rPr>
              <a:t>  (ulkokehä) on tutkimustyöväline, joka auttaa yrityksiä ymmärtämään liiketoimintaansa vaikuttavia ulkoisia tekijöitä sekä tunnistamaan liiketoimintaan liittyviä mahdollisia riskejä ja mahdollisuuksia.  Lyhenne tulee sanoista poliittiset (</a:t>
            </a:r>
            <a:r>
              <a:rPr lang="fi-FI" sz="1700" err="1"/>
              <a:t>p</a:t>
            </a:r>
            <a:r>
              <a:rPr lang="fi-FI" sz="1700" b="0" i="0" err="1">
                <a:effectLst/>
              </a:rPr>
              <a:t>olitical</a:t>
            </a:r>
            <a:r>
              <a:rPr lang="fi-FI" sz="1700" b="0" i="0">
                <a:effectLst/>
              </a:rPr>
              <a:t>), taloudelliset (</a:t>
            </a:r>
            <a:r>
              <a:rPr lang="fi-FI" sz="1700" err="1"/>
              <a:t>e</a:t>
            </a:r>
            <a:r>
              <a:rPr lang="fi-FI" sz="1700" b="0" i="0" err="1">
                <a:effectLst/>
              </a:rPr>
              <a:t>conomic</a:t>
            </a:r>
            <a:r>
              <a:rPr lang="fi-FI" sz="1700" b="0" i="0">
                <a:effectLst/>
              </a:rPr>
              <a:t>), sosiaaliset (</a:t>
            </a:r>
            <a:r>
              <a:rPr lang="fi-FI" sz="1700" err="1"/>
              <a:t>s</a:t>
            </a:r>
            <a:r>
              <a:rPr lang="fi-FI" sz="1700" b="0" i="0" err="1">
                <a:effectLst/>
              </a:rPr>
              <a:t>ocial</a:t>
            </a:r>
            <a:r>
              <a:rPr lang="fi-FI" sz="1700" b="0" i="0">
                <a:effectLst/>
              </a:rPr>
              <a:t>), teknologiset (</a:t>
            </a:r>
            <a:r>
              <a:rPr lang="fi-FI" sz="1700" err="1"/>
              <a:t>t</a:t>
            </a:r>
            <a:r>
              <a:rPr lang="fi-FI" sz="1700" b="0" i="0" err="1">
                <a:effectLst/>
              </a:rPr>
              <a:t>echnological</a:t>
            </a:r>
            <a:r>
              <a:rPr lang="fi-FI" sz="1700" b="0" i="0">
                <a:effectLst/>
              </a:rPr>
              <a:t>), oikeudelliset (</a:t>
            </a:r>
            <a:r>
              <a:rPr lang="fi-FI" sz="1700" b="0" i="0" err="1">
                <a:effectLst/>
              </a:rPr>
              <a:t>legal</a:t>
            </a:r>
            <a:r>
              <a:rPr lang="fi-FI" sz="1700" b="0" i="0">
                <a:effectLst/>
              </a:rPr>
              <a:t>) ja ympäristöön liittyvät (</a:t>
            </a:r>
            <a:r>
              <a:rPr lang="fi-FI" sz="1700" err="1"/>
              <a:t>e</a:t>
            </a:r>
            <a:r>
              <a:rPr lang="fi-FI" sz="1700" b="0" i="0" err="1">
                <a:effectLst/>
              </a:rPr>
              <a:t>nvironmental</a:t>
            </a:r>
            <a:r>
              <a:rPr lang="fi-FI" sz="1700" b="0" i="0">
                <a:effectLst/>
              </a:rPr>
              <a:t>) kysymykset.</a:t>
            </a:r>
          </a:p>
          <a:p>
            <a:pPr marL="174625" indent="-174625">
              <a:buFont typeface="Arial" panose="020B0604020202020204" pitchFamily="34" charset="0"/>
              <a:buChar char="•"/>
            </a:pPr>
            <a:r>
              <a:rPr lang="fi-FI" sz="1700" b="1" i="0">
                <a:effectLst/>
              </a:rPr>
              <a:t>SWOT-analyysi </a:t>
            </a:r>
            <a:r>
              <a:rPr lang="fi-FI" sz="1700" i="0">
                <a:effectLst/>
              </a:rPr>
              <a:t>(sisäkehä) </a:t>
            </a:r>
            <a:r>
              <a:rPr lang="fi-FI" sz="1700" b="0" i="0">
                <a:effectLst/>
              </a:rPr>
              <a:t>on puolestaan prosessi, jossa tutkitaan yrityksen sisäisten ja ulkoisten ympäristöjen välisiä vuorovaikutussuhteita organisaation, alueen tai sektorin perusteella. </a:t>
            </a:r>
            <a:r>
              <a:rPr lang="fi-FI" sz="1700"/>
              <a:t>Analyysi </a:t>
            </a:r>
            <a:r>
              <a:rPr lang="fi-FI" sz="1700" b="0" i="0">
                <a:effectLst/>
              </a:rPr>
              <a:t>perustuu yrityksen vahvuuksien, heikkouksien, mahdollisuuksien ja uhkien arviointiin.</a:t>
            </a:r>
          </a:p>
          <a:p>
            <a:pPr marL="174625" indent="-174625">
              <a:buFont typeface="Arial" panose="020B0604020202020204" pitchFamily="34" charset="0"/>
              <a:buChar char="•"/>
            </a:pPr>
            <a:r>
              <a:rPr lang="fi-FI" sz="1700" b="0" i="0">
                <a:effectLst/>
              </a:rPr>
              <a:t>Näiden analyysistrategioiden yhdistäminen auttaa tarjoamaan kattavan sekä hyvin yksityiskohtaisen arvion tutkittavasta yrityksestä sekä sen  liiketoimintaympäristöstä.</a:t>
            </a:r>
          </a:p>
          <a:p>
            <a:pPr marL="174625" indent="-174625">
              <a:buFont typeface="Arial" panose="020B0604020202020204" pitchFamily="34" charset="0"/>
              <a:buChar char="•"/>
            </a:pPr>
            <a:r>
              <a:rPr lang="fi-FI" sz="1700"/>
              <a:t>Voit käyttää työskentelysi apuna seuraavan sivun apukysymyksiä sekä dian 45 mallipohjaa.</a:t>
            </a:r>
          </a:p>
        </p:txBody>
      </p:sp>
      <p:pic>
        <p:nvPicPr>
          <p:cNvPr id="2" name="Kuva 1" descr="Kuva, esittää swot- ja pestel-analyysien koostamisen yhdistetyksi analyysiksi.">
            <a:extLst>
              <a:ext uri="{FF2B5EF4-FFF2-40B4-BE49-F238E27FC236}">
                <a16:creationId xmlns:a16="http://schemas.microsoft.com/office/drawing/2014/main" id="{8374DE2F-A1FF-5B44-BD73-189FAD97E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676" y="2109952"/>
            <a:ext cx="4627331" cy="3828761"/>
          </a:xfrm>
          <a:prstGeom prst="rect">
            <a:avLst/>
          </a:prstGeom>
        </p:spPr>
      </p:pic>
    </p:spTree>
    <p:extLst>
      <p:ext uri="{BB962C8B-B14F-4D97-AF65-F5344CB8AC3E}">
        <p14:creationId xmlns:p14="http://schemas.microsoft.com/office/powerpoint/2010/main" val="518056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err="1"/>
              <a:t>Pestel</a:t>
            </a:r>
            <a:r>
              <a:rPr lang="fi-FI" noProof="0"/>
              <a:t>-analyysin apukysymykset</a:t>
            </a:r>
          </a:p>
        </p:txBody>
      </p:sp>
      <p:sp>
        <p:nvSpPr>
          <p:cNvPr id="3" name="Text Placeholder 2">
            <a:extLst>
              <a:ext uri="{FF2B5EF4-FFF2-40B4-BE49-F238E27FC236}">
                <a16:creationId xmlns:a16="http://schemas.microsoft.com/office/drawing/2014/main" id="{9A5550CC-CBE6-21DF-71A5-CFDA17D53D4E}"/>
              </a:ext>
            </a:extLst>
          </p:cNvPr>
          <p:cNvSpPr>
            <a:spLocks noGrp="1"/>
          </p:cNvSpPr>
          <p:nvPr>
            <p:ph type="body" idx="10"/>
          </p:nvPr>
        </p:nvSpPr>
        <p:spPr>
          <a:xfrm>
            <a:off x="803054" y="1819469"/>
            <a:ext cx="10525346" cy="4369458"/>
          </a:xfrm>
        </p:spPr>
        <p:txBody>
          <a:bodyPr>
            <a:normAutofit/>
          </a:bodyPr>
          <a:lstStyle/>
          <a:p>
            <a:r>
              <a:rPr lang="fi-FI"/>
              <a:t>Poliittinen: Mitkä hallinnolliset tekijät / muutokset vaikuttavat talouteen, liiketoiminnan harjoittamiseen, lainsäädäntöön, verotukseen tai rajoitteisiin?</a:t>
            </a:r>
          </a:p>
          <a:p>
            <a:r>
              <a:rPr lang="fi-FI"/>
              <a:t>Ekonominen: Mitkä tekijät / muutokset vaikuttavat organisaatioiden toimintakykyyn, tuottavuuteen ja kehitykseen (esim. verotukseen tai kuluttajien käytettävissä oleviin varoihin)?</a:t>
            </a:r>
          </a:p>
          <a:p>
            <a:r>
              <a:rPr lang="fi-FI"/>
              <a:t>Sosiaalinen: Miten sosiaaliset rakenteen ja asenteet vaikuttavat yhteiskuntaan ja markkinoihin (esim. työuraan, ostokäyttäytymiseen tai tietoisuuteen terveydestä)?</a:t>
            </a:r>
          </a:p>
          <a:p>
            <a:r>
              <a:rPr lang="fi-FI"/>
              <a:t>Teknologinen: Miten teknologinen kehitys ja innovaatiot vaikuttavat toimialaan?</a:t>
            </a:r>
          </a:p>
          <a:p>
            <a:r>
              <a:rPr lang="fi-FI"/>
              <a:t>Teknologinen; Miten ympäristötekijät / ilmastonmuutos vaikuttavat liiketoimintaan, raaka-aineiden saatavuuteen tai hiilijalanjälkeen?</a:t>
            </a:r>
          </a:p>
        </p:txBody>
      </p:sp>
    </p:spTree>
    <p:extLst>
      <p:ext uri="{BB962C8B-B14F-4D97-AF65-F5344CB8AC3E}">
        <p14:creationId xmlns:p14="http://schemas.microsoft.com/office/powerpoint/2010/main" val="2978776748"/>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1797A8D-4B66-4D45-4B52-4B481CA99B5A}"/>
              </a:ext>
            </a:extLst>
          </p:cNvPr>
          <p:cNvSpPr>
            <a:spLocks noGrp="1"/>
          </p:cNvSpPr>
          <p:nvPr>
            <p:ph type="ctrTitle" idx="4294967295"/>
          </p:nvPr>
        </p:nvSpPr>
        <p:spPr>
          <a:xfrm>
            <a:off x="714065" y="-870839"/>
            <a:ext cx="10525125" cy="792162"/>
          </a:xfrm>
          <a:prstGeom prst="rect">
            <a:avLst/>
          </a:prstGeom>
        </p:spPr>
        <p:txBody>
          <a:bodyPr>
            <a:noAutofit/>
          </a:bodyPr>
          <a:lstStyle/>
          <a:p>
            <a:r>
              <a:rPr lang="fi-FI" sz="2800"/>
              <a:t>Toimintaympäristöanalyysin työvälineet: integroitu </a:t>
            </a:r>
            <a:r>
              <a:rPr lang="fi-FI" sz="2800" err="1"/>
              <a:t>Swot</a:t>
            </a:r>
            <a:r>
              <a:rPr lang="fi-FI" sz="2800"/>
              <a:t> &amp; </a:t>
            </a:r>
            <a:r>
              <a:rPr lang="fi-FI" sz="2800" err="1"/>
              <a:t>Pestel</a:t>
            </a:r>
            <a:r>
              <a:rPr lang="fi-FI" sz="2800"/>
              <a:t> (täytettävä pohja)</a:t>
            </a:r>
            <a:br>
              <a:rPr lang="fi-FI" sz="2800"/>
            </a:br>
            <a:endParaRPr lang="fi-FI" sz="2800"/>
          </a:p>
        </p:txBody>
      </p:sp>
      <p:graphicFrame>
        <p:nvGraphicFramePr>
          <p:cNvPr id="7" name="Table 4">
            <a:extLst>
              <a:ext uri="{FF2B5EF4-FFF2-40B4-BE49-F238E27FC236}">
                <a16:creationId xmlns:a16="http://schemas.microsoft.com/office/drawing/2014/main" id="{993EE0E4-D887-69A7-2073-9415A5B3ECEC}"/>
              </a:ext>
            </a:extLst>
          </p:cNvPr>
          <p:cNvGraphicFramePr>
            <a:graphicFrameLocks noGrp="1"/>
          </p:cNvGraphicFramePr>
          <p:nvPr>
            <p:extLst>
              <p:ext uri="{D42A27DB-BD31-4B8C-83A1-F6EECF244321}">
                <p14:modId xmlns:p14="http://schemas.microsoft.com/office/powerpoint/2010/main" val="880537081"/>
              </p:ext>
            </p:extLst>
          </p:nvPr>
        </p:nvGraphicFramePr>
        <p:xfrm>
          <a:off x="163551" y="167268"/>
          <a:ext cx="11864898" cy="6556917"/>
        </p:xfrm>
        <a:graphic>
          <a:graphicData uri="http://schemas.openxmlformats.org/drawingml/2006/table">
            <a:tbl>
              <a:tblPr firstRow="1" bandRow="1">
                <a:effectLst>
                  <a:outerShdw blurRad="50800" dist="38100" dir="13500000" algn="br" rotWithShape="0">
                    <a:schemeClr val="accent1">
                      <a:alpha val="40000"/>
                    </a:schemeClr>
                  </a:outerShdw>
                </a:effectLst>
                <a:tableStyleId>{5C22544A-7EE6-4342-B048-85BDC9FD1C3A}</a:tableStyleId>
              </a:tblPr>
              <a:tblGrid>
                <a:gridCol w="5932449">
                  <a:extLst>
                    <a:ext uri="{9D8B030D-6E8A-4147-A177-3AD203B41FA5}">
                      <a16:colId xmlns:a16="http://schemas.microsoft.com/office/drawing/2014/main" val="3115523381"/>
                    </a:ext>
                  </a:extLst>
                </a:gridCol>
                <a:gridCol w="5932449">
                  <a:extLst>
                    <a:ext uri="{9D8B030D-6E8A-4147-A177-3AD203B41FA5}">
                      <a16:colId xmlns:a16="http://schemas.microsoft.com/office/drawing/2014/main" val="1760520633"/>
                    </a:ext>
                  </a:extLst>
                </a:gridCol>
              </a:tblGrid>
              <a:tr h="3141827">
                <a:tc>
                  <a:txBody>
                    <a:bodyPr/>
                    <a:lstStyle/>
                    <a:p>
                      <a:pPr algn="ctr"/>
                      <a:r>
                        <a:rPr lang="fi-FI" sz="1400">
                          <a:effectLst/>
                        </a:rPr>
                        <a:t>Vahvuudet </a:t>
                      </a:r>
                    </a:p>
                    <a:p>
                      <a:endParaRPr lang="fi-FI" sz="1400">
                        <a:effectLst/>
                      </a:endParaRPr>
                    </a:p>
                    <a:p>
                      <a:r>
                        <a:rPr lang="fi-FI" sz="1400">
                          <a:effectLst/>
                        </a:rPr>
                        <a:t>+</a:t>
                      </a:r>
                    </a:p>
                    <a:p>
                      <a:r>
                        <a:rPr lang="fi-FI" sz="1400">
                          <a:effectLst/>
                        </a:rPr>
                        <a:t>+</a:t>
                      </a:r>
                    </a:p>
                    <a:p>
                      <a:r>
                        <a:rPr lang="fi-FI" sz="1400">
                          <a:effectLst/>
                        </a:rPr>
                        <a:t>+</a:t>
                      </a:r>
                    </a:p>
                  </a:txBody>
                  <a:tc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16200000" scaled="1"/>
                      <a:tileRect/>
                    </a:gradFill>
                  </a:tcPr>
                </a:tc>
                <a:tc>
                  <a:txBody>
                    <a:bodyPr/>
                    <a:lstStyle/>
                    <a:p>
                      <a:pPr algn="ctr"/>
                      <a:r>
                        <a:rPr lang="fi-FI" sz="1400">
                          <a:effectLst/>
                        </a:rPr>
                        <a:t>Heikkoudet </a:t>
                      </a:r>
                    </a:p>
                    <a:p>
                      <a:r>
                        <a:rPr lang="fi-FI" sz="1400">
                          <a:effectLst/>
                        </a:rPr>
                        <a:t>-</a:t>
                      </a:r>
                    </a:p>
                    <a:p>
                      <a:r>
                        <a:rPr lang="fi-FI" sz="1400">
                          <a:effectLst/>
                        </a:rPr>
                        <a:t>-</a:t>
                      </a:r>
                    </a:p>
                    <a:p>
                      <a:r>
                        <a:rPr lang="fi-FI" sz="1400">
                          <a:effectLst/>
                        </a:rPr>
                        <a:t>- </a:t>
                      </a:r>
                    </a:p>
                  </a:txBody>
                  <a:tc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16200000" scaled="1"/>
                      <a:tileRect/>
                    </a:gradFill>
                  </a:tcPr>
                </a:tc>
                <a:extLst>
                  <a:ext uri="{0D108BD9-81ED-4DB2-BD59-A6C34878D82A}">
                    <a16:rowId xmlns:a16="http://schemas.microsoft.com/office/drawing/2014/main" val="3408442718"/>
                  </a:ext>
                </a:extLst>
              </a:tr>
              <a:tr h="3415090">
                <a:tc>
                  <a:txBody>
                    <a:bodyPr/>
                    <a:lstStyle/>
                    <a:p>
                      <a:pPr algn="ctr"/>
                      <a:r>
                        <a:rPr lang="fi-FI" sz="1400" b="1">
                          <a:solidFill>
                            <a:schemeClr val="bg1"/>
                          </a:solidFill>
                          <a:effectLst/>
                        </a:rPr>
                        <a:t>Mahdollisuudet </a:t>
                      </a:r>
                    </a:p>
                    <a:p>
                      <a:endParaRPr lang="fi-FI" sz="1400" b="1">
                        <a:solidFill>
                          <a:schemeClr val="bg1"/>
                        </a:solidFill>
                        <a:effectLst/>
                      </a:endParaRPr>
                    </a:p>
                    <a:p>
                      <a:pPr marL="342900" indent="-342900">
                        <a:buAutoNum type="arabicPeriod"/>
                      </a:pPr>
                      <a:r>
                        <a:rPr lang="fi-FI" sz="1400" b="1">
                          <a:solidFill>
                            <a:schemeClr val="bg1"/>
                          </a:solidFill>
                          <a:effectLst/>
                        </a:rPr>
                        <a:t>Poliittiset </a:t>
                      </a:r>
                    </a:p>
                    <a:p>
                      <a:pPr marL="342900" indent="-342900">
                        <a:buAutoNum type="arabicPeriod"/>
                      </a:pPr>
                      <a:r>
                        <a:rPr lang="fi-FI" sz="1400" b="1">
                          <a:solidFill>
                            <a:schemeClr val="bg1"/>
                          </a:solidFill>
                          <a:effectLst/>
                        </a:rPr>
                        <a:t>Taloudelliset </a:t>
                      </a:r>
                    </a:p>
                    <a:p>
                      <a:pPr marL="342900" indent="-342900">
                        <a:buAutoNum type="arabicPeriod"/>
                      </a:pPr>
                      <a:r>
                        <a:rPr lang="fi-FI" sz="1400" b="1">
                          <a:solidFill>
                            <a:schemeClr val="bg1"/>
                          </a:solidFill>
                          <a:effectLst/>
                        </a:rPr>
                        <a:t>Sosiaaliset </a:t>
                      </a:r>
                    </a:p>
                    <a:p>
                      <a:pPr marL="342900" indent="-342900">
                        <a:buAutoNum type="arabicPeriod"/>
                      </a:pPr>
                      <a:r>
                        <a:rPr lang="fi-FI" sz="1400" b="1">
                          <a:solidFill>
                            <a:schemeClr val="bg1"/>
                          </a:solidFill>
                          <a:effectLst/>
                        </a:rPr>
                        <a:t>Teknologiset </a:t>
                      </a:r>
                    </a:p>
                    <a:p>
                      <a:pPr marL="342900" indent="-342900">
                        <a:buAutoNum type="arabicPeriod"/>
                      </a:pPr>
                      <a:r>
                        <a:rPr lang="fi-FI" sz="1400" b="1">
                          <a:solidFill>
                            <a:schemeClr val="bg1"/>
                          </a:solidFill>
                          <a:effectLst/>
                        </a:rPr>
                        <a:t>Oikeudelliset</a:t>
                      </a:r>
                    </a:p>
                    <a:p>
                      <a:pPr marL="342900" indent="-342900">
                        <a:buAutoNum type="arabicPeriod"/>
                      </a:pPr>
                      <a:r>
                        <a:rPr lang="fi-FI" sz="1400" b="1">
                          <a:solidFill>
                            <a:schemeClr val="bg1"/>
                          </a:solidFill>
                          <a:effectLst/>
                        </a:rPr>
                        <a:t>Ympäristöön liittyvät mahdollisuudet </a:t>
                      </a:r>
                    </a:p>
                  </a:txBody>
                  <a:tc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16200000" scaled="1"/>
                      <a:tileRect/>
                    </a:gradFill>
                  </a:tcPr>
                </a:tc>
                <a:tc>
                  <a:txBody>
                    <a:bodyPr/>
                    <a:lstStyle/>
                    <a:p>
                      <a:pPr algn="ctr"/>
                      <a:r>
                        <a:rPr lang="fi-FI" sz="1400" b="1">
                          <a:solidFill>
                            <a:schemeClr val="bg1"/>
                          </a:solidFill>
                          <a:effectLst/>
                        </a:rPr>
                        <a:t>Uhkat </a:t>
                      </a:r>
                    </a:p>
                    <a:p>
                      <a:endParaRPr lang="fi-FI" sz="1400" b="1">
                        <a:solidFill>
                          <a:schemeClr val="bg1"/>
                        </a:solidFill>
                        <a:effectLst/>
                      </a:endParaRPr>
                    </a:p>
                    <a:p>
                      <a:pPr marL="342900" indent="-342900">
                        <a:buAutoNum type="arabicPeriod"/>
                      </a:pPr>
                      <a:r>
                        <a:rPr lang="fi-FI" sz="1400" b="1">
                          <a:solidFill>
                            <a:schemeClr val="bg1"/>
                          </a:solidFill>
                          <a:effectLst/>
                        </a:rPr>
                        <a:t>Poliittiset </a:t>
                      </a:r>
                    </a:p>
                    <a:p>
                      <a:pPr marL="342900" indent="-342900">
                        <a:buAutoNum type="arabicPeriod"/>
                      </a:pPr>
                      <a:r>
                        <a:rPr lang="fi-FI" sz="1400" b="1">
                          <a:solidFill>
                            <a:schemeClr val="bg1"/>
                          </a:solidFill>
                          <a:effectLst/>
                        </a:rPr>
                        <a:t>Taloudelliset </a:t>
                      </a:r>
                    </a:p>
                    <a:p>
                      <a:pPr marL="342900" indent="-342900">
                        <a:buAutoNum type="arabicPeriod"/>
                      </a:pPr>
                      <a:r>
                        <a:rPr lang="fi-FI" sz="1400" b="1">
                          <a:solidFill>
                            <a:schemeClr val="bg1"/>
                          </a:solidFill>
                          <a:effectLst/>
                        </a:rPr>
                        <a:t>Sosiaaliset </a:t>
                      </a:r>
                    </a:p>
                    <a:p>
                      <a:pPr marL="342900" indent="-342900">
                        <a:buAutoNum type="arabicPeriod"/>
                      </a:pPr>
                      <a:r>
                        <a:rPr lang="fi-FI" sz="1400" b="1">
                          <a:solidFill>
                            <a:schemeClr val="bg1"/>
                          </a:solidFill>
                          <a:effectLst/>
                        </a:rPr>
                        <a:t>Teknologiset </a:t>
                      </a:r>
                    </a:p>
                    <a:p>
                      <a:pPr marL="342900" indent="-342900">
                        <a:buAutoNum type="arabicPeriod"/>
                      </a:pPr>
                      <a:r>
                        <a:rPr lang="fi-FI" sz="1400" b="1">
                          <a:solidFill>
                            <a:schemeClr val="bg1"/>
                          </a:solidFill>
                          <a:effectLst/>
                        </a:rPr>
                        <a:t>Oikeudelliset</a:t>
                      </a:r>
                    </a:p>
                    <a:p>
                      <a:pPr marL="342900" indent="-342900">
                        <a:buAutoNum type="arabicPeriod"/>
                      </a:pPr>
                      <a:r>
                        <a:rPr lang="fi-FI" sz="1400" b="1">
                          <a:solidFill>
                            <a:schemeClr val="bg1"/>
                          </a:solidFill>
                          <a:effectLst/>
                        </a:rPr>
                        <a:t>Ympäristöön liittyvät uhkat  </a:t>
                      </a:r>
                    </a:p>
                  </a:txBody>
                  <a:tc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lin ang="16200000" scaled="1"/>
                      <a:tileRect/>
                    </a:gradFill>
                  </a:tcPr>
                </a:tc>
                <a:extLst>
                  <a:ext uri="{0D108BD9-81ED-4DB2-BD59-A6C34878D82A}">
                    <a16:rowId xmlns:a16="http://schemas.microsoft.com/office/drawing/2014/main" val="376039667"/>
                  </a:ext>
                </a:extLst>
              </a:tr>
            </a:tbl>
          </a:graphicData>
        </a:graphic>
      </p:graphicFrame>
    </p:spTree>
    <p:extLst>
      <p:ext uri="{BB962C8B-B14F-4D97-AF65-F5344CB8AC3E}">
        <p14:creationId xmlns:p14="http://schemas.microsoft.com/office/powerpoint/2010/main" val="444350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1.1</a:t>
            </a:r>
            <a:r>
              <a:rPr lang="fi-FI" noProof="0"/>
              <a:t> Toimintaympäristön potentiaali-kartoitus: b) asiakasymmärrys</a:t>
            </a:r>
          </a:p>
        </p:txBody>
      </p:sp>
      <p:sp>
        <p:nvSpPr>
          <p:cNvPr id="3" name="Text Placeholder 2">
            <a:extLst>
              <a:ext uri="{FF2B5EF4-FFF2-40B4-BE49-F238E27FC236}">
                <a16:creationId xmlns:a16="http://schemas.microsoft.com/office/drawing/2014/main" id="{3F6CC538-BBBC-41A2-FABF-E240AF4DDF08}"/>
              </a:ext>
            </a:extLst>
          </p:cNvPr>
          <p:cNvSpPr>
            <a:spLocks noGrp="1"/>
          </p:cNvSpPr>
          <p:nvPr>
            <p:ph type="body" idx="10"/>
          </p:nvPr>
        </p:nvSpPr>
        <p:spPr>
          <a:xfrm>
            <a:off x="4733926" y="2266949"/>
            <a:ext cx="6826640" cy="3724275"/>
          </a:xfrm>
        </p:spPr>
        <p:txBody>
          <a:bodyPr>
            <a:normAutofit fontScale="92500" lnSpcReduction="10000"/>
          </a:bodyPr>
          <a:lstStyle/>
          <a:p>
            <a:pPr marL="0" indent="0">
              <a:buNone/>
            </a:pPr>
            <a:r>
              <a:rPr lang="fi-FI" sz="1400" b="1"/>
              <a:t>B. Asiakasymmärrys </a:t>
            </a:r>
          </a:p>
          <a:p>
            <a:pPr marL="263525" lvl="1" indent="-263525"/>
            <a:endParaRPr lang="fi-FI" sz="1400"/>
          </a:p>
          <a:p>
            <a:pPr marL="263525" indent="-263525">
              <a:buFont typeface="Wingdings" panose="05000000000000000000" pitchFamily="2" charset="2"/>
              <a:buChar char="q"/>
            </a:pPr>
            <a:r>
              <a:rPr lang="fi-FI" sz="1400" b="1"/>
              <a:t>Määritelmä:</a:t>
            </a:r>
            <a:r>
              <a:rPr lang="fi-FI" sz="1400"/>
              <a:t> </a:t>
            </a:r>
            <a:r>
              <a:rPr lang="fi-FI" sz="1400" b="0" i="0">
                <a:effectLst/>
              </a:rPr>
              <a:t>Asiakasymmärrys tarkoittaa syvällistä käsitystä asiakkaiden tarpeista, toiveista, mieltymyksistä ja käyttäytymisestä. Se on prosessi, jossa organisaatio pyrkii hankkimaan tietoa asiakkaidensa ajatuksista, tunteista ja ostokäyttäytymisestä voidakseen paremmin palvella heitä ja tarjota tuotteita tai palveluita, jotka vastaavat heidän tarpeisiinsa. </a:t>
            </a:r>
          </a:p>
          <a:p>
            <a:pPr marL="263525" indent="-263525">
              <a:buFont typeface="Wingdings" panose="05000000000000000000" pitchFamily="2" charset="2"/>
              <a:buChar char="q"/>
            </a:pPr>
            <a:r>
              <a:rPr lang="fi-FI" sz="1400" b="0" i="0">
                <a:effectLst/>
              </a:rPr>
              <a:t>Asiakasymmärryksen avulla yritys oppii asiakkaan ostokäyttäytymistä ja voi tämän pohjalta kehittää tuotteitaan, markkinointiviestintäänsä </a:t>
            </a:r>
            <a:r>
              <a:rPr lang="fi-FI" sz="1400"/>
              <a:t>sekä </a:t>
            </a:r>
            <a:r>
              <a:rPr lang="fi-FI" sz="1400" b="0" i="0">
                <a:effectLst/>
              </a:rPr>
              <a:t>asiakaspalveluaan ja kohdentaa </a:t>
            </a:r>
            <a:r>
              <a:rPr lang="fi-FI" sz="1400"/>
              <a:t>toimintoja entistä </a:t>
            </a:r>
            <a:r>
              <a:rPr lang="fi-FI" sz="1400" b="0" i="0">
                <a:effectLst/>
              </a:rPr>
              <a:t>paremmin kohdeyleisölleen. Tämä auttaa yritystä saavuttamaan kilpailuetua markkinoilla ja luomaan pitkäaikaisia ja kannattavia asiakassuhteita. </a:t>
            </a:r>
          </a:p>
          <a:p>
            <a:pPr marL="263525" indent="-263525">
              <a:buFont typeface="Wingdings" panose="05000000000000000000" pitchFamily="2" charset="2"/>
              <a:buChar char="q"/>
            </a:pPr>
            <a:r>
              <a:rPr lang="fi-FI" sz="1400" b="1"/>
              <a:t>Tehtävä: </a:t>
            </a:r>
            <a:r>
              <a:rPr lang="fi-FI" sz="1400"/>
              <a:t>Muodosta käsitys potentiaalisen tai olemassa olevan asiakkaan tarpeista liiketoiminnallesi haastattelemalla 2-3 asiakasta. Selvitä asiakkaan tunnistetut sekä tunnistamattomat tarpeet tuote/</a:t>
            </a:r>
            <a:r>
              <a:rPr lang="fi-FI" sz="1400" err="1"/>
              <a:t>palvelutarjoomalle</a:t>
            </a:r>
            <a:r>
              <a:rPr lang="fi-FI" sz="1400"/>
              <a:t> ostokäyttäytymisen prosessia sekä asiakaspersoonamallia apuna käyttäen. Tunnista myös olemassa oleva kilpailutilanne/tekijät haastattelutulosten pohjalta. </a:t>
            </a:r>
          </a:p>
          <a:p>
            <a:pPr marL="263525" indent="-263525">
              <a:buFont typeface="Wingdings" panose="05000000000000000000" pitchFamily="2" charset="2"/>
              <a:buChar char="q"/>
            </a:pPr>
            <a:r>
              <a:rPr lang="fi-FI" sz="1400" b="1"/>
              <a:t>Työvälineet: </a:t>
            </a:r>
            <a:r>
              <a:rPr lang="fi-FI" sz="1400"/>
              <a:t>Asiakaspersoonaesimerkki-, ja pohja (dia 49), asiakkaan ostokäyttäytymisen prosessi </a:t>
            </a:r>
          </a:p>
          <a:p>
            <a:pPr marL="263525" indent="-263525">
              <a:buFont typeface="Wingdings" panose="05000000000000000000" pitchFamily="2" charset="2"/>
              <a:buChar char="q"/>
            </a:pPr>
            <a:r>
              <a:rPr lang="fi-FI" sz="1400" b="1"/>
              <a:t>Tukimateriaali: </a:t>
            </a:r>
            <a:r>
              <a:rPr lang="en-US" sz="1400" b="0" i="0">
                <a:effectLst/>
              </a:rPr>
              <a:t>Customer Insight Strategies, Bailey., C. 2021</a:t>
            </a:r>
            <a:endParaRPr lang="en-US" sz="1400"/>
          </a:p>
          <a:p>
            <a:endParaRPr lang="fi-FI"/>
          </a:p>
        </p:txBody>
      </p:sp>
      <p:pic>
        <p:nvPicPr>
          <p:cNvPr id="5" name="Picture 4">
            <a:extLst>
              <a:ext uri="{FF2B5EF4-FFF2-40B4-BE49-F238E27FC236}">
                <a16:creationId xmlns:a16="http://schemas.microsoft.com/office/drawing/2014/main" id="{79BBC23D-53ED-0F90-577A-C99860523B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1126" y="2313690"/>
            <a:ext cx="2282294" cy="3787288"/>
          </a:xfrm>
          <a:prstGeom prst="rect">
            <a:avLst/>
          </a:prstGeom>
        </p:spPr>
      </p:pic>
    </p:spTree>
    <p:extLst>
      <p:ext uri="{BB962C8B-B14F-4D97-AF65-F5344CB8AC3E}">
        <p14:creationId xmlns:p14="http://schemas.microsoft.com/office/powerpoint/2010/main" val="3457304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Asiakasymmärryksen ydin - asiakkaan ostokäyttäytymisen selvittäminen </a:t>
            </a:r>
          </a:p>
        </p:txBody>
      </p:sp>
      <p:pic>
        <p:nvPicPr>
          <p:cNvPr id="3" name="Kuva 2" descr="Kuva, joka esittää asiakkaan ostokäyttäytymisen selvittämisen vaiheittain.&#10;Vaiheet ovat: problem recognition, information search, evaluation of alternatives, purchase decision, purchase, post-purchase evaluation. ">
            <a:extLst>
              <a:ext uri="{FF2B5EF4-FFF2-40B4-BE49-F238E27FC236}">
                <a16:creationId xmlns:a16="http://schemas.microsoft.com/office/drawing/2014/main" id="{C11035EC-2A3D-6111-AEE0-2D904AB82487}"/>
              </a:ext>
            </a:extLst>
          </p:cNvPr>
          <p:cNvPicPr>
            <a:picLocks noChangeAspect="1"/>
          </p:cNvPicPr>
          <p:nvPr/>
        </p:nvPicPr>
        <p:blipFill rotWithShape="1">
          <a:blip r:embed="rId3">
            <a:extLst>
              <a:ext uri="{28A0092B-C50C-407E-A947-70E740481C1C}">
                <a14:useLocalDpi xmlns:a14="http://schemas.microsoft.com/office/drawing/2010/main" val="0"/>
              </a:ext>
            </a:extLst>
          </a:blip>
          <a:srcRect r="63455"/>
          <a:stretch/>
        </p:blipFill>
        <p:spPr>
          <a:xfrm>
            <a:off x="153255" y="2246048"/>
            <a:ext cx="3983847" cy="4116643"/>
          </a:xfrm>
          <a:prstGeom prst="rect">
            <a:avLst/>
          </a:prstGeom>
        </p:spPr>
      </p:pic>
      <p:sp>
        <p:nvSpPr>
          <p:cNvPr id="4" name="Text Placeholder 3">
            <a:extLst>
              <a:ext uri="{FF2B5EF4-FFF2-40B4-BE49-F238E27FC236}">
                <a16:creationId xmlns:a16="http://schemas.microsoft.com/office/drawing/2014/main" id="{CEBAD41F-B2EA-4332-D4DD-AE7CB9A1EDB0}"/>
              </a:ext>
            </a:extLst>
          </p:cNvPr>
          <p:cNvSpPr>
            <a:spLocks noGrp="1"/>
          </p:cNvSpPr>
          <p:nvPr>
            <p:ph type="body" idx="10"/>
          </p:nvPr>
        </p:nvSpPr>
        <p:spPr>
          <a:xfrm>
            <a:off x="4137102" y="2330604"/>
            <a:ext cx="7191298" cy="4360128"/>
          </a:xfrm>
        </p:spPr>
        <p:txBody>
          <a:bodyPr>
            <a:normAutofit fontScale="85000" lnSpcReduction="20000"/>
          </a:bodyPr>
          <a:lstStyle/>
          <a:p>
            <a:r>
              <a:rPr lang="fi-FI"/>
              <a:t>Tiedostaminen ja kiinnostus (</a:t>
            </a:r>
            <a:r>
              <a:rPr lang="fi-FI" err="1"/>
              <a:t>Problem</a:t>
            </a:r>
            <a:r>
              <a:rPr lang="fi-FI"/>
              <a:t> </a:t>
            </a:r>
            <a:r>
              <a:rPr lang="fi-FI" err="1"/>
              <a:t>Recognition</a:t>
            </a:r>
            <a:r>
              <a:rPr lang="fi-FI"/>
              <a:t>)</a:t>
            </a:r>
          </a:p>
          <a:p>
            <a:pPr lvl="1"/>
            <a:r>
              <a:rPr lang="fi-FI"/>
              <a:t>Mitkä asiat ovat asiakkaalle tärkeitä? Mitä ovat mahdolliset avoimet kysymykset sekä oston esteet? Miten ylläpidämme asiakkaan kiinnostusta?</a:t>
            </a:r>
          </a:p>
          <a:p>
            <a:r>
              <a:rPr lang="fi-FI"/>
              <a:t>Tiedon etsiminen (</a:t>
            </a:r>
            <a:r>
              <a:rPr lang="fi-FI" err="1"/>
              <a:t>Information</a:t>
            </a:r>
            <a:r>
              <a:rPr lang="fi-FI"/>
              <a:t> </a:t>
            </a:r>
            <a:r>
              <a:rPr lang="fi-FI" err="1"/>
              <a:t>Search</a:t>
            </a:r>
            <a:r>
              <a:rPr lang="fi-FI"/>
              <a:t>)</a:t>
            </a:r>
          </a:p>
          <a:p>
            <a:pPr lvl="1"/>
            <a:r>
              <a:rPr lang="fi-FI"/>
              <a:t>Miten asiakas hakee meistä tietoa? Mistä ja miten hän on kuullut ja voi kuulla meistä?</a:t>
            </a:r>
          </a:p>
          <a:p>
            <a:r>
              <a:rPr lang="fi-FI"/>
              <a:t>Hankinta / vertailu (Evaluation of </a:t>
            </a:r>
            <a:r>
              <a:rPr lang="fi-FI" err="1"/>
              <a:t>Alternatives</a:t>
            </a:r>
            <a:r>
              <a:rPr lang="fi-FI"/>
              <a:t>)</a:t>
            </a:r>
          </a:p>
          <a:p>
            <a:pPr lvl="1"/>
            <a:r>
              <a:rPr lang="fi-FI"/>
              <a:t>Mikä saa asiakkaan harkitsemaan? Millaista tietoa / tukea tämä edellyttää?</a:t>
            </a:r>
          </a:p>
          <a:p>
            <a:r>
              <a:rPr lang="fi-FI"/>
              <a:t>Päätös (</a:t>
            </a:r>
            <a:r>
              <a:rPr lang="fi-FI" err="1"/>
              <a:t>Purchase</a:t>
            </a:r>
            <a:r>
              <a:rPr lang="fi-FI"/>
              <a:t> </a:t>
            </a:r>
            <a:r>
              <a:rPr lang="fi-FI" err="1"/>
              <a:t>Decision</a:t>
            </a:r>
            <a:r>
              <a:rPr lang="fi-FI"/>
              <a:t>)</a:t>
            </a:r>
          </a:p>
          <a:p>
            <a:pPr lvl="1"/>
            <a:r>
              <a:rPr lang="fi-FI"/>
              <a:t>Millaista tukea asiakas tarvitsee päätöksentekoon? Millainen on hänen päätöksentekoprosessinsa? Mikä tekisi päätöksestä helpompaa?</a:t>
            </a:r>
          </a:p>
          <a:p>
            <a:r>
              <a:rPr lang="fi-FI"/>
              <a:t>Suosittelu (Post-</a:t>
            </a:r>
            <a:r>
              <a:rPr lang="fi-FI" err="1"/>
              <a:t>Purchase</a:t>
            </a:r>
            <a:r>
              <a:rPr lang="fi-FI"/>
              <a:t> Evaluation)</a:t>
            </a:r>
          </a:p>
          <a:p>
            <a:pPr lvl="1"/>
            <a:r>
              <a:rPr lang="fi-FI"/>
              <a:t>Mitä asiakas haluaa, edellyttää ja arvostaa, jotta hän on valmis</a:t>
            </a:r>
            <a:br>
              <a:rPr lang="fi-FI"/>
            </a:br>
            <a:r>
              <a:rPr lang="fi-FI"/>
              <a:t>suosittelemaan?</a:t>
            </a:r>
          </a:p>
        </p:txBody>
      </p:sp>
    </p:spTree>
    <p:extLst>
      <p:ext uri="{BB962C8B-B14F-4D97-AF65-F5344CB8AC3E}">
        <p14:creationId xmlns:p14="http://schemas.microsoft.com/office/powerpoint/2010/main" val="2997351833"/>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Esimerkki asiakaspersoonasta</a:t>
            </a:r>
          </a:p>
        </p:txBody>
      </p:sp>
      <p:sp>
        <p:nvSpPr>
          <p:cNvPr id="3" name="Text Placeholder 2">
            <a:extLst>
              <a:ext uri="{FF2B5EF4-FFF2-40B4-BE49-F238E27FC236}">
                <a16:creationId xmlns:a16="http://schemas.microsoft.com/office/drawing/2014/main" id="{A7022CB8-F9E0-4C0E-8980-9B02EB50D9B8}"/>
              </a:ext>
            </a:extLst>
          </p:cNvPr>
          <p:cNvSpPr>
            <a:spLocks noGrp="1"/>
          </p:cNvSpPr>
          <p:nvPr>
            <p:ph sz="half" idx="1"/>
          </p:nvPr>
        </p:nvSpPr>
        <p:spPr>
          <a:xfrm>
            <a:off x="803055" y="1809185"/>
            <a:ext cx="3396805" cy="4667814"/>
          </a:xfrm>
        </p:spPr>
        <p:txBody>
          <a:bodyPr>
            <a:normAutofit fontScale="70000" lnSpcReduction="20000"/>
          </a:bodyPr>
          <a:lstStyle/>
          <a:p>
            <a:pPr marL="0" indent="0" fontAlgn="base">
              <a:buNone/>
            </a:pPr>
            <a:r>
              <a:rPr lang="fi-FI" sz="1800" b="1" i="0" u="none" strike="noStrike">
                <a:solidFill>
                  <a:srgbClr val="203864"/>
                </a:solidFill>
                <a:effectLst/>
                <a:latin typeface="Calibri" panose="020F0502020204030204" pitchFamily="34" charset="0"/>
              </a:rPr>
              <a:t>MARKKINOINTIPÄÄLLIKKÖ MARJA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Ikä ja sukupuoli</a:t>
            </a:r>
            <a:r>
              <a:rPr lang="fi-FI" sz="1800" b="0" i="0" u="none" strike="noStrike">
                <a:solidFill>
                  <a:srgbClr val="203864"/>
                </a:solidFill>
                <a:effectLst/>
                <a:latin typeface="Calibri" panose="020F0502020204030204" pitchFamily="34" charset="0"/>
              </a:rPr>
              <a:t>: 35–50 -vuotias nainen/mies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Titteli/rooli</a:t>
            </a:r>
            <a:r>
              <a:rPr lang="fi-FI" sz="1800" b="0" i="0" u="none" strike="noStrike">
                <a:solidFill>
                  <a:srgbClr val="203864"/>
                </a:solidFill>
                <a:effectLst/>
                <a:latin typeface="Calibri" panose="020F0502020204030204" pitchFamily="34" charset="0"/>
              </a:rPr>
              <a:t>: Markkinointijohtaja/päällikkö tai markkinointi- ja viestintäjohtaja/päällikkö. Raportoi toimitusjohtajalle.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Koulutus</a:t>
            </a:r>
            <a:r>
              <a:rPr lang="fi-FI" sz="1800" b="0" i="0" u="none" strike="noStrike">
                <a:solidFill>
                  <a:srgbClr val="203864"/>
                </a:solidFill>
                <a:effectLst/>
                <a:latin typeface="Calibri" panose="020F0502020204030204" pitchFamily="34" charset="0"/>
              </a:rPr>
              <a:t>: KTM, tradenomi</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Henkilöstöä</a:t>
            </a:r>
            <a:r>
              <a:rPr lang="fi-FI" sz="1800" b="0" i="0" u="none" strike="noStrike">
                <a:solidFill>
                  <a:srgbClr val="203864"/>
                </a:solidFill>
                <a:effectLst/>
                <a:latin typeface="Calibri" panose="020F0502020204030204" pitchFamily="34" charset="0"/>
              </a:rPr>
              <a:t> 10–200. Toimialoina teollisuus, ICT ja rakentaminen.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Sijainti: </a:t>
            </a:r>
            <a:r>
              <a:rPr lang="fi-FI" sz="1800" b="0" i="0" u="none" strike="noStrike">
                <a:solidFill>
                  <a:srgbClr val="203864"/>
                </a:solidFill>
                <a:effectLst/>
                <a:latin typeface="Calibri" panose="020F0502020204030204" pitchFamily="34" charset="0"/>
              </a:rPr>
              <a:t>Suuret kaupungit</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Harrastukset</a:t>
            </a:r>
            <a:r>
              <a:rPr lang="fi-FI" sz="1800" b="0" i="0" u="none" strike="noStrike">
                <a:solidFill>
                  <a:srgbClr val="203864"/>
                </a:solidFill>
                <a:effectLst/>
                <a:latin typeface="Calibri" panose="020F0502020204030204" pitchFamily="34" charset="0"/>
              </a:rPr>
              <a:t>: Mökkeily, vaeltaminen, kuntosali, juokseminen.</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Arvot</a:t>
            </a:r>
            <a:r>
              <a:rPr lang="fi-FI" sz="1800" b="0" i="0" u="none" strike="noStrike">
                <a:solidFill>
                  <a:srgbClr val="203864"/>
                </a:solidFill>
                <a:effectLst/>
                <a:latin typeface="Calibri" panose="020F0502020204030204" pitchFamily="34" charset="0"/>
              </a:rPr>
              <a:t>: Perinteiset, perhekeskeiset, luontoa lähellä olevat arvot. Pitää itseään luovana. Nauttii verkostoitumisesta, yhteistyöstä, ihmisten johtamisesta sekä tiimityöskentelystä.</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Motivaattorit:</a:t>
            </a:r>
            <a:r>
              <a:rPr lang="fi-FI" sz="1800" b="0" i="0" u="none" strike="noStrike">
                <a:solidFill>
                  <a:srgbClr val="203864"/>
                </a:solidFill>
                <a:effectLst/>
                <a:latin typeface="Calibri" panose="020F0502020204030204" pitchFamily="34" charset="0"/>
              </a:rPr>
              <a:t> Bränditunnettuus, johtoryhmän tyytyväisyys ja oman verkoston kehut.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203864"/>
                </a:solidFill>
                <a:effectLst/>
                <a:latin typeface="Calibri" panose="020F0502020204030204" pitchFamily="34" charset="0"/>
              </a:rPr>
              <a:t>Tavoitteet</a:t>
            </a:r>
            <a:r>
              <a:rPr lang="fi-FI" sz="1800" b="0" i="0" u="none" strike="noStrike">
                <a:solidFill>
                  <a:srgbClr val="203864"/>
                </a:solidFill>
                <a:effectLst/>
                <a:latin typeface="Calibri" panose="020F0502020204030204" pitchFamily="34" charset="0"/>
              </a:rPr>
              <a:t>: Haluaa luoda brändiä ja saada brändille näkyvyyttä. Haluaa jatkuvasti oppia ja kokeilla uutta, myös vapaa-ajalla.  Arvostaa uusia ideoita ja innostuu niistä.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fontAlgn="base">
              <a:buNone/>
            </a:pPr>
            <a:endParaRPr lang="fi-FI" b="0" i="0">
              <a:solidFill>
                <a:srgbClr val="000000"/>
              </a:solidFill>
              <a:effectLst/>
              <a:latin typeface="Arial" panose="020B0604020202020204" pitchFamily="34" charset="0"/>
            </a:endParaRPr>
          </a:p>
        </p:txBody>
      </p:sp>
      <p:pic>
        <p:nvPicPr>
          <p:cNvPr id="1026" name="Picture 2" descr="Two business people communicating">
            <a:extLst>
              <a:ext uri="{FF2B5EF4-FFF2-40B4-BE49-F238E27FC236}">
                <a16:creationId xmlns:a16="http://schemas.microsoft.com/office/drawing/2014/main" id="{A0CA566B-B4E7-2512-42B2-37AD23F333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9860" y="2806561"/>
            <a:ext cx="2962688" cy="198147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648D2B79-47AF-CA6B-41AF-D241D8BE98FA}"/>
              </a:ext>
            </a:extLst>
          </p:cNvPr>
          <p:cNvSpPr>
            <a:spLocks noGrp="1"/>
          </p:cNvSpPr>
          <p:nvPr>
            <p:ph sz="half" idx="15"/>
          </p:nvPr>
        </p:nvSpPr>
        <p:spPr>
          <a:xfrm>
            <a:off x="7276848" y="1809185"/>
            <a:ext cx="4534152" cy="4410640"/>
          </a:xfrm>
        </p:spPr>
        <p:txBody>
          <a:bodyPr>
            <a:normAutofit fontScale="70000" lnSpcReduction="20000"/>
          </a:bodyPr>
          <a:lstStyle/>
          <a:p>
            <a:pPr marL="0" indent="0" algn="l" rtl="0" fontAlgn="base">
              <a:buNone/>
            </a:pPr>
            <a:r>
              <a:rPr lang="fi-FI" sz="1800" b="1" i="0" u="none" strike="noStrike">
                <a:solidFill>
                  <a:srgbClr val="203864"/>
                </a:solidFill>
                <a:effectLst/>
                <a:latin typeface="Calibri" panose="020F0502020204030204" pitchFamily="34" charset="0"/>
              </a:rPr>
              <a:t>(Työ) haasteet</a:t>
            </a:r>
            <a:r>
              <a:rPr lang="fi-FI" sz="1800" b="0" i="0" u="none" strike="noStrike">
                <a:solidFill>
                  <a:srgbClr val="203864"/>
                </a:solidFill>
                <a:effectLst/>
                <a:latin typeface="Calibri" panose="020F0502020204030204" pitchFamily="34" charset="0"/>
              </a:rPr>
              <a:t>: Ei tarpeeksi aikaa, tietoa ja/tai resursseja tehdäkseen haluttuja toimenpiteitä. Markkinoinnin roolia ei ymmärretä/arvosteta organisaatiossa.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Oston esteet: </a:t>
            </a:r>
            <a:r>
              <a:rPr lang="fi-FI" sz="1800" b="0" i="0" u="none" strike="noStrike">
                <a:solidFill>
                  <a:srgbClr val="44546A"/>
                </a:solidFill>
                <a:effectLst/>
                <a:latin typeface="Calibri" panose="020F0502020204030204" pitchFamily="34" charset="0"/>
              </a:rPr>
              <a:t>Tottunut kampanjavetoiseen markkinointiin, pelkää sitoutua mihinkään asiakkuuskumppanuuteen. Ei aikaa tehdä ostoja tai edes harkintoja rauhassa.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Tiedon tarpeet: </a:t>
            </a:r>
            <a:r>
              <a:rPr lang="fi-FI" sz="1800" b="0" i="0" u="none" strike="noStrike">
                <a:solidFill>
                  <a:srgbClr val="44546A"/>
                </a:solidFill>
                <a:effectLst/>
                <a:latin typeface="Calibri" panose="020F0502020204030204" pitchFamily="34" charset="0"/>
              </a:rPr>
              <a:t>Myynnin ja markkinoinnin yhteistyö eli kuinka markkinoinnille saisi arvostusta. Muiden kokemukset.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Tiedon hankinta</a:t>
            </a:r>
            <a:r>
              <a:rPr lang="fi-FI" sz="1800" b="0" i="0" u="none" strike="noStrike">
                <a:solidFill>
                  <a:srgbClr val="44546A"/>
                </a:solidFill>
                <a:effectLst/>
                <a:latin typeface="Calibri" panose="020F0502020204030204" pitchFamily="34" charset="0"/>
              </a:rPr>
              <a:t>: Blogit, (e-)kirjat, some-ryhmät, alan tapahtumat, omat verkostot, ladattavat oppaat, suositukset ja kokemukset (hakusana)  </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Sisällön muoto</a:t>
            </a:r>
            <a:r>
              <a:rPr lang="fi-FI" sz="1800" b="0" i="0" u="none" strike="noStrike">
                <a:solidFill>
                  <a:srgbClr val="44546A"/>
                </a:solidFill>
                <a:effectLst/>
                <a:latin typeface="Calibri" panose="020F0502020204030204" pitchFamily="34" charset="0"/>
              </a:rPr>
              <a:t>: Artikkelit, tarkistuslistat, infograafit, videot ja oppaat. Pitää helposti ja nopeasti kulutettavasta sisällöstä. </a:t>
            </a:r>
            <a:r>
              <a:rPr lang="fi-FI" sz="1800"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Kanavat: </a:t>
            </a:r>
            <a:r>
              <a:rPr lang="fi-FI" sz="1800" b="0" i="0" u="none" strike="noStrike" err="1">
                <a:solidFill>
                  <a:srgbClr val="44546A"/>
                </a:solidFill>
                <a:effectLst/>
                <a:latin typeface="Calibri" panose="020F0502020204030204" pitchFamily="34" charset="0"/>
              </a:rPr>
              <a:t>Linkedin</a:t>
            </a:r>
            <a:r>
              <a:rPr lang="fi-FI" sz="1800" b="0" i="0" u="none" strike="noStrike">
                <a:solidFill>
                  <a:srgbClr val="44546A"/>
                </a:solidFill>
                <a:effectLst/>
                <a:latin typeface="Calibri" panose="020F0502020204030204" pitchFamily="34" charset="0"/>
              </a:rPr>
              <a:t>, Facebook (ryhmät), Twitter ja Instagram</a:t>
            </a:r>
            <a:r>
              <a:rPr lang="en-US" sz="1800"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Avainsanat:</a:t>
            </a:r>
            <a:r>
              <a:rPr lang="fi-FI" sz="1800" b="0" i="0" u="none" strike="noStrike">
                <a:solidFill>
                  <a:srgbClr val="44546A"/>
                </a:solidFill>
                <a:effectLst/>
                <a:latin typeface="Calibri" panose="020F0502020204030204" pitchFamily="34" charset="0"/>
              </a:rPr>
              <a:t> Asiakaskokemus, brändin näkyvyys/ tunnettuus, markkinoinnin ROI, markkinoinnin KPI, luontoelämykset ja kokemukset, vaeltaminen.</a:t>
            </a:r>
            <a:r>
              <a:rPr lang="fi-FI" sz="1800" b="0" i="0">
                <a:solidFill>
                  <a:srgbClr val="000000"/>
                </a:solidFill>
                <a:effectLst/>
                <a:latin typeface="Calibri" panose="020F0502020204030204" pitchFamily="34" charset="0"/>
              </a:rPr>
              <a:t>​</a:t>
            </a:r>
            <a:endParaRPr lang="fi-FI" b="0" i="0">
              <a:solidFill>
                <a:srgbClr val="000000"/>
              </a:solidFill>
              <a:effectLst/>
              <a:latin typeface="Arial" panose="020B0604020202020204" pitchFamily="34" charset="0"/>
            </a:endParaRPr>
          </a:p>
          <a:p>
            <a:pPr marL="0" indent="0" algn="l" rtl="0" fontAlgn="base">
              <a:buNone/>
            </a:pPr>
            <a:r>
              <a:rPr lang="fi-FI" sz="1800" b="1" i="0" u="none" strike="noStrike">
                <a:solidFill>
                  <a:srgbClr val="44546A"/>
                </a:solidFill>
                <a:effectLst/>
                <a:latin typeface="Calibri" panose="020F0502020204030204" pitchFamily="34" charset="0"/>
              </a:rPr>
              <a:t>Lähestymistapa: </a:t>
            </a:r>
            <a:r>
              <a:rPr lang="fi-FI" sz="1800" b="0" i="0" u="none" strike="noStrike">
                <a:solidFill>
                  <a:srgbClr val="44546A"/>
                </a:solidFill>
                <a:effectLst/>
                <a:latin typeface="Calibri" panose="020F0502020204030204" pitchFamily="34" charset="0"/>
              </a:rPr>
              <a:t>Sähköpostitse ja kasvotusten. Ihmisläheinen tyyppi, joka sopii asioista mieluiten kasvotusten. Kaipaa inspiraatiota, hyvää fiilistä ja tavoitteellista toimintaa.</a:t>
            </a:r>
            <a:endParaRPr lang="fi-FI"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4373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525316"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Opintojakson osaamiset</a:t>
            </a:r>
          </a:p>
        </p:txBody>
      </p:sp>
      <p:sp>
        <p:nvSpPr>
          <p:cNvPr id="4" name="Text Placeholder 3">
            <a:extLst>
              <a:ext uri="{FF2B5EF4-FFF2-40B4-BE49-F238E27FC236}">
                <a16:creationId xmlns:a16="http://schemas.microsoft.com/office/drawing/2014/main" id="{7305D1C7-0CBA-BA05-C2FA-492DB36464FB}"/>
              </a:ext>
            </a:extLst>
          </p:cNvPr>
          <p:cNvSpPr>
            <a:spLocks noGrp="1"/>
          </p:cNvSpPr>
          <p:nvPr>
            <p:ph type="body" idx="10"/>
          </p:nvPr>
        </p:nvSpPr>
        <p:spPr>
          <a:xfrm>
            <a:off x="803275" y="1819274"/>
            <a:ext cx="6466205" cy="4615815"/>
          </a:xfrm>
        </p:spPr>
        <p:txBody>
          <a:bodyPr>
            <a:normAutofit/>
          </a:bodyPr>
          <a:lstStyle/>
          <a:p>
            <a:r>
              <a:rPr lang="fi-FI" altLang="fi-FI" b="1"/>
              <a:t>Opintojakson osaamiset</a:t>
            </a:r>
          </a:p>
          <a:p>
            <a:r>
              <a:rPr lang="fi-FI" b="1" noProof="0"/>
              <a:t>Ennakoiva kehittäminen ja kestävä kehitys</a:t>
            </a:r>
            <a:r>
              <a:rPr lang="fi-FI"/>
              <a:t>:</a:t>
            </a:r>
            <a:r>
              <a:rPr lang="fi-FI" noProof="0"/>
              <a:t> osaat etsiä asiakaslähtöisiä, kestäviä ja taloudellisesti kannattavia ratkaisuja oman alasi tulevaisuutta ennakoiden.  </a:t>
            </a:r>
            <a:endParaRPr lang="fi-FI"/>
          </a:p>
          <a:p>
            <a:r>
              <a:rPr lang="fi-FI" b="1"/>
              <a:t>Liiketoimintaosaaminen</a:t>
            </a:r>
            <a:r>
              <a:rPr lang="fi-FI"/>
              <a:t>: tunnistat metsäluontopalveluyrittäjyyden erilaisia mahdollisuuksia sekä osaat analysoida niiden liiketoimintapotentiaalia.  </a:t>
            </a:r>
          </a:p>
          <a:p>
            <a:r>
              <a:rPr lang="fi-FI" b="1"/>
              <a:t>Työelämässä toimiminen</a:t>
            </a:r>
            <a:r>
              <a:rPr lang="fi-FI"/>
              <a:t>: omaat valmiudet yrittäjämäiseen toimintatapaan, osaat toimia ammatillisesti työelämän viestintä-, ja vuorovaikutustilanteissa.</a:t>
            </a:r>
          </a:p>
        </p:txBody>
      </p:sp>
      <p:pic>
        <p:nvPicPr>
          <p:cNvPr id="2" name="Picture 4">
            <a:extLst>
              <a:ext uri="{FF2B5EF4-FFF2-40B4-BE49-F238E27FC236}">
                <a16:creationId xmlns:a16="http://schemas.microsoft.com/office/drawing/2014/main" id="{0C921976-CA58-29CD-5B0D-6C7A8ACC979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2614" y="2019218"/>
            <a:ext cx="4224066" cy="2819564"/>
          </a:xfrm>
          <a:prstGeom prst="rect">
            <a:avLst/>
          </a:prstGeom>
        </p:spPr>
      </p:pic>
    </p:spTree>
    <p:extLst>
      <p:ext uri="{BB962C8B-B14F-4D97-AF65-F5344CB8AC3E}">
        <p14:creationId xmlns:p14="http://schemas.microsoft.com/office/powerpoint/2010/main" val="1354552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11300EC7-E12E-F3DB-421F-423E0BEFAE61}"/>
              </a:ext>
            </a:extLst>
          </p:cNvPr>
          <p:cNvSpPr>
            <a:spLocks noGrp="1"/>
          </p:cNvSpPr>
          <p:nvPr>
            <p:ph type="ctrTitle" idx="4294967295"/>
          </p:nvPr>
        </p:nvSpPr>
        <p:spPr>
          <a:xfrm>
            <a:off x="180971" y="141716"/>
            <a:ext cx="2600329" cy="792163"/>
          </a:xfrm>
          <a:prstGeom prst="rect">
            <a:avLst/>
          </a:prstGeom>
        </p:spPr>
        <p:txBody>
          <a:bodyPr>
            <a:normAutofit/>
          </a:bodyPr>
          <a:lstStyle/>
          <a:p>
            <a:pPr algn="ctr"/>
            <a:r>
              <a:rPr lang="fi-FI" sz="2000" b="1">
                <a:latin typeface="+mj-lt"/>
              </a:rPr>
              <a:t>Asiakaspersoona</a:t>
            </a:r>
            <a:br>
              <a:rPr lang="fi-FI" sz="2000" b="1">
                <a:latin typeface="+mj-lt"/>
              </a:rPr>
            </a:br>
            <a:r>
              <a:rPr lang="fi-FI" sz="2000" b="1">
                <a:latin typeface="+mj-lt"/>
              </a:rPr>
              <a:t>(täytettävä pohja)</a:t>
            </a:r>
          </a:p>
        </p:txBody>
      </p:sp>
      <p:graphicFrame>
        <p:nvGraphicFramePr>
          <p:cNvPr id="6" name="object 3">
            <a:extLst>
              <a:ext uri="{FF2B5EF4-FFF2-40B4-BE49-F238E27FC236}">
                <a16:creationId xmlns:a16="http://schemas.microsoft.com/office/drawing/2014/main" id="{0AE76851-414A-2904-124C-C8E53D89F847}"/>
              </a:ext>
            </a:extLst>
          </p:cNvPr>
          <p:cNvGraphicFramePr>
            <a:graphicFrameLocks noGrp="1"/>
          </p:cNvGraphicFramePr>
          <p:nvPr>
            <p:extLst>
              <p:ext uri="{D42A27DB-BD31-4B8C-83A1-F6EECF244321}">
                <p14:modId xmlns:p14="http://schemas.microsoft.com/office/powerpoint/2010/main" val="1250368735"/>
              </p:ext>
            </p:extLst>
          </p:nvPr>
        </p:nvGraphicFramePr>
        <p:xfrm>
          <a:off x="209551" y="152400"/>
          <a:ext cx="11801478" cy="6563884"/>
        </p:xfrm>
        <a:graphic>
          <a:graphicData uri="http://schemas.openxmlformats.org/drawingml/2006/table">
            <a:tbl>
              <a:tblPr firstRow="1" bandRow="1">
                <a:tableStyleId>{2D5ABB26-0587-4C30-8999-92F81FD0307C}</a:tableStyleId>
              </a:tblPr>
              <a:tblGrid>
                <a:gridCol w="2562014">
                  <a:extLst>
                    <a:ext uri="{9D8B030D-6E8A-4147-A177-3AD203B41FA5}">
                      <a16:colId xmlns:a16="http://schemas.microsoft.com/office/drawing/2014/main" val="20000"/>
                    </a:ext>
                  </a:extLst>
                </a:gridCol>
                <a:gridCol w="1256018">
                  <a:extLst>
                    <a:ext uri="{9D8B030D-6E8A-4147-A177-3AD203B41FA5}">
                      <a16:colId xmlns:a16="http://schemas.microsoft.com/office/drawing/2014/main" val="20001"/>
                    </a:ext>
                  </a:extLst>
                </a:gridCol>
                <a:gridCol w="351486">
                  <a:extLst>
                    <a:ext uri="{9D8B030D-6E8A-4147-A177-3AD203B41FA5}">
                      <a16:colId xmlns:a16="http://schemas.microsoft.com/office/drawing/2014/main" val="20002"/>
                    </a:ext>
                  </a:extLst>
                </a:gridCol>
                <a:gridCol w="3641057">
                  <a:extLst>
                    <a:ext uri="{9D8B030D-6E8A-4147-A177-3AD203B41FA5}">
                      <a16:colId xmlns:a16="http://schemas.microsoft.com/office/drawing/2014/main" val="20003"/>
                    </a:ext>
                  </a:extLst>
                </a:gridCol>
                <a:gridCol w="351486">
                  <a:extLst>
                    <a:ext uri="{9D8B030D-6E8A-4147-A177-3AD203B41FA5}">
                      <a16:colId xmlns:a16="http://schemas.microsoft.com/office/drawing/2014/main" val="20004"/>
                    </a:ext>
                  </a:extLst>
                </a:gridCol>
                <a:gridCol w="3639417">
                  <a:extLst>
                    <a:ext uri="{9D8B030D-6E8A-4147-A177-3AD203B41FA5}">
                      <a16:colId xmlns:a16="http://schemas.microsoft.com/office/drawing/2014/main" val="20005"/>
                    </a:ext>
                  </a:extLst>
                </a:gridCol>
              </a:tblGrid>
              <a:tr h="362834">
                <a:tc rowSpan="2">
                  <a:txBody>
                    <a:bodyPr/>
                    <a:lstStyle/>
                    <a:p>
                      <a:pPr>
                        <a:lnSpc>
                          <a:spcPct val="100000"/>
                        </a:lnSpc>
                      </a:pPr>
                      <a:endParaRPr sz="900">
                        <a:latin typeface="Times New Roman"/>
                        <a:cs typeface="Times New Roman"/>
                      </a:endParaRPr>
                    </a:p>
                  </a:txBody>
                  <a:tcPr marL="0" marR="0" marT="0" marB="0">
                    <a:solidFill>
                      <a:srgbClr val="EEF5F9"/>
                    </a:solidFill>
                  </a:tcPr>
                </a:tc>
                <a:tc rowSpan="2" gridSpan="2">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810"/>
                        </a:spcBef>
                      </a:pPr>
                      <a:endParaRPr sz="1000">
                        <a:latin typeface="Times New Roman"/>
                        <a:cs typeface="Times New Roman"/>
                      </a:endParaRPr>
                    </a:p>
                    <a:p>
                      <a:pPr marL="67945">
                        <a:lnSpc>
                          <a:spcPts val="1250"/>
                        </a:lnSpc>
                      </a:pPr>
                      <a:endParaRPr lang="fi-FI" sz="1000" b="1" spc="-10">
                        <a:latin typeface="Century Gothic"/>
                        <a:cs typeface="Century Gothic"/>
                      </a:endParaRPr>
                    </a:p>
                    <a:p>
                      <a:pPr marL="67945">
                        <a:lnSpc>
                          <a:spcPts val="1250"/>
                        </a:lnSpc>
                      </a:pPr>
                      <a:endParaRPr lang="fi-FI" sz="1000" b="1" spc="-10">
                        <a:latin typeface="Century Gothic"/>
                        <a:cs typeface="Century Gothic"/>
                      </a:endParaRPr>
                    </a:p>
                    <a:p>
                      <a:pPr marL="67945">
                        <a:lnSpc>
                          <a:spcPts val="1250"/>
                        </a:lnSpc>
                      </a:pPr>
                      <a:endParaRPr lang="fi-FI" sz="1000" b="1" spc="-10">
                        <a:latin typeface="Century Gothic"/>
                        <a:cs typeface="Century Gothic"/>
                      </a:endParaRPr>
                    </a:p>
                    <a:p>
                      <a:pPr marL="67945">
                        <a:lnSpc>
                          <a:spcPts val="1250"/>
                        </a:lnSpc>
                      </a:pPr>
                      <a:endParaRPr lang="fi-FI" sz="1000" b="1" spc="-10">
                        <a:latin typeface="Century Gothic"/>
                        <a:cs typeface="Century Gothic"/>
                      </a:endParaRPr>
                    </a:p>
                    <a:p>
                      <a:pPr marL="67945">
                        <a:lnSpc>
                          <a:spcPts val="1250"/>
                        </a:lnSpc>
                      </a:pPr>
                      <a:r>
                        <a:rPr sz="1000" b="1" spc="-10">
                          <a:latin typeface="Century Gothic"/>
                          <a:cs typeface="Century Gothic"/>
                        </a:rPr>
                        <a:t>VALOKUVA</a:t>
                      </a:r>
                      <a:endParaRPr sz="1000">
                        <a:latin typeface="Century Gothic"/>
                        <a:cs typeface="Century Gothic"/>
                      </a:endParaRPr>
                    </a:p>
                  </a:txBody>
                  <a:tcPr marL="0" marR="0" marT="0" marB="0">
                    <a:lnR w="6350">
                      <a:solidFill>
                        <a:srgbClr val="BEBEBE"/>
                      </a:solidFill>
                      <a:prstDash val="solid"/>
                    </a:lnR>
                  </a:tcPr>
                </a:tc>
                <a:tc rowSpan="2" hMerge="1">
                  <a:txBody>
                    <a:bodyPr/>
                    <a:lstStyle/>
                    <a:p>
                      <a:endParaRPr/>
                    </a:p>
                  </a:txBody>
                  <a:tcPr marL="0" marR="0" marT="0" marB="0"/>
                </a:tc>
                <a:tc>
                  <a:txBody>
                    <a:bodyPr/>
                    <a:lstStyle/>
                    <a:p>
                      <a:pPr marL="69850" marR="518159">
                        <a:lnSpc>
                          <a:spcPct val="102000"/>
                        </a:lnSpc>
                      </a:pPr>
                      <a:r>
                        <a:rPr sz="900" b="1">
                          <a:latin typeface="Century Gothic"/>
                          <a:cs typeface="Century Gothic"/>
                        </a:rPr>
                        <a:t>ARVOT,</a:t>
                      </a:r>
                      <a:r>
                        <a:rPr sz="900" b="1" spc="-60">
                          <a:latin typeface="Century Gothic"/>
                          <a:cs typeface="Century Gothic"/>
                        </a:rPr>
                        <a:t> </a:t>
                      </a:r>
                      <a:r>
                        <a:rPr sz="900" b="1">
                          <a:latin typeface="Century Gothic"/>
                          <a:cs typeface="Century Gothic"/>
                        </a:rPr>
                        <a:t>MOTIVAATTORIT,</a:t>
                      </a:r>
                      <a:r>
                        <a:rPr sz="900" b="1" spc="-40">
                          <a:latin typeface="Century Gothic"/>
                          <a:cs typeface="Century Gothic"/>
                        </a:rPr>
                        <a:t> </a:t>
                      </a:r>
                      <a:r>
                        <a:rPr sz="900" b="1" spc="-10">
                          <a:latin typeface="Century Gothic"/>
                          <a:cs typeface="Century Gothic"/>
                        </a:rPr>
                        <a:t>TAVOITTEET, HAASTEET</a:t>
                      </a:r>
                      <a:endParaRPr sz="900">
                        <a:latin typeface="Century Gothic"/>
                        <a:cs typeface="Century Gothic"/>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rowSpan="5">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645"/>
                        </a:spcBef>
                      </a:pPr>
                      <a:r>
                        <a:rPr sz="900" b="1">
                          <a:latin typeface="Century Gothic"/>
                          <a:cs typeface="Century Gothic"/>
                        </a:rPr>
                        <a:t>OSTON</a:t>
                      </a:r>
                      <a:r>
                        <a:rPr sz="900" b="1" spc="-20">
                          <a:latin typeface="Century Gothic"/>
                          <a:cs typeface="Century Gothic"/>
                        </a:rPr>
                        <a:t> </a:t>
                      </a:r>
                      <a:r>
                        <a:rPr sz="900" b="1" spc="-10">
                          <a:latin typeface="Century Gothic"/>
                          <a:cs typeface="Century Gothic"/>
                        </a:rPr>
                        <a:t>ESTEET</a:t>
                      </a:r>
                      <a:r>
                        <a:rPr sz="900" b="1" spc="-25">
                          <a:latin typeface="Century Gothic"/>
                          <a:cs typeface="Century Gothic"/>
                        </a:rPr>
                        <a:t> </a:t>
                      </a:r>
                      <a:r>
                        <a:rPr sz="900" b="1">
                          <a:latin typeface="Century Gothic"/>
                          <a:cs typeface="Century Gothic"/>
                        </a:rPr>
                        <a:t>JA</a:t>
                      </a:r>
                      <a:r>
                        <a:rPr sz="900" b="1" spc="-25">
                          <a:latin typeface="Century Gothic"/>
                          <a:cs typeface="Century Gothic"/>
                        </a:rPr>
                        <a:t> </a:t>
                      </a:r>
                      <a:r>
                        <a:rPr sz="900" b="1">
                          <a:latin typeface="Century Gothic"/>
                          <a:cs typeface="Century Gothic"/>
                        </a:rPr>
                        <a:t>TIEDON</a:t>
                      </a:r>
                      <a:r>
                        <a:rPr sz="900" b="1" spc="-20">
                          <a:latin typeface="Century Gothic"/>
                          <a:cs typeface="Century Gothic"/>
                        </a:rPr>
                        <a:t> </a:t>
                      </a:r>
                      <a:r>
                        <a:rPr sz="900" b="1" spc="-10">
                          <a:latin typeface="Century Gothic"/>
                          <a:cs typeface="Century Gothic"/>
                        </a:rPr>
                        <a:t>TARPEET</a:t>
                      </a:r>
                      <a:endParaRPr sz="900">
                        <a:latin typeface="Century Gothic"/>
                        <a:cs typeface="Century Gothic"/>
                      </a:endParaRPr>
                    </a:p>
                  </a:txBody>
                  <a:tcPr marL="0" marR="0" marT="742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extLst>
                  <a:ext uri="{0D108BD9-81ED-4DB2-BD59-A6C34878D82A}">
                    <a16:rowId xmlns:a16="http://schemas.microsoft.com/office/drawing/2014/main" val="10000"/>
                  </a:ext>
                </a:extLst>
              </a:tr>
              <a:tr h="1883400">
                <a:tc vMerge="1">
                  <a:txBody>
                    <a:bodyPr/>
                    <a:lstStyle/>
                    <a:p>
                      <a:endParaRPr/>
                    </a:p>
                  </a:txBody>
                  <a:tcPr marL="0" marR="0" marT="0" marB="0">
                    <a:solidFill>
                      <a:srgbClr val="EEF5F9"/>
                    </a:solidFill>
                  </a:tcPr>
                </a:tc>
                <a:tc gridSpan="2" vMerge="1">
                  <a:txBody>
                    <a:bodyPr/>
                    <a:lstStyle/>
                    <a:p>
                      <a:endParaRPr/>
                    </a:p>
                  </a:txBody>
                  <a:tcPr marL="0" marR="0" marT="0" marB="0">
                    <a:lnR w="6350">
                      <a:solidFill>
                        <a:srgbClr val="BEBEBE"/>
                      </a:solidFill>
                      <a:prstDash val="solid"/>
                    </a:lnR>
                  </a:tcPr>
                </a:tc>
                <a:tc hMerge="1" vMerge="1">
                  <a:txBody>
                    <a:bodyPr/>
                    <a:lstStyle/>
                    <a:p>
                      <a:endParaRPr/>
                    </a:p>
                  </a:txBody>
                  <a:tcPr marL="0" marR="0" marT="0" marB="0"/>
                </a:tc>
                <a:tc rowSpan="4">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rowSpan="4">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1"/>
                  </a:ext>
                </a:extLst>
              </a:tr>
              <a:tr h="219591">
                <a:tc gridSpan="3">
                  <a:txBody>
                    <a:bodyPr/>
                    <a:lstStyle/>
                    <a:p>
                      <a:pPr>
                        <a:lnSpc>
                          <a:spcPct val="100000"/>
                        </a:lnSpc>
                      </a:pPr>
                      <a:endParaRPr sz="900">
                        <a:latin typeface="Times New Roman"/>
                        <a:cs typeface="Times New Roman"/>
                      </a:endParaRPr>
                    </a:p>
                  </a:txBody>
                  <a:tcPr marL="0" marR="0" marT="0" marB="0">
                    <a:lnR w="6350">
                      <a:solidFill>
                        <a:srgbClr val="BEBEBE"/>
                      </a:solidFill>
                      <a:prstDash val="solid"/>
                    </a:lnR>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2"/>
                  </a:ext>
                </a:extLst>
              </a:tr>
              <a:tr h="215954">
                <a:tc gridSpan="2">
                  <a:txBody>
                    <a:bodyPr/>
                    <a:lstStyle/>
                    <a:p>
                      <a:pPr marL="67945">
                        <a:lnSpc>
                          <a:spcPct val="100000"/>
                        </a:lnSpc>
                        <a:spcBef>
                          <a:spcPts val="190"/>
                        </a:spcBef>
                      </a:pPr>
                      <a:r>
                        <a:rPr sz="800" b="1" spc="-20">
                          <a:latin typeface="Century Gothic"/>
                          <a:cs typeface="Century Gothic"/>
                        </a:rPr>
                        <a:t>NIMI</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B w="6350">
                      <a:solidFill>
                        <a:srgbClr val="BEBEBE"/>
                      </a:solidFill>
                      <a:prstDash val="solid"/>
                    </a:lnB>
                    <a:solidFill>
                      <a:srgbClr val="D4DCE3"/>
                    </a:solidFill>
                  </a:tcPr>
                </a:tc>
                <a:tc hMerge="1">
                  <a:txBody>
                    <a:bodyPr/>
                    <a:lstStyle/>
                    <a:p>
                      <a:endParaRPr/>
                    </a:p>
                  </a:txBody>
                  <a:tcPr marL="0" marR="0" marT="0" marB="0"/>
                </a:tc>
                <a:tc row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3"/>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4"/>
                  </a:ext>
                </a:extLst>
              </a:tr>
              <a:tr h="215954">
                <a:tc gridSpan="2">
                  <a:txBody>
                    <a:bodyPr/>
                    <a:lstStyle/>
                    <a:p>
                      <a:pPr marL="67945">
                        <a:lnSpc>
                          <a:spcPct val="100000"/>
                        </a:lnSpc>
                        <a:spcBef>
                          <a:spcPts val="190"/>
                        </a:spcBef>
                      </a:pPr>
                      <a:r>
                        <a:rPr sz="800" b="1" spc="-25">
                          <a:latin typeface="Century Gothic"/>
                          <a:cs typeface="Century Gothic"/>
                        </a:rPr>
                        <a:t>IKÄ</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gridSpan="4">
                  <a:txBody>
                    <a:bodyPr/>
                    <a:lstStyle/>
                    <a:p>
                      <a:pPr>
                        <a:lnSpc>
                          <a:spcPct val="100000"/>
                        </a:lnSpc>
                      </a:pPr>
                      <a:endParaRPr sz="900">
                        <a:latin typeface="Times New Roman"/>
                        <a:cs typeface="Times New Roman"/>
                      </a:endParaRPr>
                    </a:p>
                  </a:txBody>
                  <a:tcPr marL="0" marR="0" marT="0" marB="0">
                    <a:lnL w="6350">
                      <a:solidFill>
                        <a:srgbClr val="BEBEBE"/>
                      </a:solidFill>
                      <a:prstDash val="soli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403571">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rowSpan="1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655"/>
                        </a:spcBef>
                      </a:pPr>
                      <a:r>
                        <a:rPr sz="900" b="1" spc="-10">
                          <a:latin typeface="Century Gothic"/>
                          <a:cs typeface="Century Gothic"/>
                        </a:rPr>
                        <a:t>OSTOKÄYTTÄYTYMINEN</a:t>
                      </a:r>
                      <a:r>
                        <a:rPr sz="900" b="1" spc="35">
                          <a:latin typeface="Century Gothic"/>
                          <a:cs typeface="Century Gothic"/>
                        </a:rPr>
                        <a:t> </a:t>
                      </a:r>
                      <a:r>
                        <a:rPr sz="900" b="1" spc="-10">
                          <a:latin typeface="Century Gothic"/>
                          <a:cs typeface="Century Gothic"/>
                        </a:rPr>
                        <a:t>(ONLINE)</a:t>
                      </a:r>
                      <a:endParaRPr sz="900">
                        <a:latin typeface="Century Gothic"/>
                        <a:cs typeface="Century Gothic"/>
                      </a:endParaRPr>
                    </a:p>
                  </a:txBody>
                  <a:tcPr marL="0" marR="0" marT="75432"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rowSpan="1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tcPr>
                </a:tc>
                <a:tc>
                  <a:txBody>
                    <a:bodyPr/>
                    <a:lstStyle/>
                    <a:p>
                      <a:pPr marL="69850" marR="320675">
                        <a:lnSpc>
                          <a:spcPts val="1240"/>
                        </a:lnSpc>
                      </a:pPr>
                      <a:r>
                        <a:rPr sz="900" b="1">
                          <a:latin typeface="Century Gothic"/>
                          <a:cs typeface="Century Gothic"/>
                        </a:rPr>
                        <a:t>TIEDON</a:t>
                      </a:r>
                      <a:r>
                        <a:rPr sz="900" b="1" spc="-40">
                          <a:latin typeface="Century Gothic"/>
                          <a:cs typeface="Century Gothic"/>
                        </a:rPr>
                        <a:t> </a:t>
                      </a:r>
                      <a:r>
                        <a:rPr sz="900" b="1">
                          <a:latin typeface="Century Gothic"/>
                          <a:cs typeface="Century Gothic"/>
                        </a:rPr>
                        <a:t>HANKINTA,</a:t>
                      </a:r>
                      <a:r>
                        <a:rPr sz="900" b="1" spc="-45">
                          <a:latin typeface="Century Gothic"/>
                          <a:cs typeface="Century Gothic"/>
                        </a:rPr>
                        <a:t> </a:t>
                      </a:r>
                      <a:r>
                        <a:rPr sz="900" b="1">
                          <a:latin typeface="Century Gothic"/>
                          <a:cs typeface="Century Gothic"/>
                        </a:rPr>
                        <a:t>KANAVAT,</a:t>
                      </a:r>
                      <a:r>
                        <a:rPr sz="900" b="1" spc="-35">
                          <a:latin typeface="Century Gothic"/>
                          <a:cs typeface="Century Gothic"/>
                        </a:rPr>
                        <a:t> </a:t>
                      </a:r>
                      <a:r>
                        <a:rPr sz="900" b="1" spc="-10">
                          <a:latin typeface="Century Gothic"/>
                          <a:cs typeface="Century Gothic"/>
                        </a:rPr>
                        <a:t>SISÄLLÖN </a:t>
                      </a:r>
                      <a:r>
                        <a:rPr sz="900" b="1">
                          <a:latin typeface="Century Gothic"/>
                          <a:cs typeface="Century Gothic"/>
                        </a:rPr>
                        <a:t>MUOTO</a:t>
                      </a:r>
                      <a:r>
                        <a:rPr sz="900" b="1" spc="-30">
                          <a:latin typeface="Century Gothic"/>
                          <a:cs typeface="Century Gothic"/>
                        </a:rPr>
                        <a:t> </a:t>
                      </a:r>
                      <a:r>
                        <a:rPr sz="900" b="1">
                          <a:latin typeface="Century Gothic"/>
                          <a:cs typeface="Century Gothic"/>
                        </a:rPr>
                        <a:t>JA</a:t>
                      </a:r>
                      <a:r>
                        <a:rPr sz="900" b="1" spc="-25">
                          <a:latin typeface="Century Gothic"/>
                          <a:cs typeface="Century Gothic"/>
                        </a:rPr>
                        <a:t> </a:t>
                      </a:r>
                      <a:r>
                        <a:rPr sz="900" b="1" spc="-10">
                          <a:latin typeface="Century Gothic"/>
                          <a:cs typeface="Century Gothic"/>
                        </a:rPr>
                        <a:t>AVAINSANAT</a:t>
                      </a:r>
                      <a:endParaRPr sz="900">
                        <a:latin typeface="Century Gothic"/>
                        <a:cs typeface="Century Gothic"/>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extLst>
                  <a:ext uri="{0D108BD9-81ED-4DB2-BD59-A6C34878D82A}">
                    <a16:rowId xmlns:a16="http://schemas.microsoft.com/office/drawing/2014/main" val="10006"/>
                  </a:ext>
                </a:extLst>
              </a:tr>
              <a:tr h="215954">
                <a:tc gridSpan="2">
                  <a:txBody>
                    <a:bodyPr/>
                    <a:lstStyle/>
                    <a:p>
                      <a:pPr marL="67945">
                        <a:lnSpc>
                          <a:spcPct val="100000"/>
                        </a:lnSpc>
                        <a:spcBef>
                          <a:spcPts val="190"/>
                        </a:spcBef>
                      </a:pPr>
                      <a:r>
                        <a:rPr sz="800" b="1" spc="-10">
                          <a:latin typeface="Century Gothic"/>
                          <a:cs typeface="Century Gothic"/>
                        </a:rPr>
                        <a:t>ASUINPAIKKA</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rowSpan="11">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190"/>
                        </a:spcBef>
                      </a:pPr>
                      <a:r>
                        <a:rPr sz="800" b="1" spc="-10">
                          <a:latin typeface="Century Gothic"/>
                          <a:cs typeface="Century Gothic"/>
                        </a:rPr>
                        <a:t>WEBBI</a:t>
                      </a:r>
                      <a:r>
                        <a:rPr lang="fi-FI" sz="800" b="1" spc="-10">
                          <a:latin typeface="Century Gothic"/>
                          <a:cs typeface="Century Gothic"/>
                        </a:rPr>
                        <a:t>SIVUT</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7"/>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08"/>
                  </a:ext>
                </a:extLst>
              </a:tr>
              <a:tr h="215954">
                <a:tc gridSpan="2">
                  <a:txBody>
                    <a:bodyPr/>
                    <a:lstStyle/>
                    <a:p>
                      <a:pPr marL="67945">
                        <a:lnSpc>
                          <a:spcPct val="100000"/>
                        </a:lnSpc>
                        <a:spcBef>
                          <a:spcPts val="190"/>
                        </a:spcBef>
                      </a:pPr>
                      <a:r>
                        <a:rPr sz="800" b="1" spc="-10">
                          <a:latin typeface="Century Gothic"/>
                          <a:cs typeface="Century Gothic"/>
                        </a:rPr>
                        <a:t>AMMATTI/TITTELI</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190"/>
                        </a:spcBef>
                      </a:pPr>
                      <a:r>
                        <a:rPr sz="800" b="1" spc="-10">
                          <a:latin typeface="Century Gothic"/>
                          <a:cs typeface="Century Gothic"/>
                        </a:rPr>
                        <a:t>BLOGIT</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09"/>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0"/>
                  </a:ext>
                </a:extLst>
              </a:tr>
              <a:tr h="217410">
                <a:tc gridSpan="2">
                  <a:txBody>
                    <a:bodyPr/>
                    <a:lstStyle/>
                    <a:p>
                      <a:pPr marL="67945">
                        <a:lnSpc>
                          <a:spcPct val="100000"/>
                        </a:lnSpc>
                        <a:spcBef>
                          <a:spcPts val="200"/>
                        </a:spcBef>
                      </a:pPr>
                      <a:r>
                        <a:rPr sz="800" b="1" spc="-10">
                          <a:latin typeface="Century Gothic"/>
                          <a:cs typeface="Century Gothic"/>
                        </a:rPr>
                        <a:t>KOULUTUS</a:t>
                      </a:r>
                      <a:endParaRPr sz="800">
                        <a:latin typeface="Century Gothic"/>
                        <a:cs typeface="Century Gothic"/>
                      </a:endParaRPr>
                    </a:p>
                  </a:txBody>
                  <a:tcPr marL="0" marR="0" marT="23033"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200"/>
                        </a:spcBef>
                      </a:pPr>
                      <a:r>
                        <a:rPr sz="800" b="1" spc="-10">
                          <a:latin typeface="Century Gothic"/>
                          <a:cs typeface="Century Gothic"/>
                        </a:rPr>
                        <a:t>WEBINAARIT</a:t>
                      </a:r>
                      <a:endParaRPr sz="800">
                        <a:latin typeface="Century Gothic"/>
                        <a:cs typeface="Century Gothic"/>
                      </a:endParaRPr>
                    </a:p>
                  </a:txBody>
                  <a:tcPr marL="0" marR="0" marT="23033"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11"/>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2"/>
                  </a:ext>
                </a:extLst>
              </a:tr>
              <a:tr h="215954">
                <a:tc gridSpan="2">
                  <a:txBody>
                    <a:bodyPr/>
                    <a:lstStyle/>
                    <a:p>
                      <a:pPr marL="67945">
                        <a:lnSpc>
                          <a:spcPct val="100000"/>
                        </a:lnSpc>
                        <a:spcBef>
                          <a:spcPts val="190"/>
                        </a:spcBef>
                      </a:pPr>
                      <a:r>
                        <a:rPr sz="800" b="1" spc="-10">
                          <a:latin typeface="Century Gothic"/>
                          <a:cs typeface="Century Gothic"/>
                        </a:rPr>
                        <a:t>AVIOSÄÄTY</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190"/>
                        </a:spcBef>
                      </a:pPr>
                      <a:r>
                        <a:rPr sz="800" b="1" spc="-10">
                          <a:latin typeface="Century Gothic"/>
                          <a:cs typeface="Century Gothic"/>
                        </a:rPr>
                        <a:t>SOVELLUKSET</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13"/>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4"/>
                  </a:ext>
                </a:extLst>
              </a:tr>
              <a:tr h="215954">
                <a:tc gridSpan="2">
                  <a:txBody>
                    <a:bodyPr/>
                    <a:lstStyle/>
                    <a:p>
                      <a:pPr marL="67945">
                        <a:lnSpc>
                          <a:spcPct val="100000"/>
                        </a:lnSpc>
                        <a:spcBef>
                          <a:spcPts val="190"/>
                        </a:spcBef>
                      </a:pPr>
                      <a:r>
                        <a:rPr sz="800" b="1">
                          <a:latin typeface="Century Gothic"/>
                          <a:cs typeface="Century Gothic"/>
                        </a:rPr>
                        <a:t>HARRASTUKSET</a:t>
                      </a:r>
                      <a:r>
                        <a:rPr sz="800" b="1" spc="-25">
                          <a:latin typeface="Century Gothic"/>
                          <a:cs typeface="Century Gothic"/>
                        </a:rPr>
                        <a:t> </a:t>
                      </a:r>
                      <a:r>
                        <a:rPr sz="800" b="1">
                          <a:latin typeface="Century Gothic"/>
                          <a:cs typeface="Century Gothic"/>
                        </a:rPr>
                        <a:t>JA</a:t>
                      </a:r>
                      <a:r>
                        <a:rPr sz="800" b="1" spc="-35">
                          <a:latin typeface="Century Gothic"/>
                          <a:cs typeface="Century Gothic"/>
                        </a:rPr>
                        <a:t> </a:t>
                      </a:r>
                      <a:r>
                        <a:rPr sz="800" b="1">
                          <a:latin typeface="Century Gothic"/>
                          <a:cs typeface="Century Gothic"/>
                        </a:rPr>
                        <a:t>MIELENKIINNON</a:t>
                      </a:r>
                      <a:r>
                        <a:rPr sz="800" b="1" spc="-25">
                          <a:latin typeface="Century Gothic"/>
                          <a:cs typeface="Century Gothic"/>
                        </a:rPr>
                        <a:t> </a:t>
                      </a:r>
                      <a:r>
                        <a:rPr sz="800" b="1" spc="-10">
                          <a:latin typeface="Century Gothic"/>
                          <a:cs typeface="Century Gothic"/>
                        </a:rPr>
                        <a:t>KOHTEET</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190"/>
                        </a:spcBef>
                      </a:pPr>
                      <a:r>
                        <a:rPr sz="800" b="1" spc="-20">
                          <a:latin typeface="Century Gothic"/>
                          <a:cs typeface="Century Gothic"/>
                        </a:rPr>
                        <a:t>SOME</a:t>
                      </a:r>
                      <a:endParaRPr sz="800">
                        <a:latin typeface="Century Gothic"/>
                        <a:cs typeface="Century Gothic"/>
                      </a:endParaRPr>
                    </a:p>
                  </a:txBody>
                  <a:tcPr marL="0" marR="0" marT="21881"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15"/>
                  </a:ext>
                </a:extLst>
              </a:tr>
              <a:tr h="320660">
                <a:tc gridSpan="2">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a:lnSpc>
                          <a:spcPct val="100000"/>
                        </a:lnSpc>
                      </a:pPr>
                      <a:endParaRPr sz="900">
                        <a:latin typeface="Times New Roman"/>
                        <a:cs typeface="Times New Roman"/>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extLst>
                  <a:ext uri="{0D108BD9-81ED-4DB2-BD59-A6C34878D82A}">
                    <a16:rowId xmlns:a16="http://schemas.microsoft.com/office/drawing/2014/main" val="10016"/>
                  </a:ext>
                </a:extLst>
              </a:tr>
              <a:tr h="218136">
                <a:tc gridSpan="2">
                  <a:txBody>
                    <a:bodyPr/>
                    <a:lstStyle/>
                    <a:p>
                      <a:pPr marL="67945">
                        <a:lnSpc>
                          <a:spcPct val="100000"/>
                        </a:lnSpc>
                        <a:spcBef>
                          <a:spcPts val="204"/>
                        </a:spcBef>
                      </a:pPr>
                      <a:r>
                        <a:rPr sz="800" b="1" spc="-10">
                          <a:latin typeface="Century Gothic"/>
                          <a:cs typeface="Century Gothic"/>
                        </a:rPr>
                        <a:t>VUOSIANSIOT</a:t>
                      </a:r>
                      <a:endParaRPr sz="800">
                        <a:latin typeface="Century Gothic"/>
                        <a:cs typeface="Century Gothic"/>
                      </a:endParaRPr>
                    </a:p>
                  </a:txBody>
                  <a:tcPr marL="0" marR="0" marT="23608"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D4DCE3"/>
                    </a:solidFill>
                  </a:tcPr>
                </a:tc>
                <a:tc hMerge="1">
                  <a:txBody>
                    <a:bodyPr/>
                    <a:lstStyle/>
                    <a:p>
                      <a:endParaRPr/>
                    </a:p>
                  </a:txBody>
                  <a:tcPr marL="0" marR="0" marT="0" marB="0"/>
                </a:tc>
                <a:tc vMerge="1">
                  <a:txBody>
                    <a:bodyPr/>
                    <a:lstStyle/>
                    <a:p>
                      <a:endParaRPr/>
                    </a:p>
                  </a:txBody>
                  <a:tcPr marL="0" marR="0" marT="0" marB="0">
                    <a:lnL w="6350">
                      <a:solidFill>
                        <a:srgbClr val="BEBEBE"/>
                      </a:solidFill>
                      <a:prstDash val="solid"/>
                    </a:lnL>
                    <a:lnR w="6350">
                      <a:solidFill>
                        <a:srgbClr val="BEBEBE"/>
                      </a:solidFill>
                      <a:prstDash val="solid"/>
                    </a:lnR>
                  </a:tcPr>
                </a:tc>
                <a:tc vMerge="1">
                  <a:txBody>
                    <a:bodyPr/>
                    <a:lstStyle/>
                    <a:p>
                      <a:endParaRPr/>
                    </a:p>
                  </a:txBody>
                  <a:tcPr marL="0" marR="0" marT="0"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tcPr>
                </a:tc>
                <a:tc vMerge="1">
                  <a:txBody>
                    <a:bodyPr/>
                    <a:lstStyle/>
                    <a:p>
                      <a:endParaRPr/>
                    </a:p>
                  </a:txBody>
                  <a:tcPr marL="0" marR="0" marT="0" marB="0">
                    <a:lnL w="6350">
                      <a:solidFill>
                        <a:srgbClr val="BEBEBE"/>
                      </a:solidFill>
                      <a:prstDash val="solid"/>
                    </a:lnL>
                    <a:lnR w="6350">
                      <a:solidFill>
                        <a:srgbClr val="BEBEBE"/>
                      </a:solidFill>
                      <a:prstDash val="solid"/>
                    </a:lnR>
                  </a:tcPr>
                </a:tc>
                <a:tc>
                  <a:txBody>
                    <a:bodyPr/>
                    <a:lstStyle/>
                    <a:p>
                      <a:pPr marL="69850">
                        <a:lnSpc>
                          <a:spcPct val="100000"/>
                        </a:lnSpc>
                        <a:spcBef>
                          <a:spcPts val="204"/>
                        </a:spcBef>
                      </a:pPr>
                      <a:r>
                        <a:rPr sz="800" b="1" spc="-20">
                          <a:latin typeface="Century Gothic"/>
                          <a:cs typeface="Century Gothic"/>
                        </a:rPr>
                        <a:t>MUUT</a:t>
                      </a:r>
                      <a:endParaRPr sz="800">
                        <a:latin typeface="Century Gothic"/>
                        <a:cs typeface="Century Gothic"/>
                      </a:endParaRPr>
                    </a:p>
                  </a:txBody>
                  <a:tcPr marL="0" marR="0" marT="23608" marB="0">
                    <a:lnL w="6350">
                      <a:solidFill>
                        <a:srgbClr val="BEBEBE"/>
                      </a:solidFill>
                      <a:prstDash val="solid"/>
                    </a:lnL>
                    <a:lnR w="6350">
                      <a:solidFill>
                        <a:srgbClr val="BEBEBE"/>
                      </a:solidFill>
                      <a:prstDash val="solid"/>
                    </a:lnR>
                    <a:lnT w="6350">
                      <a:solidFill>
                        <a:srgbClr val="BEBEBE"/>
                      </a:solidFill>
                      <a:prstDash val="solid"/>
                    </a:lnT>
                    <a:lnB w="6350">
                      <a:solidFill>
                        <a:srgbClr val="BEBEBE"/>
                      </a:solidFill>
                      <a:prstDash val="solid"/>
                    </a:lnB>
                    <a:solidFill>
                      <a:srgbClr val="F1F1F1"/>
                    </a:solidFill>
                  </a:tcPr>
                </a:tc>
                <a:extLst>
                  <a:ext uri="{0D108BD9-81ED-4DB2-BD59-A6C34878D82A}">
                    <a16:rowId xmlns:a16="http://schemas.microsoft.com/office/drawing/2014/main" val="10017"/>
                  </a:ext>
                </a:extLst>
              </a:tr>
            </a:tbl>
          </a:graphicData>
        </a:graphic>
      </p:graphicFrame>
      <p:pic>
        <p:nvPicPr>
          <p:cNvPr id="7" name="object 4">
            <a:extLst>
              <a:ext uri="{FF2B5EF4-FFF2-40B4-BE49-F238E27FC236}">
                <a16:creationId xmlns:a16="http://schemas.microsoft.com/office/drawing/2014/main" id="{CE43B7DF-79E7-1B35-1201-8FD0D3B46972}"/>
              </a:ext>
              <a:ext uri="{C183D7F6-B498-43B3-948B-1728B52AA6E4}">
                <adec:decorative xmlns:adec="http://schemas.microsoft.com/office/drawing/2017/decorative" val="1"/>
              </a:ext>
            </a:extLst>
          </p:cNvPr>
          <p:cNvPicPr/>
          <p:nvPr/>
        </p:nvPicPr>
        <p:blipFill rotWithShape="1">
          <a:blip r:embed="rId2" cstate="print"/>
          <a:srcRect r="25308"/>
          <a:stretch/>
        </p:blipFill>
        <p:spPr>
          <a:xfrm>
            <a:off x="513962" y="933879"/>
            <a:ext cx="1934345" cy="1287073"/>
          </a:xfrm>
          <a:prstGeom prst="rect">
            <a:avLst/>
          </a:prstGeom>
        </p:spPr>
      </p:pic>
    </p:spTree>
    <p:extLst>
      <p:ext uri="{BB962C8B-B14F-4D97-AF65-F5344CB8AC3E}">
        <p14:creationId xmlns:p14="http://schemas.microsoft.com/office/powerpoint/2010/main" val="4261192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fi-FI"/>
              <a:t>1.1 Toimintaympäristön</a:t>
            </a:r>
            <a:r>
              <a:rPr lang="fi-FI" noProof="0"/>
              <a:t> potentiaali-kartoitus: c) segmentointi</a:t>
            </a:r>
          </a:p>
        </p:txBody>
      </p:sp>
      <p:sp>
        <p:nvSpPr>
          <p:cNvPr id="3" name="Text Placeholder 2">
            <a:extLst>
              <a:ext uri="{FF2B5EF4-FFF2-40B4-BE49-F238E27FC236}">
                <a16:creationId xmlns:a16="http://schemas.microsoft.com/office/drawing/2014/main" id="{4AC3225D-FC47-937E-3CBB-11EDA007FAA0}"/>
              </a:ext>
            </a:extLst>
          </p:cNvPr>
          <p:cNvSpPr>
            <a:spLocks noGrp="1"/>
          </p:cNvSpPr>
          <p:nvPr>
            <p:ph type="body" idx="10"/>
          </p:nvPr>
        </p:nvSpPr>
        <p:spPr>
          <a:xfrm>
            <a:off x="4724401" y="2238374"/>
            <a:ext cx="6878660" cy="3862603"/>
          </a:xfrm>
        </p:spPr>
        <p:txBody>
          <a:bodyPr>
            <a:normAutofit fontScale="92500"/>
          </a:bodyPr>
          <a:lstStyle/>
          <a:p>
            <a:pPr marL="0" indent="0">
              <a:buNone/>
            </a:pPr>
            <a:r>
              <a:rPr lang="fi-FI" sz="1500" b="1"/>
              <a:t>C. Segmentointi </a:t>
            </a:r>
          </a:p>
          <a:p>
            <a:pPr marL="263525" lvl="1" indent="-263525"/>
            <a:endParaRPr lang="fi-FI" sz="1500"/>
          </a:p>
          <a:p>
            <a:pPr marL="263525" indent="-263525">
              <a:buFont typeface="Wingdings" panose="05000000000000000000" pitchFamily="2" charset="2"/>
              <a:buChar char="q"/>
            </a:pPr>
            <a:r>
              <a:rPr lang="fi-FI" sz="1500" b="1"/>
              <a:t>Määritelmä: </a:t>
            </a:r>
            <a:r>
              <a:rPr lang="fi-FI" sz="1500" b="0" i="0">
                <a:effectLst/>
              </a:rPr>
              <a:t>Segmentointi on osa-alue, jossa markkinat jaetaan pienempiin osiin sen perusteella, miten nämä osat eroavat toisistaan tietyissä keskeisissä ominaisuuksissa. Tavoitteena on tunnistaa ja kohdentaa markkinointitoimenpiteitä tehokkaasti eri asiakasryhmille, jotka ovat samankaltaisia tietyissä kriittisissä tekijöissä, kuten tarpeissa, mieltymyksissä, ostokäyttäytymisessä tai demografisissa tiedoissa.</a:t>
            </a:r>
          </a:p>
          <a:p>
            <a:pPr marL="263525" indent="-263525">
              <a:buFont typeface="Wingdings" panose="05000000000000000000" pitchFamily="2" charset="2"/>
              <a:buChar char="q"/>
            </a:pPr>
            <a:r>
              <a:rPr lang="fi-FI" sz="1500" b="0" i="0">
                <a:effectLst/>
              </a:rPr>
              <a:t>Yleisiä segmentoinnin tapoja ovat demografinen segmentointi (esim. ikä, sukupuoli, tulotaso), </a:t>
            </a:r>
            <a:r>
              <a:rPr lang="fi-FI" sz="1500" b="0" i="0" err="1">
                <a:effectLst/>
              </a:rPr>
              <a:t>psykografinen</a:t>
            </a:r>
            <a:r>
              <a:rPr lang="fi-FI" sz="1500" b="0" i="0">
                <a:effectLst/>
              </a:rPr>
              <a:t> segmentointi (esim. elämäntyyli, arvot, persoonallisuus), käyttäytymiseen perustuva segmentointi (esim. ostokäyttäytyminen</a:t>
            </a:r>
            <a:r>
              <a:rPr lang="fi-FI" sz="1500"/>
              <a:t>) </a:t>
            </a:r>
            <a:r>
              <a:rPr lang="fi-FI" sz="1500" b="0" i="0">
                <a:effectLst/>
              </a:rPr>
              <a:t>ja maantieteellinen segmentointi (esim. alueelliset erot, kaupunki vs. maaseutu).</a:t>
            </a:r>
            <a:endParaRPr lang="fi-FI" sz="1500"/>
          </a:p>
          <a:p>
            <a:pPr marL="263525" indent="-263525">
              <a:buFont typeface="Wingdings" panose="05000000000000000000" pitchFamily="2" charset="2"/>
              <a:buChar char="q"/>
            </a:pPr>
            <a:r>
              <a:rPr lang="fi-FI" sz="1500" b="1"/>
              <a:t>Tehtävä: </a:t>
            </a:r>
            <a:r>
              <a:rPr lang="fi-FI" sz="1500"/>
              <a:t>Tee tulkintaa tekemiesi asiakashaastattelujen sekä asiakaspersoonien pohjalta ja määrittele liiketoimintaan parhaiten soveltuva segmentointitapa. Kuvaa segmentit Canvas-malliin (dia 53).</a:t>
            </a:r>
          </a:p>
          <a:p>
            <a:pPr marL="263525" indent="-263525">
              <a:buFont typeface="Wingdings" panose="05000000000000000000" pitchFamily="2" charset="2"/>
              <a:buChar char="q"/>
            </a:pPr>
            <a:r>
              <a:rPr lang="fi-FI" sz="1500" b="1"/>
              <a:t>Tukimateriaali: </a:t>
            </a:r>
            <a:r>
              <a:rPr lang="en-US" sz="1500" b="0" i="0">
                <a:effectLst/>
              </a:rPr>
              <a:t>Market Segmentation: How to Do It, How to Profit from It; McDonald., M, Dunbar., I. 2012</a:t>
            </a:r>
            <a:r>
              <a:rPr lang="en-US" sz="1500"/>
              <a:t>.</a:t>
            </a:r>
          </a:p>
        </p:txBody>
      </p:sp>
      <p:pic>
        <p:nvPicPr>
          <p:cNvPr id="5" name="Picture 4">
            <a:extLst>
              <a:ext uri="{FF2B5EF4-FFF2-40B4-BE49-F238E27FC236}">
                <a16:creationId xmlns:a16="http://schemas.microsoft.com/office/drawing/2014/main" id="{49430E08-7DA4-0951-275A-FFCADF2BF83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1126" y="2313690"/>
            <a:ext cx="2282294" cy="3787288"/>
          </a:xfrm>
          <a:prstGeom prst="rect">
            <a:avLst/>
          </a:prstGeom>
        </p:spPr>
      </p:pic>
    </p:spTree>
    <p:extLst>
      <p:ext uri="{BB962C8B-B14F-4D97-AF65-F5344CB8AC3E}">
        <p14:creationId xmlns:p14="http://schemas.microsoft.com/office/powerpoint/2010/main" val="3622229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788870"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fi-FI"/>
              <a:t>1.1</a:t>
            </a:r>
            <a:r>
              <a:rPr lang="fi-FI" noProof="0"/>
              <a:t> Toimintaympäristön </a:t>
            </a:r>
            <a:r>
              <a:rPr lang="fi-FI" noProof="0" err="1"/>
              <a:t>potentiaalikar-toitus</a:t>
            </a:r>
            <a:r>
              <a:rPr lang="fi-FI" noProof="0"/>
              <a:t>: d) kumppanuudet ja verkostointi</a:t>
            </a:r>
          </a:p>
        </p:txBody>
      </p:sp>
      <p:sp>
        <p:nvSpPr>
          <p:cNvPr id="5" name="Text Placeholder 2">
            <a:extLst>
              <a:ext uri="{FF2B5EF4-FFF2-40B4-BE49-F238E27FC236}">
                <a16:creationId xmlns:a16="http://schemas.microsoft.com/office/drawing/2014/main" id="{FFC57AAB-6DCC-C669-9707-2814B963B0C9}"/>
              </a:ext>
            </a:extLst>
          </p:cNvPr>
          <p:cNvSpPr txBox="1">
            <a:spLocks/>
          </p:cNvSpPr>
          <p:nvPr/>
        </p:nvSpPr>
        <p:spPr>
          <a:xfrm>
            <a:off x="4724401" y="2238374"/>
            <a:ext cx="6878660" cy="3862603"/>
          </a:xfrm>
          <a:prstGeom prst="rect">
            <a:avLst/>
          </a:prstGeom>
        </p:spPr>
        <p:txBody>
          <a:bodyPr anchor="t">
            <a:normAutofit fontScale="925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500" b="1"/>
              <a:t>D. Kumppanuudet ja verkostointi</a:t>
            </a:r>
          </a:p>
          <a:p>
            <a:pPr marL="263525" lvl="1" indent="-263525"/>
            <a:endParaRPr lang="fi-FI" sz="1500"/>
          </a:p>
          <a:p>
            <a:pPr marL="263525" indent="-263525">
              <a:buFont typeface="Wingdings" panose="05000000000000000000" pitchFamily="2" charset="2"/>
              <a:buChar char="q"/>
            </a:pPr>
            <a:r>
              <a:rPr lang="fi-FI" sz="1500" b="1"/>
              <a:t>Määritelmä 1: </a:t>
            </a:r>
            <a:r>
              <a:rPr lang="fi-FI" sz="1600" b="0" i="0">
                <a:effectLst/>
              </a:rPr>
              <a:t>Kumppanuudet ovat strategisia suhteita kahden tai useamman organisaation välillä, jotka pyrkivät yhteisiin päämääriin tai hyötyihin. Näissä suhteissa kumppanit voivat jakaa resursseja, tietoa, osaamista tai riskejä. Kumppanuudet voivat olla esimerkiksi toimittaja-asiakas-suhteita, yhteisyrityksiä, markkinointikumppanuuksia tai alihankintasopimuksia. Tavoitteena on yleensä saavuttaa jotain sellaista, mitä organisaatio ei yksinään pystyisi saavuttamaan.</a:t>
            </a:r>
            <a:r>
              <a:rPr lang="fi-FI" sz="1600"/>
              <a:t> </a:t>
            </a:r>
          </a:p>
          <a:p>
            <a:pPr marL="263525" indent="-263525">
              <a:buFont typeface="Wingdings" panose="05000000000000000000" pitchFamily="2" charset="2"/>
              <a:buChar char="q"/>
            </a:pPr>
            <a:r>
              <a:rPr lang="fi-FI" sz="1500" b="1"/>
              <a:t>Määritelmä 2: </a:t>
            </a:r>
            <a:r>
              <a:rPr lang="fi-FI" sz="1600"/>
              <a:t>V</a:t>
            </a:r>
            <a:r>
              <a:rPr lang="fi-FI" sz="1600" b="0" i="0">
                <a:effectLst/>
              </a:rPr>
              <a:t>erkostointi viittaa organisaation pyrkimykseen rakentaa ja ylläpitää suhteita muiden organisaatioiden, yksilöiden tai sidosryhmien kanssa. Verkostointi voi tapahtua eri tasoilla, kuten </a:t>
            </a:r>
            <a:r>
              <a:rPr lang="fi-FI" sz="1600"/>
              <a:t>y</a:t>
            </a:r>
            <a:r>
              <a:rPr lang="fi-FI" sz="1600" b="0" i="0">
                <a:effectLst/>
              </a:rPr>
              <a:t>ksityisen ja julkisen sektorin verkostoissa. Tavoitteena on luoda suhteita, jotka tukevat organisaation tavoitteita, kuten uusien asiakkaiden hankkimista, tiedon jakamista ja oppimista sekä mahdollisuuksien löytämistä yhteistyöhön tai liiketoiminnan kehittämiseen.</a:t>
            </a:r>
            <a:endParaRPr lang="fi-FI" sz="1600"/>
          </a:p>
          <a:p>
            <a:pPr marL="263525" indent="-263525">
              <a:buFont typeface="Wingdings" panose="05000000000000000000" pitchFamily="2" charset="2"/>
              <a:buChar char="q"/>
            </a:pPr>
            <a:r>
              <a:rPr lang="fi-FI" sz="1500" b="1"/>
              <a:t>Tehtävä: </a:t>
            </a:r>
            <a:r>
              <a:rPr lang="fi-FI" sz="1600"/>
              <a:t>Listaa liiketoiminnallesi tärkeimmät toiminnot, asiakkaat (asiakassuhteet) sekä potentiaaliset sidosryhmät Canvas-malliin (dia 53).</a:t>
            </a:r>
            <a:endParaRPr lang="en-US" sz="1500"/>
          </a:p>
        </p:txBody>
      </p:sp>
      <p:pic>
        <p:nvPicPr>
          <p:cNvPr id="6" name="Picture 5">
            <a:extLst>
              <a:ext uri="{FF2B5EF4-FFF2-40B4-BE49-F238E27FC236}">
                <a16:creationId xmlns:a16="http://schemas.microsoft.com/office/drawing/2014/main" id="{B80189FF-DC0D-7DBA-18CE-80183009248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1126" y="2313690"/>
            <a:ext cx="2282294" cy="3787288"/>
          </a:xfrm>
          <a:prstGeom prst="rect">
            <a:avLst/>
          </a:prstGeom>
        </p:spPr>
      </p:pic>
    </p:spTree>
    <p:extLst>
      <p:ext uri="{BB962C8B-B14F-4D97-AF65-F5344CB8AC3E}">
        <p14:creationId xmlns:p14="http://schemas.microsoft.com/office/powerpoint/2010/main" val="1214390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788870"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fi-FI">
                <a:solidFill>
                  <a:schemeClr val="tx1"/>
                </a:solidFill>
                <a:latin typeface="+mj-lt"/>
              </a:rPr>
              <a:t>1.1</a:t>
            </a:r>
            <a:r>
              <a:rPr kumimoji="0" lang="fi-FI" b="1" i="0" u="none" strike="noStrike" kern="1200" cap="none" spc="0" normalizeH="0" baseline="0" noProof="0">
                <a:ln>
                  <a:noFill/>
                </a:ln>
                <a:solidFill>
                  <a:schemeClr val="tx1"/>
                </a:solidFill>
                <a:effectLst/>
                <a:uLnTx/>
                <a:uFillTx/>
                <a:latin typeface="+mj-lt"/>
                <a:ea typeface="+mj-ea"/>
                <a:cs typeface="+mj-cs"/>
              </a:rPr>
              <a:t> Toimintaympäristön potentiaali-kartoitus: e) palvelutarjooma</a:t>
            </a:r>
            <a:endParaRPr lang="fi-FI" noProof="0"/>
          </a:p>
        </p:txBody>
      </p:sp>
      <p:sp>
        <p:nvSpPr>
          <p:cNvPr id="4" name="Text Placeholder 2">
            <a:extLst>
              <a:ext uri="{FF2B5EF4-FFF2-40B4-BE49-F238E27FC236}">
                <a16:creationId xmlns:a16="http://schemas.microsoft.com/office/drawing/2014/main" id="{0C217C64-772B-C38D-82FB-2D1CABE93F34}"/>
              </a:ext>
            </a:extLst>
          </p:cNvPr>
          <p:cNvSpPr txBox="1">
            <a:spLocks/>
          </p:cNvSpPr>
          <p:nvPr/>
        </p:nvSpPr>
        <p:spPr>
          <a:xfrm>
            <a:off x="4724401" y="2238374"/>
            <a:ext cx="6878660" cy="3862603"/>
          </a:xfrm>
          <a:prstGeom prst="rect">
            <a:avLst/>
          </a:prstGeom>
        </p:spPr>
        <p:txBody>
          <a:bodyPr anchor="t">
            <a:normAutofit fontScale="92500" lnSpcReduction="1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t>E. Palvelutarjooma</a:t>
            </a:r>
          </a:p>
          <a:p>
            <a:pPr marL="263525" lvl="1" indent="-263525"/>
            <a:endParaRPr lang="fi-FI" sz="1600"/>
          </a:p>
          <a:p>
            <a:pPr marL="285750" indent="-285750" algn="l">
              <a:buFont typeface="Wingdings" panose="05000000000000000000" pitchFamily="2" charset="2"/>
              <a:buChar char="q"/>
            </a:pPr>
            <a:r>
              <a:rPr lang="fi-FI" sz="1600" b="1"/>
              <a:t>Määritelmä: </a:t>
            </a:r>
            <a:r>
              <a:rPr lang="fi-FI" sz="1600" b="0" i="0">
                <a:effectLst/>
              </a:rPr>
              <a:t>Palvelutarjooma on se kokonaisuus, joka kuvaa yrityksen tarjoamien palveluiden sisältöä, ominaisuuksia ja arvoa asiakkaille. Se käsittää kaikki ne palvelut, jotka yritys tarjoaa asiakkailleen ratkaistakseen näiden tarpeita, vastatakseen odotuksiin ja luodakseen arvoa. </a:t>
            </a:r>
            <a:br>
              <a:rPr lang="fi-FI" sz="1600" b="0" i="0">
                <a:effectLst/>
              </a:rPr>
            </a:br>
            <a:r>
              <a:rPr lang="fi-FI" sz="1600" b="0" i="0">
                <a:effectLst/>
              </a:rPr>
              <a:t>Palvelutarjooma voi sisältää erilaisia elementtejä, kuten palveluiden kuvauksen, ominaisuudet, hyödyt, hinnoittelun, asiakaspalvelun, toimitustavan ja mahdolliset lisäarvopalvelut. </a:t>
            </a:r>
            <a:br>
              <a:rPr lang="fi-FI" sz="1600" b="0" i="0">
                <a:effectLst/>
              </a:rPr>
            </a:br>
            <a:r>
              <a:rPr lang="fi-FI" sz="1600" b="0" i="0">
                <a:effectLst/>
              </a:rPr>
              <a:t>Hyvä palvelutarjooma on selkeä, houkutteleva ja asiakaslähtöinen. Se kommunikoi selkeästi, miten yrityksen tarjoamat palvelut vastaavat asiakkaiden tarpeisiin ja miten ne tuottavat arvoa asiakkaille. </a:t>
            </a:r>
            <a:endParaRPr lang="fi-FI" sz="1600" b="1"/>
          </a:p>
          <a:p>
            <a:pPr marL="263525" indent="-263525">
              <a:buFont typeface="Wingdings" panose="05000000000000000000" pitchFamily="2" charset="2"/>
              <a:buChar char="q"/>
            </a:pPr>
            <a:r>
              <a:rPr lang="fi-FI" sz="1600" b="1"/>
              <a:t>Tehtävä: </a:t>
            </a:r>
            <a:r>
              <a:rPr lang="fi-FI" sz="1600"/>
              <a:t>Kuvaa ja listaa liiketoimintaasi kuuluvat tuotteet/palvelut sekä määrittele niiden tuottama arvo (arvolupaus) asiakkaalle Canvas-työkalun avulla (dia 53). Listaa myös palveluun sitoutuvat toiminnot ja resurssit. </a:t>
            </a:r>
          </a:p>
          <a:p>
            <a:pPr marL="263525" indent="-263525">
              <a:buFont typeface="Wingdings" panose="05000000000000000000" pitchFamily="2" charset="2"/>
              <a:buChar char="q"/>
            </a:pPr>
            <a:r>
              <a:rPr lang="fi-FI" sz="1600" b="1"/>
              <a:t>Tukimateriaali:  </a:t>
            </a:r>
            <a:r>
              <a:rPr lang="fi-FI" sz="1600"/>
              <a:t>Value as a Service, </a:t>
            </a:r>
            <a:r>
              <a:rPr lang="fi-FI" sz="1600" err="1"/>
              <a:t>Embracing</a:t>
            </a:r>
            <a:r>
              <a:rPr lang="fi-FI" sz="1600"/>
              <a:t> </a:t>
            </a:r>
            <a:r>
              <a:rPr lang="fi-FI" sz="1600" err="1"/>
              <a:t>the</a:t>
            </a:r>
            <a:r>
              <a:rPr lang="fi-FI" sz="1600"/>
              <a:t> </a:t>
            </a:r>
            <a:r>
              <a:rPr lang="fi-FI" sz="1600" err="1"/>
              <a:t>coming</a:t>
            </a:r>
            <a:r>
              <a:rPr lang="fi-FI" sz="1600"/>
              <a:t> </a:t>
            </a:r>
            <a:r>
              <a:rPr lang="fi-FI" sz="1600" err="1"/>
              <a:t>disruption</a:t>
            </a:r>
            <a:r>
              <a:rPr lang="fi-FI" sz="1600"/>
              <a:t>, </a:t>
            </a:r>
            <a:r>
              <a:rPr lang="fi-FI" sz="1600" err="1"/>
              <a:t>Bernshteyn</a:t>
            </a:r>
            <a:r>
              <a:rPr lang="fi-FI" sz="1600"/>
              <a:t> R., 2016.</a:t>
            </a:r>
          </a:p>
        </p:txBody>
      </p:sp>
      <p:pic>
        <p:nvPicPr>
          <p:cNvPr id="7" name="Picture 6">
            <a:extLst>
              <a:ext uri="{FF2B5EF4-FFF2-40B4-BE49-F238E27FC236}">
                <a16:creationId xmlns:a16="http://schemas.microsoft.com/office/drawing/2014/main" id="{9C2917E8-ECC9-D035-A464-16FEFB3DA0E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81126" y="2313690"/>
            <a:ext cx="2282294" cy="3787288"/>
          </a:xfrm>
          <a:prstGeom prst="rect">
            <a:avLst/>
          </a:prstGeom>
        </p:spPr>
      </p:pic>
    </p:spTree>
    <p:extLst>
      <p:ext uri="{BB962C8B-B14F-4D97-AF65-F5344CB8AC3E}">
        <p14:creationId xmlns:p14="http://schemas.microsoft.com/office/powerpoint/2010/main" val="2150090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1312505" y="34412"/>
            <a:ext cx="9506444"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sz="2000" noProof="0"/>
              <a:t>Toimintaympäristöanalyysin työvälineet: </a:t>
            </a:r>
            <a:r>
              <a:rPr lang="en-US" sz="2000" noProof="0"/>
              <a:t>Business Model Canvas-</a:t>
            </a:r>
            <a:r>
              <a:rPr lang="en-US" sz="2000" noProof="0" err="1"/>
              <a:t>malli</a:t>
            </a:r>
            <a:r>
              <a:rPr lang="en-US" sz="2000" noProof="0"/>
              <a:t> (</a:t>
            </a:r>
            <a:r>
              <a:rPr lang="en-US" sz="2000" noProof="0" err="1"/>
              <a:t>täytettävä</a:t>
            </a:r>
            <a:r>
              <a:rPr lang="en-US" sz="2000" noProof="0"/>
              <a:t> </a:t>
            </a:r>
            <a:r>
              <a:rPr lang="en-US" sz="2000" noProof="0" err="1"/>
              <a:t>pohja</a:t>
            </a:r>
            <a:r>
              <a:rPr lang="en-US" sz="2000" noProof="0"/>
              <a:t>)</a:t>
            </a:r>
            <a:endParaRPr lang="fi-FI" sz="2000" noProof="0"/>
          </a:p>
        </p:txBody>
      </p:sp>
      <p:graphicFrame>
        <p:nvGraphicFramePr>
          <p:cNvPr id="4" name="object 7">
            <a:extLst>
              <a:ext uri="{FF2B5EF4-FFF2-40B4-BE49-F238E27FC236}">
                <a16:creationId xmlns:a16="http://schemas.microsoft.com/office/drawing/2014/main" id="{78C47A1D-E09E-5FD4-A5C2-1BAD0FB491D1}"/>
              </a:ext>
            </a:extLst>
          </p:cNvPr>
          <p:cNvGraphicFramePr>
            <a:graphicFrameLocks noGrp="1"/>
          </p:cNvGraphicFramePr>
          <p:nvPr>
            <p:extLst>
              <p:ext uri="{D42A27DB-BD31-4B8C-83A1-F6EECF244321}">
                <p14:modId xmlns:p14="http://schemas.microsoft.com/office/powerpoint/2010/main" val="3795586772"/>
              </p:ext>
            </p:extLst>
          </p:nvPr>
        </p:nvGraphicFramePr>
        <p:xfrm>
          <a:off x="142875" y="523875"/>
          <a:ext cx="11906250" cy="6172200"/>
        </p:xfrm>
        <a:graphic>
          <a:graphicData uri="http://schemas.openxmlformats.org/drawingml/2006/table">
            <a:tbl>
              <a:tblPr firstRow="1" bandRow="1">
                <a:effectLst/>
                <a:tableStyleId>{2D5ABB26-0587-4C30-8999-92F81FD0307C}</a:tableStyleId>
              </a:tblPr>
              <a:tblGrid>
                <a:gridCol w="2344411">
                  <a:extLst>
                    <a:ext uri="{9D8B030D-6E8A-4147-A177-3AD203B41FA5}">
                      <a16:colId xmlns:a16="http://schemas.microsoft.com/office/drawing/2014/main" val="20000"/>
                    </a:ext>
                  </a:extLst>
                </a:gridCol>
                <a:gridCol w="2257687">
                  <a:extLst>
                    <a:ext uri="{9D8B030D-6E8A-4147-A177-3AD203B41FA5}">
                      <a16:colId xmlns:a16="http://schemas.microsoft.com/office/drawing/2014/main" val="20001"/>
                    </a:ext>
                  </a:extLst>
                </a:gridCol>
                <a:gridCol w="2440724">
                  <a:extLst>
                    <a:ext uri="{9D8B030D-6E8A-4147-A177-3AD203B41FA5}">
                      <a16:colId xmlns:a16="http://schemas.microsoft.com/office/drawing/2014/main" val="20002"/>
                    </a:ext>
                  </a:extLst>
                </a:gridCol>
                <a:gridCol w="2440161">
                  <a:extLst>
                    <a:ext uri="{9D8B030D-6E8A-4147-A177-3AD203B41FA5}">
                      <a16:colId xmlns:a16="http://schemas.microsoft.com/office/drawing/2014/main" val="20004"/>
                    </a:ext>
                  </a:extLst>
                </a:gridCol>
                <a:gridCol w="2423267">
                  <a:extLst>
                    <a:ext uri="{9D8B030D-6E8A-4147-A177-3AD203B41FA5}">
                      <a16:colId xmlns:a16="http://schemas.microsoft.com/office/drawing/2014/main" val="20005"/>
                    </a:ext>
                  </a:extLst>
                </a:gridCol>
              </a:tblGrid>
              <a:tr h="3074352">
                <a:tc rowSpan="2">
                  <a:txBody>
                    <a:bodyPr/>
                    <a:lstStyle/>
                    <a:p>
                      <a:pPr marL="164465">
                        <a:lnSpc>
                          <a:spcPct val="100000"/>
                        </a:lnSpc>
                      </a:pPr>
                      <a:r>
                        <a:rPr lang="fi-FI" sz="1250" b="1">
                          <a:solidFill>
                            <a:schemeClr val="accent1">
                              <a:lumMod val="50000"/>
                            </a:schemeClr>
                          </a:solidFill>
                          <a:latin typeface="Lucida Sans"/>
                          <a:cs typeface="Lucida Sans"/>
                        </a:rPr>
                        <a:t>Sidosryhmät</a:t>
                      </a:r>
                      <a:r>
                        <a:rPr lang="fi-FI" sz="1250" b="1" spc="-10">
                          <a:solidFill>
                            <a:schemeClr val="accent1">
                              <a:lumMod val="50000"/>
                            </a:schemeClr>
                          </a:solidFill>
                          <a:latin typeface="Lucida Sans"/>
                          <a:cs typeface="Lucida Sans"/>
                        </a:rPr>
                        <a:t> </a:t>
                      </a:r>
                    </a:p>
                    <a:p>
                      <a:pPr marL="164465">
                        <a:lnSpc>
                          <a:spcPct val="100000"/>
                        </a:lnSpc>
                      </a:pPr>
                      <a:endParaRPr lang="fi-FI" sz="1250" b="1" spc="-10">
                        <a:solidFill>
                          <a:schemeClr val="accent1">
                            <a:lumMod val="50000"/>
                          </a:schemeClr>
                        </a:solidFill>
                        <a:latin typeface="Lucida Sans"/>
                        <a:cs typeface="Lucida Sans"/>
                      </a:endParaRPr>
                    </a:p>
                    <a:p>
                      <a:pPr marL="164465">
                        <a:lnSpc>
                          <a:spcPct val="100000"/>
                        </a:lnSpc>
                      </a:pPr>
                      <a:endParaRPr lang="fi-FI" sz="1250" b="1" spc="-10">
                        <a:solidFill>
                          <a:schemeClr val="accent1">
                            <a:lumMod val="50000"/>
                          </a:schemeClr>
                        </a:solidFill>
                        <a:latin typeface="Lucida Sans"/>
                        <a:cs typeface="Lucida Sans"/>
                      </a:endParaRPr>
                    </a:p>
                    <a:p>
                      <a:pPr marL="450215" indent="-285750">
                        <a:lnSpc>
                          <a:spcPct val="100000"/>
                        </a:lnSpc>
                        <a:buFont typeface="Arial" panose="020B0604020202020204" pitchFamily="34" charset="0"/>
                        <a:buChar char="•"/>
                      </a:pPr>
                      <a:endParaRPr lang="fi-FI" sz="1250" b="1" spc="-10">
                        <a:solidFill>
                          <a:schemeClr val="accent1">
                            <a:lumMod val="50000"/>
                          </a:schemeClr>
                        </a:solidFill>
                        <a:latin typeface="Lucida Sans"/>
                        <a:cs typeface="Lucida Sans"/>
                      </a:endParaRPr>
                    </a:p>
                    <a:p>
                      <a:pPr marL="164465" indent="0">
                        <a:lnSpc>
                          <a:spcPct val="100000"/>
                        </a:lnSpc>
                        <a:buFont typeface="Arial" panose="020B0604020202020204" pitchFamily="34" charset="0"/>
                        <a:buNone/>
                      </a:pPr>
                      <a:endParaRPr lang="fi-FI" sz="1250" b="1" spc="-10">
                        <a:solidFill>
                          <a:schemeClr val="accent1">
                            <a:lumMod val="50000"/>
                          </a:schemeClr>
                        </a:solidFill>
                        <a:latin typeface="Lucida Sans"/>
                        <a:cs typeface="Lucida Sans"/>
                      </a:endParaRPr>
                    </a:p>
                    <a:p>
                      <a:pPr marL="164465" indent="0">
                        <a:lnSpc>
                          <a:spcPct val="100000"/>
                        </a:lnSpc>
                        <a:buFont typeface="Arial" panose="020B0604020202020204" pitchFamily="34" charset="0"/>
                        <a:buNone/>
                      </a:pPr>
                      <a:endParaRPr lang="fi-FI" sz="1250" b="1" spc="-10">
                        <a:solidFill>
                          <a:schemeClr val="accent1">
                            <a:lumMod val="50000"/>
                          </a:schemeClr>
                        </a:solidFill>
                        <a:latin typeface="Lucida Sans"/>
                        <a:cs typeface="Lucida Sans"/>
                      </a:endParaRPr>
                    </a:p>
                    <a:p>
                      <a:pPr marL="164465" indent="0">
                        <a:lnSpc>
                          <a:spcPct val="100000"/>
                        </a:lnSpc>
                        <a:buFont typeface="Arial" panose="020B0604020202020204" pitchFamily="34" charset="0"/>
                        <a:buNone/>
                      </a:pPr>
                      <a:endParaRPr lang="fi-FI" sz="1250" b="1" spc="-10">
                        <a:solidFill>
                          <a:schemeClr val="accent1">
                            <a:lumMod val="50000"/>
                          </a:schemeClr>
                        </a:solidFill>
                        <a:latin typeface="Lucida Sans"/>
                        <a:cs typeface="Lucida Sans"/>
                      </a:endParaRPr>
                    </a:p>
                    <a:p>
                      <a:pPr marL="164465" indent="0">
                        <a:lnSpc>
                          <a:spcPct val="100000"/>
                        </a:lnSpc>
                        <a:buFont typeface="Arial" panose="020B0604020202020204" pitchFamily="34" charset="0"/>
                        <a:buNone/>
                      </a:pPr>
                      <a:endParaRPr lang="fi-FI" sz="1250" b="1" spc="-10">
                        <a:solidFill>
                          <a:schemeClr val="accent1">
                            <a:lumMod val="50000"/>
                          </a:schemeClr>
                        </a:solidFill>
                        <a:latin typeface="Lucida Sans"/>
                        <a:cs typeface="Lucida Sans"/>
                      </a:endParaRPr>
                    </a:p>
                  </a:txBody>
                  <a:tcPr marL="0" marR="0" marT="58419" marB="0">
                    <a:lnL w="12700" cap="flat" cmpd="sng" algn="ctr">
                      <a:solidFill>
                        <a:schemeClr val="tx1"/>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45415">
                        <a:lnSpc>
                          <a:spcPct val="100000"/>
                        </a:lnSpc>
                      </a:pPr>
                      <a:r>
                        <a:rPr lang="fi-FI" sz="1250" b="1">
                          <a:solidFill>
                            <a:schemeClr val="accent1">
                              <a:lumMod val="50000"/>
                            </a:schemeClr>
                          </a:solidFill>
                          <a:latin typeface="Lucida Sans"/>
                          <a:cs typeface="Lucida Sans"/>
                        </a:rPr>
                        <a:t>Toiminnot </a:t>
                      </a:r>
                      <a:endParaRPr sz="1250" b="1">
                        <a:solidFill>
                          <a:schemeClr val="accent1">
                            <a:lumMod val="50000"/>
                          </a:schemeClr>
                        </a:solidFill>
                        <a:latin typeface="Lucida Sans"/>
                        <a:cs typeface="Lucida Sans"/>
                      </a:endParaRPr>
                    </a:p>
                  </a:txBody>
                  <a:tcPr marL="0" marR="0" marT="58419"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a:solidFill>
                        <a:srgbClr val="000000"/>
                      </a:solidFill>
                      <a:prstDash val="solid"/>
                    </a:lnB>
                    <a:solidFill>
                      <a:schemeClr val="accent5">
                        <a:lumMod val="20000"/>
                        <a:lumOff val="80000"/>
                      </a:schemeClr>
                    </a:solidFill>
                  </a:tcPr>
                </a:tc>
                <a:tc rowSpan="2">
                  <a:txBody>
                    <a:bodyPr/>
                    <a:lstStyle/>
                    <a:p>
                      <a:pPr marL="145415">
                        <a:lnSpc>
                          <a:spcPct val="100000"/>
                        </a:lnSpc>
                      </a:pPr>
                      <a:r>
                        <a:rPr lang="fi-FI" sz="1250" b="1">
                          <a:solidFill>
                            <a:schemeClr val="accent1">
                              <a:lumMod val="50000"/>
                            </a:schemeClr>
                          </a:solidFill>
                          <a:latin typeface="Lucida Sans"/>
                          <a:cs typeface="Lucida Sans"/>
                        </a:rPr>
                        <a:t>Tuotteet/palvelut</a:t>
                      </a:r>
                    </a:p>
                  </a:txBody>
                  <a:tcPr marL="0" marR="0" marT="58419" marB="0">
                    <a:lnL w="12700">
                      <a:solidFill>
                        <a:srgbClr val="000000"/>
                      </a:solidFill>
                      <a:prstDash val="soli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45415">
                        <a:lnSpc>
                          <a:spcPct val="100000"/>
                        </a:lnSpc>
                      </a:pPr>
                      <a:r>
                        <a:rPr lang="fi-FI" sz="1250" b="1">
                          <a:solidFill>
                            <a:schemeClr val="accent1">
                              <a:lumMod val="50000"/>
                            </a:schemeClr>
                          </a:solidFill>
                          <a:latin typeface="Lucida Sans"/>
                          <a:cs typeface="Lucida Sans"/>
                        </a:rPr>
                        <a:t>Asiakassuhteet</a:t>
                      </a:r>
                      <a:endParaRPr sz="1250" b="1">
                        <a:solidFill>
                          <a:schemeClr val="accent1">
                            <a:lumMod val="50000"/>
                          </a:schemeClr>
                        </a:solidFill>
                        <a:latin typeface="Lucida Sans"/>
                        <a:cs typeface="Lucida Sans"/>
                      </a:endParaRPr>
                    </a:p>
                  </a:txBody>
                  <a:tcPr marL="0" marR="0" marT="58419"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145415">
                        <a:lnSpc>
                          <a:spcPct val="100000"/>
                        </a:lnSpc>
                      </a:pPr>
                      <a:r>
                        <a:rPr lang="fi-FI" sz="1250" b="1">
                          <a:solidFill>
                            <a:schemeClr val="accent1">
                              <a:lumMod val="50000"/>
                            </a:schemeClr>
                          </a:solidFill>
                          <a:latin typeface="Lucida Sans"/>
                          <a:cs typeface="Lucida Sans"/>
                        </a:rPr>
                        <a:t>Asiakassegmentit </a:t>
                      </a:r>
                      <a:endParaRPr sz="1250" b="1">
                        <a:solidFill>
                          <a:schemeClr val="accent1">
                            <a:lumMod val="50000"/>
                          </a:schemeClr>
                        </a:solidFill>
                        <a:latin typeface="Lucida Sans"/>
                        <a:cs typeface="Lucida Sans"/>
                      </a:endParaRPr>
                    </a:p>
                  </a:txBody>
                  <a:tcPr marL="0" marR="0" marT="58419"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097848">
                <a:tc vMerge="1">
                  <a:txBody>
                    <a:bodyPr/>
                    <a:lstStyle/>
                    <a:p>
                      <a:endParaRPr/>
                    </a:p>
                  </a:txBody>
                  <a:tcPr marL="0" marR="0" marT="58419" marB="0">
                    <a:lnL w="381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FFFFFF"/>
                    </a:solidFill>
                  </a:tcPr>
                </a:tc>
                <a:tc>
                  <a:txBody>
                    <a:bodyPr/>
                    <a:lstStyle/>
                    <a:p>
                      <a:pPr marL="145415">
                        <a:lnSpc>
                          <a:spcPct val="100000"/>
                        </a:lnSpc>
                      </a:pPr>
                      <a:r>
                        <a:rPr lang="fi-FI" sz="1250" b="1">
                          <a:solidFill>
                            <a:schemeClr val="accent1">
                              <a:lumMod val="50000"/>
                            </a:schemeClr>
                          </a:solidFill>
                          <a:latin typeface="Lucida Sans"/>
                          <a:cs typeface="Lucida Sans"/>
                        </a:rPr>
                        <a:t>Resurssit </a:t>
                      </a:r>
                      <a:endParaRPr sz="1250" b="1">
                        <a:solidFill>
                          <a:schemeClr val="accent1">
                            <a:lumMod val="50000"/>
                          </a:schemeClr>
                        </a:solidFill>
                        <a:latin typeface="Lucida Sans"/>
                        <a:cs typeface="Lucida Sans"/>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a:p>
                  </a:txBody>
                  <a:tcPr marL="0" marR="0" marT="58419" marB="0">
                    <a:lnL w="12700">
                      <a:solidFill>
                        <a:srgbClr val="000000"/>
                      </a:solidFill>
                      <a:prstDash val="solid"/>
                    </a:lnL>
                    <a:lnR w="12700">
                      <a:solidFill>
                        <a:srgbClr val="000000"/>
                      </a:solidFill>
                      <a:prstDash val="solid"/>
                    </a:lnR>
                    <a:lnT w="38100">
                      <a:solidFill>
                        <a:srgbClr val="000000"/>
                      </a:solidFill>
                      <a:prstDash val="solid"/>
                    </a:lnT>
                    <a:lnB w="12700">
                      <a:solidFill>
                        <a:srgbClr val="000000"/>
                      </a:solidFill>
                      <a:prstDash val="solid"/>
                    </a:lnB>
                    <a:solidFill>
                      <a:srgbClr val="FFFFFF"/>
                    </a:solidFill>
                  </a:tcPr>
                </a:tc>
                <a:tc>
                  <a:txBody>
                    <a:bodyPr/>
                    <a:lstStyle/>
                    <a:p>
                      <a:pPr marL="145415">
                        <a:lnSpc>
                          <a:spcPct val="100000"/>
                        </a:lnSpc>
                      </a:pPr>
                      <a:r>
                        <a:rPr lang="fi-FI" sz="1250" b="1">
                          <a:solidFill>
                            <a:schemeClr val="accent1">
                              <a:lumMod val="50000"/>
                            </a:schemeClr>
                          </a:solidFill>
                          <a:latin typeface="Lucida Sans"/>
                          <a:cs typeface="Lucida Sans"/>
                        </a:rPr>
                        <a:t>Arvolupaus </a:t>
                      </a:r>
                      <a:endParaRPr sz="1250" b="1">
                        <a:solidFill>
                          <a:schemeClr val="accent1">
                            <a:lumMod val="50000"/>
                          </a:schemeClr>
                        </a:solidFill>
                        <a:latin typeface="Lucida Sans"/>
                        <a:cs typeface="Lucida Sans"/>
                      </a:endParaRPr>
                    </a:p>
                  </a:txBody>
                  <a:tcPr marL="0" marR="0" marT="3429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a:p>
                  </a:txBody>
                  <a:tcPr marL="0" marR="0" marT="58419" marB="0">
                    <a:lnL w="127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solidFill>
                      <a:srgbClr val="FFFFFF"/>
                    </a:solidFill>
                  </a:tcPr>
                </a:tc>
                <a:extLst>
                  <a:ext uri="{0D108BD9-81ED-4DB2-BD59-A6C34878D82A}">
                    <a16:rowId xmlns:a16="http://schemas.microsoft.com/office/drawing/2014/main" val="10001"/>
                  </a:ext>
                </a:extLst>
              </a:tr>
            </a:tbl>
          </a:graphicData>
        </a:graphic>
      </p:graphicFrame>
      <p:pic>
        <p:nvPicPr>
          <p:cNvPr id="5" name="Graphic 4">
            <a:extLst>
              <a:ext uri="{FF2B5EF4-FFF2-40B4-BE49-F238E27FC236}">
                <a16:creationId xmlns:a16="http://schemas.microsoft.com/office/drawing/2014/main" id="{15AB7DC5-9B75-6242-D141-8D34C9D7EC8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3051" y="526069"/>
            <a:ext cx="366252" cy="366252"/>
          </a:xfrm>
          <a:prstGeom prst="rect">
            <a:avLst/>
          </a:prstGeom>
        </p:spPr>
      </p:pic>
      <p:pic>
        <p:nvPicPr>
          <p:cNvPr id="6" name="Graphic 11">
            <a:extLst>
              <a:ext uri="{FF2B5EF4-FFF2-40B4-BE49-F238E27FC236}">
                <a16:creationId xmlns:a16="http://schemas.microsoft.com/office/drawing/2014/main" id="{DBFF6BCC-B340-F91D-9400-E3C62AE300C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7561" y="523875"/>
            <a:ext cx="366252" cy="366252"/>
          </a:xfrm>
          <a:prstGeom prst="rect">
            <a:avLst/>
          </a:prstGeom>
        </p:spPr>
      </p:pic>
      <p:pic>
        <p:nvPicPr>
          <p:cNvPr id="7" name="Graphic 5">
            <a:extLst>
              <a:ext uri="{FF2B5EF4-FFF2-40B4-BE49-F238E27FC236}">
                <a16:creationId xmlns:a16="http://schemas.microsoft.com/office/drawing/2014/main" id="{D5862971-7C7C-F0CE-A3BD-1743EBFBBD7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9374" y="523875"/>
            <a:ext cx="366252" cy="366252"/>
          </a:xfrm>
          <a:prstGeom prst="rect">
            <a:avLst/>
          </a:prstGeom>
        </p:spPr>
      </p:pic>
      <p:pic>
        <p:nvPicPr>
          <p:cNvPr id="10" name="Graphic 25">
            <a:extLst>
              <a:ext uri="{FF2B5EF4-FFF2-40B4-BE49-F238E27FC236}">
                <a16:creationId xmlns:a16="http://schemas.microsoft.com/office/drawing/2014/main" id="{2A415DE4-A789-F1B3-0299-695D1A8CB82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91550" y="540944"/>
            <a:ext cx="371475" cy="371475"/>
          </a:xfrm>
          <a:prstGeom prst="rect">
            <a:avLst/>
          </a:prstGeom>
        </p:spPr>
      </p:pic>
      <p:pic>
        <p:nvPicPr>
          <p:cNvPr id="8" name="Graphic 27">
            <a:extLst>
              <a:ext uri="{FF2B5EF4-FFF2-40B4-BE49-F238E27FC236}">
                <a16:creationId xmlns:a16="http://schemas.microsoft.com/office/drawing/2014/main" id="{E0796628-78A6-9619-E045-277E642220BA}"/>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7625" y="540944"/>
            <a:ext cx="371475" cy="371475"/>
          </a:xfrm>
          <a:prstGeom prst="rect">
            <a:avLst/>
          </a:prstGeom>
        </p:spPr>
      </p:pic>
      <p:pic>
        <p:nvPicPr>
          <p:cNvPr id="11" name="Graphic 21">
            <a:extLst>
              <a:ext uri="{FF2B5EF4-FFF2-40B4-BE49-F238E27FC236}">
                <a16:creationId xmlns:a16="http://schemas.microsoft.com/office/drawing/2014/main" id="{342DB1C2-4E34-3CB6-655C-67EF5C283066}"/>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87049" y="3582015"/>
            <a:ext cx="342900" cy="342900"/>
          </a:xfrm>
          <a:prstGeom prst="rect">
            <a:avLst/>
          </a:prstGeom>
        </p:spPr>
      </p:pic>
      <p:pic>
        <p:nvPicPr>
          <p:cNvPr id="12" name="Graphic 19">
            <a:extLst>
              <a:ext uri="{FF2B5EF4-FFF2-40B4-BE49-F238E27FC236}">
                <a16:creationId xmlns:a16="http://schemas.microsoft.com/office/drawing/2014/main" id="{ECC7390F-C12E-389D-3A9D-A3007A7254D9}"/>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65210" y="3529386"/>
            <a:ext cx="452679" cy="452679"/>
          </a:xfrm>
          <a:prstGeom prst="rect">
            <a:avLst/>
          </a:prstGeom>
        </p:spPr>
      </p:pic>
    </p:spTree>
    <p:extLst>
      <p:ext uri="{BB962C8B-B14F-4D97-AF65-F5344CB8AC3E}">
        <p14:creationId xmlns:p14="http://schemas.microsoft.com/office/powerpoint/2010/main" val="1407305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1.2</a:t>
            </a:r>
            <a:r>
              <a:rPr lang="fi-FI" noProof="0"/>
              <a:t> Luonnonvararesurssin käytön kestävyys 1/2</a:t>
            </a:r>
          </a:p>
        </p:txBody>
      </p:sp>
      <p:pic>
        <p:nvPicPr>
          <p:cNvPr id="6" name="Picture 5">
            <a:extLst>
              <a:ext uri="{FF2B5EF4-FFF2-40B4-BE49-F238E27FC236}">
                <a16:creationId xmlns:a16="http://schemas.microsoft.com/office/drawing/2014/main" id="{8E4BD837-EACD-217A-50E8-324668F2EF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1418" y="2504792"/>
            <a:ext cx="2610214" cy="4058216"/>
          </a:xfrm>
          <a:prstGeom prst="rect">
            <a:avLst/>
          </a:prstGeom>
        </p:spPr>
      </p:pic>
      <p:sp>
        <p:nvSpPr>
          <p:cNvPr id="10" name="Text Placeholder 2">
            <a:extLst>
              <a:ext uri="{FF2B5EF4-FFF2-40B4-BE49-F238E27FC236}">
                <a16:creationId xmlns:a16="http://schemas.microsoft.com/office/drawing/2014/main" id="{AC861A71-67DC-9025-A00C-B14EE258136E}"/>
              </a:ext>
            </a:extLst>
          </p:cNvPr>
          <p:cNvSpPr txBox="1">
            <a:spLocks/>
          </p:cNvSpPr>
          <p:nvPr/>
        </p:nvSpPr>
        <p:spPr>
          <a:xfrm>
            <a:off x="4724401" y="2238374"/>
            <a:ext cx="6878660" cy="3862603"/>
          </a:xfrm>
          <a:prstGeom prst="rect">
            <a:avLst/>
          </a:prstGeom>
        </p:spPr>
        <p:txBody>
          <a:bodyPr anchor="t">
            <a:normAutofit fontScale="92500" lnSpcReduction="1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solidFill>
                  <a:schemeClr val="tx2">
                    <a:lumMod val="50000"/>
                  </a:schemeClr>
                </a:solidFill>
              </a:rPr>
              <a:t>Luonnonvararesurssin käytön kestävyyden arviointi </a:t>
            </a:r>
          </a:p>
          <a:p>
            <a:pPr marL="0" indent="0">
              <a:buNone/>
            </a:pPr>
            <a:endParaRPr lang="fi-FI" sz="1600" b="1">
              <a:solidFill>
                <a:schemeClr val="tx2">
                  <a:lumMod val="50000"/>
                </a:schemeClr>
              </a:solidFill>
            </a:endParaRPr>
          </a:p>
          <a:p>
            <a:pPr marL="265113" indent="-265113">
              <a:buFont typeface="Wingdings" panose="05000000000000000000" pitchFamily="2" charset="2"/>
              <a:buChar char="q"/>
            </a:pPr>
            <a:r>
              <a:rPr lang="fi-FI" sz="1600" b="1">
                <a:solidFill>
                  <a:schemeClr val="tx2">
                    <a:lumMod val="50000"/>
                  </a:schemeClr>
                </a:solidFill>
              </a:rPr>
              <a:t>Määritelmä</a:t>
            </a:r>
            <a:r>
              <a:rPr lang="fi-FI" sz="1600">
                <a:solidFill>
                  <a:schemeClr val="tx2">
                    <a:lumMod val="50000"/>
                  </a:schemeClr>
                </a:solidFill>
              </a:rPr>
              <a:t>: </a:t>
            </a:r>
            <a:r>
              <a:rPr lang="fi-FI" sz="1600" b="0" i="0">
                <a:solidFill>
                  <a:schemeClr val="tx2">
                    <a:lumMod val="50000"/>
                  </a:schemeClr>
                </a:solidFill>
                <a:effectLst/>
                <a:latin typeface="Söhne"/>
              </a:rPr>
              <a:t>Luonnonvararesurssin käytön kestävyys viittaa siihen, miten tiettyä luonnonvaraa hyödynnetään niin, että sen käyttö ei vaaranna tulevien sukupolvien mahdollisuuksia hyödyntää samaa resurssia. Kestävällä luonnonvarojen käytöllä pyritään varmistamaan, että resurssin hyödyntäminen tapahtuu tasapainossa ekologisen, sosiaalisen ja taloudellisen kestävyyden periaatteiden kanssa.</a:t>
            </a:r>
            <a:r>
              <a:rPr lang="fi-FI" sz="1600">
                <a:solidFill>
                  <a:schemeClr val="tx2">
                    <a:lumMod val="50000"/>
                  </a:schemeClr>
                </a:solidFill>
              </a:rPr>
              <a:t>  </a:t>
            </a:r>
            <a:br>
              <a:rPr lang="fi-FI" sz="1600">
                <a:solidFill>
                  <a:schemeClr val="tx2">
                    <a:lumMod val="50000"/>
                  </a:schemeClr>
                </a:solidFill>
              </a:rPr>
            </a:br>
            <a:endParaRPr lang="fi-FI" sz="1600">
              <a:solidFill>
                <a:schemeClr val="tx2">
                  <a:lumMod val="50000"/>
                </a:schemeClr>
              </a:solidFill>
            </a:endParaRPr>
          </a:p>
          <a:p>
            <a:pPr marL="265113" indent="-182563" algn="l">
              <a:buFont typeface="+mj-lt"/>
              <a:buAutoNum type="arabicPeriod"/>
            </a:pPr>
            <a:r>
              <a:rPr lang="fi-FI" sz="1600" b="1">
                <a:solidFill>
                  <a:schemeClr val="tx2">
                    <a:lumMod val="50000"/>
                  </a:schemeClr>
                </a:solidFill>
                <a:latin typeface="Söhne"/>
              </a:rPr>
              <a:t>Ekologinen ympäristövastuu/kestävyys:</a:t>
            </a:r>
            <a:r>
              <a:rPr lang="fi-FI" sz="1600" b="0" i="0">
                <a:solidFill>
                  <a:schemeClr val="tx2">
                    <a:lumMod val="50000"/>
                  </a:schemeClr>
                </a:solidFill>
                <a:effectLst/>
                <a:latin typeface="Söhne"/>
              </a:rPr>
              <a:t> Metsäluontopalveluiden tarjoajien tulee huolehtia siitä, että toiminta ei aiheuta merkittävää haittaa ympäristölle. Tämä voi sisältää esimerkiksi metsien monimuotoisuuden säilyttämisen, vesistöjen suojelun ja ekosysteemipalveluiden ylläpidon.</a:t>
            </a:r>
            <a:br>
              <a:rPr lang="fi-FI" sz="1600" b="0" i="0">
                <a:solidFill>
                  <a:schemeClr val="tx2">
                    <a:lumMod val="50000"/>
                  </a:schemeClr>
                </a:solidFill>
                <a:effectLst/>
                <a:latin typeface="Söhne"/>
              </a:rPr>
            </a:br>
            <a:endParaRPr lang="fi-FI" sz="1600" b="0" i="0">
              <a:solidFill>
                <a:schemeClr val="tx2">
                  <a:lumMod val="50000"/>
                </a:schemeClr>
              </a:solidFill>
              <a:effectLst/>
              <a:latin typeface="Söhne"/>
            </a:endParaRPr>
          </a:p>
          <a:p>
            <a:pPr marL="265113" indent="-182563" algn="l">
              <a:buFont typeface="+mj-lt"/>
              <a:buAutoNum type="arabicPeriod"/>
            </a:pPr>
            <a:r>
              <a:rPr lang="fi-FI" sz="1600" b="1" i="0">
                <a:solidFill>
                  <a:schemeClr val="tx2">
                    <a:lumMod val="50000"/>
                  </a:schemeClr>
                </a:solidFill>
                <a:effectLst/>
                <a:latin typeface="Söhne"/>
              </a:rPr>
              <a:t>Sosiaalinen vastuu/kestävyys</a:t>
            </a:r>
            <a:r>
              <a:rPr lang="fi-FI" sz="1600" b="0" i="0">
                <a:solidFill>
                  <a:schemeClr val="tx2">
                    <a:lumMod val="50000"/>
                  </a:schemeClr>
                </a:solidFill>
                <a:effectLst/>
                <a:latin typeface="Söhne"/>
              </a:rPr>
              <a:t>: Vastuullisissa metsäluontopalveluissa tulee kunnioittaa paikallisyhteisöjen oikeuksia ja hyvinvointia. Tämä voi tarkoittaa esimerkiksi kuulemista ja osallistamista päätöksenteossa, työntekijöiden oikeuksien varmistamista sekä kulttuuristen ja perinteisten arvojen kunnioittamista.</a:t>
            </a:r>
            <a:endParaRPr lang="en-US" sz="1600"/>
          </a:p>
        </p:txBody>
      </p:sp>
    </p:spTree>
    <p:extLst>
      <p:ext uri="{BB962C8B-B14F-4D97-AF65-F5344CB8AC3E}">
        <p14:creationId xmlns:p14="http://schemas.microsoft.com/office/powerpoint/2010/main" val="2178254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1.2</a:t>
            </a:r>
            <a:r>
              <a:rPr lang="fi-FI" noProof="0"/>
              <a:t> Luonnonvararesurssin käytön kestävyys 2/2</a:t>
            </a:r>
          </a:p>
        </p:txBody>
      </p:sp>
      <p:pic>
        <p:nvPicPr>
          <p:cNvPr id="6" name="Picture 5">
            <a:extLst>
              <a:ext uri="{FF2B5EF4-FFF2-40B4-BE49-F238E27FC236}">
                <a16:creationId xmlns:a16="http://schemas.microsoft.com/office/drawing/2014/main" id="{4EDE517F-B306-E48C-AFB5-3F01312695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71418" y="2504792"/>
            <a:ext cx="2610214" cy="4058216"/>
          </a:xfrm>
          <a:prstGeom prst="rect">
            <a:avLst/>
          </a:prstGeom>
        </p:spPr>
      </p:pic>
      <p:sp>
        <p:nvSpPr>
          <p:cNvPr id="7" name="Text Placeholder 2">
            <a:extLst>
              <a:ext uri="{FF2B5EF4-FFF2-40B4-BE49-F238E27FC236}">
                <a16:creationId xmlns:a16="http://schemas.microsoft.com/office/drawing/2014/main" id="{B10F3D52-E610-CBB1-6A00-7E0AFC50EBE8}"/>
              </a:ext>
            </a:extLst>
          </p:cNvPr>
          <p:cNvSpPr txBox="1">
            <a:spLocks/>
          </p:cNvSpPr>
          <p:nvPr/>
        </p:nvSpPr>
        <p:spPr>
          <a:xfrm>
            <a:off x="4724401" y="2238374"/>
            <a:ext cx="6878660" cy="3862603"/>
          </a:xfrm>
          <a:prstGeom prst="rect">
            <a:avLst/>
          </a:prstGeom>
        </p:spPr>
        <p:txBody>
          <a:bodyPr anchor="t">
            <a:norm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solidFill>
                  <a:schemeClr val="tx2">
                    <a:lumMod val="50000"/>
                  </a:schemeClr>
                </a:solidFill>
              </a:rPr>
              <a:t>Luonnonvararesurssin käytön kestävyyden arviointi </a:t>
            </a:r>
          </a:p>
          <a:p>
            <a:pPr marL="0" indent="0">
              <a:buNone/>
            </a:pPr>
            <a:endParaRPr lang="fi-FI" sz="1600" b="1">
              <a:solidFill>
                <a:schemeClr val="tx2">
                  <a:lumMod val="50000"/>
                </a:schemeClr>
              </a:solidFill>
            </a:endParaRPr>
          </a:p>
          <a:p>
            <a:pPr marL="0" indent="0" algn="l">
              <a:buNone/>
            </a:pPr>
            <a:r>
              <a:rPr lang="fi-FI" sz="1600" b="1" i="0">
                <a:solidFill>
                  <a:schemeClr val="tx2">
                    <a:lumMod val="50000"/>
                  </a:schemeClr>
                </a:solidFill>
                <a:effectLst/>
                <a:latin typeface="Söhne"/>
              </a:rPr>
              <a:t>3. Talousvastuu/</a:t>
            </a:r>
            <a:r>
              <a:rPr lang="fi-FI" sz="1600" b="1" i="0" err="1">
                <a:solidFill>
                  <a:schemeClr val="tx2">
                    <a:lumMod val="50000"/>
                  </a:schemeClr>
                </a:solidFill>
                <a:effectLst/>
                <a:latin typeface="Söhne"/>
              </a:rPr>
              <a:t>kestäv</a:t>
            </a:r>
            <a:r>
              <a:rPr lang="fi-FI" sz="1600" b="1" err="1">
                <a:solidFill>
                  <a:schemeClr val="tx2">
                    <a:lumMod val="50000"/>
                  </a:schemeClr>
                </a:solidFill>
                <a:latin typeface="Söhne"/>
              </a:rPr>
              <a:t>vyys</a:t>
            </a:r>
            <a:r>
              <a:rPr lang="fi-FI" sz="1600" b="0" i="0">
                <a:solidFill>
                  <a:schemeClr val="tx2">
                    <a:lumMod val="50000"/>
                  </a:schemeClr>
                </a:solidFill>
                <a:effectLst/>
                <a:latin typeface="Söhne"/>
              </a:rPr>
              <a:t>: Vastuullinen toiminta edellyttää myös taloudellista kestävyyttä. Metsäluontopalveluiden tarjoajien tulee pyrkiä taloudelliseen kannattavuuteen samalla varmistaen, että toiminta ei aiheuta pitkän aikavälin haitallisia vaikutuksia metsien ekosysteemeille tai paikallisille talouksille.</a:t>
            </a:r>
            <a:endParaRPr lang="fi-FI" sz="1600">
              <a:solidFill>
                <a:schemeClr val="tx2">
                  <a:lumMod val="50000"/>
                </a:schemeClr>
              </a:solidFill>
              <a:latin typeface="Söhne"/>
            </a:endParaRPr>
          </a:p>
          <a:p>
            <a:pPr marL="0" indent="0" algn="l">
              <a:buNone/>
            </a:pPr>
            <a:r>
              <a:rPr lang="fi-FI" sz="1600" b="1" i="0">
                <a:solidFill>
                  <a:schemeClr val="tx2">
                    <a:lumMod val="50000"/>
                  </a:schemeClr>
                </a:solidFill>
                <a:effectLst/>
                <a:latin typeface="Söhne"/>
              </a:rPr>
              <a:t>4. Asiakkaiden ja vierailijoiden turvallisuus</a:t>
            </a:r>
            <a:r>
              <a:rPr lang="fi-FI" sz="1600" b="0" i="0">
                <a:solidFill>
                  <a:schemeClr val="tx2">
                    <a:lumMod val="50000"/>
                  </a:schemeClr>
                </a:solidFill>
                <a:effectLst/>
                <a:latin typeface="Söhne"/>
              </a:rPr>
              <a:t>: Vastuullisuus sisältää myös huolenpidon asiakkaiden ja vierailijoiden turvallisuudesta ja hyvinvoinnista. Tämä voi käsittää esimerkiksi turvallisten retkeilyreittien suunnittelun, riittävän opastuksen ja varusteiden tarjoamisen sekä ensiapuvalmiuden ylläpidon.</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fi-FI" sz="1600" b="1" i="0" u="none" strike="noStrike" kern="1200" cap="none" spc="0" normalizeH="0" baseline="0" noProof="0">
                <a:ln>
                  <a:noFill/>
                </a:ln>
                <a:solidFill>
                  <a:schemeClr val="tx2">
                    <a:lumMod val="50000"/>
                  </a:schemeClr>
                </a:solidFill>
                <a:effectLst/>
                <a:uLnTx/>
                <a:uFillTx/>
                <a:latin typeface="Calibri" panose="020F0502020204030204"/>
                <a:ea typeface="+mn-ea"/>
                <a:cs typeface="+mn-cs"/>
              </a:rPr>
              <a:t>Tehtävä: </a:t>
            </a:r>
            <a:r>
              <a:rPr kumimoji="0" lang="fi-FI" sz="1600" b="0" i="0" u="none" strike="noStrike" kern="1200" cap="none" spc="0" normalizeH="0" baseline="0" noProof="0">
                <a:ln>
                  <a:noFill/>
                </a:ln>
                <a:solidFill>
                  <a:schemeClr val="tx2">
                    <a:lumMod val="50000"/>
                  </a:schemeClr>
                </a:solidFill>
                <a:effectLst/>
                <a:uLnTx/>
                <a:uFillTx/>
                <a:latin typeface="Calibri" panose="020F0502020204030204"/>
                <a:ea typeface="+mn-ea"/>
                <a:cs typeface="+mn-cs"/>
              </a:rPr>
              <a:t>Arvioi liiketoiminnassasi em. kestävyyselementtien (1-4) toteutumista sekä hyödynnettävän luonnonvararesurssin käytön kestävyyttä perustellulla ja soveltuvalla tavalla</a:t>
            </a:r>
            <a:r>
              <a:rPr lang="fi-FI" sz="1600">
                <a:solidFill>
                  <a:schemeClr val="tx2">
                    <a:lumMod val="50000"/>
                  </a:schemeClr>
                </a:solidFill>
                <a:latin typeface="Calibri" panose="020F0502020204030204"/>
              </a:rPr>
              <a:t> seuraavan sivun taulukkoa apuna käyttäen. Käytä apunasi  orientaatiossa esitettyjä  indikaattoreita.</a:t>
            </a:r>
            <a:endParaRPr kumimoji="0" lang="fi-FI" sz="1600" b="0" i="0" u="none" strike="noStrike" kern="1200" cap="none" spc="0" normalizeH="0" baseline="0" noProof="0">
              <a:ln>
                <a:noFill/>
              </a:ln>
              <a:solidFill>
                <a:schemeClr val="tx2">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768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1052347" y="0"/>
            <a:ext cx="10026760"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sz="3200"/>
              <a:t>Luonnonvararesurssin käytön kestävyys (täytettävä pohja)</a:t>
            </a:r>
          </a:p>
        </p:txBody>
      </p:sp>
      <p:graphicFrame>
        <p:nvGraphicFramePr>
          <p:cNvPr id="13" name="Table 4">
            <a:extLst>
              <a:ext uri="{FF2B5EF4-FFF2-40B4-BE49-F238E27FC236}">
                <a16:creationId xmlns:a16="http://schemas.microsoft.com/office/drawing/2014/main" id="{ACA81788-4006-75FF-042C-AFAFA2BC3322}"/>
              </a:ext>
            </a:extLst>
          </p:cNvPr>
          <p:cNvGraphicFramePr>
            <a:graphicFrameLocks noGrp="1"/>
          </p:cNvGraphicFramePr>
          <p:nvPr>
            <p:extLst>
              <p:ext uri="{D42A27DB-BD31-4B8C-83A1-F6EECF244321}">
                <p14:modId xmlns:p14="http://schemas.microsoft.com/office/powerpoint/2010/main" val="3785108188"/>
              </p:ext>
            </p:extLst>
          </p:nvPr>
        </p:nvGraphicFramePr>
        <p:xfrm>
          <a:off x="171449" y="581025"/>
          <a:ext cx="11820524" cy="6124575"/>
        </p:xfrm>
        <a:graphic>
          <a:graphicData uri="http://schemas.openxmlformats.org/drawingml/2006/table">
            <a:tbl>
              <a:tblPr firstRow="1" bandRow="1">
                <a:effectLst>
                  <a:outerShdw blurRad="50800" dist="38100" dir="13500000" algn="br" rotWithShape="0">
                    <a:schemeClr val="accent1">
                      <a:alpha val="40000"/>
                    </a:schemeClr>
                  </a:outerShdw>
                </a:effectLst>
                <a:tableStyleId>{5C22544A-7EE6-4342-B048-85BDC9FD1C3A}</a:tableStyleId>
              </a:tblPr>
              <a:tblGrid>
                <a:gridCol w="5910262">
                  <a:extLst>
                    <a:ext uri="{9D8B030D-6E8A-4147-A177-3AD203B41FA5}">
                      <a16:colId xmlns:a16="http://schemas.microsoft.com/office/drawing/2014/main" val="3115523381"/>
                    </a:ext>
                  </a:extLst>
                </a:gridCol>
                <a:gridCol w="5910262">
                  <a:extLst>
                    <a:ext uri="{9D8B030D-6E8A-4147-A177-3AD203B41FA5}">
                      <a16:colId xmlns:a16="http://schemas.microsoft.com/office/drawing/2014/main" val="1760520633"/>
                    </a:ext>
                  </a:extLst>
                </a:gridCol>
              </a:tblGrid>
              <a:tr h="3014633">
                <a:tc>
                  <a:txBody>
                    <a:bodyPr/>
                    <a:lstStyle/>
                    <a:p>
                      <a:pPr algn="ctr"/>
                      <a:r>
                        <a:rPr lang="fi-FI" sz="1400"/>
                        <a:t>Ekologinen kestävyys </a:t>
                      </a:r>
                    </a:p>
                    <a:p>
                      <a:endParaRPr lang="fi-FI" sz="1400"/>
                    </a:p>
                    <a:p>
                      <a:r>
                        <a:rPr lang="fi-FI" sz="1400"/>
                        <a:t>+</a:t>
                      </a:r>
                    </a:p>
                    <a:p>
                      <a:r>
                        <a:rPr lang="fi-FI" sz="1400"/>
                        <a:t>+</a:t>
                      </a:r>
                    </a:p>
                    <a:p>
                      <a:r>
                        <a:rPr lang="fi-FI" sz="1400"/>
                        <a:t>+</a:t>
                      </a:r>
                    </a:p>
                    <a:p>
                      <a:r>
                        <a:rPr lang="fi-FI" sz="1400"/>
                        <a:t>- </a:t>
                      </a:r>
                    </a:p>
                    <a:p>
                      <a:r>
                        <a:rPr lang="fi-FI" sz="1400"/>
                        <a:t>- </a:t>
                      </a:r>
                    </a:p>
                    <a:p>
                      <a:endParaRPr lang="fi-FI" sz="1400"/>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tcPr>
                </a:tc>
                <a:tc>
                  <a:txBody>
                    <a:bodyPr/>
                    <a:lstStyle/>
                    <a:p>
                      <a:pPr algn="ctr"/>
                      <a:r>
                        <a:rPr lang="fi-FI" sz="1400"/>
                        <a:t>Sosiaalinen kestävyys </a:t>
                      </a:r>
                    </a:p>
                    <a:p>
                      <a:endParaRPr lang="fi-FI" sz="1400"/>
                    </a:p>
                    <a:p>
                      <a:r>
                        <a:rPr lang="fi-FI" sz="1400"/>
                        <a:t>+</a:t>
                      </a:r>
                    </a:p>
                    <a:p>
                      <a:r>
                        <a:rPr lang="fi-FI" sz="1400"/>
                        <a:t>+</a:t>
                      </a:r>
                    </a:p>
                    <a:p>
                      <a:r>
                        <a:rPr lang="fi-FI" sz="1400"/>
                        <a:t>+</a:t>
                      </a:r>
                    </a:p>
                    <a:p>
                      <a:r>
                        <a:rPr lang="fi-FI" sz="1400"/>
                        <a:t>-  </a:t>
                      </a:r>
                    </a:p>
                    <a:p>
                      <a:r>
                        <a:rPr lang="fi-FI" sz="1400"/>
                        <a:t>-</a:t>
                      </a:r>
                    </a:p>
                    <a:p>
                      <a:endParaRPr lang="fi-FI" sz="1400"/>
                    </a:p>
                    <a:p>
                      <a:endParaRPr lang="fi-FI" sz="1400"/>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tcPr>
                </a:tc>
                <a:extLst>
                  <a:ext uri="{0D108BD9-81ED-4DB2-BD59-A6C34878D82A}">
                    <a16:rowId xmlns:a16="http://schemas.microsoft.com/office/drawing/2014/main" val="3408442718"/>
                  </a:ext>
                </a:extLst>
              </a:tr>
              <a:tr h="3109942">
                <a:tc>
                  <a:txBody>
                    <a:bodyPr/>
                    <a:lstStyle/>
                    <a:p>
                      <a:pPr algn="ctr"/>
                      <a:r>
                        <a:rPr lang="fi-FI" sz="1400" b="1">
                          <a:solidFill>
                            <a:schemeClr val="bg1"/>
                          </a:solidFill>
                        </a:rPr>
                        <a:t>Taloudellinen kestävyys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white"/>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endParaRPr lang="fi-FI" sz="1400" b="1">
                        <a:solidFill>
                          <a:schemeClr val="bg1"/>
                        </a:solidFill>
                      </a:endParaRPr>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tcPr>
                </a:tc>
                <a:tc>
                  <a:txBody>
                    <a:bodyPr/>
                    <a:lstStyle/>
                    <a:p>
                      <a:pPr algn="ctr"/>
                      <a:r>
                        <a:rPr lang="fi-FI" sz="1400" b="1">
                          <a:solidFill>
                            <a:schemeClr val="bg1"/>
                          </a:solidFill>
                        </a:rPr>
                        <a:t>Turvallisuus </a:t>
                      </a:r>
                    </a:p>
                    <a:p>
                      <a:endParaRPr lang="fi-FI" sz="14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white"/>
                          </a:solidFill>
                          <a:effectLst/>
                          <a:uLnTx/>
                          <a:uFillTx/>
                          <a:latin typeface="+mn-lt"/>
                          <a:ea typeface="+mn-ea"/>
                          <a:cs typeface="+mn-cs"/>
                        </a:rPr>
                        <a:t>-</a:t>
                      </a:r>
                      <a:endParaRPr lang="fi-FI" sz="1400" b="1">
                        <a:solidFill>
                          <a:schemeClr val="bg1"/>
                        </a:solidFill>
                      </a:endParaRPr>
                    </a:p>
                  </a:txBody>
                  <a:tc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tcPr>
                </a:tc>
                <a:extLst>
                  <a:ext uri="{0D108BD9-81ED-4DB2-BD59-A6C34878D82A}">
                    <a16:rowId xmlns:a16="http://schemas.microsoft.com/office/drawing/2014/main" val="376039667"/>
                  </a:ext>
                </a:extLst>
              </a:tr>
            </a:tbl>
          </a:graphicData>
        </a:graphic>
      </p:graphicFrame>
    </p:spTree>
    <p:extLst>
      <p:ext uri="{BB962C8B-B14F-4D97-AF65-F5344CB8AC3E}">
        <p14:creationId xmlns:p14="http://schemas.microsoft.com/office/powerpoint/2010/main" val="4046918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2.1</a:t>
            </a:r>
            <a:r>
              <a:rPr lang="fi-FI" noProof="0"/>
              <a:t> Liiketoiminnallinen potentiaali:</a:t>
            </a:r>
            <a:br>
              <a:rPr lang="fi-FI" noProof="0"/>
            </a:br>
            <a:r>
              <a:rPr lang="fi-FI" noProof="0"/>
              <a:t>a) rahavirrat</a:t>
            </a:r>
          </a:p>
        </p:txBody>
      </p:sp>
      <p:pic>
        <p:nvPicPr>
          <p:cNvPr id="6" name="Picture 5">
            <a:extLst>
              <a:ext uri="{FF2B5EF4-FFF2-40B4-BE49-F238E27FC236}">
                <a16:creationId xmlns:a16="http://schemas.microsoft.com/office/drawing/2014/main" id="{7EFC05C3-701E-971F-08DB-D07297A6E1D8}"/>
              </a:ext>
              <a:ext uri="{C183D7F6-B498-43B3-948B-1728B52AA6E4}">
                <adec:decorative xmlns:adec="http://schemas.microsoft.com/office/drawing/2017/decorative" val="1"/>
              </a:ext>
            </a:extLst>
          </p:cNvPr>
          <p:cNvPicPr>
            <a:picLocks noChangeAspect="1"/>
          </p:cNvPicPr>
          <p:nvPr/>
        </p:nvPicPr>
        <p:blipFill rotWithShape="1">
          <a:blip r:embed="rId2"/>
          <a:srcRect r="49604"/>
          <a:stretch/>
        </p:blipFill>
        <p:spPr>
          <a:xfrm>
            <a:off x="1371418" y="2490498"/>
            <a:ext cx="2606895" cy="3610479"/>
          </a:xfrm>
          <a:prstGeom prst="rect">
            <a:avLst/>
          </a:prstGeom>
        </p:spPr>
      </p:pic>
      <p:sp>
        <p:nvSpPr>
          <p:cNvPr id="8" name="Text Placeholder 2">
            <a:extLst>
              <a:ext uri="{FF2B5EF4-FFF2-40B4-BE49-F238E27FC236}">
                <a16:creationId xmlns:a16="http://schemas.microsoft.com/office/drawing/2014/main" id="{CB42917B-41E5-A718-E9B5-82EF89DE1AD6}"/>
              </a:ext>
            </a:extLst>
          </p:cNvPr>
          <p:cNvSpPr txBox="1">
            <a:spLocks/>
          </p:cNvSpPr>
          <p:nvPr/>
        </p:nvSpPr>
        <p:spPr>
          <a:xfrm>
            <a:off x="4724401" y="2238374"/>
            <a:ext cx="6878660" cy="3862603"/>
          </a:xfrm>
          <a:prstGeom prst="rect">
            <a:avLst/>
          </a:prstGeom>
        </p:spPr>
        <p:txBody>
          <a:bodyPr anchor="t">
            <a:normAutofit fontScale="85000" lnSpcReduction="2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t>A. Liiketoiminnallinen potentiaali; tulovirrat ja rahoituslähteet</a:t>
            </a:r>
            <a:br>
              <a:rPr lang="fi-FI" sz="1600" b="1"/>
            </a:br>
            <a:endParaRPr lang="fi-FI" sz="1600" b="1"/>
          </a:p>
          <a:p>
            <a:pPr marL="285750" indent="-285750" algn="l">
              <a:buFont typeface="Wingdings" panose="05000000000000000000" pitchFamily="2" charset="2"/>
              <a:buChar char="q"/>
            </a:pPr>
            <a:r>
              <a:rPr lang="fi-FI" sz="1600" b="1"/>
              <a:t>Määritelmä 1: </a:t>
            </a:r>
            <a:r>
              <a:rPr lang="fi-FI" sz="1600" b="0" i="0">
                <a:effectLst/>
              </a:rPr>
              <a:t>Tulovirrat viittaavat rahamäärään, joka virtaa yritykseen tai henkilöön tiettynä aikajaksona. Ne koostuvat tuloista tai saaduista maksuista. Tulovirrat voivat olla yhteydessä liiketoiminnan tuottoihin, kuten myyntiin ja palvelumaksuihin, tai ne voivat tulla muista lähteistä, kuten sijoitustuotoista, vuokratuloista, lisensointimaksuista ja muista passiivisista tuloista. Tulovirtoja voidaan luokitella useilla eri tavoilla riippuen siitä, mistä lähteistä ne tulevat tai millä perusteella ne jaetaan. Esimerkiksi liiketoiminnan tulovirrat voidaan jakaa toiminnallisiin ja ei-toiminnallisiin tuloihin, kun taas henkilökohtaiset tulovirrat voivat tulla palkoista, bonuksista</a:t>
            </a:r>
            <a:r>
              <a:rPr lang="fi-FI" sz="1600"/>
              <a:t> tai esimerkiksi </a:t>
            </a:r>
            <a:r>
              <a:rPr lang="fi-FI" sz="1600" b="0" i="0">
                <a:effectLst/>
              </a:rPr>
              <a:t>osingoista.</a:t>
            </a:r>
          </a:p>
          <a:p>
            <a:pPr marL="285750" indent="-285750" algn="l">
              <a:buFont typeface="Wingdings" panose="05000000000000000000" pitchFamily="2" charset="2"/>
              <a:buChar char="q"/>
            </a:pPr>
            <a:r>
              <a:rPr lang="fi-FI" sz="1600" b="1"/>
              <a:t>Määritelmä 2: </a:t>
            </a:r>
            <a:r>
              <a:rPr lang="fi-FI" sz="1600" b="0" i="0">
                <a:effectLst/>
              </a:rPr>
              <a:t>Rahoituslähde viittaa lähteeseen, josta yritys tai yksilö hankkii rahoitusta toimintansa tukemiseksi. Rahoituslähde voi olla paikka, josta rahoitus saadaan, tai mekanismi, jonka avulla rahoitus järjestetään. Rahoituslähde voi olla sekä sisäinen että ulkoinen. (dia 57)</a:t>
            </a:r>
          </a:p>
          <a:p>
            <a:pPr marL="285750" indent="-285750" algn="l">
              <a:buFont typeface="Wingdings" panose="05000000000000000000" pitchFamily="2" charset="2"/>
              <a:buChar char="q"/>
            </a:pPr>
            <a:r>
              <a:rPr lang="fi-FI" sz="1600" b="1"/>
              <a:t>Tehtävä: </a:t>
            </a:r>
            <a:r>
              <a:rPr lang="fi-FI" sz="1600"/>
              <a:t>Määrittele liiketoimintasi tulovirrat sekä liiketoimintaa varten tarvitsemasi sisäiset ja ulkoiset rahoituslähteet. </a:t>
            </a:r>
          </a:p>
          <a:p>
            <a:pPr marL="285750" indent="-285750" algn="l">
              <a:buFont typeface="Wingdings" panose="05000000000000000000" pitchFamily="2" charset="2"/>
              <a:buChar char="q"/>
            </a:pPr>
            <a:r>
              <a:rPr lang="fi-FI" sz="1600" b="1"/>
              <a:t>Työvälineet: </a:t>
            </a:r>
            <a:r>
              <a:rPr lang="fi-FI" sz="1600"/>
              <a:t>Rahoituslaskelma-pohja. (Excel) </a:t>
            </a:r>
          </a:p>
          <a:p>
            <a:pPr marL="285750" indent="-285750">
              <a:buFont typeface="Wingdings" panose="05000000000000000000" pitchFamily="2" charset="2"/>
              <a:buChar char="q"/>
            </a:pPr>
            <a:r>
              <a:rPr lang="fi-FI" sz="1600" b="1"/>
              <a:t>Tukimateriaali: </a:t>
            </a:r>
            <a:r>
              <a:rPr lang="fi-FI" sz="1600"/>
              <a:t>Uusyrityskeskuksen liiketoimintasuunnitelma; </a:t>
            </a:r>
            <a:r>
              <a:rPr lang="fi-FI" sz="1600">
                <a:hlinkClick r:id="rId3"/>
              </a:rPr>
              <a:t>https://uusyrityskeskus.fi/yrityksen-suunnittelu/liiketoimintasuunnitelma/</a:t>
            </a:r>
            <a:r>
              <a:rPr lang="fi-FI" sz="1600"/>
              <a:t> </a:t>
            </a:r>
            <a:endParaRPr lang="en-US" sz="1600"/>
          </a:p>
        </p:txBody>
      </p:sp>
    </p:spTree>
    <p:extLst>
      <p:ext uri="{BB962C8B-B14F-4D97-AF65-F5344CB8AC3E}">
        <p14:creationId xmlns:p14="http://schemas.microsoft.com/office/powerpoint/2010/main" val="3200492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Sisäiset ja ulkoiset rahoituslähteet </a:t>
            </a:r>
          </a:p>
        </p:txBody>
      </p:sp>
      <p:sp>
        <p:nvSpPr>
          <p:cNvPr id="5" name="Text Placeholder 4">
            <a:extLst>
              <a:ext uri="{FF2B5EF4-FFF2-40B4-BE49-F238E27FC236}">
                <a16:creationId xmlns:a16="http://schemas.microsoft.com/office/drawing/2014/main" id="{09EFA366-D8C8-FF60-CBE5-3B00F3D6C859}"/>
              </a:ext>
            </a:extLst>
          </p:cNvPr>
          <p:cNvSpPr>
            <a:spLocks noGrp="1"/>
          </p:cNvSpPr>
          <p:nvPr>
            <p:ph type="body" idx="10"/>
          </p:nvPr>
        </p:nvSpPr>
        <p:spPr>
          <a:xfrm>
            <a:off x="803054" y="1819468"/>
            <a:ext cx="10525346" cy="4543232"/>
          </a:xfrm>
        </p:spPr>
        <p:txBody>
          <a:bodyPr>
            <a:normAutofit fontScale="85000" lnSpcReduction="20000"/>
          </a:bodyPr>
          <a:lstStyle/>
          <a:p>
            <a:pPr marL="57150" marR="0" lvl="0" indent="0" algn="l" defTabSz="914400" rtl="0" eaLnBrk="1" fontAlgn="auto" latinLnBrk="0" hangingPunct="1">
              <a:lnSpc>
                <a:spcPct val="90000"/>
              </a:lnSpc>
              <a:spcBef>
                <a:spcPts val="1000"/>
              </a:spcBef>
              <a:spcAft>
                <a:spcPts val="0"/>
              </a:spcAft>
              <a:buClrTx/>
              <a:buSzTx/>
              <a:buNone/>
              <a:tabLst/>
              <a:defRPr/>
            </a:pPr>
            <a:r>
              <a:rPr kumimoji="0" lang="fi-FI" sz="24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Sisäiset rahoituslähteet</a:t>
            </a: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r>
              <a:rPr lang="fi-FI" sz="2400">
                <a:solidFill>
                  <a:srgbClr val="4472C4">
                    <a:lumMod val="50000"/>
                  </a:srgbClr>
                </a:solidFill>
                <a:latin typeface="Calibri" panose="020F0502020204030204"/>
              </a:rPr>
              <a:t>Sisäiset rahoituslähteet </a:t>
            </a: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tarkoittavat rahoituksen hankkimista yrityksen sisältä. Sisäiset rahoituslähteet voivat sisältää esimerkiksi yrityksen omat varat, kuten kassavirta, voitot tai varat, jotka on sijoitettu yritykseen omistajien toimesta.</a:t>
            </a:r>
          </a:p>
          <a:p>
            <a:pPr marL="57150" marR="0" lvl="0" indent="0" algn="l" defTabSz="914400" rtl="0" eaLnBrk="1" fontAlgn="auto" latinLnBrk="0" hangingPunct="1">
              <a:lnSpc>
                <a:spcPct val="90000"/>
              </a:lnSpc>
              <a:spcBef>
                <a:spcPts val="1000"/>
              </a:spcBef>
              <a:spcAft>
                <a:spcPts val="0"/>
              </a:spcAft>
              <a:buClrTx/>
              <a:buSzTx/>
              <a:buNone/>
              <a:tabLst/>
              <a:defRPr/>
            </a:pPr>
            <a:r>
              <a:rPr kumimoji="0" lang="fi-FI" sz="24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Ulkoinen rahoituslähteet</a:t>
            </a: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 </a:t>
            </a:r>
            <a:r>
              <a:rPr lang="fi-FI" sz="2400">
                <a:solidFill>
                  <a:srgbClr val="4472C4">
                    <a:lumMod val="50000"/>
                  </a:srgbClr>
                </a:solidFill>
                <a:latin typeface="Calibri" panose="020F0502020204030204"/>
              </a:rPr>
              <a:t>Ulkoiset rahoituslähteet tarkoittavat </a:t>
            </a: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rahoituksen hankkimista yrityksen ulkopuolelta. Tällaiset rahoituslähteet voivat sisältää lainoja, osakepääomaa, joukkovelkakirjoja, joukkorahoitusta tai muita rahoitusinstrumentteja. Ulkoisten rahoituslähteiden avulla yritys voi hankkia tarvittavaa pääomaa kasvua, laajentumista tai muiden strategisten tavoitteiden saavuttamiseksi.</a:t>
            </a:r>
          </a:p>
          <a:p>
            <a:pPr marL="57150" marR="0" lvl="0" indent="0" algn="l" defTabSz="914400" rtl="0" eaLnBrk="1" fontAlgn="auto" latinLnBrk="0" hangingPunct="1">
              <a:lnSpc>
                <a:spcPct val="90000"/>
              </a:lnSpc>
              <a:spcBef>
                <a:spcPts val="1000"/>
              </a:spcBef>
              <a:spcAft>
                <a:spcPts val="0"/>
              </a:spcAft>
              <a:buClrTx/>
              <a:buSzTx/>
              <a:buNone/>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Esimerkkejä erilaisista rahoituslähteistä:</a:t>
            </a:r>
          </a:p>
          <a:p>
            <a:pPr marL="539750" marR="0" lvl="0" indent="-2746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Lainat pankista tai muusta rahoituslaitoksesta</a:t>
            </a:r>
          </a:p>
          <a:p>
            <a:pPr marL="539750" marR="0" lvl="0" indent="-2746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Osakeanti, jossa yritys myy osakkeita sijoittajille vastineeksi pääomasta</a:t>
            </a:r>
          </a:p>
          <a:p>
            <a:pPr marL="539750" marR="0" lvl="0" indent="-2746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Velkakirjat, joilla yritys hankkii rahoitusta velkainstrumenttien myynnin kautta</a:t>
            </a:r>
          </a:p>
          <a:p>
            <a:pPr marL="539750" marR="0" lvl="0" indent="-2746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Joukkorahoitusalustat, (kuten Kickstarter tai </a:t>
            </a:r>
            <a:r>
              <a:rPr kumimoji="0" lang="fi-FI" sz="2400" b="0" i="0" u="none" strike="noStrike" kern="1200" cap="none" spc="0" normalizeH="0" baseline="0" noProof="0" err="1">
                <a:ln>
                  <a:noFill/>
                </a:ln>
                <a:solidFill>
                  <a:srgbClr val="4472C4">
                    <a:lumMod val="50000"/>
                  </a:srgbClr>
                </a:solidFill>
                <a:effectLst/>
                <a:uLnTx/>
                <a:uFillTx/>
                <a:latin typeface="Calibri" panose="020F0502020204030204"/>
                <a:ea typeface="+mn-ea"/>
                <a:cs typeface="+mn-cs"/>
              </a:rPr>
              <a:t>Indiegogo</a:t>
            </a:r>
            <a:r>
              <a:rPr lang="fi-FI" sz="2400">
                <a:solidFill>
                  <a:srgbClr val="4472C4">
                    <a:lumMod val="50000"/>
                  </a:srgbClr>
                </a:solidFill>
                <a:latin typeface="Calibri" panose="020F0502020204030204"/>
              </a:rPr>
              <a:t>) </a:t>
            </a: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joilla yritykset tai yksityishenkilöt keräävät rahoitusta yleisöltä</a:t>
            </a:r>
          </a:p>
          <a:p>
            <a:pPr marL="539750" marR="0" lvl="0" indent="-2746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fi-FI" sz="2400" b="0" i="0" u="none" strike="noStrike" kern="1200" cap="none" spc="0" normalizeH="0" baseline="0" noProof="0">
                <a:ln>
                  <a:noFill/>
                </a:ln>
                <a:solidFill>
                  <a:srgbClr val="4472C4">
                    <a:lumMod val="50000"/>
                  </a:srgbClr>
                </a:solidFill>
                <a:effectLst/>
                <a:uLnTx/>
                <a:uFillTx/>
                <a:latin typeface="Calibri" panose="020F0502020204030204"/>
                <a:ea typeface="+mn-ea"/>
                <a:cs typeface="+mn-cs"/>
              </a:rPr>
              <a:t>Pääomasijoittajat, jotka sijoittavat yritykseen vastineeksi osuudesta omistuksesta tai tulevista voitoista</a:t>
            </a:r>
          </a:p>
        </p:txBody>
      </p:sp>
      <p:pic>
        <p:nvPicPr>
          <p:cNvPr id="3" name="Picture 2">
            <a:extLst>
              <a:ext uri="{FF2B5EF4-FFF2-40B4-BE49-F238E27FC236}">
                <a16:creationId xmlns:a16="http://schemas.microsoft.com/office/drawing/2014/main" id="{C7796AD1-7171-A61D-33E0-0A62D8D3752F}"/>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7" r="2495" b="-3"/>
          <a:stretch/>
        </p:blipFill>
        <p:spPr bwMode="auto">
          <a:xfrm>
            <a:off x="9669946" y="3581622"/>
            <a:ext cx="1466650" cy="152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4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5" y="757022"/>
            <a:ext cx="10525316"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Opintojakson toteutustapa ja laajuus</a:t>
            </a:r>
          </a:p>
        </p:txBody>
      </p:sp>
      <p:sp>
        <p:nvSpPr>
          <p:cNvPr id="3" name="Text Placeholder 2">
            <a:extLst>
              <a:ext uri="{FF2B5EF4-FFF2-40B4-BE49-F238E27FC236}">
                <a16:creationId xmlns:a16="http://schemas.microsoft.com/office/drawing/2014/main" id="{9854C0EE-071C-56ED-C59D-5772A38DE09D}"/>
              </a:ext>
            </a:extLst>
          </p:cNvPr>
          <p:cNvSpPr>
            <a:spLocks noGrp="1"/>
          </p:cNvSpPr>
          <p:nvPr>
            <p:ph type="body" idx="10"/>
          </p:nvPr>
        </p:nvSpPr>
        <p:spPr>
          <a:xfrm>
            <a:off x="803054" y="1819468"/>
            <a:ext cx="6763606" cy="4855651"/>
          </a:xfrm>
        </p:spPr>
        <p:txBody>
          <a:bodyPr>
            <a:normAutofit/>
          </a:bodyPr>
          <a:lstStyle/>
          <a:p>
            <a:pPr marL="0" indent="0">
              <a:buNone/>
            </a:pPr>
            <a:r>
              <a:rPr lang="fi-FI" b="1"/>
              <a:t>Toteutustapa</a:t>
            </a:r>
          </a:p>
          <a:p>
            <a:pPr marL="0" lvl="0" indent="0">
              <a:buNone/>
            </a:pPr>
            <a:r>
              <a:rPr lang="fi-FI" altLang="fi-FI"/>
              <a:t>Opintojakso suoritetaan kokonaisuudessaan itsenäisenä työskentelynä. Opintojakson materiaali kostuu kahdesta osasta: orientaatiosta ja liiketoiminnan analysointiosasta </a:t>
            </a:r>
            <a:br>
              <a:rPr lang="fi-FI" altLang="fi-FI"/>
            </a:br>
            <a:r>
              <a:rPr lang="fi-FI" altLang="fi-FI"/>
              <a:t>(teemat 1.1 - 2.2).</a:t>
            </a:r>
          </a:p>
          <a:p>
            <a:pPr marL="0" lvl="0" indent="0">
              <a:buNone/>
            </a:pPr>
            <a:r>
              <a:rPr lang="fi-FI" altLang="fi-FI"/>
              <a:t>  </a:t>
            </a:r>
          </a:p>
          <a:p>
            <a:pPr marL="0" lvl="0" indent="0">
              <a:buNone/>
            </a:pPr>
            <a:r>
              <a:rPr lang="fi-FI" altLang="fi-FI" b="1"/>
              <a:t>Ajankäyttö (yht. 135h)</a:t>
            </a:r>
          </a:p>
          <a:p>
            <a:r>
              <a:rPr lang="fi-FI" altLang="fi-FI"/>
              <a:t>Orientaatio 5h </a:t>
            </a:r>
          </a:p>
          <a:p>
            <a:r>
              <a:rPr lang="fi-FI" altLang="fi-FI"/>
              <a:t>Teema 1.1 Toimintaympäristön potentiaalikartoitus 40h </a:t>
            </a:r>
          </a:p>
          <a:p>
            <a:r>
              <a:rPr lang="fi-FI" altLang="fi-FI"/>
              <a:t>Teema 1.2 Luonnonvararesurssin käytön kestävyys 25h </a:t>
            </a:r>
          </a:p>
          <a:p>
            <a:r>
              <a:rPr lang="fi-FI" altLang="fi-FI"/>
              <a:t>Teema 2.1 Liiketoiminnallinen potentiaali 40h </a:t>
            </a:r>
          </a:p>
          <a:p>
            <a:r>
              <a:rPr lang="fi-FI" altLang="fi-FI"/>
              <a:t>Teema 2.2 Liiketoiminnan kaupallistaminen 25h</a:t>
            </a:r>
          </a:p>
        </p:txBody>
      </p:sp>
      <p:pic>
        <p:nvPicPr>
          <p:cNvPr id="4" name="Picture 3">
            <a:extLst>
              <a:ext uri="{FF2B5EF4-FFF2-40B4-BE49-F238E27FC236}">
                <a16:creationId xmlns:a16="http://schemas.microsoft.com/office/drawing/2014/main" id="{C44A0ADB-6273-4185-DE41-EAAE94DFA38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720"/>
          <a:stretch/>
        </p:blipFill>
        <p:spPr>
          <a:xfrm>
            <a:off x="7702183" y="2143112"/>
            <a:ext cx="4129041" cy="3307896"/>
          </a:xfrm>
          <a:prstGeom prst="rect">
            <a:avLst/>
          </a:prstGeom>
        </p:spPr>
      </p:pic>
    </p:spTree>
    <p:extLst>
      <p:ext uri="{BB962C8B-B14F-4D97-AF65-F5344CB8AC3E}">
        <p14:creationId xmlns:p14="http://schemas.microsoft.com/office/powerpoint/2010/main" val="2515653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2.1</a:t>
            </a:r>
            <a:r>
              <a:rPr lang="fi-FI" noProof="0"/>
              <a:t> Liiketoiminnallinen potentiaali:</a:t>
            </a:r>
            <a:br>
              <a:rPr lang="fi-FI" noProof="0"/>
            </a:br>
            <a:r>
              <a:rPr lang="fi-FI"/>
              <a:t>b</a:t>
            </a:r>
            <a:r>
              <a:rPr lang="fi-FI" noProof="0"/>
              <a:t>) hinnoittelu</a:t>
            </a:r>
          </a:p>
        </p:txBody>
      </p:sp>
      <p:pic>
        <p:nvPicPr>
          <p:cNvPr id="2" name="Picture 1">
            <a:extLst>
              <a:ext uri="{FF2B5EF4-FFF2-40B4-BE49-F238E27FC236}">
                <a16:creationId xmlns:a16="http://schemas.microsoft.com/office/drawing/2014/main" id="{7472230A-BAA9-4C5C-899B-856672059B42}"/>
              </a:ext>
              <a:ext uri="{C183D7F6-B498-43B3-948B-1728B52AA6E4}">
                <adec:decorative xmlns:adec="http://schemas.microsoft.com/office/drawing/2017/decorative" val="1"/>
              </a:ext>
            </a:extLst>
          </p:cNvPr>
          <p:cNvPicPr>
            <a:picLocks noChangeAspect="1"/>
          </p:cNvPicPr>
          <p:nvPr/>
        </p:nvPicPr>
        <p:blipFill rotWithShape="1">
          <a:blip r:embed="rId2"/>
          <a:srcRect r="49604"/>
          <a:stretch/>
        </p:blipFill>
        <p:spPr>
          <a:xfrm>
            <a:off x="1371418" y="2490498"/>
            <a:ext cx="2606895" cy="3610479"/>
          </a:xfrm>
          <a:prstGeom prst="rect">
            <a:avLst/>
          </a:prstGeom>
        </p:spPr>
      </p:pic>
      <p:sp>
        <p:nvSpPr>
          <p:cNvPr id="5" name="Text Placeholder 2">
            <a:extLst>
              <a:ext uri="{FF2B5EF4-FFF2-40B4-BE49-F238E27FC236}">
                <a16:creationId xmlns:a16="http://schemas.microsoft.com/office/drawing/2014/main" id="{AE02EC97-37A4-49D5-3C10-314257CE5B89}"/>
              </a:ext>
            </a:extLst>
          </p:cNvPr>
          <p:cNvSpPr txBox="1">
            <a:spLocks/>
          </p:cNvSpPr>
          <p:nvPr/>
        </p:nvSpPr>
        <p:spPr>
          <a:xfrm>
            <a:off x="4724401" y="2238374"/>
            <a:ext cx="6878660" cy="3862603"/>
          </a:xfrm>
          <a:prstGeom prst="rect">
            <a:avLst/>
          </a:prstGeom>
        </p:spPr>
        <p:txBody>
          <a:bodyPr anchor="t">
            <a:normAutofit lnSpcReduction="1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t>B. Hinnoittelumallit ja –pohjat</a:t>
            </a:r>
          </a:p>
          <a:p>
            <a:pPr marL="0" indent="0">
              <a:buNone/>
            </a:pPr>
            <a:endParaRPr lang="fi-FI" sz="1600" b="1"/>
          </a:p>
          <a:p>
            <a:pPr marL="285750" indent="-285750" algn="l">
              <a:buFont typeface="Wingdings" panose="05000000000000000000" pitchFamily="2" charset="2"/>
              <a:buChar char="q"/>
            </a:pPr>
            <a:r>
              <a:rPr lang="fi-FI" sz="1600" b="1" i="0">
                <a:effectLst/>
              </a:rPr>
              <a:t>Määritelmä: </a:t>
            </a:r>
            <a:r>
              <a:rPr lang="fi-FI" sz="1600" i="0">
                <a:effectLst/>
              </a:rPr>
              <a:t>Hinnoittelumalli on järjestelmä tai strategia, jota yritys käyttää tuotteidensa tai palveluidensa hinnoittelun määrittämiseen. </a:t>
            </a:r>
            <a:r>
              <a:rPr lang="fi-FI" sz="1600"/>
              <a:t>Hinnoittelumalli o</a:t>
            </a:r>
            <a:r>
              <a:rPr lang="fi-FI" sz="1600" i="0">
                <a:effectLst/>
              </a:rPr>
              <a:t>n suunnitelma siitä, miten yritys asettaa hintansa ottaen huomioon erilaiset tekijät kuten tuotantokustannukset, kilpailijoiden hinnat, kysyntä markkinoilla, asiakkaiden maksuhalukkuus, markkinatrendit ja muut relevantit tekijät.</a:t>
            </a:r>
          </a:p>
          <a:p>
            <a:pPr marL="285750" indent="-285750" algn="l">
              <a:buFont typeface="Wingdings" panose="05000000000000000000" pitchFamily="2" charset="2"/>
              <a:buChar char="q"/>
            </a:pPr>
            <a:r>
              <a:rPr lang="fi-FI" sz="1600" i="0">
                <a:effectLst/>
              </a:rPr>
              <a:t>Hinnoittelumallit voivat vaihdella suuresti eri yritysten välillä ja eri markkinoilla. Kts. </a:t>
            </a:r>
            <a:r>
              <a:rPr lang="fi-FI" sz="1600"/>
              <a:t>s</a:t>
            </a:r>
            <a:r>
              <a:rPr lang="fi-FI" sz="1600" i="0">
                <a:effectLst/>
              </a:rPr>
              <a:t>eur. sivulta yleisimmät hinnoittelumallit. </a:t>
            </a:r>
            <a:endParaRPr lang="fi-FI" sz="1600" b="0" i="0">
              <a:effectLst/>
            </a:endParaRPr>
          </a:p>
          <a:p>
            <a:pPr marL="285750" indent="-285750">
              <a:buFont typeface="Wingdings" panose="05000000000000000000" pitchFamily="2" charset="2"/>
              <a:buChar char="q"/>
            </a:pPr>
            <a:r>
              <a:rPr lang="fi-FI" sz="1600" b="1"/>
              <a:t>Tehtävä: </a:t>
            </a:r>
            <a:r>
              <a:rPr lang="fi-FI" sz="1600"/>
              <a:t>Hinnoittele kohdassa 1.1 määrittelemäsi palvelutarjooma hinnoittelumatriisia apuna käyttäen. </a:t>
            </a:r>
          </a:p>
          <a:p>
            <a:pPr marL="285750" indent="-285750">
              <a:buFont typeface="Wingdings" panose="05000000000000000000" pitchFamily="2" charset="2"/>
              <a:buChar char="q"/>
            </a:pPr>
            <a:r>
              <a:rPr lang="fi-FI" sz="1600" b="1"/>
              <a:t>Työvälineet: </a:t>
            </a:r>
            <a:r>
              <a:rPr lang="fi-FI" sz="1600"/>
              <a:t>Hinnoittelumatriisi-pohja. (Excel) </a:t>
            </a:r>
          </a:p>
          <a:p>
            <a:pPr marL="285750" indent="-285750">
              <a:buFont typeface="Wingdings" panose="05000000000000000000" pitchFamily="2" charset="2"/>
              <a:buChar char="q"/>
            </a:pPr>
            <a:r>
              <a:rPr lang="fi-FI" sz="1600" b="1"/>
              <a:t>Tukimateriaali:</a:t>
            </a:r>
            <a:r>
              <a:rPr lang="fi-FI" sz="1600"/>
              <a:t> Uusyrityskeskuksen liiketoimintasuunnitelma; </a:t>
            </a:r>
            <a:r>
              <a:rPr lang="fi-FI" sz="1600">
                <a:hlinkClick r:id="rId3"/>
              </a:rPr>
              <a:t>https://uusyrityskeskus.fi/yrityksen-suunnittelu/liiketoimintasuunnitelma/</a:t>
            </a:r>
            <a:r>
              <a:rPr lang="fi-FI" sz="1600"/>
              <a:t> </a:t>
            </a:r>
          </a:p>
        </p:txBody>
      </p:sp>
    </p:spTree>
    <p:extLst>
      <p:ext uri="{BB962C8B-B14F-4D97-AF65-F5344CB8AC3E}">
        <p14:creationId xmlns:p14="http://schemas.microsoft.com/office/powerpoint/2010/main" val="13813723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Yleisimmät hinnoittelumallit </a:t>
            </a:r>
          </a:p>
        </p:txBody>
      </p:sp>
      <p:pic>
        <p:nvPicPr>
          <p:cNvPr id="4" name="Picture 2">
            <a:extLst>
              <a:ext uri="{FF2B5EF4-FFF2-40B4-BE49-F238E27FC236}">
                <a16:creationId xmlns:a16="http://schemas.microsoft.com/office/drawing/2014/main" id="{51326565-4DA0-9B3F-7C61-D9C96A9E5368}"/>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111" r="-1" b="-1"/>
          <a:stretch/>
        </p:blipFill>
        <p:spPr bwMode="auto">
          <a:xfrm>
            <a:off x="9009489" y="94357"/>
            <a:ext cx="3066867" cy="1725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21DC7B6-1E31-C89E-EB56-33730F8B46C5}"/>
              </a:ext>
            </a:extLst>
          </p:cNvPr>
          <p:cNvSpPr>
            <a:spLocks noGrp="1"/>
          </p:cNvSpPr>
          <p:nvPr>
            <p:ph type="body" idx="10"/>
          </p:nvPr>
        </p:nvSpPr>
        <p:spPr>
          <a:xfrm>
            <a:off x="803054" y="1819469"/>
            <a:ext cx="10525346" cy="4800406"/>
          </a:xfrm>
        </p:spPr>
        <p:txBody>
          <a:bodyPr>
            <a:normAutofit fontScale="92500" lnSpcReduction="10000"/>
          </a:bodyPr>
          <a:lstStyle/>
          <a:p>
            <a:pPr algn="l">
              <a:buFont typeface="+mj-lt"/>
              <a:buAutoNum type="arabicPeriod"/>
            </a:pPr>
            <a:r>
              <a:rPr lang="fi-FI" sz="2400" b="1" i="0">
                <a:solidFill>
                  <a:schemeClr val="tx1"/>
                </a:solidFill>
                <a:effectLst/>
                <a:latin typeface="Calibri" panose="020F0502020204030204" pitchFamily="34" charset="0"/>
                <a:cs typeface="Calibri" panose="020F0502020204030204" pitchFamily="34" charset="0"/>
              </a:rPr>
              <a:t>Kustannusperusteinen hinnoittelu</a:t>
            </a:r>
            <a:r>
              <a:rPr lang="fi-FI" sz="2400" b="0" i="0">
                <a:solidFill>
                  <a:schemeClr val="tx1"/>
                </a:solidFill>
                <a:effectLst/>
                <a:latin typeface="Calibri" panose="020F0502020204030204" pitchFamily="34" charset="0"/>
                <a:cs typeface="Calibri" panose="020F0502020204030204" pitchFamily="34" charset="0"/>
              </a:rPr>
              <a:t>: Yritys määrittelee tuotteiden tai palveluiden hinnan kattamalla tuotantoon, markkinointiin </a:t>
            </a:r>
            <a:r>
              <a:rPr lang="fi-FI" sz="2400">
                <a:solidFill>
                  <a:schemeClr val="tx1"/>
                </a:solidFill>
                <a:latin typeface="Calibri" panose="020F0502020204030204" pitchFamily="34" charset="0"/>
                <a:cs typeface="Calibri" panose="020F0502020204030204" pitchFamily="34" charset="0"/>
              </a:rPr>
              <a:t>sekä</a:t>
            </a:r>
            <a:r>
              <a:rPr lang="fi-FI" sz="2400" b="0" i="0">
                <a:solidFill>
                  <a:schemeClr val="tx1"/>
                </a:solidFill>
                <a:effectLst/>
                <a:latin typeface="Calibri" panose="020F0502020204030204" pitchFamily="34" charset="0"/>
                <a:cs typeface="Calibri" panose="020F0502020204030204" pitchFamily="34" charset="0"/>
              </a:rPr>
              <a:t> jakeluun liittyvät kustannukset sekä lisäämällä halutun voittomarginaalin.</a:t>
            </a:r>
          </a:p>
          <a:p>
            <a:pPr algn="l">
              <a:buFont typeface="+mj-lt"/>
              <a:buAutoNum type="arabicPeriod"/>
            </a:pPr>
            <a:r>
              <a:rPr lang="fi-FI" sz="2400" b="1" i="0">
                <a:solidFill>
                  <a:schemeClr val="tx1"/>
                </a:solidFill>
                <a:effectLst/>
                <a:latin typeface="Calibri" panose="020F0502020204030204" pitchFamily="34" charset="0"/>
                <a:cs typeface="Calibri" panose="020F0502020204030204" pitchFamily="34" charset="0"/>
              </a:rPr>
              <a:t>Kilpailijaperusteinen hinnoittelu</a:t>
            </a:r>
            <a:r>
              <a:rPr lang="fi-FI" sz="2400" b="0" i="0">
                <a:solidFill>
                  <a:schemeClr val="tx1"/>
                </a:solidFill>
                <a:effectLst/>
                <a:latin typeface="Calibri" panose="020F0502020204030204" pitchFamily="34" charset="0"/>
                <a:cs typeface="Calibri" panose="020F0502020204030204" pitchFamily="34" charset="0"/>
              </a:rPr>
              <a:t>: Yritys asettaa hintansa lähelle tai samalle tasolle kuin kilpailijat samalla markkinalla. Tämä voi olla joko alhaisempi, sama tai korkeampi hinta kuin kilpailijoiden hinnat.</a:t>
            </a:r>
          </a:p>
          <a:p>
            <a:pPr algn="l">
              <a:buFont typeface="+mj-lt"/>
              <a:buAutoNum type="arabicPeriod"/>
            </a:pPr>
            <a:r>
              <a:rPr lang="fi-FI" sz="2400" b="1" i="0">
                <a:solidFill>
                  <a:schemeClr val="tx1"/>
                </a:solidFill>
                <a:effectLst/>
                <a:latin typeface="Calibri" panose="020F0502020204030204" pitchFamily="34" charset="0"/>
                <a:cs typeface="Calibri" panose="020F0502020204030204" pitchFamily="34" charset="0"/>
              </a:rPr>
              <a:t>Kysyntäperusteinen hinnoittelu</a:t>
            </a:r>
            <a:r>
              <a:rPr lang="fi-FI" sz="2400" b="0" i="0">
                <a:solidFill>
                  <a:schemeClr val="tx1"/>
                </a:solidFill>
                <a:effectLst/>
                <a:latin typeface="Calibri" panose="020F0502020204030204" pitchFamily="34" charset="0"/>
                <a:cs typeface="Calibri" panose="020F0502020204030204" pitchFamily="34" charset="0"/>
              </a:rPr>
              <a:t>: Hinnoittelussa otetaan huomioon tuotteen tai palvelun kysyntä markkinoilla. Kun kysyntä on korkea, hintaa voidaan nostaa, kun taas kun kysyntä on matala, hintaa voidaan alentaa kannustamaan ostoa.</a:t>
            </a:r>
          </a:p>
          <a:p>
            <a:pPr algn="l">
              <a:buFont typeface="+mj-lt"/>
              <a:buAutoNum type="arabicPeriod"/>
            </a:pPr>
            <a:r>
              <a:rPr lang="fi-FI" sz="2400" b="1" i="0">
                <a:solidFill>
                  <a:schemeClr val="tx1"/>
                </a:solidFill>
                <a:effectLst/>
                <a:latin typeface="Calibri" panose="020F0502020204030204" pitchFamily="34" charset="0"/>
                <a:cs typeface="Calibri" panose="020F0502020204030204" pitchFamily="34" charset="0"/>
              </a:rPr>
              <a:t>Arvoperusteinen hinnoittelu</a:t>
            </a:r>
            <a:r>
              <a:rPr lang="fi-FI" sz="2400" b="0" i="0">
                <a:solidFill>
                  <a:schemeClr val="tx1"/>
                </a:solidFill>
                <a:effectLst/>
                <a:latin typeface="Calibri" panose="020F0502020204030204" pitchFamily="34" charset="0"/>
                <a:cs typeface="Calibri" panose="020F0502020204030204" pitchFamily="34" charset="0"/>
              </a:rPr>
              <a:t>: Tuotteen tai palvelun hinta määritellään sen arvon perusteella asiakkaalle. Tämä voi sisältää yrityksen/brändin maineen, laadun, ainutlaatuisuuden ja muiden tekijöiden huomioimisen.</a:t>
            </a:r>
          </a:p>
          <a:p>
            <a:pPr algn="l">
              <a:buFont typeface="+mj-lt"/>
              <a:buAutoNum type="arabicPeriod"/>
            </a:pPr>
            <a:r>
              <a:rPr lang="fi-FI" sz="2400" b="1" i="0">
                <a:solidFill>
                  <a:schemeClr val="tx1"/>
                </a:solidFill>
                <a:effectLst/>
                <a:latin typeface="Calibri" panose="020F0502020204030204" pitchFamily="34" charset="0"/>
                <a:cs typeface="Calibri" panose="020F0502020204030204" pitchFamily="34" charset="0"/>
              </a:rPr>
              <a:t>Segmentoituihin markkinoihin perustuva hinnoittelu</a:t>
            </a:r>
            <a:r>
              <a:rPr lang="fi-FI" sz="2400" b="0" i="0">
                <a:solidFill>
                  <a:schemeClr val="tx1"/>
                </a:solidFill>
                <a:effectLst/>
                <a:latin typeface="Calibri" panose="020F0502020204030204" pitchFamily="34" charset="0"/>
                <a:cs typeface="Calibri" panose="020F0502020204030204" pitchFamily="34" charset="0"/>
              </a:rPr>
              <a:t>: Yritys asettaa erilaisia hintoja eri markkinasegmenteille ottaen huomioon niiden erilaiset ominaisuudet, tarpeet ja maksuhalukkuuden.</a:t>
            </a:r>
          </a:p>
        </p:txBody>
      </p:sp>
    </p:spTree>
    <p:extLst>
      <p:ext uri="{BB962C8B-B14F-4D97-AF65-F5344CB8AC3E}">
        <p14:creationId xmlns:p14="http://schemas.microsoft.com/office/powerpoint/2010/main" val="249026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2.1</a:t>
            </a:r>
            <a:r>
              <a:rPr lang="fi-FI" noProof="0"/>
              <a:t> Liiketoiminnallinen potentiaali:</a:t>
            </a:r>
            <a:br>
              <a:rPr lang="fi-FI" noProof="0"/>
            </a:br>
            <a:r>
              <a:rPr lang="fi-FI"/>
              <a:t>c</a:t>
            </a:r>
            <a:r>
              <a:rPr lang="fi-FI" noProof="0"/>
              <a:t>) kannattavuus</a:t>
            </a:r>
          </a:p>
        </p:txBody>
      </p:sp>
      <p:pic>
        <p:nvPicPr>
          <p:cNvPr id="2" name="Picture 1">
            <a:extLst>
              <a:ext uri="{FF2B5EF4-FFF2-40B4-BE49-F238E27FC236}">
                <a16:creationId xmlns:a16="http://schemas.microsoft.com/office/drawing/2014/main" id="{BB9E23AC-191A-7BAD-6DC5-D724EDBC1D62}"/>
              </a:ext>
              <a:ext uri="{C183D7F6-B498-43B3-948B-1728B52AA6E4}">
                <adec:decorative xmlns:adec="http://schemas.microsoft.com/office/drawing/2017/decorative" val="1"/>
              </a:ext>
            </a:extLst>
          </p:cNvPr>
          <p:cNvPicPr>
            <a:picLocks noChangeAspect="1"/>
          </p:cNvPicPr>
          <p:nvPr/>
        </p:nvPicPr>
        <p:blipFill rotWithShape="1">
          <a:blip r:embed="rId2"/>
          <a:srcRect r="49604"/>
          <a:stretch/>
        </p:blipFill>
        <p:spPr>
          <a:xfrm>
            <a:off x="1371418" y="2490498"/>
            <a:ext cx="2606895" cy="3610479"/>
          </a:xfrm>
          <a:prstGeom prst="rect">
            <a:avLst/>
          </a:prstGeom>
        </p:spPr>
      </p:pic>
      <p:sp>
        <p:nvSpPr>
          <p:cNvPr id="5" name="Text Placeholder 2">
            <a:extLst>
              <a:ext uri="{FF2B5EF4-FFF2-40B4-BE49-F238E27FC236}">
                <a16:creationId xmlns:a16="http://schemas.microsoft.com/office/drawing/2014/main" id="{859F6212-952E-3270-411E-BC236D387006}"/>
              </a:ext>
            </a:extLst>
          </p:cNvPr>
          <p:cNvSpPr txBox="1">
            <a:spLocks/>
          </p:cNvSpPr>
          <p:nvPr/>
        </p:nvSpPr>
        <p:spPr>
          <a:xfrm>
            <a:off x="4724401" y="2238374"/>
            <a:ext cx="6878660" cy="3862603"/>
          </a:xfrm>
          <a:prstGeom prst="rect">
            <a:avLst/>
          </a:prstGeom>
        </p:spPr>
        <p:txBody>
          <a:bodyPr anchor="t">
            <a:normAutofit/>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buAutoNum type="alphaUcPeriod" startAt="3"/>
            </a:pPr>
            <a:r>
              <a:rPr lang="fi-FI" sz="1600" b="1"/>
              <a:t>Liiketoiminnallinen potentiaali; kannattavuuslaskelmat</a:t>
            </a:r>
          </a:p>
          <a:p>
            <a:pPr marL="0" indent="0">
              <a:buNone/>
            </a:pPr>
            <a:endParaRPr lang="fi-FI" sz="1600" b="1"/>
          </a:p>
          <a:p>
            <a:pPr marL="285750" indent="-285750" algn="l">
              <a:buFont typeface="Wingdings" panose="05000000000000000000" pitchFamily="2" charset="2"/>
              <a:buChar char="q"/>
            </a:pPr>
            <a:r>
              <a:rPr lang="fi-FI" sz="1600" b="1"/>
              <a:t>Määritelmä: </a:t>
            </a:r>
            <a:r>
              <a:rPr lang="fi-FI" sz="1600" b="0" i="0">
                <a:effectLst/>
              </a:rPr>
              <a:t>Kannattavuuslaskelma on taloudellinen työkalu, jota yritykset käyttävät arvioidakseen tai ennustaakseen, kuinka kannattava niiden liiketoiminta on. </a:t>
            </a:r>
            <a:r>
              <a:rPr lang="fi-FI" sz="1600"/>
              <a:t>Kannattavuuslaskelma  </a:t>
            </a:r>
            <a:r>
              <a:rPr lang="fi-FI" sz="1600" b="0" i="0">
                <a:effectLst/>
              </a:rPr>
              <a:t>kuvaa yrityksen tulot ja kulut tietyllä ajanjaksolla</a:t>
            </a:r>
            <a:r>
              <a:rPr lang="fi-FI" sz="1600"/>
              <a:t>; </a:t>
            </a:r>
            <a:r>
              <a:rPr lang="fi-FI" sz="1600" b="0" i="0">
                <a:effectLst/>
              </a:rPr>
              <a:t>yleensä ajanjakso on kuukausi, neljännesvuosi tai vuosi. Kannattavuuslaskelman tarkoituksena on selvittää, onko yritys tuottanut voittoa vai tappiota kyseisen ajanjakson aikana. Kts. kannattavuuslaskelman keskeiset osat seuraavassa diassa. </a:t>
            </a:r>
            <a:endParaRPr lang="fi-FI" sz="1600" b="1" i="1"/>
          </a:p>
          <a:p>
            <a:pPr marL="285750" indent="-285750">
              <a:buFont typeface="Wingdings" panose="05000000000000000000" pitchFamily="2" charset="2"/>
              <a:buChar char="q"/>
            </a:pPr>
            <a:r>
              <a:rPr lang="fi-FI" sz="1600" b="1"/>
              <a:t>Tehtävä: </a:t>
            </a:r>
            <a:r>
              <a:rPr lang="fi-FI" sz="1600"/>
              <a:t>Todenna liiketoimintasi kannattavuus kannattavuuslaskelmaa apuna käyttäen. </a:t>
            </a:r>
          </a:p>
          <a:p>
            <a:pPr marL="285750" indent="-285750">
              <a:buFont typeface="Wingdings" panose="05000000000000000000" pitchFamily="2" charset="2"/>
              <a:buChar char="q"/>
            </a:pPr>
            <a:r>
              <a:rPr lang="fi-FI" sz="1600" b="1"/>
              <a:t>Työvälineet: </a:t>
            </a:r>
            <a:r>
              <a:rPr lang="fi-FI" sz="1600"/>
              <a:t>Kannattavuuslaskelma-pohja. (Excel) </a:t>
            </a:r>
          </a:p>
          <a:p>
            <a:pPr marL="285750" indent="-285750">
              <a:buFont typeface="Wingdings" panose="05000000000000000000" pitchFamily="2" charset="2"/>
              <a:buChar char="q"/>
            </a:pPr>
            <a:r>
              <a:rPr lang="fi-FI" sz="1600" b="1"/>
              <a:t>Tukimateriaali: </a:t>
            </a:r>
            <a:r>
              <a:rPr lang="fi-FI" sz="1600"/>
              <a:t>Uusyrityskeskuksen liiketoimintasuunnitelma; </a:t>
            </a:r>
            <a:r>
              <a:rPr lang="fi-FI" sz="1600">
                <a:hlinkClick r:id="rId3"/>
              </a:rPr>
              <a:t>https://uusyrityskeskus.fi/yrityksen-suunnittelu/liiketoimintasuunnitelma/</a:t>
            </a:r>
            <a:r>
              <a:rPr lang="fi-FI" sz="1600"/>
              <a:t> </a:t>
            </a:r>
            <a:endParaRPr lang="fi-FI" sz="1600" b="1"/>
          </a:p>
        </p:txBody>
      </p:sp>
    </p:spTree>
    <p:extLst>
      <p:ext uri="{BB962C8B-B14F-4D97-AF65-F5344CB8AC3E}">
        <p14:creationId xmlns:p14="http://schemas.microsoft.com/office/powerpoint/2010/main" val="3829966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t>Kannattavuuslaskelman keskeiset osat</a:t>
            </a:r>
          </a:p>
        </p:txBody>
      </p:sp>
      <p:pic>
        <p:nvPicPr>
          <p:cNvPr id="3" name="Picture 4">
            <a:extLst>
              <a:ext uri="{FF2B5EF4-FFF2-40B4-BE49-F238E27FC236}">
                <a16:creationId xmlns:a16="http://schemas.microsoft.com/office/drawing/2014/main" id="{D7AF641A-D913-C6A6-58C0-FC8A768F98B6}"/>
              </a:ext>
              <a:ext uri="{C183D7F6-B498-43B3-948B-1728B52AA6E4}">
                <adec:decorative xmlns:adec="http://schemas.microsoft.com/office/drawing/2017/decorative" val="1"/>
              </a:ext>
            </a:extLst>
          </p:cNvPr>
          <p:cNvPicPr>
            <a:picLocks noChangeAspect="1"/>
          </p:cNvPicPr>
          <p:nvPr/>
        </p:nvPicPr>
        <p:blipFill rotWithShape="1">
          <a:blip r:embed="rId2"/>
          <a:srcRect l="25303" r="21080" b="-2"/>
          <a:stretch/>
        </p:blipFill>
        <p:spPr>
          <a:xfrm>
            <a:off x="8817060" y="2372409"/>
            <a:ext cx="2841540" cy="2798982"/>
          </a:xfrm>
          <a:prstGeom prst="rect">
            <a:avLst/>
          </a:prstGeom>
        </p:spPr>
      </p:pic>
      <p:sp>
        <p:nvSpPr>
          <p:cNvPr id="5" name="Text Placeholder 4">
            <a:extLst>
              <a:ext uri="{FF2B5EF4-FFF2-40B4-BE49-F238E27FC236}">
                <a16:creationId xmlns:a16="http://schemas.microsoft.com/office/drawing/2014/main" id="{D81C8AC2-C818-7656-0856-22E980D214D9}"/>
              </a:ext>
            </a:extLst>
          </p:cNvPr>
          <p:cNvSpPr>
            <a:spLocks noGrp="1"/>
          </p:cNvSpPr>
          <p:nvPr>
            <p:ph type="body" idx="10"/>
          </p:nvPr>
        </p:nvSpPr>
        <p:spPr>
          <a:xfrm>
            <a:off x="803055" y="1819468"/>
            <a:ext cx="7759920" cy="4676581"/>
          </a:xfrm>
        </p:spPr>
        <p:txBody>
          <a:bodyPr>
            <a:normAutofit fontScale="85000" lnSpcReduction="20000"/>
          </a:bodyPr>
          <a:lstStyle/>
          <a:p>
            <a:pPr indent="-228600">
              <a:buFont typeface="Arial" panose="020B0604020202020204" pitchFamily="34" charset="0"/>
              <a:buChar char="•"/>
            </a:pPr>
            <a:r>
              <a:rPr lang="fi-FI" sz="2400" b="1" i="0">
                <a:solidFill>
                  <a:schemeClr val="tx1"/>
                </a:solidFill>
                <a:effectLst/>
              </a:rPr>
              <a:t>Tulot</a:t>
            </a:r>
            <a:r>
              <a:rPr lang="fi-FI" sz="2400" b="0" i="0">
                <a:solidFill>
                  <a:schemeClr val="tx1"/>
                </a:solidFill>
                <a:effectLst/>
              </a:rPr>
              <a:t>: Yrityksen saamat tulot kyseiseltä ajanjaksolta. Tämä voi sisältää myyntituotot, palvelumaksut, myyntiprovision, korkotuotot ja muut tulot, jotka liittyvät yrityksen liiketoimintaan.</a:t>
            </a:r>
          </a:p>
          <a:p>
            <a:pPr indent="-228600">
              <a:buFont typeface="Arial" panose="020B0604020202020204" pitchFamily="34" charset="0"/>
              <a:buChar char="•"/>
            </a:pPr>
            <a:r>
              <a:rPr lang="fi-FI" sz="2400" b="1" i="0">
                <a:solidFill>
                  <a:schemeClr val="tx1"/>
                </a:solidFill>
                <a:effectLst/>
              </a:rPr>
              <a:t>Kulut</a:t>
            </a:r>
            <a:r>
              <a:rPr lang="fi-FI" sz="2400" b="0" i="0">
                <a:solidFill>
                  <a:schemeClr val="tx1"/>
                </a:solidFill>
                <a:effectLst/>
              </a:rPr>
              <a:t>: Yrityksen tuottamiseen ja myyntiin liittyvät kustannukset ja menot, kuten raaka-aineet, työvoimakustannukset, markkinointi- ja mainoskulut, vuokrat, palkat ja palkkiot, kuljetuskustannukset, verot, korot jne.</a:t>
            </a:r>
          </a:p>
          <a:p>
            <a:pPr indent="-228600">
              <a:buFont typeface="Arial" panose="020B0604020202020204" pitchFamily="34" charset="0"/>
              <a:buChar char="•"/>
            </a:pPr>
            <a:r>
              <a:rPr lang="fi-FI" sz="2400" b="1" i="0">
                <a:solidFill>
                  <a:schemeClr val="tx1"/>
                </a:solidFill>
                <a:effectLst/>
              </a:rPr>
              <a:t>Bruttovoitto</a:t>
            </a:r>
            <a:r>
              <a:rPr lang="fi-FI" sz="2400" b="0" i="0">
                <a:solidFill>
                  <a:schemeClr val="tx1"/>
                </a:solidFill>
                <a:effectLst/>
              </a:rPr>
              <a:t>: Tulot miinus suorat kustannukset, jotka liittyvät suoraan tuotteiden tai palveluiden valmistukseen tai myyntiin. Bruttovoitto kuvaa yrityksen kannattavuutta ennen yleiskustannuksia ja muita epäsuoria kuluja.</a:t>
            </a:r>
          </a:p>
          <a:p>
            <a:pPr indent="-228600">
              <a:buFont typeface="Arial" panose="020B0604020202020204" pitchFamily="34" charset="0"/>
              <a:buChar char="•"/>
            </a:pPr>
            <a:r>
              <a:rPr lang="fi-FI" sz="2400" b="1" i="0">
                <a:solidFill>
                  <a:schemeClr val="tx1"/>
                </a:solidFill>
                <a:effectLst/>
              </a:rPr>
              <a:t>Liikevoitto</a:t>
            </a:r>
            <a:r>
              <a:rPr lang="fi-FI" sz="2400" b="0" i="0">
                <a:solidFill>
                  <a:schemeClr val="tx1"/>
                </a:solidFill>
                <a:effectLst/>
              </a:rPr>
              <a:t>: Bruttovoitto miinus yleiskustannukset, kuten hallinnolliset kustannukset, tutkimus- ja kehityskustannukset, markkinointi- ja jakelukustannukset jne. Liikevoitto kuvaa yrityksen kannattavuutta ennen veroja ja muita rahoituskuluja.</a:t>
            </a:r>
          </a:p>
          <a:p>
            <a:pPr indent="-228600">
              <a:buFont typeface="Arial" panose="020B0604020202020204" pitchFamily="34" charset="0"/>
              <a:buChar char="•"/>
            </a:pPr>
            <a:r>
              <a:rPr lang="fi-FI" sz="2400" b="1" i="0">
                <a:solidFill>
                  <a:schemeClr val="tx1"/>
                </a:solidFill>
                <a:effectLst/>
              </a:rPr>
              <a:t>Nettovoitto</a:t>
            </a:r>
            <a:r>
              <a:rPr lang="fi-FI" sz="2400" b="0" i="0">
                <a:solidFill>
                  <a:schemeClr val="tx1"/>
                </a:solidFill>
                <a:effectLst/>
              </a:rPr>
              <a:t>: Liikevoitto miinus verot ja muut rahoituskulut. Nettovoitto kuvaa yrityksen lopullista voittoa tai tappiota kyseiseltä ajanjaksolta.</a:t>
            </a:r>
            <a:endParaRPr lang="fi-FI" sz="2400">
              <a:solidFill>
                <a:schemeClr val="tx1"/>
              </a:solidFill>
            </a:endParaRPr>
          </a:p>
        </p:txBody>
      </p:sp>
    </p:spTree>
    <p:extLst>
      <p:ext uri="{BB962C8B-B14F-4D97-AF65-F5344CB8AC3E}">
        <p14:creationId xmlns:p14="http://schemas.microsoft.com/office/powerpoint/2010/main" val="658580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xfrm>
            <a:off x="803054" y="757022"/>
            <a:ext cx="10741245" cy="792088"/>
          </a:xfr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solidFill>
                  <a:schemeClr val="tx1"/>
                </a:solidFill>
                <a:latin typeface="+mj-lt"/>
              </a:rPr>
              <a:t>2.2</a:t>
            </a:r>
            <a:r>
              <a:rPr kumimoji="0" lang="fi-FI" b="1" i="0" u="none" strike="noStrike" kern="1200" cap="none" spc="0" normalizeH="0" baseline="0" noProof="0">
                <a:ln>
                  <a:noFill/>
                </a:ln>
                <a:solidFill>
                  <a:schemeClr val="tx1"/>
                </a:solidFill>
                <a:effectLst/>
                <a:uLnTx/>
                <a:uFillTx/>
                <a:latin typeface="+mj-lt"/>
                <a:ea typeface="+mj-ea"/>
                <a:cs typeface="+mj-cs"/>
              </a:rPr>
              <a:t> Liiketoiminnan kaupallistaminen:</a:t>
            </a:r>
            <a:br>
              <a:rPr kumimoji="0" lang="fi-FI" b="1" i="0" u="none" strike="noStrike" kern="1200" cap="none" spc="0" normalizeH="0" baseline="0" noProof="0">
                <a:ln>
                  <a:noFill/>
                </a:ln>
                <a:solidFill>
                  <a:schemeClr val="tx1"/>
                </a:solidFill>
                <a:effectLst/>
                <a:uLnTx/>
                <a:uFillTx/>
                <a:latin typeface="+mj-lt"/>
                <a:ea typeface="+mj-ea"/>
                <a:cs typeface="+mj-cs"/>
              </a:rPr>
            </a:br>
            <a:r>
              <a:rPr kumimoji="0" lang="fi-FI" b="1" i="0" u="none" strike="noStrike" kern="1200" cap="none" spc="0" normalizeH="0" baseline="0" noProof="0">
                <a:ln>
                  <a:noFill/>
                </a:ln>
                <a:solidFill>
                  <a:schemeClr val="tx1"/>
                </a:solidFill>
                <a:effectLst/>
                <a:uLnTx/>
                <a:uFillTx/>
                <a:latin typeface="+mj-lt"/>
                <a:ea typeface="+mj-ea"/>
                <a:cs typeface="+mj-cs"/>
              </a:rPr>
              <a:t>a) myynti</a:t>
            </a:r>
            <a:endParaRPr lang="fi-FI" noProof="0"/>
          </a:p>
        </p:txBody>
      </p:sp>
      <p:pic>
        <p:nvPicPr>
          <p:cNvPr id="6" name="Picture 5">
            <a:extLst>
              <a:ext uri="{FF2B5EF4-FFF2-40B4-BE49-F238E27FC236}">
                <a16:creationId xmlns:a16="http://schemas.microsoft.com/office/drawing/2014/main" id="{71D60D48-210B-FE2E-F394-1CE935539C94}"/>
              </a:ext>
              <a:ext uri="{C183D7F6-B498-43B3-948B-1728B52AA6E4}">
                <adec:decorative xmlns:adec="http://schemas.microsoft.com/office/drawing/2017/decorative" val="1"/>
              </a:ext>
            </a:extLst>
          </p:cNvPr>
          <p:cNvPicPr>
            <a:picLocks noChangeAspect="1"/>
          </p:cNvPicPr>
          <p:nvPr/>
        </p:nvPicPr>
        <p:blipFill rotWithShape="1">
          <a:blip r:embed="rId2"/>
          <a:srcRect l="49816"/>
          <a:stretch/>
        </p:blipFill>
        <p:spPr>
          <a:xfrm>
            <a:off x="1371600" y="2490499"/>
            <a:ext cx="2595923" cy="3610479"/>
          </a:xfrm>
          <a:prstGeom prst="rect">
            <a:avLst/>
          </a:prstGeom>
        </p:spPr>
      </p:pic>
      <p:sp>
        <p:nvSpPr>
          <p:cNvPr id="8" name="Text Placeholder 2">
            <a:extLst>
              <a:ext uri="{FF2B5EF4-FFF2-40B4-BE49-F238E27FC236}">
                <a16:creationId xmlns:a16="http://schemas.microsoft.com/office/drawing/2014/main" id="{C52CB809-59EC-7ABA-177D-37FDC69CCB87}"/>
              </a:ext>
            </a:extLst>
          </p:cNvPr>
          <p:cNvSpPr txBox="1">
            <a:spLocks/>
          </p:cNvSpPr>
          <p:nvPr/>
        </p:nvSpPr>
        <p:spPr>
          <a:xfrm>
            <a:off x="4724401" y="2238374"/>
            <a:ext cx="6878660" cy="3862603"/>
          </a:xfrm>
          <a:prstGeom prst="rect">
            <a:avLst/>
          </a:prstGeom>
        </p:spPr>
        <p:txBody>
          <a:bodyPr anchor="t">
            <a:normAutofit lnSpcReduction="1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indent="0">
              <a:buNone/>
            </a:pPr>
            <a:r>
              <a:rPr lang="fi-FI" sz="1600" b="1"/>
              <a:t>A. Myynnin toimenpidesuunnitelma    </a:t>
            </a:r>
            <a:br>
              <a:rPr lang="fi-FI" sz="1600" b="1"/>
            </a:br>
            <a:endParaRPr lang="fi-FI" sz="1600" b="1"/>
          </a:p>
          <a:p>
            <a:pPr marL="285750" indent="-285750" algn="l">
              <a:buFont typeface="Wingdings" panose="05000000000000000000" pitchFamily="2" charset="2"/>
              <a:buChar char="q"/>
            </a:pPr>
            <a:r>
              <a:rPr lang="fi-FI" sz="1600" b="1"/>
              <a:t>Määritelmä: </a:t>
            </a:r>
            <a:r>
              <a:rPr lang="fi-FI" sz="1600" b="0" i="0">
                <a:effectLst/>
              </a:rPr>
              <a:t>Myynnin toimenpidesuunnitelma voi sisältää useita erilaisia osa-alueita riippuen yrityksen tarpeista ja tavoitteista. Seuraavalla sivulla on esitetty esimerkki kattavasta</a:t>
            </a:r>
            <a:r>
              <a:rPr lang="fi-FI" sz="1600"/>
              <a:t>  myynnin </a:t>
            </a:r>
            <a:r>
              <a:rPr lang="fi-FI" sz="1600" b="0" i="0">
                <a:effectLst/>
              </a:rPr>
              <a:t> toimenpidesuunnitelman sisällöstä. </a:t>
            </a:r>
          </a:p>
          <a:p>
            <a:pPr marL="285750" indent="-285750" algn="l">
              <a:buFont typeface="Wingdings" panose="05000000000000000000" pitchFamily="2" charset="2"/>
              <a:buChar char="q"/>
            </a:pPr>
            <a:r>
              <a:rPr lang="fi-FI" sz="1600" b="1" i="0">
                <a:effectLst/>
              </a:rPr>
              <a:t>Tehtävä:</a:t>
            </a:r>
            <a:r>
              <a:rPr lang="fi-FI" sz="1600" b="0" i="0">
                <a:effectLst/>
              </a:rPr>
              <a:t> Työmäärä huomioiden, tässä tehtävänannossa keskitytään määrittelemään </a:t>
            </a:r>
            <a:r>
              <a:rPr lang="fi-FI" sz="1600"/>
              <a:t>myyntitavoitteet kohdassa 1.1. määritellylle </a:t>
            </a:r>
            <a:r>
              <a:rPr lang="fi-FI" sz="1600" err="1"/>
              <a:t>palvelutarjoomalle</a:t>
            </a:r>
            <a:r>
              <a:rPr lang="fi-FI" sz="1600"/>
              <a:t>. </a:t>
            </a:r>
            <a:r>
              <a:rPr lang="fi-FI" sz="1600" b="0" i="0">
                <a:effectLst/>
              </a:rPr>
              <a:t>Myyntitavoitteiden </a:t>
            </a:r>
            <a:r>
              <a:rPr lang="fi-FI" sz="1600"/>
              <a:t>määrittämisessä </a:t>
            </a:r>
            <a:r>
              <a:rPr lang="fi-FI" sz="1600" b="0" i="0">
                <a:effectLst/>
              </a:rPr>
              <a:t> huomioidaan lisäksi kohdan 2.1 taloudelliset tavoitteet ja laskelmat. Em. tieto yhdistetään koko yrityksen myyntitavoitteeksi. Luvut ja määrät muokataan konkreettiseen muotoon kuukausitasolle myyntisuunnitelmaan jonka löydät teeman </a:t>
            </a:r>
            <a:r>
              <a:rPr lang="fi-FI" sz="1600"/>
              <a:t>työvälineistä. </a:t>
            </a:r>
            <a:r>
              <a:rPr lang="fi-FI" sz="1600" b="0" i="0">
                <a:effectLst/>
              </a:rPr>
              <a:t>Samalla kirjataan pääkeinot myyntitavoitteiden saavuttamiseksi. Myös seuranta ja mittaaminen</a:t>
            </a:r>
            <a:r>
              <a:rPr lang="fi-FI" sz="1600"/>
              <a:t>  sisällytetään myyntisuunnitelmaan. </a:t>
            </a:r>
            <a:r>
              <a:rPr lang="fi-FI" sz="1600" b="0" i="0">
                <a:effectLst/>
              </a:rPr>
              <a:t> </a:t>
            </a:r>
          </a:p>
          <a:p>
            <a:pPr marL="285750" indent="-285750" algn="l">
              <a:buFont typeface="Wingdings" panose="05000000000000000000" pitchFamily="2" charset="2"/>
              <a:buChar char="q"/>
            </a:pPr>
            <a:r>
              <a:rPr lang="fi-FI" sz="1600" b="1"/>
              <a:t>Työvälineet: </a:t>
            </a:r>
            <a:r>
              <a:rPr lang="fi-FI" sz="1600"/>
              <a:t>Myyntisuunnitelma-pohja.  </a:t>
            </a:r>
          </a:p>
          <a:p>
            <a:pPr marL="285750" indent="-285750" algn="l">
              <a:buFont typeface="Wingdings" panose="05000000000000000000" pitchFamily="2" charset="2"/>
              <a:buChar char="q"/>
            </a:pPr>
            <a:r>
              <a:rPr lang="fi-FI" sz="1600" b="1"/>
              <a:t>Tukimateriaali: </a:t>
            </a:r>
            <a:r>
              <a:rPr lang="fi-FI" sz="1600" err="1"/>
              <a:t>Selling</a:t>
            </a:r>
            <a:r>
              <a:rPr lang="fi-FI" sz="1600"/>
              <a:t> and </a:t>
            </a:r>
            <a:r>
              <a:rPr lang="fi-FI" sz="1600" err="1"/>
              <a:t>Sales</a:t>
            </a:r>
            <a:r>
              <a:rPr lang="fi-FI" sz="1600"/>
              <a:t> Management, </a:t>
            </a:r>
            <a:r>
              <a:rPr lang="fi-FI" sz="1600" err="1"/>
              <a:t>Jobber</a:t>
            </a:r>
            <a:r>
              <a:rPr lang="fi-FI" sz="1600"/>
              <a:t>, D., </a:t>
            </a:r>
            <a:r>
              <a:rPr lang="fi-FI" sz="1600" err="1"/>
              <a:t>Lancaster</a:t>
            </a:r>
            <a:r>
              <a:rPr lang="fi-FI" sz="1600"/>
              <a:t>, G.,  Le </a:t>
            </a:r>
            <a:r>
              <a:rPr lang="fi-FI" sz="1600" err="1"/>
              <a:t>Meunier-Fitzhugh</a:t>
            </a:r>
            <a:r>
              <a:rPr lang="fi-FI" sz="1600"/>
              <a:t>, 2019.</a:t>
            </a:r>
          </a:p>
        </p:txBody>
      </p:sp>
    </p:spTree>
    <p:extLst>
      <p:ext uri="{BB962C8B-B14F-4D97-AF65-F5344CB8AC3E}">
        <p14:creationId xmlns:p14="http://schemas.microsoft.com/office/powerpoint/2010/main" val="2577847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Myynnin toimenpidesuunnitelma; esimerkki sisällöstä</a:t>
            </a:r>
          </a:p>
        </p:txBody>
      </p:sp>
      <p:sp>
        <p:nvSpPr>
          <p:cNvPr id="4" name="Text Placeholder 3">
            <a:extLst>
              <a:ext uri="{FF2B5EF4-FFF2-40B4-BE49-F238E27FC236}">
                <a16:creationId xmlns:a16="http://schemas.microsoft.com/office/drawing/2014/main" id="{8FB473F3-4425-6DC2-5F63-9518B6E8B2C6}"/>
              </a:ext>
            </a:extLst>
          </p:cNvPr>
          <p:cNvSpPr>
            <a:spLocks noGrp="1"/>
          </p:cNvSpPr>
          <p:nvPr>
            <p:ph type="body" idx="10"/>
          </p:nvPr>
        </p:nvSpPr>
        <p:spPr>
          <a:xfrm>
            <a:off x="803054" y="2228850"/>
            <a:ext cx="10525346" cy="4476750"/>
          </a:xfrm>
        </p:spPr>
        <p:txBody>
          <a:bodyPr>
            <a:normAutofit fontScale="85000" lnSpcReduction="20000"/>
          </a:bodyPr>
          <a:lstStyle/>
          <a:p>
            <a:pPr algn="l">
              <a:buFont typeface="+mj-lt"/>
              <a:buAutoNum type="arabicPeriod"/>
            </a:pPr>
            <a:r>
              <a:rPr lang="fi-FI" sz="2400" b="1" i="0">
                <a:solidFill>
                  <a:schemeClr val="tx1"/>
                </a:solidFill>
                <a:effectLst/>
              </a:rPr>
              <a:t>Tavoitteet:</a:t>
            </a:r>
            <a:r>
              <a:rPr lang="fi-FI" sz="2400" b="0" i="0">
                <a:solidFill>
                  <a:schemeClr val="tx1"/>
                </a:solidFill>
                <a:effectLst/>
              </a:rPr>
              <a:t> Selkeät ja mitattavissa olevat myyntitavoitteet, kuten myyntimäärä, markkinaosuuden kasvattaminen ja uusien asiakkaiden hankkiminen.</a:t>
            </a:r>
          </a:p>
          <a:p>
            <a:pPr algn="l">
              <a:buFont typeface="+mj-lt"/>
              <a:buAutoNum type="arabicPeriod"/>
            </a:pPr>
            <a:r>
              <a:rPr lang="fi-FI" sz="2400" b="1" i="0">
                <a:solidFill>
                  <a:schemeClr val="tx1"/>
                </a:solidFill>
                <a:effectLst/>
              </a:rPr>
              <a:t>Kohdemarkkinoiden ja asiakassegmenttien määrittely:</a:t>
            </a:r>
            <a:r>
              <a:rPr lang="fi-FI" sz="2400" b="0" i="0">
                <a:solidFill>
                  <a:schemeClr val="tx1"/>
                </a:solidFill>
                <a:effectLst/>
              </a:rPr>
              <a:t> Tarkkaan määritellyt kohderyhmät ja asiakassegmentit auttavat kohdentamaan myyntiponnisteluja tehokkaasti.</a:t>
            </a:r>
          </a:p>
          <a:p>
            <a:pPr algn="l">
              <a:buFont typeface="+mj-lt"/>
              <a:buAutoNum type="arabicPeriod"/>
            </a:pPr>
            <a:r>
              <a:rPr lang="fi-FI" sz="2400" b="1" i="0">
                <a:solidFill>
                  <a:schemeClr val="tx1"/>
                </a:solidFill>
                <a:effectLst/>
              </a:rPr>
              <a:t>Tuote- ja palvelukohtaiset myyntistrategiat:</a:t>
            </a:r>
            <a:r>
              <a:rPr lang="fi-FI" sz="2400" b="0" i="0">
                <a:solidFill>
                  <a:schemeClr val="tx1"/>
                </a:solidFill>
                <a:effectLst/>
              </a:rPr>
              <a:t> Strategiat ja lähestymistavat eri tuotteiden ja palveluiden myymiseen, mukaan lukien hinnoittelu. </a:t>
            </a:r>
          </a:p>
          <a:p>
            <a:pPr algn="l">
              <a:buFont typeface="+mj-lt"/>
              <a:buAutoNum type="arabicPeriod"/>
            </a:pPr>
            <a:r>
              <a:rPr lang="fi-FI" sz="2400" b="1" i="0">
                <a:solidFill>
                  <a:schemeClr val="tx1"/>
                </a:solidFill>
                <a:effectLst/>
              </a:rPr>
              <a:t>Myynnin kanavat:</a:t>
            </a:r>
            <a:r>
              <a:rPr lang="fi-FI" sz="2400" b="0" i="0">
                <a:solidFill>
                  <a:schemeClr val="tx1"/>
                </a:solidFill>
                <a:effectLst/>
              </a:rPr>
              <a:t> Määritellään, mitkä myynnin kanavat ovat tehokkaimpia kohderyhmän tavoittamisessa ja miten niitä hyödynnetään (esim. suoramyynti, verkkomyynti, jne.)</a:t>
            </a:r>
          </a:p>
          <a:p>
            <a:pPr algn="l">
              <a:buFont typeface="+mj-lt"/>
              <a:buAutoNum type="arabicPeriod"/>
            </a:pPr>
            <a:r>
              <a:rPr lang="fi-FI" sz="2400" b="1" i="0">
                <a:solidFill>
                  <a:schemeClr val="tx1"/>
                </a:solidFill>
                <a:effectLst/>
              </a:rPr>
              <a:t>Asiakasviestintä (ja vuorovaikutusstrategia):</a:t>
            </a:r>
            <a:r>
              <a:rPr lang="fi-FI" sz="2400" b="0" i="0">
                <a:solidFill>
                  <a:schemeClr val="tx1"/>
                </a:solidFill>
                <a:effectLst/>
              </a:rPr>
              <a:t> Kuinka olla vuorovaikutuksessa asiakkaiden kanssa eri vaiheissa ostoprosessia ja miten ylläpitää pitkäaikaisia asiakassuhteita.</a:t>
            </a:r>
          </a:p>
          <a:p>
            <a:pPr algn="l">
              <a:buFont typeface="+mj-lt"/>
              <a:buAutoNum type="arabicPeriod"/>
            </a:pPr>
            <a:r>
              <a:rPr lang="fi-FI" sz="2400" b="1" i="0">
                <a:solidFill>
                  <a:schemeClr val="tx1"/>
                </a:solidFill>
                <a:effectLst/>
              </a:rPr>
              <a:t>Myyntitiimin organisaatio ja resurssit:</a:t>
            </a:r>
            <a:r>
              <a:rPr lang="fi-FI" sz="2400" b="0" i="0">
                <a:solidFill>
                  <a:schemeClr val="tx1"/>
                </a:solidFill>
                <a:effectLst/>
              </a:rPr>
              <a:t> Myyntitiimin rakenne, roolit ja vastuut sekä tarvittavat resurssit (esim. koulutus, tekniset työkalut jne.)</a:t>
            </a:r>
          </a:p>
          <a:p>
            <a:pPr algn="l">
              <a:buFont typeface="+mj-lt"/>
              <a:buAutoNum type="arabicPeriod"/>
            </a:pPr>
            <a:r>
              <a:rPr lang="fi-FI" sz="2400" b="1" i="0">
                <a:solidFill>
                  <a:schemeClr val="tx1"/>
                </a:solidFill>
                <a:effectLst/>
              </a:rPr>
              <a:t>Seuranta ja raportointi:</a:t>
            </a:r>
            <a:r>
              <a:rPr lang="fi-FI" sz="2400" b="0" i="0">
                <a:solidFill>
                  <a:schemeClr val="tx1"/>
                </a:solidFill>
                <a:effectLst/>
              </a:rPr>
              <a:t> Mittarit ja työkalut myynnin suorituskyvyn seuraamiseksi, analysoimiseksi ja raportoimiseksi, jotta voidaan tehdä tarvittavia korjausliikkeitä ja parannuksia.</a:t>
            </a:r>
          </a:p>
          <a:p>
            <a:pPr algn="l">
              <a:buFont typeface="+mj-lt"/>
              <a:buAutoNum type="arabicPeriod"/>
            </a:pPr>
            <a:r>
              <a:rPr lang="fi-FI" sz="2400" b="1" i="0">
                <a:solidFill>
                  <a:schemeClr val="tx1"/>
                </a:solidFill>
                <a:effectLst/>
              </a:rPr>
              <a:t>Aikataulutus ja budjetointi:</a:t>
            </a:r>
            <a:r>
              <a:rPr lang="fi-FI" sz="2400" b="0" i="0">
                <a:solidFill>
                  <a:schemeClr val="tx1"/>
                </a:solidFill>
                <a:effectLst/>
              </a:rPr>
              <a:t> Aikataulutetaan eri toimenpiteitä ja</a:t>
            </a:r>
            <a:br>
              <a:rPr lang="fi-FI" sz="2400" b="0" i="0">
                <a:solidFill>
                  <a:schemeClr val="tx1"/>
                </a:solidFill>
                <a:effectLst/>
              </a:rPr>
            </a:br>
            <a:r>
              <a:rPr lang="fi-FI" sz="2400" b="0" i="0">
                <a:solidFill>
                  <a:schemeClr val="tx1"/>
                </a:solidFill>
                <a:effectLst/>
              </a:rPr>
              <a:t>varataan tarvittavat budjetit myynnin toteuttamiseen.</a:t>
            </a:r>
          </a:p>
          <a:p>
            <a:pPr marL="57150" marR="0" lvl="0" indent="0" algn="l" defTabSz="914400" rtl="0" eaLnBrk="1" fontAlgn="auto" latinLnBrk="0" hangingPunct="1">
              <a:lnSpc>
                <a:spcPct val="90000"/>
              </a:lnSpc>
              <a:spcBef>
                <a:spcPts val="1000"/>
              </a:spcBef>
              <a:spcAft>
                <a:spcPts val="0"/>
              </a:spcAft>
              <a:buClrTx/>
              <a:buSzTx/>
              <a:buNone/>
              <a:tabLst/>
              <a:defRPr/>
            </a:pPr>
            <a:endParaRPr kumimoji="0" lang="en-US" sz="2400" b="0" i="0" u="none" strike="noStrike" kern="1200" cap="none" spc="0" normalizeH="0" baseline="0" noProof="0">
              <a:ln>
                <a:noFill/>
              </a:ln>
              <a:solidFill>
                <a:schemeClr val="tx1"/>
              </a:solidFill>
              <a:effectLst/>
              <a:uLnTx/>
              <a:uFillTx/>
              <a:cs typeface="Calibri" panose="020F0502020204030204" pitchFamily="34" charset="0"/>
            </a:endParaRPr>
          </a:p>
          <a:p>
            <a:endParaRPr lang="fi-FI"/>
          </a:p>
        </p:txBody>
      </p:sp>
    </p:spTree>
    <p:extLst>
      <p:ext uri="{BB962C8B-B14F-4D97-AF65-F5344CB8AC3E}">
        <p14:creationId xmlns:p14="http://schemas.microsoft.com/office/powerpoint/2010/main" val="35312107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title" idx="4294967295"/>
          </p:nvPr>
        </p:nvSpPr>
        <p:spPr>
          <a:xfrm>
            <a:off x="483261" y="123826"/>
            <a:ext cx="11225478"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2800" b="1" i="0" u="none" strike="noStrike" kern="1200" cap="none" spc="0" normalizeH="0" baseline="0" noProof="0">
                <a:ln>
                  <a:noFill/>
                </a:ln>
                <a:solidFill>
                  <a:schemeClr val="tx1"/>
                </a:solidFill>
                <a:effectLst/>
                <a:uLnTx/>
                <a:uFillTx/>
                <a:latin typeface="+mj-lt"/>
                <a:ea typeface="+mj-ea"/>
                <a:cs typeface="+mj-cs"/>
              </a:rPr>
              <a:t>Myyntisuunnitelma, myyntitavoitteet (täytett</a:t>
            </a:r>
            <a:r>
              <a:rPr lang="fi-FI" sz="2800" err="1">
                <a:solidFill>
                  <a:schemeClr val="tx1"/>
                </a:solidFill>
                <a:latin typeface="+mj-lt"/>
              </a:rPr>
              <a:t>ävä</a:t>
            </a:r>
            <a:r>
              <a:rPr lang="fi-FI" sz="2800">
                <a:solidFill>
                  <a:schemeClr val="tx1"/>
                </a:solidFill>
                <a:latin typeface="+mj-lt"/>
              </a:rPr>
              <a:t> pohja)</a:t>
            </a:r>
            <a:endParaRPr kumimoji="0" lang="fi-FI" sz="2800" b="1"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3" name="Table 4">
            <a:extLst>
              <a:ext uri="{FF2B5EF4-FFF2-40B4-BE49-F238E27FC236}">
                <a16:creationId xmlns:a16="http://schemas.microsoft.com/office/drawing/2014/main" id="{5A8C97C4-217F-7E14-BEE1-DB166B47137A}"/>
              </a:ext>
            </a:extLst>
          </p:cNvPr>
          <p:cNvGraphicFramePr>
            <a:graphicFrameLocks noGrp="1"/>
          </p:cNvGraphicFramePr>
          <p:nvPr>
            <p:extLst>
              <p:ext uri="{D42A27DB-BD31-4B8C-83A1-F6EECF244321}">
                <p14:modId xmlns:p14="http://schemas.microsoft.com/office/powerpoint/2010/main" val="1238337602"/>
              </p:ext>
            </p:extLst>
          </p:nvPr>
        </p:nvGraphicFramePr>
        <p:xfrm>
          <a:off x="161926" y="818926"/>
          <a:ext cx="11858623" cy="5096096"/>
        </p:xfrm>
        <a:graphic>
          <a:graphicData uri="http://schemas.openxmlformats.org/drawingml/2006/table">
            <a:tbl>
              <a:tblPr firstRow="1" bandRow="1">
                <a:effectLst>
                  <a:outerShdw blurRad="50800" dist="38100" algn="l" rotWithShape="0">
                    <a:schemeClr val="accent1">
                      <a:lumMod val="60000"/>
                      <a:lumOff val="40000"/>
                      <a:alpha val="40000"/>
                    </a:schemeClr>
                  </a:outerShdw>
                </a:effectLst>
                <a:tableStyleId>{5C22544A-7EE6-4342-B048-85BDC9FD1C3A}</a:tableStyleId>
              </a:tblPr>
              <a:tblGrid>
                <a:gridCol w="2235426">
                  <a:extLst>
                    <a:ext uri="{9D8B030D-6E8A-4147-A177-3AD203B41FA5}">
                      <a16:colId xmlns:a16="http://schemas.microsoft.com/office/drawing/2014/main" val="3895850682"/>
                    </a:ext>
                  </a:extLst>
                </a:gridCol>
                <a:gridCol w="1654381">
                  <a:extLst>
                    <a:ext uri="{9D8B030D-6E8A-4147-A177-3AD203B41FA5}">
                      <a16:colId xmlns:a16="http://schemas.microsoft.com/office/drawing/2014/main" val="2520429668"/>
                    </a:ext>
                  </a:extLst>
                </a:gridCol>
                <a:gridCol w="1805928">
                  <a:extLst>
                    <a:ext uri="{9D8B030D-6E8A-4147-A177-3AD203B41FA5}">
                      <a16:colId xmlns:a16="http://schemas.microsoft.com/office/drawing/2014/main" val="1081458646"/>
                    </a:ext>
                  </a:extLst>
                </a:gridCol>
                <a:gridCol w="6162888">
                  <a:extLst>
                    <a:ext uri="{9D8B030D-6E8A-4147-A177-3AD203B41FA5}">
                      <a16:colId xmlns:a16="http://schemas.microsoft.com/office/drawing/2014/main" val="4134045765"/>
                    </a:ext>
                  </a:extLst>
                </a:gridCol>
              </a:tblGrid>
              <a:tr h="560110">
                <a:tc>
                  <a:txBody>
                    <a:bodyPr/>
                    <a:lstStyle/>
                    <a:p>
                      <a:r>
                        <a:rPr lang="fi-FI" sz="1400"/>
                        <a:t>Tuote/palveluryhmä</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r>
                        <a:rPr lang="fi-FI" sz="1400"/>
                        <a:t>Myyntitavoite </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r>
                        <a:rPr lang="fi-FI" sz="1400"/>
                        <a:t>Kuukausitavoite </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r>
                        <a:rPr lang="fi-FI" sz="1400"/>
                        <a:t>Keskeiset toimenpiteet tavoitteiden saavuttamiseksi </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3407842975"/>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2741371293"/>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4091131760"/>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3197597343"/>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3130609207"/>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185518014"/>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1056167110"/>
                  </a:ext>
                </a:extLst>
              </a:tr>
              <a:tr h="647998">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r>
                        <a:rPr lang="fi-FI" sz="1400">
                          <a:solidFill>
                            <a:schemeClr val="bg1"/>
                          </a:solidFill>
                        </a:rPr>
                        <a:t>Yht.</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r>
                        <a:rPr lang="fi-FI" sz="1400">
                          <a:solidFill>
                            <a:schemeClr val="bg1"/>
                          </a:solidFill>
                        </a:rPr>
                        <a:t>Yht.  </a:t>
                      </a:r>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tc>
                  <a:txBody>
                    <a:bodyPr/>
                    <a:lstStyle/>
                    <a:p>
                      <a:endParaRPr lang="fi-FI" sz="1400"/>
                    </a:p>
                  </a:txBody>
                  <a:tc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tcPr>
                </a:tc>
                <a:extLst>
                  <a:ext uri="{0D108BD9-81ED-4DB2-BD59-A6C34878D82A}">
                    <a16:rowId xmlns:a16="http://schemas.microsoft.com/office/drawing/2014/main" val="2858603010"/>
                  </a:ext>
                </a:extLst>
              </a:tr>
            </a:tbl>
          </a:graphicData>
        </a:graphic>
      </p:graphicFrame>
    </p:spTree>
    <p:extLst>
      <p:ext uri="{BB962C8B-B14F-4D97-AF65-F5344CB8AC3E}">
        <p14:creationId xmlns:p14="http://schemas.microsoft.com/office/powerpoint/2010/main" val="735144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a:solidFill>
                  <a:schemeClr val="tx1"/>
                </a:solidFill>
                <a:latin typeface="+mj-lt"/>
              </a:rPr>
              <a:t>2.2</a:t>
            </a:r>
            <a:r>
              <a:rPr kumimoji="0" lang="fi-FI" b="1" i="0" u="none" strike="noStrike" kern="1200" cap="none" spc="0" normalizeH="0" baseline="0" noProof="0">
                <a:ln>
                  <a:noFill/>
                </a:ln>
                <a:solidFill>
                  <a:schemeClr val="tx1"/>
                </a:solidFill>
                <a:effectLst/>
                <a:uLnTx/>
                <a:uFillTx/>
                <a:latin typeface="+mj-lt"/>
                <a:ea typeface="+mj-ea"/>
                <a:cs typeface="+mj-cs"/>
              </a:rPr>
              <a:t> Liiketoiminnan kaupallistaminen: </a:t>
            </a:r>
            <a:r>
              <a:rPr lang="fi-FI">
                <a:solidFill>
                  <a:schemeClr val="tx1"/>
                </a:solidFill>
                <a:latin typeface="+mj-lt"/>
              </a:rPr>
              <a:t>b) </a:t>
            </a:r>
            <a:r>
              <a:rPr kumimoji="0" lang="fi-FI" b="1" i="0" u="none" strike="noStrike" kern="1200" cap="none" spc="0" normalizeH="0" baseline="0" noProof="0">
                <a:ln>
                  <a:noFill/>
                </a:ln>
                <a:solidFill>
                  <a:schemeClr val="tx1"/>
                </a:solidFill>
                <a:effectLst/>
                <a:uLnTx/>
                <a:uFillTx/>
                <a:latin typeface="+mj-lt"/>
                <a:ea typeface="+mj-ea"/>
                <a:cs typeface="+mj-cs"/>
              </a:rPr>
              <a:t>markkinointi</a:t>
            </a:r>
            <a:endParaRPr lang="fi-FI" noProof="0"/>
          </a:p>
        </p:txBody>
      </p:sp>
      <p:pic>
        <p:nvPicPr>
          <p:cNvPr id="5" name="Picture 4">
            <a:extLst>
              <a:ext uri="{FF2B5EF4-FFF2-40B4-BE49-F238E27FC236}">
                <a16:creationId xmlns:a16="http://schemas.microsoft.com/office/drawing/2014/main" id="{3459ACB8-F8D4-2023-3CF5-AECDED43B34B}"/>
              </a:ext>
              <a:ext uri="{C183D7F6-B498-43B3-948B-1728B52AA6E4}">
                <adec:decorative xmlns:adec="http://schemas.microsoft.com/office/drawing/2017/decorative" val="1"/>
              </a:ext>
            </a:extLst>
          </p:cNvPr>
          <p:cNvPicPr>
            <a:picLocks noChangeAspect="1"/>
          </p:cNvPicPr>
          <p:nvPr/>
        </p:nvPicPr>
        <p:blipFill rotWithShape="1">
          <a:blip r:embed="rId2"/>
          <a:srcRect l="49816"/>
          <a:stretch/>
        </p:blipFill>
        <p:spPr>
          <a:xfrm>
            <a:off x="1371600" y="2490499"/>
            <a:ext cx="2595923" cy="3610479"/>
          </a:xfrm>
          <a:prstGeom prst="rect">
            <a:avLst/>
          </a:prstGeom>
        </p:spPr>
      </p:pic>
      <p:sp>
        <p:nvSpPr>
          <p:cNvPr id="6" name="Text Placeholder 2">
            <a:extLst>
              <a:ext uri="{FF2B5EF4-FFF2-40B4-BE49-F238E27FC236}">
                <a16:creationId xmlns:a16="http://schemas.microsoft.com/office/drawing/2014/main" id="{F773237D-ECFF-E001-0D65-7C4A6BA34CB5}"/>
              </a:ext>
            </a:extLst>
          </p:cNvPr>
          <p:cNvSpPr txBox="1">
            <a:spLocks/>
          </p:cNvSpPr>
          <p:nvPr/>
        </p:nvSpPr>
        <p:spPr>
          <a:xfrm>
            <a:off x="4724401" y="2238374"/>
            <a:ext cx="6878660" cy="3862603"/>
          </a:xfrm>
          <a:prstGeom prst="rect">
            <a:avLst/>
          </a:prstGeom>
        </p:spPr>
        <p:txBody>
          <a:bodyPr anchor="t">
            <a:normAutofit fontScale="92500" lnSpcReduction="20000"/>
          </a:bodyPr>
          <a:lstStyle>
            <a:lvl1pPr marL="285750" indent="-285750" algn="l" defTabSz="914400" rtl="0" eaLnBrk="1" latinLnBrk="0" hangingPunct="1">
              <a:lnSpc>
                <a:spcPct val="90000"/>
              </a:lnSpc>
              <a:spcBef>
                <a:spcPts val="1000"/>
              </a:spcBef>
              <a:buFont typeface="Arial"/>
              <a:buChar char="•"/>
              <a:defRPr sz="2200" kern="1200">
                <a:solidFill>
                  <a:schemeClr val="tx2"/>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2"/>
                </a:solidFill>
                <a:latin typeface="+mn-lt"/>
                <a:ea typeface="+mn-ea"/>
                <a:cs typeface="+mn-cs"/>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a:solidFill>
                  <a:schemeClr val="tx2"/>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285750" indent="-285750">
              <a:buFont typeface="Wingdings" panose="05000000000000000000" pitchFamily="2" charset="2"/>
              <a:buChar char="q"/>
            </a:pPr>
            <a:r>
              <a:rPr lang="fi-FI" sz="1600" b="1">
                <a:solidFill>
                  <a:schemeClr val="tx2">
                    <a:lumMod val="50000"/>
                  </a:schemeClr>
                </a:solidFill>
              </a:rPr>
              <a:t>B. Markkinoinnin toimenpidesuunnitelma    </a:t>
            </a:r>
            <a:br>
              <a:rPr lang="fi-FI" sz="1600" b="1">
                <a:solidFill>
                  <a:schemeClr val="tx2">
                    <a:lumMod val="50000"/>
                  </a:schemeClr>
                </a:solidFill>
              </a:rPr>
            </a:br>
            <a:endParaRPr lang="fi-FI" sz="1600" b="1">
              <a:solidFill>
                <a:schemeClr val="tx2">
                  <a:lumMod val="50000"/>
                </a:schemeClr>
              </a:solidFill>
            </a:endParaRPr>
          </a:p>
          <a:p>
            <a:pPr marL="285750" indent="-285750" algn="l">
              <a:buFont typeface="Wingdings" panose="05000000000000000000" pitchFamily="2" charset="2"/>
              <a:buChar char="q"/>
            </a:pPr>
            <a:r>
              <a:rPr lang="fi-FI" sz="1600" b="1">
                <a:solidFill>
                  <a:schemeClr val="tx2">
                    <a:lumMod val="50000"/>
                  </a:schemeClr>
                </a:solidFill>
              </a:rPr>
              <a:t>Määritelmä</a:t>
            </a:r>
            <a:r>
              <a:rPr lang="fi-FI" sz="1600" b="1" i="1">
                <a:solidFill>
                  <a:schemeClr val="tx2">
                    <a:lumMod val="50000"/>
                  </a:schemeClr>
                </a:solidFill>
              </a:rPr>
              <a:t>: </a:t>
            </a:r>
            <a:r>
              <a:rPr lang="fi-FI" sz="1600" i="0">
                <a:solidFill>
                  <a:schemeClr val="tx2">
                    <a:lumMod val="50000"/>
                  </a:schemeClr>
                </a:solidFill>
                <a:effectLst/>
                <a:latin typeface="Red Hat Display"/>
              </a:rPr>
              <a:t>Markkinoinnin tärkein tehtävä on kasvattaa yrityksen myyntiä. </a:t>
            </a:r>
            <a:r>
              <a:rPr lang="fi-FI" sz="1600" b="0" i="0">
                <a:solidFill>
                  <a:schemeClr val="tx2">
                    <a:lumMod val="50000"/>
                  </a:schemeClr>
                </a:solidFill>
                <a:effectLst/>
                <a:latin typeface="Red Hat Display"/>
              </a:rPr>
              <a:t>Suunnitelmallinen markkinointitoimenpiteiden kohdistaminen oikeaan aikaan oikealle kohderyhmälle on hyvin tärkeää. </a:t>
            </a:r>
            <a:br>
              <a:rPr lang="fi-FI" sz="1600" b="0" i="0">
                <a:solidFill>
                  <a:schemeClr val="tx2">
                    <a:lumMod val="50000"/>
                  </a:schemeClr>
                </a:solidFill>
                <a:effectLst/>
                <a:latin typeface="Red Hat Display"/>
              </a:rPr>
            </a:br>
            <a:r>
              <a:rPr lang="fi-FI" sz="1600" b="0" i="0">
                <a:solidFill>
                  <a:schemeClr val="tx2">
                    <a:lumMod val="50000"/>
                  </a:schemeClr>
                </a:solidFill>
                <a:effectLst/>
                <a:latin typeface="Red Hat Display"/>
              </a:rPr>
              <a:t>Nykyaikaisessa markkinoinnissa ajattelutavan ja toiminnan tulisi keskittyä siihen, miten saadaan asiakas ostamaan. Kaupan tekeminen on merkittävästi helpompaa silloin, kun asiakas on jo päättänyt ostaa. </a:t>
            </a:r>
            <a:endParaRPr lang="fi-FI" sz="1600">
              <a:solidFill>
                <a:schemeClr val="tx2">
                  <a:lumMod val="50000"/>
                </a:schemeClr>
              </a:solidFill>
            </a:endParaRPr>
          </a:p>
          <a:p>
            <a:pPr marL="285750" indent="-285750" algn="l">
              <a:buFont typeface="Wingdings" panose="05000000000000000000" pitchFamily="2" charset="2"/>
              <a:buChar char="q"/>
            </a:pPr>
            <a:r>
              <a:rPr lang="fi-FI" sz="1600" b="1">
                <a:solidFill>
                  <a:schemeClr val="tx2">
                    <a:lumMod val="50000"/>
                  </a:schemeClr>
                </a:solidFill>
              </a:rPr>
              <a:t>Tehtävä: </a:t>
            </a:r>
            <a:r>
              <a:rPr lang="fi-FI" sz="1600">
                <a:solidFill>
                  <a:schemeClr val="tx2">
                    <a:lumMod val="50000"/>
                  </a:schemeClr>
                </a:solidFill>
                <a:latin typeface="Red Hat Display"/>
              </a:rPr>
              <a:t>Hyödynnä ja jatkojalosta kohdassa </a:t>
            </a:r>
            <a:r>
              <a:rPr lang="fi-FI" sz="1600" b="0" i="0">
                <a:solidFill>
                  <a:schemeClr val="tx2">
                    <a:lumMod val="50000"/>
                  </a:schemeClr>
                </a:solidFill>
                <a:effectLst/>
                <a:latin typeface="Red Hat Display"/>
              </a:rPr>
              <a:t>1.1 kuvaamiasi asiakaspersoonia ja selvit</a:t>
            </a:r>
            <a:r>
              <a:rPr lang="fi-FI" sz="1600">
                <a:solidFill>
                  <a:schemeClr val="tx2">
                    <a:lumMod val="50000"/>
                  </a:schemeClr>
                </a:solidFill>
                <a:latin typeface="Red Hat Display"/>
              </a:rPr>
              <a:t>ä,</a:t>
            </a:r>
            <a:r>
              <a:rPr lang="fi-FI" sz="1600" b="0" i="0">
                <a:solidFill>
                  <a:schemeClr val="tx2">
                    <a:lumMod val="50000"/>
                  </a:schemeClr>
                </a:solidFill>
                <a:effectLst/>
                <a:latin typeface="Red Hat Display"/>
              </a:rPr>
              <a:t> mitä asiakkaan eteneminen ostoprosessissa markkinoinnilta edellyttää. Mieti myös toiminnan mittareita. Vie toiminnot tämän jälkeen </a:t>
            </a:r>
            <a:r>
              <a:rPr lang="fi-FI" sz="1600">
                <a:solidFill>
                  <a:schemeClr val="tx2">
                    <a:lumMod val="50000"/>
                  </a:schemeClr>
                </a:solidFill>
                <a:latin typeface="Red Hat Display"/>
              </a:rPr>
              <a:t>markkinoinnin vuosikelloon, j</a:t>
            </a:r>
            <a:r>
              <a:rPr lang="fi-FI" sz="1600" b="0" i="0">
                <a:solidFill>
                  <a:schemeClr val="tx2">
                    <a:lumMod val="50000"/>
                  </a:schemeClr>
                </a:solidFill>
                <a:effectLst/>
                <a:latin typeface="Söhne"/>
              </a:rPr>
              <a:t>oka kattaa kaikki  markkinointitoimenpiteet ja tapahtumat yhden vuoden ajalta. Vuosikello auttaa suunnittelemaan sekä koordinoimaan markkinoinnin toimenpiteitä  tehokkaasti. </a:t>
            </a:r>
            <a:r>
              <a:rPr lang="fi-FI" sz="1600">
                <a:solidFill>
                  <a:schemeClr val="tx2">
                    <a:lumMod val="50000"/>
                  </a:schemeClr>
                </a:solidFill>
                <a:latin typeface="Söhne"/>
              </a:rPr>
              <a:t>Laske vielä lopuksi markkinointikustannukset vuosikelloon listaamillesi toimenpiteille. </a:t>
            </a:r>
            <a:r>
              <a:rPr lang="fi-FI" sz="1600" b="0" i="0">
                <a:solidFill>
                  <a:schemeClr val="tx2">
                    <a:lumMod val="50000"/>
                  </a:schemeClr>
                </a:solidFill>
                <a:effectLst/>
                <a:latin typeface="Söhne"/>
              </a:rPr>
              <a:t> </a:t>
            </a:r>
            <a:endParaRPr lang="fi-FI" sz="1600">
              <a:solidFill>
                <a:schemeClr val="tx2">
                  <a:lumMod val="50000"/>
                </a:schemeClr>
              </a:solidFill>
            </a:endParaRPr>
          </a:p>
          <a:p>
            <a:pPr marL="285750" indent="-285750" algn="l">
              <a:buFont typeface="Wingdings" panose="05000000000000000000" pitchFamily="2" charset="2"/>
              <a:buChar char="q"/>
            </a:pPr>
            <a:r>
              <a:rPr lang="fi-FI" sz="1600" b="1">
                <a:solidFill>
                  <a:schemeClr val="tx2">
                    <a:lumMod val="50000"/>
                  </a:schemeClr>
                </a:solidFill>
              </a:rPr>
              <a:t>Työvälineet:  </a:t>
            </a:r>
            <a:r>
              <a:rPr lang="fi-FI" sz="1600">
                <a:solidFill>
                  <a:schemeClr val="tx2">
                    <a:lumMod val="50000"/>
                  </a:schemeClr>
                </a:solidFill>
              </a:rPr>
              <a:t>Asiakkaan kohderyhmäinen osto/palvelupolkutaulukko, markkinoinnin vuosikello ja budjetti. Toiminnan mittareita ei tarvitse kirjata.  </a:t>
            </a:r>
          </a:p>
          <a:p>
            <a:pPr marL="285750" indent="-285750" algn="l">
              <a:buFont typeface="Wingdings" panose="05000000000000000000" pitchFamily="2" charset="2"/>
              <a:buChar char="q"/>
            </a:pPr>
            <a:r>
              <a:rPr lang="fi-FI" sz="1600" b="1">
                <a:solidFill>
                  <a:schemeClr val="tx2">
                    <a:lumMod val="50000"/>
                  </a:schemeClr>
                </a:solidFill>
              </a:rPr>
              <a:t>Tukimateriaali: </a:t>
            </a:r>
            <a:r>
              <a:rPr lang="en-US" sz="1600" i="0">
                <a:solidFill>
                  <a:schemeClr val="tx1"/>
                </a:solidFill>
                <a:effectLst/>
                <a:latin typeface="Söhne"/>
              </a:rPr>
              <a:t>Buyer Personas, How to Gain Insight into your Customer's Expectations, Align your Marketing Strategies, and Win More Business</a:t>
            </a:r>
          </a:p>
        </p:txBody>
      </p:sp>
    </p:spTree>
    <p:extLst>
      <p:ext uri="{BB962C8B-B14F-4D97-AF65-F5344CB8AC3E}">
        <p14:creationId xmlns:p14="http://schemas.microsoft.com/office/powerpoint/2010/main" val="4203370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Asiakkaan kohderyhmäkohtainen osto/palvelupolkutaulukko </a:t>
            </a:r>
          </a:p>
        </p:txBody>
      </p:sp>
      <p:pic>
        <p:nvPicPr>
          <p:cNvPr id="2" name="Kuva 2" descr="Kuva, joka esittää asiakkaan ostokäyttäytymisen selvittämisen vaiheittain.&#10;Vaiheet ovat: problem recognition, information search, evaluation of alternatives, purchase decision, purchase, post-purchase evaluation. ">
            <a:extLst>
              <a:ext uri="{FF2B5EF4-FFF2-40B4-BE49-F238E27FC236}">
                <a16:creationId xmlns:a16="http://schemas.microsoft.com/office/drawing/2014/main" id="{48DE1D92-0F17-A28B-4D01-12DD0CA41031}"/>
              </a:ext>
            </a:extLst>
          </p:cNvPr>
          <p:cNvPicPr>
            <a:picLocks noChangeAspect="1"/>
          </p:cNvPicPr>
          <p:nvPr/>
        </p:nvPicPr>
        <p:blipFill rotWithShape="1">
          <a:blip r:embed="rId2">
            <a:extLst>
              <a:ext uri="{28A0092B-C50C-407E-A947-70E740481C1C}">
                <a14:useLocalDpi xmlns:a14="http://schemas.microsoft.com/office/drawing/2010/main" val="0"/>
              </a:ext>
            </a:extLst>
          </a:blip>
          <a:srcRect r="63455"/>
          <a:stretch/>
        </p:blipFill>
        <p:spPr>
          <a:xfrm>
            <a:off x="243155" y="2837649"/>
            <a:ext cx="2342329" cy="2420407"/>
          </a:xfrm>
          <a:prstGeom prst="rect">
            <a:avLst/>
          </a:prstGeom>
        </p:spPr>
      </p:pic>
      <p:sp>
        <p:nvSpPr>
          <p:cNvPr id="3" name="Arrow: Right 2" descr="Ostoprosessikaaviosta taulukkoon osoittava nuoli">
            <a:extLst>
              <a:ext uri="{FF2B5EF4-FFF2-40B4-BE49-F238E27FC236}">
                <a16:creationId xmlns:a16="http://schemas.microsoft.com/office/drawing/2014/main" id="{F45D4C89-DD83-30BB-011E-DAECDEB1DA3D}"/>
              </a:ext>
            </a:extLst>
          </p:cNvPr>
          <p:cNvSpPr/>
          <p:nvPr/>
        </p:nvSpPr>
        <p:spPr>
          <a:xfrm>
            <a:off x="2395479" y="3843062"/>
            <a:ext cx="864677" cy="4095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5" name="Table 7">
            <a:extLst>
              <a:ext uri="{FF2B5EF4-FFF2-40B4-BE49-F238E27FC236}">
                <a16:creationId xmlns:a16="http://schemas.microsoft.com/office/drawing/2014/main" id="{BA6A6B52-9267-4838-A83D-3B37A3C02B67}"/>
              </a:ext>
            </a:extLst>
          </p:cNvPr>
          <p:cNvGraphicFramePr>
            <a:graphicFrameLocks noGrp="1"/>
          </p:cNvGraphicFramePr>
          <p:nvPr>
            <p:extLst>
              <p:ext uri="{D42A27DB-BD31-4B8C-83A1-F6EECF244321}">
                <p14:modId xmlns:p14="http://schemas.microsoft.com/office/powerpoint/2010/main" val="1901362996"/>
              </p:ext>
            </p:extLst>
          </p:nvPr>
        </p:nvGraphicFramePr>
        <p:xfrm>
          <a:off x="3543300" y="2186752"/>
          <a:ext cx="8405545" cy="3722197"/>
        </p:xfrm>
        <a:graphic>
          <a:graphicData uri="http://schemas.openxmlformats.org/drawingml/2006/table">
            <a:tbl>
              <a:tblPr firstRow="1" bandRow="1">
                <a:tableStyleId>{C4B1156A-380E-4F78-BDF5-A606A8083BF9}</a:tableStyleId>
              </a:tblPr>
              <a:tblGrid>
                <a:gridCol w="1978821">
                  <a:extLst>
                    <a:ext uri="{9D8B030D-6E8A-4147-A177-3AD203B41FA5}">
                      <a16:colId xmlns:a16="http://schemas.microsoft.com/office/drawing/2014/main" val="529584872"/>
                    </a:ext>
                  </a:extLst>
                </a:gridCol>
                <a:gridCol w="1519383">
                  <a:extLst>
                    <a:ext uri="{9D8B030D-6E8A-4147-A177-3AD203B41FA5}">
                      <a16:colId xmlns:a16="http://schemas.microsoft.com/office/drawing/2014/main" val="3170872048"/>
                    </a:ext>
                  </a:extLst>
                </a:gridCol>
                <a:gridCol w="1454796">
                  <a:extLst>
                    <a:ext uri="{9D8B030D-6E8A-4147-A177-3AD203B41FA5}">
                      <a16:colId xmlns:a16="http://schemas.microsoft.com/office/drawing/2014/main" val="2717278001"/>
                    </a:ext>
                  </a:extLst>
                </a:gridCol>
                <a:gridCol w="1929833">
                  <a:extLst>
                    <a:ext uri="{9D8B030D-6E8A-4147-A177-3AD203B41FA5}">
                      <a16:colId xmlns:a16="http://schemas.microsoft.com/office/drawing/2014/main" val="2106205018"/>
                    </a:ext>
                  </a:extLst>
                </a:gridCol>
                <a:gridCol w="1522712">
                  <a:extLst>
                    <a:ext uri="{9D8B030D-6E8A-4147-A177-3AD203B41FA5}">
                      <a16:colId xmlns:a16="http://schemas.microsoft.com/office/drawing/2014/main" val="2826877444"/>
                    </a:ext>
                  </a:extLst>
                </a:gridCol>
              </a:tblGrid>
              <a:tr h="635087">
                <a:tc>
                  <a:txBody>
                    <a:bodyPr/>
                    <a:lstStyle/>
                    <a:p>
                      <a:r>
                        <a:rPr lang="fi-FI" sz="1200"/>
                        <a:t>Tiedostaminen ja kiinnostus (</a:t>
                      </a:r>
                      <a:r>
                        <a:rPr lang="fi-FI" sz="1200" err="1"/>
                        <a:t>Problem</a:t>
                      </a:r>
                      <a:r>
                        <a:rPr lang="fi-FI" sz="1200"/>
                        <a:t> </a:t>
                      </a:r>
                      <a:r>
                        <a:rPr lang="fi-FI" sz="1200" err="1"/>
                        <a:t>recognition</a:t>
                      </a:r>
                      <a:r>
                        <a:rPr lang="fi-FI" sz="1200"/>
                        <a:t>)</a:t>
                      </a:r>
                    </a:p>
                  </a:txBody>
                  <a:tcPr>
                    <a:solidFill>
                      <a:schemeClr val="accent4"/>
                    </a:solidFill>
                  </a:tcPr>
                </a:tc>
                <a:tc>
                  <a:txBody>
                    <a:bodyPr/>
                    <a:lstStyle/>
                    <a:p>
                      <a:r>
                        <a:rPr lang="fi-FI" sz="1200"/>
                        <a:t>Tiedon etsiminen</a:t>
                      </a:r>
                    </a:p>
                    <a:p>
                      <a:r>
                        <a:rPr lang="fi-FI" sz="1200"/>
                        <a:t>(</a:t>
                      </a:r>
                      <a:r>
                        <a:rPr lang="fi-FI" sz="1200" err="1"/>
                        <a:t>Information</a:t>
                      </a:r>
                      <a:r>
                        <a:rPr lang="fi-FI" sz="1200"/>
                        <a:t> </a:t>
                      </a:r>
                      <a:r>
                        <a:rPr lang="fi-FI" sz="1200" err="1"/>
                        <a:t>search</a:t>
                      </a:r>
                      <a:r>
                        <a:rPr lang="fi-FI" sz="1200"/>
                        <a:t>)</a:t>
                      </a:r>
                    </a:p>
                  </a:txBody>
                  <a:tcPr>
                    <a:solidFill>
                      <a:schemeClr val="accent4"/>
                    </a:solidFill>
                  </a:tcPr>
                </a:tc>
                <a:tc>
                  <a:txBody>
                    <a:bodyPr/>
                    <a:lstStyle/>
                    <a:p>
                      <a:r>
                        <a:rPr lang="fi-FI" sz="1200"/>
                        <a:t>Harkinta/vertailu (Evaluation of </a:t>
                      </a:r>
                      <a:r>
                        <a:rPr lang="fi-FI" sz="1200" err="1"/>
                        <a:t>alternatives</a:t>
                      </a:r>
                      <a:r>
                        <a:rPr lang="fi-FI" sz="1200"/>
                        <a:t>)</a:t>
                      </a:r>
                    </a:p>
                  </a:txBody>
                  <a:tcPr>
                    <a:solidFill>
                      <a:schemeClr val="accent4"/>
                    </a:solidFill>
                  </a:tcPr>
                </a:tc>
                <a:tc>
                  <a:txBody>
                    <a:bodyPr/>
                    <a:lstStyle/>
                    <a:p>
                      <a:r>
                        <a:rPr lang="fi-FI" sz="1200"/>
                        <a:t>Päätös (</a:t>
                      </a:r>
                      <a:r>
                        <a:rPr lang="fi-FI" sz="1200" err="1"/>
                        <a:t>Purchase</a:t>
                      </a:r>
                      <a:r>
                        <a:rPr lang="fi-FI" sz="1200"/>
                        <a:t> </a:t>
                      </a:r>
                      <a:r>
                        <a:rPr lang="fi-FI" sz="1200" err="1"/>
                        <a:t>decision</a:t>
                      </a:r>
                      <a:r>
                        <a:rPr lang="fi-FI" sz="1200"/>
                        <a:t>) </a:t>
                      </a:r>
                    </a:p>
                  </a:txBody>
                  <a:tcPr>
                    <a:solidFill>
                      <a:schemeClr val="accent4"/>
                    </a:solidFill>
                  </a:tcPr>
                </a:tc>
                <a:tc>
                  <a:txBody>
                    <a:bodyPr/>
                    <a:lstStyle/>
                    <a:p>
                      <a:r>
                        <a:rPr lang="fi-FI" sz="1200"/>
                        <a:t>Suosittelu</a:t>
                      </a:r>
                    </a:p>
                    <a:p>
                      <a:r>
                        <a:rPr lang="fi-FI" sz="1200"/>
                        <a:t>(Post-</a:t>
                      </a:r>
                      <a:r>
                        <a:rPr lang="fi-FI" sz="1200" err="1"/>
                        <a:t>purchase</a:t>
                      </a:r>
                      <a:r>
                        <a:rPr lang="fi-FI" sz="1200"/>
                        <a:t> </a:t>
                      </a:r>
                      <a:r>
                        <a:rPr lang="fi-FI" sz="1200" err="1"/>
                        <a:t>evaluation</a:t>
                      </a:r>
                      <a:r>
                        <a:rPr lang="fi-FI" sz="1200"/>
                        <a:t>)</a:t>
                      </a:r>
                    </a:p>
                  </a:txBody>
                  <a:tcPr>
                    <a:solidFill>
                      <a:schemeClr val="accent4"/>
                    </a:solidFill>
                  </a:tcPr>
                </a:tc>
                <a:extLst>
                  <a:ext uri="{0D108BD9-81ED-4DB2-BD59-A6C34878D82A}">
                    <a16:rowId xmlns:a16="http://schemas.microsoft.com/office/drawing/2014/main" val="698170277"/>
                  </a:ext>
                </a:extLst>
              </a:tr>
              <a:tr h="1216561">
                <a:tc>
                  <a:txBody>
                    <a:bodyPr/>
                    <a:lstStyle/>
                    <a:p>
                      <a:r>
                        <a:rPr lang="fi-FI" sz="1200"/>
                        <a:t>Mitä asiat ovat asiakkaalle tärkeitä?  Mitä ovat mahdolliset avoimet kysymykset sekä oston esteet? Miten ylläpidämme asiakkaan kiinnostusta?</a:t>
                      </a:r>
                    </a:p>
                  </a:txBody>
                  <a:tcPr/>
                </a:tc>
                <a:tc>
                  <a:txBody>
                    <a:bodyPr/>
                    <a:lstStyle/>
                    <a:p>
                      <a:r>
                        <a:rPr lang="fi-FI" sz="1200"/>
                        <a:t>Miten asiakas hakee meistä tietoa, mistä ja miten hän voi kuulla meistä?</a:t>
                      </a:r>
                    </a:p>
                  </a:txBody>
                  <a:tcPr/>
                </a:tc>
                <a:tc>
                  <a:txBody>
                    <a:bodyPr/>
                    <a:lstStyle/>
                    <a:p>
                      <a:r>
                        <a:rPr lang="fi-FI" sz="1200"/>
                        <a:t>Mikä  saa  asiakkaan harkitsemaan? Millaista tietoa/tukea tämä edellyttää?</a:t>
                      </a:r>
                    </a:p>
                  </a:txBody>
                  <a:tcPr/>
                </a:tc>
                <a:tc>
                  <a:txBody>
                    <a:bodyPr/>
                    <a:lstStyle/>
                    <a:p>
                      <a:r>
                        <a:rPr lang="fi-FI" sz="1200"/>
                        <a:t>Millaista tukea asiakas tarvitsee päätöksentekoon? Millainen on hänen päätöksentekoprosessinsa? Mikä tekisi päätöksestä helpompaa?</a:t>
                      </a:r>
                    </a:p>
                  </a:txBody>
                  <a:tcPr/>
                </a:tc>
                <a:tc>
                  <a:txBody>
                    <a:bodyPr/>
                    <a:lstStyle/>
                    <a:p>
                      <a:r>
                        <a:rPr lang="fi-FI" sz="1200"/>
                        <a:t>Mitä asiakas arvostaa, jotta hän on valmis suosittelemaan?</a:t>
                      </a:r>
                    </a:p>
                  </a:txBody>
                  <a:tcPr/>
                </a:tc>
                <a:extLst>
                  <a:ext uri="{0D108BD9-81ED-4DB2-BD59-A6C34878D82A}">
                    <a16:rowId xmlns:a16="http://schemas.microsoft.com/office/drawing/2014/main" val="2986354334"/>
                  </a:ext>
                </a:extLst>
              </a:tr>
              <a:tr h="1304578">
                <a:tc>
                  <a:txBody>
                    <a:bodyPr/>
                    <a:lstStyle/>
                    <a:p>
                      <a:r>
                        <a:rPr lang="fi-FI" sz="1200" b="1"/>
                        <a:t>Millaisilla toimenpiteillä, kanavilla ja sisällöillä tuemme asiakkaan etenemistä ostopolulla?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Millaisilla toimenpiteillä, kanavilla ja  sisällöillä tuemme asiakkaan etenemistä ostopolulla?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Millaisilla toimenpiteillä, kanavilla ja  sisällöillä tuemme asiakkaan etenemistä ostopolulla?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Millaisilla toimenpiteillä, kanavilla ja  sisällöillä tuemme asiakkaan etenemistä ostopolulla?</a:t>
                      </a:r>
                    </a:p>
                    <a:p>
                      <a:endParaRPr lang="fi-FI" sz="1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Millaisilla toimenpiteillä, kanavilla ja  sisällöillä tuemme asiakkaan etenemistä ostopolulla?</a:t>
                      </a:r>
                    </a:p>
                  </a:txBody>
                  <a:tcPr/>
                </a:tc>
                <a:extLst>
                  <a:ext uri="{0D108BD9-81ED-4DB2-BD59-A6C34878D82A}">
                    <a16:rowId xmlns:a16="http://schemas.microsoft.com/office/drawing/2014/main" val="3255511553"/>
                  </a:ext>
                </a:extLst>
              </a:tr>
              <a:tr h="493956">
                <a:tc>
                  <a:txBody>
                    <a:bodyPr/>
                    <a:lstStyle/>
                    <a:p>
                      <a:r>
                        <a:rPr lang="fi-FI" sz="1200" b="1"/>
                        <a:t>Miten toimintaa mitataan?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Miten toimintaa mitataan?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Miten toimintaa mitataan?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Miten toimintaa mitataan?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Miten toimintaa mitataan?</a:t>
                      </a:r>
                    </a:p>
                  </a:txBody>
                  <a:tcPr/>
                </a:tc>
                <a:extLst>
                  <a:ext uri="{0D108BD9-81ED-4DB2-BD59-A6C34878D82A}">
                    <a16:rowId xmlns:a16="http://schemas.microsoft.com/office/drawing/2014/main" val="3816708906"/>
                  </a:ext>
                </a:extLst>
              </a:tr>
            </a:tbl>
          </a:graphicData>
        </a:graphic>
      </p:graphicFrame>
    </p:spTree>
    <p:extLst>
      <p:ext uri="{BB962C8B-B14F-4D97-AF65-F5344CB8AC3E}">
        <p14:creationId xmlns:p14="http://schemas.microsoft.com/office/powerpoint/2010/main" val="133923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Markkinoinnin vuosikelloon yleisesti kirjattavat asiat</a:t>
            </a:r>
          </a:p>
        </p:txBody>
      </p:sp>
      <p:sp>
        <p:nvSpPr>
          <p:cNvPr id="4" name="Text Placeholder 3">
            <a:extLst>
              <a:ext uri="{FF2B5EF4-FFF2-40B4-BE49-F238E27FC236}">
                <a16:creationId xmlns:a16="http://schemas.microsoft.com/office/drawing/2014/main" id="{A9505940-82EB-7051-2426-989C9768669E}"/>
              </a:ext>
            </a:extLst>
          </p:cNvPr>
          <p:cNvSpPr>
            <a:spLocks noGrp="1"/>
          </p:cNvSpPr>
          <p:nvPr>
            <p:ph type="body" idx="10"/>
          </p:nvPr>
        </p:nvSpPr>
        <p:spPr>
          <a:xfrm>
            <a:off x="803054" y="2276474"/>
            <a:ext cx="10525346" cy="4143376"/>
          </a:xfrm>
        </p:spPr>
        <p:txBody>
          <a:bodyPr>
            <a:normAutofit fontScale="62500" lnSpcReduction="20000"/>
          </a:bodyPr>
          <a:lstStyle/>
          <a:p>
            <a:pPr algn="l">
              <a:buFont typeface="+mj-lt"/>
              <a:buAutoNum type="arabicPeriod"/>
            </a:pPr>
            <a:r>
              <a:rPr lang="fi-FI" sz="2400" b="1" i="0">
                <a:solidFill>
                  <a:schemeClr val="tx1"/>
                </a:solidFill>
                <a:effectLst/>
                <a:latin typeface="Söhne"/>
              </a:rPr>
              <a:t>Tärkeät päivämäärät ja tapahtumat:</a:t>
            </a:r>
            <a:r>
              <a:rPr lang="fi-FI" sz="2400" b="0" i="0">
                <a:solidFill>
                  <a:schemeClr val="tx1"/>
                </a:solidFill>
                <a:effectLst/>
                <a:latin typeface="Söhne"/>
              </a:rPr>
              <a:t> Kaikki merkittävät päivämäärät ja tapahtumat, kuten juhlapyhät, sesongit, teemapäivät, alan konferenssit ja tapahtumat, sekä yrityksen sisäiset tapahtumat ja kampanjat.</a:t>
            </a:r>
          </a:p>
          <a:p>
            <a:pPr algn="l">
              <a:buFont typeface="+mj-lt"/>
              <a:buAutoNum type="arabicPeriod"/>
            </a:pPr>
            <a:r>
              <a:rPr lang="fi-FI" sz="2400" b="1" i="0">
                <a:solidFill>
                  <a:schemeClr val="tx1"/>
                </a:solidFill>
                <a:effectLst/>
                <a:latin typeface="Söhne"/>
              </a:rPr>
              <a:t>Kampanjoiden suunnittelu ja toteutus:</a:t>
            </a:r>
            <a:r>
              <a:rPr lang="fi-FI" sz="2400" b="0" i="0">
                <a:solidFill>
                  <a:schemeClr val="tx1"/>
                </a:solidFill>
                <a:effectLst/>
                <a:latin typeface="Söhne"/>
              </a:rPr>
              <a:t> Ajoitetaan erilaiset markkinointikampanjat ja niiden eri vaiheet, kuten suunnittelu, toteutus, seuranta ja arviointi. Esimerkiksi lanseeraukset, erikoistarjoukset ja  tuotejulkistukset.</a:t>
            </a:r>
          </a:p>
          <a:p>
            <a:pPr algn="l">
              <a:buFont typeface="+mj-lt"/>
              <a:buAutoNum type="arabicPeriod"/>
            </a:pPr>
            <a:r>
              <a:rPr lang="fi-FI" sz="2400" b="1" i="0">
                <a:solidFill>
                  <a:schemeClr val="tx1"/>
                </a:solidFill>
                <a:effectLst/>
                <a:latin typeface="Söhne"/>
              </a:rPr>
              <a:t>Sisältöjen luominen ja julkaisu:</a:t>
            </a:r>
            <a:r>
              <a:rPr lang="fi-FI" sz="2400" b="0" i="0">
                <a:solidFill>
                  <a:schemeClr val="tx1"/>
                </a:solidFill>
                <a:effectLst/>
                <a:latin typeface="Söhne"/>
              </a:rPr>
              <a:t> Aikataulutetaan sisältöjen tuotanto ja julkaisu eri kanaviin, kuten blogiin, someen, sähköpostikampanjoihin jne. Huomioidaan myös sesongit ja tapahtumat, joiden ympärille sisältöjä voidaan suunnitella.</a:t>
            </a:r>
          </a:p>
          <a:p>
            <a:pPr algn="l">
              <a:buFont typeface="+mj-lt"/>
              <a:buAutoNum type="arabicPeriod"/>
            </a:pPr>
            <a:r>
              <a:rPr lang="fi-FI" sz="2400" b="1" i="0">
                <a:solidFill>
                  <a:schemeClr val="tx1"/>
                </a:solidFill>
                <a:effectLst/>
                <a:latin typeface="Söhne"/>
              </a:rPr>
              <a:t>Mainoskampanjat ja promootiot:</a:t>
            </a:r>
            <a:r>
              <a:rPr lang="fi-FI" sz="2400" b="0" i="0">
                <a:solidFill>
                  <a:schemeClr val="tx1"/>
                </a:solidFill>
                <a:effectLst/>
                <a:latin typeface="Söhne"/>
              </a:rPr>
              <a:t> Ajoitetaan maksetun mainonnan kampanjat eri kanavissa, kuten Google-mainokset, sosiaalisen median mainokset, bannerimainokset jne. Samalla suunnitellaan budjetointi. </a:t>
            </a:r>
          </a:p>
          <a:p>
            <a:pPr algn="l">
              <a:buFont typeface="+mj-lt"/>
              <a:buAutoNum type="arabicPeriod"/>
            </a:pPr>
            <a:r>
              <a:rPr lang="fi-FI" sz="2400" b="1" i="0">
                <a:solidFill>
                  <a:schemeClr val="tx1"/>
                </a:solidFill>
                <a:effectLst/>
                <a:latin typeface="Söhne"/>
              </a:rPr>
              <a:t>Tapahtumat ja aktiviteetit:</a:t>
            </a:r>
            <a:r>
              <a:rPr lang="fi-FI" sz="2400" b="0" i="0">
                <a:solidFill>
                  <a:schemeClr val="tx1"/>
                </a:solidFill>
                <a:effectLst/>
                <a:latin typeface="Söhne"/>
              </a:rPr>
              <a:t> Merkitään kalenteriin kaikki suunnitellut tapahtumat, kuten messut, seminaarit, webinaarit, asiakastilaisuudet jne. Suunnitellaan myös niihin liittyvät markkinointitoimenpiteet ja materiaalit.</a:t>
            </a:r>
          </a:p>
          <a:p>
            <a:pPr algn="l">
              <a:buFont typeface="+mj-lt"/>
              <a:buAutoNum type="arabicPeriod"/>
            </a:pPr>
            <a:r>
              <a:rPr lang="fi-FI" sz="2400" b="1" i="0">
                <a:solidFill>
                  <a:schemeClr val="tx1"/>
                </a:solidFill>
                <a:effectLst/>
                <a:latin typeface="Söhne"/>
              </a:rPr>
              <a:t>Sähköpostimarkkinointi:</a:t>
            </a:r>
            <a:r>
              <a:rPr lang="fi-FI" sz="2400" b="0" i="0">
                <a:solidFill>
                  <a:schemeClr val="tx1"/>
                </a:solidFill>
                <a:effectLst/>
                <a:latin typeface="Söhne"/>
              </a:rPr>
              <a:t> Ajoitetaan sähköpostikampanjat eri kohderyhmille ja varmistetaan, että ne tukevat muita markkinointitoimenpiteitä ja tapahtumia.</a:t>
            </a:r>
          </a:p>
          <a:p>
            <a:pPr algn="l">
              <a:buFont typeface="+mj-lt"/>
              <a:buAutoNum type="arabicPeriod"/>
            </a:pPr>
            <a:r>
              <a:rPr lang="fi-FI" sz="2400" b="1" i="0">
                <a:solidFill>
                  <a:schemeClr val="tx1"/>
                </a:solidFill>
                <a:effectLst/>
                <a:latin typeface="Söhne"/>
              </a:rPr>
              <a:t>Asiakasviestintä ja sosiaalisen median päivitykset:</a:t>
            </a:r>
            <a:r>
              <a:rPr lang="fi-FI" sz="2400" b="0" i="0">
                <a:solidFill>
                  <a:schemeClr val="tx1"/>
                </a:solidFill>
                <a:effectLst/>
                <a:latin typeface="Söhne"/>
              </a:rPr>
              <a:t> Merkitään kalenteriin päivämäärät ja ajankohdat, jolloin julkaistaan sosiaalisen median päivityksiä ja muuta asiakasviestintää. Huomioidaan eri kanavien käyttötavat ja kohderyhmät.</a:t>
            </a:r>
          </a:p>
          <a:p>
            <a:pPr algn="l">
              <a:buFont typeface="+mj-lt"/>
              <a:buAutoNum type="arabicPeriod"/>
            </a:pPr>
            <a:r>
              <a:rPr lang="fi-FI" sz="2400" b="1" i="0">
                <a:solidFill>
                  <a:schemeClr val="tx1"/>
                </a:solidFill>
                <a:effectLst/>
                <a:latin typeface="Söhne"/>
              </a:rPr>
              <a:t>Analytiikan seuranta ja arviointi:</a:t>
            </a:r>
            <a:r>
              <a:rPr lang="fi-FI" sz="2400" b="0" i="0">
                <a:solidFill>
                  <a:schemeClr val="tx1"/>
                </a:solidFill>
                <a:effectLst/>
                <a:latin typeface="Söhne"/>
              </a:rPr>
              <a:t> Suunnitellaan aikataulu markkinointitoimenpiteiden tulosten seuraamiseen ja analysointiin. Tämä auttaa tunnistamaan toimivat strategiat ja tekemään tarvittavia muutoksia.</a:t>
            </a:r>
          </a:p>
        </p:txBody>
      </p:sp>
    </p:spTree>
    <p:extLst>
      <p:ext uri="{BB962C8B-B14F-4D97-AF65-F5344CB8AC3E}">
        <p14:creationId xmlns:p14="http://schemas.microsoft.com/office/powerpoint/2010/main" val="276457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Mitä on luontoyrittäjyys?</a:t>
            </a:r>
          </a:p>
        </p:txBody>
      </p:sp>
      <p:sp>
        <p:nvSpPr>
          <p:cNvPr id="3" name="Text Placeholder 2">
            <a:extLst>
              <a:ext uri="{FF2B5EF4-FFF2-40B4-BE49-F238E27FC236}">
                <a16:creationId xmlns:a16="http://schemas.microsoft.com/office/drawing/2014/main" id="{3F549EAD-1F99-35C6-0202-0D55D5A796D1}"/>
              </a:ext>
            </a:extLst>
          </p:cNvPr>
          <p:cNvSpPr>
            <a:spLocks noGrp="1"/>
          </p:cNvSpPr>
          <p:nvPr>
            <p:ph type="body" idx="10"/>
          </p:nvPr>
        </p:nvSpPr>
        <p:spPr>
          <a:xfrm>
            <a:off x="803054" y="1819468"/>
            <a:ext cx="7929981" cy="4648007"/>
          </a:xfrm>
        </p:spPr>
        <p:txBody>
          <a:bodyPr>
            <a:normAutofit lnSpcReduction="10000"/>
          </a:bodyPr>
          <a:lstStyle/>
          <a:p>
            <a:pPr marL="0" lvl="0" indent="0">
              <a:buNone/>
            </a:pPr>
            <a:r>
              <a:rPr lang="fi-FI" sz="1900" b="1">
                <a:solidFill>
                  <a:schemeClr val="tx1"/>
                </a:solidFill>
              </a:rPr>
              <a:t>Luontoyrittäjyydellä tarkoitetaan luonnonantimiin ja luonnon tarjoamiin elämyksiin perustuvaa ympäristövastuullista yrittäjyyttä</a:t>
            </a:r>
            <a:r>
              <a:rPr lang="fi-FI" sz="1900" b="1" i="1">
                <a:solidFill>
                  <a:schemeClr val="tx1"/>
                </a:solidFill>
              </a:rPr>
              <a:t>. </a:t>
            </a:r>
            <a:br>
              <a:rPr lang="fi-FI" sz="1900" b="1" i="1">
                <a:solidFill>
                  <a:schemeClr val="tx1"/>
                </a:solidFill>
              </a:rPr>
            </a:br>
            <a:r>
              <a:rPr lang="fi-FI" sz="1900" b="1">
                <a:solidFill>
                  <a:schemeClr val="tx1"/>
                </a:solidFill>
              </a:rPr>
              <a:t>(</a:t>
            </a:r>
            <a:r>
              <a:rPr lang="fi-FI" sz="1900" b="1">
                <a:solidFill>
                  <a:srgbClr val="4472C4">
                    <a:lumMod val="50000"/>
                  </a:srgbClr>
                </a:solidFill>
              </a:rPr>
              <a:t>Rutanen, J. &amp; Luostarinen, M. 2000.) </a:t>
            </a:r>
            <a:endParaRPr lang="fi-FI" sz="1900">
              <a:solidFill>
                <a:schemeClr val="tx1"/>
              </a:solidFill>
            </a:endParaRPr>
          </a:p>
          <a:p>
            <a:pPr marL="0" lvl="0" indent="0">
              <a:buNone/>
            </a:pPr>
            <a:r>
              <a:rPr lang="fi-FI" sz="1900" i="0">
                <a:solidFill>
                  <a:schemeClr val="tx1"/>
                </a:solidFill>
              </a:rPr>
              <a:t>Luontoyrittäjyyttä ovat esimerkiksi:</a:t>
            </a:r>
            <a:endParaRPr lang="en-US" sz="1900" i="0">
              <a:solidFill>
                <a:schemeClr val="tx1"/>
              </a:solidFill>
            </a:endParaRPr>
          </a:p>
          <a:p>
            <a:pPr marL="263525" lvl="1" indent="-171450"/>
            <a:r>
              <a:rPr lang="fi-FI" sz="1900">
                <a:solidFill>
                  <a:schemeClr val="tx1"/>
                </a:solidFill>
              </a:rPr>
              <a:t>Luonnon tarjoamiin mahdollisuuksiin perustuva vastuullinen matkailu (mm. luonto-, elämys- ja metsästysmatkailu) ja muut elämyspalvelut</a:t>
            </a:r>
            <a:endParaRPr lang="en-US" sz="1900">
              <a:solidFill>
                <a:schemeClr val="tx1"/>
              </a:solidFill>
            </a:endParaRPr>
          </a:p>
          <a:p>
            <a:pPr marL="263525" lvl="1" indent="-171450"/>
            <a:r>
              <a:rPr lang="fi-FI" sz="1900">
                <a:solidFill>
                  <a:schemeClr val="tx1"/>
                </a:solidFill>
              </a:rPr>
              <a:t>Puun ja puista saatavien tuotteiden ympäristövastuullinen jalostaminen muussa kuin suuressa ja keskisuuressa teollisuudessa </a:t>
            </a:r>
            <a:endParaRPr lang="en-US" sz="1900">
              <a:solidFill>
                <a:schemeClr val="tx1"/>
              </a:solidFill>
            </a:endParaRPr>
          </a:p>
          <a:p>
            <a:pPr marL="263525" lvl="1" indent="-171450"/>
            <a:r>
              <a:rPr lang="fi-FI" sz="1900">
                <a:solidFill>
                  <a:schemeClr val="tx1"/>
                </a:solidFill>
              </a:rPr>
              <a:t>Luonnonmarjojen, sienien ja yrttien yms. keruutuotteiden hyödyntäminen sekä luonnonkasveja hyödyntävä viherrakentaminen</a:t>
            </a:r>
            <a:endParaRPr lang="en-US" sz="1900">
              <a:solidFill>
                <a:schemeClr val="tx1"/>
              </a:solidFill>
            </a:endParaRPr>
          </a:p>
          <a:p>
            <a:pPr marL="263525" lvl="1" indent="-171450"/>
            <a:r>
              <a:rPr lang="fi-FI" sz="1900">
                <a:solidFill>
                  <a:schemeClr val="tx1"/>
                </a:solidFill>
              </a:rPr>
              <a:t>Riistan, kalojen ja rapujen hyödyntäminen</a:t>
            </a:r>
            <a:endParaRPr lang="en-US" sz="1900">
              <a:solidFill>
                <a:schemeClr val="tx1"/>
              </a:solidFill>
            </a:endParaRPr>
          </a:p>
          <a:p>
            <a:pPr marL="263525" lvl="1" indent="-171450"/>
            <a:r>
              <a:rPr lang="fi-FI" sz="1900">
                <a:solidFill>
                  <a:schemeClr val="tx1"/>
                </a:solidFill>
              </a:rPr>
              <a:t>Turpeen ja kiven sekä muiden maaperäainesten pienimuotoinen ja kestävän käytön mukainen hyödyntäminen</a:t>
            </a:r>
            <a:endParaRPr lang="en-US" sz="1900">
              <a:solidFill>
                <a:schemeClr val="tx1"/>
              </a:solidFill>
            </a:endParaRPr>
          </a:p>
          <a:p>
            <a:pPr marL="263525" lvl="1" indent="-171450"/>
            <a:r>
              <a:rPr lang="fi-FI" sz="1900">
                <a:solidFill>
                  <a:schemeClr val="tx1"/>
                </a:solidFill>
              </a:rPr>
              <a:t>Vesivarojen sekä lumen ja jään hyödyntäminen</a:t>
            </a:r>
            <a:endParaRPr lang="en-US" sz="1900">
              <a:solidFill>
                <a:schemeClr val="tx1"/>
              </a:solidFill>
            </a:endParaRPr>
          </a:p>
          <a:p>
            <a:pPr marL="263525" lvl="1" indent="-171450"/>
            <a:r>
              <a:rPr lang="fi-FI" sz="1900">
                <a:solidFill>
                  <a:schemeClr val="tx1"/>
                </a:solidFill>
              </a:rPr>
              <a:t>Muut luontoon tukeutuvat palvelut (mm. ympäristön siistiminen ja raivaus, virkistyspalvelut, luontoon liittyvä sisältötuotanto)</a:t>
            </a:r>
            <a:endParaRPr lang="en-US" sz="1900">
              <a:solidFill>
                <a:schemeClr val="tx1"/>
              </a:solidFill>
            </a:endParaRPr>
          </a:p>
        </p:txBody>
      </p:sp>
      <p:pic>
        <p:nvPicPr>
          <p:cNvPr id="6" name="Picture 4">
            <a:extLst>
              <a:ext uri="{FF2B5EF4-FFF2-40B4-BE49-F238E27FC236}">
                <a16:creationId xmlns:a16="http://schemas.microsoft.com/office/drawing/2014/main" id="{B571C0B1-6C26-C29A-A762-AB513A306A7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502"/>
          <a:stretch/>
        </p:blipFill>
        <p:spPr>
          <a:xfrm>
            <a:off x="8733035" y="1725259"/>
            <a:ext cx="3246596" cy="3007645"/>
          </a:xfrm>
          <a:prstGeom prst="rect">
            <a:avLst/>
          </a:prstGeom>
        </p:spPr>
      </p:pic>
    </p:spTree>
    <p:extLst>
      <p:ext uri="{BB962C8B-B14F-4D97-AF65-F5344CB8AC3E}">
        <p14:creationId xmlns:p14="http://schemas.microsoft.com/office/powerpoint/2010/main" val="3303668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title" idx="4294967295"/>
          </p:nvPr>
        </p:nvSpPr>
        <p:spPr>
          <a:xfrm>
            <a:off x="483261" y="113090"/>
            <a:ext cx="11225478" cy="501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a:ln>
                  <a:noFill/>
                </a:ln>
                <a:solidFill>
                  <a:schemeClr val="tx1"/>
                </a:solidFill>
                <a:effectLst/>
                <a:uLnTx/>
                <a:uFillTx/>
                <a:latin typeface="+mj-lt"/>
                <a:ea typeface="+mj-ea"/>
                <a:cs typeface="+mj-cs"/>
              </a:rPr>
              <a:t>Markkinoinnin vuosikello (täytettävä pohja) </a:t>
            </a:r>
          </a:p>
        </p:txBody>
      </p:sp>
      <p:pic>
        <p:nvPicPr>
          <p:cNvPr id="5" name="Kuva 4" descr="Kuva, joka sisältää kohteen ympyrän, joka esittää markkinoinnin vuosikelloa, jossa on lokerot joka kuukaudelle.">
            <a:extLst>
              <a:ext uri="{FF2B5EF4-FFF2-40B4-BE49-F238E27FC236}">
                <a16:creationId xmlns:a16="http://schemas.microsoft.com/office/drawing/2014/main" id="{9C1B9228-3A75-E24D-5132-6FB26F4C0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49" y="614839"/>
            <a:ext cx="6650927" cy="6100082"/>
          </a:xfrm>
          <a:prstGeom prst="rect">
            <a:avLst/>
          </a:prstGeom>
        </p:spPr>
      </p:pic>
      <p:sp>
        <p:nvSpPr>
          <p:cNvPr id="8" name="Rounded Rectangle 5">
            <a:extLst>
              <a:ext uri="{FF2B5EF4-FFF2-40B4-BE49-F238E27FC236}">
                <a16:creationId xmlns:a16="http://schemas.microsoft.com/office/drawing/2014/main" id="{6F1796DE-0BA6-E1E3-5066-0AF15CE4A557}"/>
              </a:ext>
            </a:extLst>
          </p:cNvPr>
          <p:cNvSpPr/>
          <p:nvPr/>
        </p:nvSpPr>
        <p:spPr>
          <a:xfrm>
            <a:off x="3225898" y="3460253"/>
            <a:ext cx="844627" cy="409253"/>
          </a:xfrm>
          <a:prstGeom prst="roundRect">
            <a:avLst/>
          </a:prstGeom>
          <a:solidFill>
            <a:srgbClr val="005A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chemeClr val="bg1"/>
                </a:solidFill>
                <a:effectLst/>
                <a:uLnTx/>
                <a:uFillTx/>
                <a:latin typeface="Calibri" panose="020F0502020204030204"/>
                <a:ea typeface="+mn-ea"/>
                <a:cs typeface="+mn-cs"/>
              </a:rPr>
              <a:t>2025</a:t>
            </a:r>
          </a:p>
        </p:txBody>
      </p:sp>
      <p:sp>
        <p:nvSpPr>
          <p:cNvPr id="187" name="TextBox 209">
            <a:extLst>
              <a:ext uri="{FF2B5EF4-FFF2-40B4-BE49-F238E27FC236}">
                <a16:creationId xmlns:a16="http://schemas.microsoft.com/office/drawing/2014/main" id="{CBD36337-04CA-A74D-EA0E-ABF149D6DF08}"/>
              </a:ext>
            </a:extLst>
          </p:cNvPr>
          <p:cNvSpPr txBox="1"/>
          <p:nvPr/>
        </p:nvSpPr>
        <p:spPr>
          <a:xfrm>
            <a:off x="8869574" y="1446768"/>
            <a:ext cx="2775444" cy="3970318"/>
          </a:xfrm>
          <a:prstGeom prst="rect">
            <a:avLst/>
          </a:prstGeom>
          <a:noFill/>
        </p:spPr>
        <p:txBody>
          <a:bodyPr wrap="square">
            <a:spAutoFit/>
          </a:bodyPr>
          <a:lstStyle/>
          <a:p>
            <a:pPr marL="233363"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i-FI" b="1" i="0" u="none" strike="noStrike" kern="1200" cap="none" spc="0" normalizeH="0" baseline="0" noProof="0">
                <a:ln>
                  <a:noFill/>
                </a:ln>
                <a:effectLst/>
                <a:uLnTx/>
                <a:uFillTx/>
                <a:latin typeface="Calibri" panose="020F0502020204030204"/>
                <a:ea typeface="+mn-ea"/>
                <a:cs typeface="+mn-cs"/>
              </a:rPr>
              <a:t>Vedä/kopioi aktiviteetteja</a:t>
            </a:r>
            <a:r>
              <a:rPr kumimoji="0" lang="fi-FI" b="0" i="0" u="none" strike="noStrike" kern="1200" cap="none" spc="0" normalizeH="0" baseline="0" noProof="0">
                <a:ln>
                  <a:noFill/>
                </a:ln>
                <a:effectLst/>
                <a:uLnTx/>
                <a:uFillTx/>
                <a:latin typeface="Calibri" panose="020F0502020204030204"/>
                <a:ea typeface="+mn-ea"/>
                <a:cs typeface="+mn-cs"/>
              </a:rPr>
              <a:t> vuosikelloon sopivaan paikkaan.</a:t>
            </a:r>
          </a:p>
          <a:p>
            <a:pPr marL="347663"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i-FI" b="0" i="0" u="none" strike="noStrike" kern="1200" cap="none" spc="0" normalizeH="0" baseline="0" noProof="0">
              <a:ln>
                <a:noFill/>
              </a:ln>
              <a:effectLst/>
              <a:uLnTx/>
              <a:uFillTx/>
              <a:latin typeface="Calibri" panose="020F0502020204030204"/>
              <a:ea typeface="+mn-ea"/>
              <a:cs typeface="+mn-cs"/>
            </a:endParaRPr>
          </a:p>
          <a:p>
            <a:pPr marL="233363"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i-FI" b="1" i="0" u="none" strike="noStrike" kern="1200" cap="none" spc="0" normalizeH="0" baseline="0" noProof="0">
                <a:ln>
                  <a:noFill/>
                </a:ln>
                <a:effectLst/>
                <a:uLnTx/>
                <a:uFillTx/>
                <a:latin typeface="Calibri" panose="020F0502020204030204"/>
                <a:ea typeface="+mn-ea"/>
                <a:cs typeface="+mn-cs"/>
              </a:rPr>
              <a:t>Kirjoita laatikoihin kuvaus</a:t>
            </a:r>
            <a:r>
              <a:rPr kumimoji="0" lang="fi-FI" b="0" i="0" u="none" strike="noStrike" kern="1200" cap="none" spc="0" normalizeH="0" baseline="0" noProof="0">
                <a:ln>
                  <a:noFill/>
                </a:ln>
                <a:effectLst/>
                <a:uLnTx/>
                <a:uFillTx/>
                <a:latin typeface="Calibri" panose="020F0502020204030204"/>
                <a:ea typeface="+mn-ea"/>
                <a:cs typeface="+mn-cs"/>
              </a:rPr>
              <a:t> (muuta laatikon tekstiä ja kokoa tarpeen mukaan).</a:t>
            </a:r>
          </a:p>
          <a:p>
            <a:pPr marL="347663"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i-FI" b="0" i="0" u="none" strike="noStrike" kern="1200" cap="none" spc="0" normalizeH="0" baseline="0" noProof="0">
              <a:ln>
                <a:noFill/>
              </a:ln>
              <a:effectLst/>
              <a:uLnTx/>
              <a:uFillTx/>
              <a:latin typeface="Calibri" panose="020F0502020204030204"/>
              <a:ea typeface="+mn-ea"/>
              <a:cs typeface="+mn-cs"/>
            </a:endParaRPr>
          </a:p>
          <a:p>
            <a:pPr marL="233363"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fi-FI" b="1" i="0" u="none" strike="noStrike" kern="1200" cap="none" spc="0" normalizeH="0" baseline="0" noProof="0">
                <a:ln>
                  <a:noFill/>
                </a:ln>
                <a:effectLst/>
                <a:uLnTx/>
                <a:uFillTx/>
                <a:latin typeface="Calibri" panose="020F0502020204030204"/>
                <a:ea typeface="+mn-ea"/>
                <a:cs typeface="+mn-cs"/>
              </a:rPr>
              <a:t>Päivittäessäsi vuosikelloa</a:t>
            </a:r>
            <a:r>
              <a:rPr kumimoji="0" lang="fi-FI" b="0" i="0" u="none" strike="noStrike" kern="1200" cap="none" spc="0" normalizeH="0" baseline="0" noProof="0">
                <a:ln>
                  <a:noFill/>
                </a:ln>
                <a:effectLst/>
                <a:uLnTx/>
                <a:uFillTx/>
                <a:latin typeface="Calibri" panose="020F0502020204030204"/>
                <a:ea typeface="+mn-ea"/>
                <a:cs typeface="+mn-cs"/>
              </a:rPr>
              <a:t> voit leimata halutessasi ”tähdillä” aktiviteettien tilannetta.</a:t>
            </a:r>
          </a:p>
        </p:txBody>
      </p:sp>
      <p:sp>
        <p:nvSpPr>
          <p:cNvPr id="40" name="Rounded Rectangle 77">
            <a:extLst>
              <a:ext uri="{FF2B5EF4-FFF2-40B4-BE49-F238E27FC236}">
                <a16:creationId xmlns:a16="http://schemas.microsoft.com/office/drawing/2014/main" id="{E4C5271F-6E04-79FD-E324-FC5A27843CB6}"/>
              </a:ext>
            </a:extLst>
          </p:cNvPr>
          <p:cNvSpPr/>
          <p:nvPr/>
        </p:nvSpPr>
        <p:spPr>
          <a:xfrm>
            <a:off x="7230697" y="1402546"/>
            <a:ext cx="1214253" cy="373002"/>
          </a:xfrm>
          <a:prstGeom prst="roundRect">
            <a:avLst/>
          </a:prstGeom>
          <a:solidFill>
            <a:srgbClr val="FFFF00"/>
          </a:soli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1.x. Aktiviteetit</a:t>
            </a:r>
          </a:p>
        </p:txBody>
      </p:sp>
      <p:sp>
        <p:nvSpPr>
          <p:cNvPr id="62" name="Rounded Rectangle 102">
            <a:extLst>
              <a:ext uri="{FF2B5EF4-FFF2-40B4-BE49-F238E27FC236}">
                <a16:creationId xmlns:a16="http://schemas.microsoft.com/office/drawing/2014/main" id="{BFA749F4-52D0-6BCB-584E-F5B14874A277}"/>
              </a:ext>
            </a:extLst>
          </p:cNvPr>
          <p:cNvSpPr/>
          <p:nvPr/>
        </p:nvSpPr>
        <p:spPr>
          <a:xfrm>
            <a:off x="7226569" y="1859331"/>
            <a:ext cx="1214253" cy="373002"/>
          </a:xfrm>
          <a:prstGeom prst="roundRect">
            <a:avLst/>
          </a:prstGeom>
          <a:solidFill>
            <a:schemeClr val="accent2">
              <a:lumMod val="40000"/>
              <a:lumOff val="60000"/>
            </a:schemeClr>
          </a:soli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2.x. Rahoitus deadline</a:t>
            </a:r>
          </a:p>
        </p:txBody>
      </p:sp>
      <p:sp>
        <p:nvSpPr>
          <p:cNvPr id="83" name="Rounded Rectangle 126">
            <a:extLst>
              <a:ext uri="{FF2B5EF4-FFF2-40B4-BE49-F238E27FC236}">
                <a16:creationId xmlns:a16="http://schemas.microsoft.com/office/drawing/2014/main" id="{E947C761-0B93-0DEF-FCFC-7BFCEB0D71CB}"/>
              </a:ext>
            </a:extLst>
          </p:cNvPr>
          <p:cNvSpPr/>
          <p:nvPr/>
        </p:nvSpPr>
        <p:spPr>
          <a:xfrm>
            <a:off x="7230696" y="2316269"/>
            <a:ext cx="1214253" cy="373002"/>
          </a:xfrm>
          <a:prstGeom prst="roundRect">
            <a:avLst/>
          </a:prstGeom>
          <a:solidFill>
            <a:schemeClr val="bg2">
              <a:lumMod val="85000"/>
            </a:schemeClr>
          </a:soli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002060"/>
                </a:solidFill>
                <a:effectLst/>
                <a:uLnTx/>
                <a:uFillTx/>
                <a:latin typeface="Calibri" panose="020F0502020204030204"/>
                <a:ea typeface="+mn-ea"/>
                <a:cs typeface="+mn-cs"/>
              </a:rPr>
              <a:t>3.x. </a:t>
            </a: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Kilpailutukset</a:t>
            </a:r>
          </a:p>
        </p:txBody>
      </p:sp>
      <p:sp>
        <p:nvSpPr>
          <p:cNvPr id="108" name="Rounded Rectangle 153">
            <a:extLst>
              <a:ext uri="{FF2B5EF4-FFF2-40B4-BE49-F238E27FC236}">
                <a16:creationId xmlns:a16="http://schemas.microsoft.com/office/drawing/2014/main" id="{A52C1B96-BE98-E839-FE19-352BC346CA38}"/>
              </a:ext>
            </a:extLst>
          </p:cNvPr>
          <p:cNvSpPr/>
          <p:nvPr/>
        </p:nvSpPr>
        <p:spPr>
          <a:xfrm>
            <a:off x="7230697" y="2773493"/>
            <a:ext cx="1214253" cy="373002"/>
          </a:xfrm>
          <a:prstGeom prst="roundRect">
            <a:avLst/>
          </a:prstGeom>
          <a:solidFill>
            <a:schemeClr val="accent5">
              <a:lumMod val="40000"/>
              <a:lumOff val="60000"/>
            </a:schemeClr>
          </a:soli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4.x. Messut / tapahtumat</a:t>
            </a:r>
          </a:p>
        </p:txBody>
      </p:sp>
      <p:sp>
        <p:nvSpPr>
          <p:cNvPr id="132" name="Rounded Rectangle 179">
            <a:extLst>
              <a:ext uri="{FF2B5EF4-FFF2-40B4-BE49-F238E27FC236}">
                <a16:creationId xmlns:a16="http://schemas.microsoft.com/office/drawing/2014/main" id="{AE2C7C74-04E2-5D52-3939-75CE1BA4C1DC}"/>
              </a:ext>
            </a:extLst>
          </p:cNvPr>
          <p:cNvSpPr/>
          <p:nvPr/>
        </p:nvSpPr>
        <p:spPr>
          <a:xfrm>
            <a:off x="7187511" y="3233257"/>
            <a:ext cx="1308622" cy="553785"/>
          </a:xfrm>
          <a:prstGeom prst="roundRect">
            <a:avLst/>
          </a:prstGeom>
          <a:solidFill>
            <a:srgbClr val="92D050"/>
          </a:solidFill>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5.x. </a:t>
            </a:r>
            <a:r>
              <a:rPr kumimoji="0" lang="fi-FI" sz="1000" b="0" i="0" u="none" strike="noStrike" kern="1200" cap="none" spc="0" normalizeH="0" baseline="0" noProof="0" err="1">
                <a:ln>
                  <a:noFill/>
                </a:ln>
                <a:solidFill>
                  <a:srgbClr val="002060"/>
                </a:solidFill>
                <a:effectLst/>
                <a:uLnTx/>
                <a:uFillTx/>
                <a:latin typeface="Calibri" panose="020F0502020204030204"/>
                <a:ea typeface="+mn-ea"/>
                <a:cs typeface="+mn-cs"/>
              </a:rPr>
              <a:t>Markk.kam-panja</a:t>
            </a:r>
            <a:r>
              <a:rPr kumimoji="0" lang="fi-FI" sz="1000" b="0" i="0" u="none" strike="noStrike" kern="1200" cap="none" spc="0" normalizeH="0" baseline="0" noProof="0">
                <a:ln>
                  <a:noFill/>
                </a:ln>
                <a:solidFill>
                  <a:srgbClr val="002060"/>
                </a:solidFill>
                <a:effectLst/>
                <a:uLnTx/>
                <a:uFillTx/>
                <a:latin typeface="Calibri" panose="020F0502020204030204"/>
                <a:ea typeface="+mn-ea"/>
                <a:cs typeface="+mn-cs"/>
              </a:rPr>
              <a:t> / aktiviteetti</a:t>
            </a:r>
          </a:p>
        </p:txBody>
      </p:sp>
      <p:sp>
        <p:nvSpPr>
          <p:cNvPr id="133" name="5-Point Star 183" descr="Tehtyä toimenpidettä ilmaiseva tähtimerkki, jonka voi kopioida markkinoinnin vuosikellokaavioon.">
            <a:extLst>
              <a:ext uri="{FF2B5EF4-FFF2-40B4-BE49-F238E27FC236}">
                <a16:creationId xmlns:a16="http://schemas.microsoft.com/office/drawing/2014/main" id="{2AB348A7-FE7E-C186-9321-9EE9DF42CCFB}"/>
              </a:ext>
            </a:extLst>
          </p:cNvPr>
          <p:cNvSpPr/>
          <p:nvPr/>
        </p:nvSpPr>
        <p:spPr>
          <a:xfrm>
            <a:off x="7347117" y="4002772"/>
            <a:ext cx="176163" cy="230123"/>
          </a:xfrm>
          <a:prstGeom prst="star5">
            <a:avLst/>
          </a:prstGeom>
          <a:solidFill>
            <a:srgbClr val="00B050"/>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TextBox 151">
            <a:extLst>
              <a:ext uri="{FF2B5EF4-FFF2-40B4-BE49-F238E27FC236}">
                <a16:creationId xmlns:a16="http://schemas.microsoft.com/office/drawing/2014/main" id="{49E2B754-B38F-05D0-B790-C31945115E96}"/>
              </a:ext>
            </a:extLst>
          </p:cNvPr>
          <p:cNvSpPr txBox="1"/>
          <p:nvPr/>
        </p:nvSpPr>
        <p:spPr>
          <a:xfrm>
            <a:off x="7507822" y="3956599"/>
            <a:ext cx="668000" cy="323165"/>
          </a:xfrm>
          <a:prstGeom prst="rect">
            <a:avLst/>
          </a:prstGeom>
          <a:noFill/>
          <a:effectLst>
            <a:outerShdw blurRad="50800" dist="38100" algn="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a:ln>
                  <a:noFill/>
                </a:ln>
                <a:solidFill>
                  <a:prstClr val="black"/>
                </a:solidFill>
                <a:effectLst/>
                <a:uLnTx/>
                <a:uFillTx/>
                <a:latin typeface="Calibri" panose="020F0502020204030204"/>
                <a:ea typeface="+mn-ea"/>
                <a:cs typeface="+mn-cs"/>
              </a:rPr>
              <a:t> Tehty</a:t>
            </a:r>
          </a:p>
        </p:txBody>
      </p:sp>
      <p:sp>
        <p:nvSpPr>
          <p:cNvPr id="138" name="5-Point Star 205" descr="Menossa olevaa toimenpidettä ilmaiseva tähtimerkki, jonka voi kopioida markkinoinnin vuosikellokaavioon.">
            <a:extLst>
              <a:ext uri="{FF2B5EF4-FFF2-40B4-BE49-F238E27FC236}">
                <a16:creationId xmlns:a16="http://schemas.microsoft.com/office/drawing/2014/main" id="{5558E9A8-A68A-12DC-58D8-E687499C3BA4}"/>
              </a:ext>
            </a:extLst>
          </p:cNvPr>
          <p:cNvSpPr/>
          <p:nvPr/>
        </p:nvSpPr>
        <p:spPr>
          <a:xfrm>
            <a:off x="7347369" y="4333273"/>
            <a:ext cx="176163" cy="230123"/>
          </a:xfrm>
          <a:prstGeom prst="star5">
            <a:avLst/>
          </a:prstGeom>
          <a:solidFill>
            <a:srgbClr val="FFFF00"/>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TextBox 152">
            <a:extLst>
              <a:ext uri="{FF2B5EF4-FFF2-40B4-BE49-F238E27FC236}">
                <a16:creationId xmlns:a16="http://schemas.microsoft.com/office/drawing/2014/main" id="{A7B54910-B7D6-072B-ECF3-005514983888}"/>
              </a:ext>
            </a:extLst>
          </p:cNvPr>
          <p:cNvSpPr txBox="1"/>
          <p:nvPr/>
        </p:nvSpPr>
        <p:spPr>
          <a:xfrm>
            <a:off x="7506179" y="4288623"/>
            <a:ext cx="959323" cy="323165"/>
          </a:xfrm>
          <a:prstGeom prst="rect">
            <a:avLst/>
          </a:prstGeom>
          <a:noFill/>
          <a:effectLst>
            <a:outerShdw blurRad="50800" dist="38100" algn="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a:ln>
                  <a:noFill/>
                </a:ln>
                <a:solidFill>
                  <a:prstClr val="black"/>
                </a:solidFill>
                <a:effectLst/>
                <a:uLnTx/>
                <a:uFillTx/>
                <a:latin typeface="Calibri" panose="020F0502020204030204"/>
                <a:ea typeface="+mn-ea"/>
                <a:cs typeface="+mn-cs"/>
              </a:rPr>
              <a:t> Menossa</a:t>
            </a:r>
          </a:p>
        </p:txBody>
      </p:sp>
      <p:sp>
        <p:nvSpPr>
          <p:cNvPr id="162" name="5-Point Star 231" descr="Ei-aloitettua toimenpidettä kuvaava tähtimerkki, jonka voi kopioida markkinoinnin vuosikellokaavioon.">
            <a:extLst>
              <a:ext uri="{FF2B5EF4-FFF2-40B4-BE49-F238E27FC236}">
                <a16:creationId xmlns:a16="http://schemas.microsoft.com/office/drawing/2014/main" id="{D2E4BB92-C9FD-BBB7-6E9A-50894154920F}"/>
              </a:ext>
            </a:extLst>
          </p:cNvPr>
          <p:cNvSpPr/>
          <p:nvPr/>
        </p:nvSpPr>
        <p:spPr>
          <a:xfrm>
            <a:off x="7347369" y="4674852"/>
            <a:ext cx="176163" cy="230123"/>
          </a:xfrm>
          <a:prstGeom prst="star5">
            <a:avLst/>
          </a:prstGeom>
          <a:solidFill>
            <a:srgbClr val="FF0000"/>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TextBox 153">
            <a:extLst>
              <a:ext uri="{FF2B5EF4-FFF2-40B4-BE49-F238E27FC236}">
                <a16:creationId xmlns:a16="http://schemas.microsoft.com/office/drawing/2014/main" id="{5A30531F-52E2-BA68-6C17-B417C8C18247}"/>
              </a:ext>
            </a:extLst>
          </p:cNvPr>
          <p:cNvSpPr txBox="1"/>
          <p:nvPr/>
        </p:nvSpPr>
        <p:spPr>
          <a:xfrm>
            <a:off x="7505922" y="4595240"/>
            <a:ext cx="1106631" cy="323165"/>
          </a:xfrm>
          <a:prstGeom prst="rect">
            <a:avLst/>
          </a:prstGeom>
          <a:noFill/>
          <a:effectLst>
            <a:outerShdw blurRad="50800" dist="38100" algn="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a:ln>
                  <a:noFill/>
                </a:ln>
                <a:solidFill>
                  <a:prstClr val="black"/>
                </a:solidFill>
                <a:effectLst/>
                <a:uLnTx/>
                <a:uFillTx/>
                <a:latin typeface="Calibri" panose="020F0502020204030204"/>
                <a:ea typeface="+mn-ea"/>
                <a:cs typeface="+mn-cs"/>
              </a:rPr>
              <a:t> Ei aloitettu</a:t>
            </a:r>
          </a:p>
        </p:txBody>
      </p:sp>
      <p:sp>
        <p:nvSpPr>
          <p:cNvPr id="175" name="5-Point Star 244" descr="Ensi vuoteen siirtyää toimenpidettä kuvaava tähtimerkki, jonka voi kopioida markkinoinnin vuosikellokaavioon.">
            <a:extLst>
              <a:ext uri="{FF2B5EF4-FFF2-40B4-BE49-F238E27FC236}">
                <a16:creationId xmlns:a16="http://schemas.microsoft.com/office/drawing/2014/main" id="{C33B4DB5-2F74-A2A2-C814-7521DA9876FD}"/>
              </a:ext>
            </a:extLst>
          </p:cNvPr>
          <p:cNvSpPr/>
          <p:nvPr/>
        </p:nvSpPr>
        <p:spPr>
          <a:xfrm>
            <a:off x="7349145" y="5010325"/>
            <a:ext cx="176163" cy="230123"/>
          </a:xfrm>
          <a:prstGeom prst="star5">
            <a:avLst/>
          </a:prstGeom>
          <a:solidFill>
            <a:schemeClr val="bg1"/>
          </a:soli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TextBox 154">
            <a:extLst>
              <a:ext uri="{FF2B5EF4-FFF2-40B4-BE49-F238E27FC236}">
                <a16:creationId xmlns:a16="http://schemas.microsoft.com/office/drawing/2014/main" id="{9547D31A-69D1-2AEB-C482-95533D75570C}"/>
              </a:ext>
            </a:extLst>
          </p:cNvPr>
          <p:cNvSpPr txBox="1"/>
          <p:nvPr/>
        </p:nvSpPr>
        <p:spPr>
          <a:xfrm>
            <a:off x="7541128" y="4904975"/>
            <a:ext cx="1563075" cy="553998"/>
          </a:xfrm>
          <a:prstGeom prst="rect">
            <a:avLst/>
          </a:prstGeom>
          <a:noFill/>
          <a:effectLst>
            <a:outerShdw blurRad="50800" dist="38100" algn="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a:ln>
                  <a:noFill/>
                </a:ln>
                <a:solidFill>
                  <a:prstClr val="black"/>
                </a:solidFill>
                <a:effectLst/>
                <a:uLnTx/>
                <a:uFillTx/>
                <a:latin typeface="Calibri" panose="020F0502020204030204"/>
                <a:ea typeface="+mn-ea"/>
                <a:cs typeface="+mn-cs"/>
              </a:rPr>
              <a:t>Siirtyy ensi vuoteen</a:t>
            </a:r>
          </a:p>
        </p:txBody>
      </p:sp>
    </p:spTree>
    <p:extLst>
      <p:ext uri="{BB962C8B-B14F-4D97-AF65-F5344CB8AC3E}">
        <p14:creationId xmlns:p14="http://schemas.microsoft.com/office/powerpoint/2010/main" val="14790583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title" idx="4294967295"/>
          </p:nvPr>
        </p:nvSpPr>
        <p:spPr>
          <a:xfrm>
            <a:off x="483261" y="88932"/>
            <a:ext cx="11225478" cy="5492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3200" b="1" i="0" u="none" strike="noStrike" kern="1200" cap="none" spc="0" normalizeH="0" baseline="0" noProof="0">
                <a:ln>
                  <a:noFill/>
                </a:ln>
                <a:solidFill>
                  <a:schemeClr val="tx1"/>
                </a:solidFill>
                <a:effectLst/>
                <a:uLnTx/>
                <a:uFillTx/>
                <a:latin typeface="+mj-lt"/>
                <a:ea typeface="+mj-ea"/>
                <a:cs typeface="+mj-cs"/>
              </a:rPr>
              <a:t>Markkinointibudjetti (täytettävä pohja) </a:t>
            </a:r>
          </a:p>
        </p:txBody>
      </p:sp>
      <p:graphicFrame>
        <p:nvGraphicFramePr>
          <p:cNvPr id="2" name="Table 5">
            <a:extLst>
              <a:ext uri="{FF2B5EF4-FFF2-40B4-BE49-F238E27FC236}">
                <a16:creationId xmlns:a16="http://schemas.microsoft.com/office/drawing/2014/main" id="{318D0211-46D5-3FF4-9EAB-2920B813A1C2}"/>
              </a:ext>
            </a:extLst>
          </p:cNvPr>
          <p:cNvGraphicFramePr>
            <a:graphicFrameLocks noGrp="1"/>
          </p:cNvGraphicFramePr>
          <p:nvPr>
            <p:extLst>
              <p:ext uri="{D42A27DB-BD31-4B8C-83A1-F6EECF244321}">
                <p14:modId xmlns:p14="http://schemas.microsoft.com/office/powerpoint/2010/main" val="2796070077"/>
              </p:ext>
            </p:extLst>
          </p:nvPr>
        </p:nvGraphicFramePr>
        <p:xfrm>
          <a:off x="209550" y="638175"/>
          <a:ext cx="11734800" cy="5200650"/>
        </p:xfrm>
        <a:graphic>
          <a:graphicData uri="http://schemas.openxmlformats.org/drawingml/2006/table">
            <a:tbl>
              <a:tblPr firstRow="1">
                <a:tableStyleId>{C4B1156A-380E-4F78-BDF5-A606A8083BF9}</a:tableStyleId>
              </a:tblPr>
              <a:tblGrid>
                <a:gridCol w="7962900">
                  <a:extLst>
                    <a:ext uri="{9D8B030D-6E8A-4147-A177-3AD203B41FA5}">
                      <a16:colId xmlns:a16="http://schemas.microsoft.com/office/drawing/2014/main" val="4033710226"/>
                    </a:ext>
                  </a:extLst>
                </a:gridCol>
                <a:gridCol w="3771900">
                  <a:extLst>
                    <a:ext uri="{9D8B030D-6E8A-4147-A177-3AD203B41FA5}">
                      <a16:colId xmlns:a16="http://schemas.microsoft.com/office/drawing/2014/main" val="630257620"/>
                    </a:ext>
                  </a:extLst>
                </a:gridCol>
              </a:tblGrid>
              <a:tr h="200025">
                <a:tc>
                  <a:txBody>
                    <a:bodyPr/>
                    <a:lstStyle/>
                    <a:p>
                      <a:pPr algn="l" fontAlgn="ctr"/>
                      <a:r>
                        <a:rPr lang="fi-FI" sz="1200" b="1" u="none" strike="noStrike">
                          <a:solidFill>
                            <a:schemeClr val="tx1"/>
                          </a:solidFill>
                          <a:effectLst/>
                        </a:rPr>
                        <a:t>Koosta tähän omat toimenpiteesi:</a:t>
                      </a:r>
                      <a:endParaRPr lang="fi-FI" sz="1200" b="1" i="0" u="none" strike="noStrike">
                        <a:solidFill>
                          <a:schemeClr val="tx1"/>
                        </a:solidFill>
                        <a:effectLst/>
                        <a:latin typeface="Arial" panose="020B0604020202020204" pitchFamily="34" charset="0"/>
                      </a:endParaRPr>
                    </a:p>
                  </a:txBody>
                  <a:tcPr marL="1814" marR="1814" marT="181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i-FI" sz="1200" b="1" u="none" strike="noStrike">
                          <a:solidFill>
                            <a:schemeClr val="tx1"/>
                          </a:solidFill>
                          <a:effectLst/>
                        </a:rPr>
                        <a:t>Budjetti, taulukkoon jo syötetyt arvot ovat esimerkkejä</a:t>
                      </a:r>
                      <a:r>
                        <a:rPr lang="fi-FI" sz="1200" u="none" strike="noStrike">
                          <a:solidFill>
                            <a:schemeClr val="tx1"/>
                          </a:solidFill>
                          <a:effectLst/>
                        </a:rPr>
                        <a:t>.</a:t>
                      </a:r>
                      <a:endParaRPr lang="fi-FI" sz="1200" b="0" i="0" u="none" strike="noStrike">
                        <a:solidFill>
                          <a:schemeClr val="tx1"/>
                        </a:solidFill>
                        <a:effectLst/>
                        <a:latin typeface="Arial" panose="020B0604020202020204" pitchFamily="34" charset="0"/>
                      </a:endParaRPr>
                    </a:p>
                  </a:txBody>
                  <a:tcPr marL="1814" marR="1814" marT="1814" marB="0" anchor="ctr"/>
                </a:tc>
                <a:extLst>
                  <a:ext uri="{0D108BD9-81ED-4DB2-BD59-A6C34878D82A}">
                    <a16:rowId xmlns:a16="http://schemas.microsoft.com/office/drawing/2014/main" val="1647768208"/>
                  </a:ext>
                </a:extLst>
              </a:tr>
              <a:tr h="200025">
                <a:tc>
                  <a:txBody>
                    <a:bodyPr/>
                    <a:lstStyle/>
                    <a:p>
                      <a:pPr algn="l" fontAlgn="b"/>
                      <a:r>
                        <a:rPr lang="fi-FI" sz="1200" u="none" strike="noStrike">
                          <a:effectLst/>
                        </a:rPr>
                        <a:t>Valtakunnallinen kampanja</a:t>
                      </a:r>
                      <a:endParaRPr lang="fi-FI" sz="1200" b="0"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103097284"/>
                  </a:ext>
                </a:extLst>
              </a:tr>
              <a:tr h="200025">
                <a:tc>
                  <a:txBody>
                    <a:bodyPr/>
                    <a:lstStyle/>
                    <a:p>
                      <a:pPr algn="l" fontAlgn="b"/>
                      <a:r>
                        <a:rPr lang="fi-FI" sz="1200" u="none" strike="noStrike">
                          <a:effectLst/>
                        </a:rPr>
                        <a:t>Alueellinen kampanja</a:t>
                      </a:r>
                      <a:endParaRPr lang="fi-FI" sz="1200" b="0"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747520998"/>
                  </a:ext>
                </a:extLst>
              </a:tr>
              <a:tr h="200025">
                <a:tc>
                  <a:txBody>
                    <a:bodyPr/>
                    <a:lstStyle/>
                    <a:p>
                      <a:pPr algn="l" fontAlgn="b"/>
                      <a:r>
                        <a:rPr lang="fi-FI" sz="1200" u="none" strike="noStrike">
                          <a:effectLst/>
                        </a:rPr>
                        <a:t>Brändimainonta</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20 000 €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843288719"/>
                  </a:ext>
                </a:extLst>
              </a:tr>
              <a:tr h="200025">
                <a:tc>
                  <a:txBody>
                    <a:bodyPr/>
                    <a:lstStyle/>
                    <a:p>
                      <a:pPr algn="l" fontAlgn="b"/>
                      <a:r>
                        <a:rPr lang="fi-FI" sz="1200" u="none" strike="noStrike">
                          <a:effectLst/>
                        </a:rPr>
                        <a:t>Hakusanamainonta</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10 000 €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332887050"/>
                  </a:ext>
                </a:extLst>
              </a:tr>
              <a:tr h="200025">
                <a:tc>
                  <a:txBody>
                    <a:bodyPr/>
                    <a:lstStyle/>
                    <a:p>
                      <a:pPr algn="l" fontAlgn="b"/>
                      <a:r>
                        <a:rPr lang="fi-FI" sz="1200" u="none" strike="noStrike">
                          <a:effectLst/>
                        </a:rPr>
                        <a:t>TV; mainoskatkomainonta, ohjelmallinen yhteistyö </a:t>
                      </a:r>
                      <a:endParaRPr lang="fi-FI" sz="1200" b="1"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1"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2711270305"/>
                  </a:ext>
                </a:extLst>
              </a:tr>
              <a:tr h="200025">
                <a:tc>
                  <a:txBody>
                    <a:bodyPr/>
                    <a:lstStyle/>
                    <a:p>
                      <a:pPr algn="l" fontAlgn="b"/>
                      <a:r>
                        <a:rPr lang="fi-FI" sz="1200" u="none" strike="noStrike">
                          <a:effectLst/>
                        </a:rPr>
                        <a:t>Radio; spottikampanja, ohjelmallinen yhteistyö </a:t>
                      </a:r>
                      <a:endParaRPr lang="fi-FI" sz="1200" b="1"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2305545829"/>
                  </a:ext>
                </a:extLst>
              </a:tr>
              <a:tr h="200025">
                <a:tc>
                  <a:txBody>
                    <a:bodyPr/>
                    <a:lstStyle/>
                    <a:p>
                      <a:pPr algn="l" fontAlgn="b"/>
                      <a:r>
                        <a:rPr lang="fi-FI" sz="1200" u="none" strike="noStrike">
                          <a:effectLst/>
                        </a:rPr>
                        <a:t>Printti ; sanomalehtimainonta, aikakausilehtimainonta, artikkelit </a:t>
                      </a:r>
                      <a:endParaRPr lang="fi-FI" sz="1200" b="1"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965524570"/>
                  </a:ext>
                </a:extLst>
              </a:tr>
              <a:tr h="200025">
                <a:tc>
                  <a:txBody>
                    <a:bodyPr/>
                    <a:lstStyle/>
                    <a:p>
                      <a:pPr algn="l" fontAlgn="b"/>
                      <a:r>
                        <a:rPr lang="fi-FI" sz="1200" b="1" u="none" strike="noStrike">
                          <a:effectLst/>
                        </a:rPr>
                        <a:t>Digitaalinen markkinointi</a:t>
                      </a:r>
                      <a:endParaRPr lang="fi-FI" sz="1200" b="1"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b="1" u="none" strike="noStrike">
                          <a:effectLst/>
                        </a:rPr>
                        <a:t> </a:t>
                      </a:r>
                      <a:endParaRPr lang="fi-FI" sz="1200" b="1"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329828893"/>
                  </a:ext>
                </a:extLst>
              </a:tr>
              <a:tr h="200025">
                <a:tc>
                  <a:txBody>
                    <a:bodyPr/>
                    <a:lstStyle/>
                    <a:p>
                      <a:pPr algn="l" fontAlgn="b"/>
                      <a:r>
                        <a:rPr lang="fi-FI" sz="1200" u="none" strike="noStrike" err="1">
                          <a:effectLst/>
                        </a:rPr>
                        <a:t>Display</a:t>
                      </a:r>
                      <a:r>
                        <a:rPr lang="fi-FI" sz="1200" u="none" strike="noStrike">
                          <a:effectLst/>
                        </a:rPr>
                        <a:t>-mainonta</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1 000 €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830370277"/>
                  </a:ext>
                </a:extLst>
              </a:tr>
              <a:tr h="200025">
                <a:tc>
                  <a:txBody>
                    <a:bodyPr/>
                    <a:lstStyle/>
                    <a:p>
                      <a:pPr algn="l" fontAlgn="b"/>
                      <a:r>
                        <a:rPr lang="fi-FI" sz="1200" u="none" strike="noStrike">
                          <a:effectLst/>
                        </a:rPr>
                        <a:t>Vaikuttajamarkkinointi</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456643456"/>
                  </a:ext>
                </a:extLst>
              </a:tr>
              <a:tr h="200025">
                <a:tc>
                  <a:txBody>
                    <a:bodyPr/>
                    <a:lstStyle/>
                    <a:p>
                      <a:pPr algn="l" fontAlgn="b"/>
                      <a:r>
                        <a:rPr lang="fi-FI" sz="1200" u="none" strike="noStrike">
                          <a:effectLst/>
                        </a:rPr>
                        <a:t>Video</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2 000 €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094101356"/>
                  </a:ext>
                </a:extLst>
              </a:tr>
              <a:tr h="200025">
                <a:tc>
                  <a:txBody>
                    <a:bodyPr/>
                    <a:lstStyle/>
                    <a:p>
                      <a:pPr algn="l" fontAlgn="b"/>
                      <a:r>
                        <a:rPr lang="fi-FI" sz="1200" u="none" strike="noStrike">
                          <a:effectLst/>
                        </a:rPr>
                        <a:t>Some -kampanjat</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4 000 €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2438351347"/>
                  </a:ext>
                </a:extLst>
              </a:tr>
              <a:tr h="200025">
                <a:tc>
                  <a:txBody>
                    <a:bodyPr/>
                    <a:lstStyle/>
                    <a:p>
                      <a:pPr algn="l" fontAlgn="b"/>
                      <a:endParaRPr lang="fi-FI" sz="1200" b="0"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2053470278"/>
                  </a:ext>
                </a:extLst>
              </a:tr>
              <a:tr h="200025">
                <a:tc>
                  <a:txBody>
                    <a:bodyPr/>
                    <a:lstStyle/>
                    <a:p>
                      <a:pPr algn="l" fontAlgn="b"/>
                      <a:r>
                        <a:rPr lang="fi-FI" sz="1200" b="1" u="none" strike="noStrike">
                          <a:effectLst/>
                        </a:rPr>
                        <a:t>BUDJETTI YHTEENSÄ</a:t>
                      </a:r>
                      <a:endParaRPr lang="fi-FI" sz="1200" b="1"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b="1" u="none" strike="noStrike">
                          <a:effectLst/>
                        </a:rPr>
                        <a:t>                                                     37 000 € </a:t>
                      </a:r>
                      <a:endParaRPr lang="fi-FI" sz="1200" b="1"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338483247"/>
                  </a:ext>
                </a:extLst>
              </a:tr>
              <a:tr h="200025">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4046904749"/>
                  </a:ext>
                </a:extLst>
              </a:tr>
              <a:tr h="200025">
                <a:tc>
                  <a:txBody>
                    <a:bodyPr/>
                    <a:lstStyle/>
                    <a:p>
                      <a:pPr algn="l" fontAlgn="b"/>
                      <a:r>
                        <a:rPr lang="fi-FI" sz="1200" b="1" u="none" strike="noStrike">
                          <a:effectLst/>
                        </a:rPr>
                        <a:t>Muut omat toimenpiteet</a:t>
                      </a:r>
                      <a:endParaRPr lang="fi-FI" sz="1200" b="1" i="0" u="none" strike="noStrike">
                        <a:solidFill>
                          <a:srgbClr val="000000"/>
                        </a:solidFill>
                        <a:effectLst/>
                        <a:latin typeface="Arial" panose="020B0604020202020204" pitchFamily="34" charset="0"/>
                      </a:endParaRPr>
                    </a:p>
                  </a:txBody>
                  <a:tcPr marL="1814" marR="1814" marT="1814" marB="0" anchor="b"/>
                </a:tc>
                <a:tc>
                  <a:txBody>
                    <a:bodyPr/>
                    <a:lstStyle/>
                    <a:p>
                      <a:pPr algn="l" fontAlgn="b"/>
                      <a:endParaRPr lang="fi-FI" sz="1200" b="1"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216274885"/>
                  </a:ext>
                </a:extLst>
              </a:tr>
              <a:tr h="200025">
                <a:tc>
                  <a:txBody>
                    <a:bodyPr/>
                    <a:lstStyle/>
                    <a:p>
                      <a:pPr algn="l" fontAlgn="b"/>
                      <a:r>
                        <a:rPr lang="fi-FI" sz="1200" u="none" strike="noStrike">
                          <a:effectLst/>
                        </a:rPr>
                        <a:t>Uutiskirje nykyasiakkaille</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889141689"/>
                  </a:ext>
                </a:extLst>
              </a:tr>
              <a:tr h="200025">
                <a:tc>
                  <a:txBody>
                    <a:bodyPr/>
                    <a:lstStyle/>
                    <a:p>
                      <a:pPr algn="l" fontAlgn="b"/>
                      <a:r>
                        <a:rPr lang="fi-FI" sz="1200" u="none" strike="noStrike">
                          <a:effectLst/>
                        </a:rPr>
                        <a:t>Uutiskirje kohderyhmälle X</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033832780"/>
                  </a:ext>
                </a:extLst>
              </a:tr>
              <a:tr h="200025">
                <a:tc>
                  <a:txBody>
                    <a:bodyPr/>
                    <a:lstStyle/>
                    <a:p>
                      <a:pPr algn="l" fontAlgn="b"/>
                      <a:r>
                        <a:rPr lang="fi-FI" sz="1200" u="none" strike="noStrike">
                          <a:effectLst/>
                        </a:rPr>
                        <a:t>Tapahtuma X</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2 000 €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85620295"/>
                  </a:ext>
                </a:extLst>
              </a:tr>
              <a:tr h="200025">
                <a:tc>
                  <a:txBody>
                    <a:bodyPr/>
                    <a:lstStyle/>
                    <a:p>
                      <a:pPr algn="l" fontAlgn="b"/>
                      <a:r>
                        <a:rPr lang="fi-FI" sz="1200" u="none" strike="noStrike">
                          <a:effectLst/>
                        </a:rPr>
                        <a:t>Tapahtuma Y</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4016755095"/>
                  </a:ext>
                </a:extLst>
              </a:tr>
              <a:tr h="200025">
                <a:tc>
                  <a:txBody>
                    <a:bodyPr/>
                    <a:lstStyle/>
                    <a:p>
                      <a:pPr algn="l" fontAlgn="b"/>
                      <a:r>
                        <a:rPr lang="fi-FI" sz="1200" u="none" strike="noStrike">
                          <a:effectLst/>
                        </a:rPr>
                        <a:t>Teemaviikot</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1 000 €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4221785675"/>
                  </a:ext>
                </a:extLst>
              </a:tr>
              <a:tr h="200025">
                <a:tc>
                  <a:txBody>
                    <a:bodyPr/>
                    <a:lstStyle/>
                    <a:p>
                      <a:pPr algn="l" fontAlgn="b"/>
                      <a:r>
                        <a:rPr lang="fi-FI" sz="1200" u="none" strike="noStrike">
                          <a:effectLst/>
                        </a:rPr>
                        <a:t>Ulkoinen viestintä / PR</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107890747"/>
                  </a:ext>
                </a:extLst>
              </a:tr>
              <a:tr h="200025">
                <a:tc>
                  <a:txBody>
                    <a:bodyPr/>
                    <a:lstStyle/>
                    <a:p>
                      <a:pPr algn="l" fontAlgn="b"/>
                      <a:r>
                        <a:rPr lang="fi-FI" sz="1200" u="none" strike="noStrike">
                          <a:effectLst/>
                        </a:rPr>
                        <a:t>Sisäinen viestintä</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310270099"/>
                  </a:ext>
                </a:extLst>
              </a:tr>
              <a:tr h="200025">
                <a:tc>
                  <a:txBody>
                    <a:bodyPr/>
                    <a:lstStyle/>
                    <a:p>
                      <a:pPr algn="l" fontAlgn="b"/>
                      <a:r>
                        <a:rPr lang="fi-FI" sz="1200" u="none" strike="noStrike">
                          <a:effectLst/>
                        </a:rPr>
                        <a:t> </a:t>
                      </a:r>
                      <a:endParaRPr lang="fi-FI" sz="1200" b="0" i="1"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u="none" strike="noStrike">
                          <a:effectLst/>
                        </a:rPr>
                        <a:t> </a:t>
                      </a:r>
                      <a:endParaRPr lang="fi-FI" sz="1200" b="0"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3627281057"/>
                  </a:ext>
                </a:extLst>
              </a:tr>
              <a:tr h="200025">
                <a:tc>
                  <a:txBody>
                    <a:bodyPr/>
                    <a:lstStyle/>
                    <a:p>
                      <a:pPr algn="l" fontAlgn="b"/>
                      <a:r>
                        <a:rPr lang="fi-FI" sz="1200" b="1" u="none" strike="noStrike">
                          <a:effectLst/>
                        </a:rPr>
                        <a:t>BUDJETTI YHTEENSÄ</a:t>
                      </a:r>
                      <a:endParaRPr lang="fi-FI" sz="1200" b="1" i="0" u="none" strike="noStrike">
                        <a:solidFill>
                          <a:srgbClr val="000000"/>
                        </a:solidFill>
                        <a:effectLst/>
                        <a:latin typeface="Arial" panose="020B0604020202020204" pitchFamily="34" charset="0"/>
                      </a:endParaRPr>
                    </a:p>
                  </a:txBody>
                  <a:tcPr marL="1814" marR="1814" marT="1814" marB="0" anchor="b"/>
                </a:tc>
                <a:tc>
                  <a:txBody>
                    <a:bodyPr/>
                    <a:lstStyle/>
                    <a:p>
                      <a:pPr algn="l" fontAlgn="b"/>
                      <a:r>
                        <a:rPr lang="fi-FI" sz="1200" b="1" u="none" strike="noStrike">
                          <a:effectLst/>
                        </a:rPr>
                        <a:t>                                                     40 000 € </a:t>
                      </a:r>
                      <a:endParaRPr lang="fi-FI" sz="1200" b="1" i="0" u="none" strike="noStrike">
                        <a:solidFill>
                          <a:srgbClr val="000000"/>
                        </a:solidFill>
                        <a:effectLst/>
                        <a:latin typeface="Arial" panose="020B0604020202020204" pitchFamily="34" charset="0"/>
                      </a:endParaRPr>
                    </a:p>
                  </a:txBody>
                  <a:tcPr marL="1814" marR="1814" marT="1814" marB="0" anchor="b"/>
                </a:tc>
                <a:extLst>
                  <a:ext uri="{0D108BD9-81ED-4DB2-BD59-A6C34878D82A}">
                    <a16:rowId xmlns:a16="http://schemas.microsoft.com/office/drawing/2014/main" val="1447986318"/>
                  </a:ext>
                </a:extLst>
              </a:tr>
            </a:tbl>
          </a:graphicData>
        </a:graphic>
      </p:graphicFrame>
    </p:spTree>
    <p:extLst>
      <p:ext uri="{BB962C8B-B14F-4D97-AF65-F5344CB8AC3E}">
        <p14:creationId xmlns:p14="http://schemas.microsoft.com/office/powerpoint/2010/main" val="4187215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FF4D3B-E8D3-1E57-22F2-92DA54A3A5B0}"/>
              </a:ext>
            </a:extLst>
          </p:cNvPr>
          <p:cNvSpPr>
            <a:spLocks noGrp="1"/>
          </p:cNvSpPr>
          <p:nvPr>
            <p:ph type="title" idx="4294967295"/>
          </p:nvPr>
        </p:nvSpPr>
        <p:spPr>
          <a:xfrm>
            <a:off x="838200" y="-1325563"/>
            <a:ext cx="10515600" cy="1325563"/>
          </a:xfrm>
          <a:prstGeom prst="rect">
            <a:avLst/>
          </a:prstGeom>
        </p:spPr>
        <p:txBody>
          <a:bodyPr anchor="b"/>
          <a:lstStyle/>
          <a:p>
            <a:r>
              <a:rPr lang="fi-FI"/>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9AB893-DF19-76E2-8680-55039E3760C9}"/>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A) Orientaatio: sisältö ja tavoitteet</a:t>
            </a:r>
          </a:p>
        </p:txBody>
      </p:sp>
      <p:sp>
        <p:nvSpPr>
          <p:cNvPr id="3" name="Text Placeholder 2">
            <a:extLst>
              <a:ext uri="{FF2B5EF4-FFF2-40B4-BE49-F238E27FC236}">
                <a16:creationId xmlns:a16="http://schemas.microsoft.com/office/drawing/2014/main" id="{824C7B88-9431-BA46-5134-DCC0A6EF82A7}"/>
              </a:ext>
            </a:extLst>
          </p:cNvPr>
          <p:cNvSpPr>
            <a:spLocks noGrp="1"/>
          </p:cNvSpPr>
          <p:nvPr>
            <p:ph type="body" idx="10"/>
          </p:nvPr>
        </p:nvSpPr>
        <p:spPr/>
        <p:txBody>
          <a:bodyPr>
            <a:normAutofit fontScale="85000" lnSpcReduction="20000"/>
          </a:bodyPr>
          <a:lstStyle/>
          <a:p>
            <a:pPr marL="0" indent="0">
              <a:buNone/>
            </a:pPr>
            <a:r>
              <a:rPr lang="fi-FI" sz="2400" b="1"/>
              <a:t>Orientaation avulla tutustut metsään mahdollisena liiketoimintaympäristönä sekä seuraaviin metsäluontopalveluihin läheisesti liittyviin teemoihin. Orientaation teemoja ovat:</a:t>
            </a:r>
          </a:p>
          <a:p>
            <a:pPr>
              <a:buFont typeface="+mj-lt"/>
              <a:buAutoNum type="arabicPeriod"/>
            </a:pPr>
            <a:r>
              <a:rPr lang="fi-FI" sz="2400" b="1"/>
              <a:t>Metsä toimintaympäristönä</a:t>
            </a:r>
            <a:r>
              <a:rPr lang="fi-FI" sz="2400"/>
              <a:t>: tutustut metsäympäristöön, metsän ekosysteemipalveluihin, ja tunnet metsän mahdollisuuksia yritystoimintaan. </a:t>
            </a:r>
          </a:p>
          <a:p>
            <a:pPr>
              <a:buFont typeface="+mj-lt"/>
              <a:buAutoNum type="arabicPeriod"/>
            </a:pPr>
            <a:r>
              <a:rPr lang="fi-FI" sz="2400" b="1"/>
              <a:t>Innovatiivisuuden ja luovuuden edistäminen</a:t>
            </a:r>
            <a:r>
              <a:rPr lang="fi-FI" sz="2400"/>
              <a:t>: opit innovoimaan ja kehittämään uusia metsäluontopalveluja-, ja kokemuksia. Opit ajattelemaan luovasti ja etsimään ainutlaatuisia tapoja hyödyntää metsäympäristöä ja sen tarjoamia mahdollisuuksia.</a:t>
            </a:r>
          </a:p>
          <a:p>
            <a:pPr>
              <a:buFont typeface="+mj-lt"/>
              <a:buAutoNum type="arabicPeriod"/>
            </a:pPr>
            <a:r>
              <a:rPr lang="fi-FI" sz="2400" b="1"/>
              <a:t>Asiakasymmärryksen-, ja kokemuksen ymmärtäminen</a:t>
            </a:r>
            <a:r>
              <a:rPr lang="fi-FI" sz="2400"/>
              <a:t>: opit asiakasymmärryksen ja asiakaskokemuksen merkityksen liiketoiminnalle. Opit tunnistamaan asiakkaiden tarpeita ja odotuksia sekä kehittämään palveluja, jotka tarjoavat ainutlaatuisia ja mieleenpainuvia kokemuksia. </a:t>
            </a:r>
          </a:p>
          <a:p>
            <a:pPr>
              <a:buFont typeface="+mj-lt"/>
              <a:buAutoNum type="arabicPeriod"/>
            </a:pPr>
            <a:r>
              <a:rPr lang="fi-FI" sz="2400" b="1"/>
              <a:t>Vastuullisuuden, kestävyyden ja turvallisuuden korostaminen: </a:t>
            </a:r>
            <a:r>
              <a:rPr lang="fi-FI" sz="2400"/>
              <a:t>opit vastuullisuuden, kestävyyden ja turvallisuuden merkityksestä metsäluontopalveluihin liittyvissä toiminnoissa. Opit myös vastuullisuuden ja kestävyyden indikaattoreista.</a:t>
            </a:r>
          </a:p>
        </p:txBody>
      </p:sp>
    </p:spTree>
    <p:extLst>
      <p:ext uri="{BB962C8B-B14F-4D97-AF65-F5344CB8AC3E}">
        <p14:creationId xmlns:p14="http://schemas.microsoft.com/office/powerpoint/2010/main" val="167837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9A10A-0A27-2B9A-F45C-7621FB4521FB}"/>
              </a:ext>
            </a:extLst>
          </p:cNvPr>
          <p:cNvSpPr txBox="1">
            <a:spLocks noGrp="1"/>
          </p:cNvSpPr>
          <p:nvPr>
            <p:ph type="ctrTitle"/>
          </p:nvPr>
        </p:nvSpPr>
        <p:spPr>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pPr lvl="0"/>
            <a:r>
              <a:rPr lang="fi-FI" noProof="0"/>
              <a:t>1. Metsä toimintaympäristönä</a:t>
            </a:r>
          </a:p>
        </p:txBody>
      </p:sp>
      <p:pic>
        <p:nvPicPr>
          <p:cNvPr id="2" name="Kuva 1">
            <a:extLst>
              <a:ext uri="{FF2B5EF4-FFF2-40B4-BE49-F238E27FC236}">
                <a16:creationId xmlns:a16="http://schemas.microsoft.com/office/drawing/2014/main" id="{74199217-B183-64E3-0CFC-3A01E77F4FF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6253"/>
          <a:stretch/>
        </p:blipFill>
        <p:spPr>
          <a:xfrm>
            <a:off x="580103" y="1540348"/>
            <a:ext cx="7792303" cy="5028984"/>
          </a:xfrm>
          <a:prstGeom prst="rect">
            <a:avLst/>
          </a:prstGeom>
          <a:effectLst>
            <a:softEdge rad="254000"/>
          </a:effectLst>
        </p:spPr>
      </p:pic>
      <p:sp>
        <p:nvSpPr>
          <p:cNvPr id="6" name="Text Placeholder 5">
            <a:extLst>
              <a:ext uri="{FF2B5EF4-FFF2-40B4-BE49-F238E27FC236}">
                <a16:creationId xmlns:a16="http://schemas.microsoft.com/office/drawing/2014/main" id="{E333210B-A650-56BA-7122-248B19A73943}"/>
              </a:ext>
            </a:extLst>
          </p:cNvPr>
          <p:cNvSpPr>
            <a:spLocks noGrp="1"/>
          </p:cNvSpPr>
          <p:nvPr>
            <p:ph type="body" idx="10"/>
          </p:nvPr>
        </p:nvSpPr>
        <p:spPr>
          <a:xfrm>
            <a:off x="7191374" y="1819469"/>
            <a:ext cx="4137025" cy="3937000"/>
          </a:xfrm>
        </p:spPr>
        <p:txBody>
          <a:bodyPr/>
          <a:lstStyle/>
          <a:p>
            <a:pPr marL="0" indent="0">
              <a:buNone/>
            </a:pPr>
            <a:r>
              <a:rPr kumimoji="0" lang="fi-FI" sz="2200" i="0" u="none" strike="noStrike" cap="none" spc="0" normalizeH="0" baseline="0" noProof="0">
                <a:ln>
                  <a:noFill/>
                </a:ln>
                <a:effectLst/>
                <a:uLnTx/>
                <a:uFillTx/>
              </a:rPr>
              <a:t>Tämän orientaatioteeman avulla </a:t>
            </a:r>
            <a:r>
              <a:rPr lang="fi-FI" sz="2200"/>
              <a:t>tutustut metsäympäristöön ja metsän ekosysteemipalveluihin sekä opit tuntemaan metsän mahdollisuuksia yritystoiminnassa. </a:t>
            </a:r>
          </a:p>
          <a:p>
            <a:pPr marL="0" indent="0">
              <a:buNone/>
            </a:pPr>
            <a:endParaRPr lang="fi-FI" sz="2200"/>
          </a:p>
          <a:p>
            <a:pPr marL="0" indent="0">
              <a:buNone/>
            </a:pPr>
            <a:r>
              <a:rPr lang="fi-FI" sz="2200"/>
              <a:t>Teeman sisältö: </a:t>
            </a:r>
          </a:p>
          <a:p>
            <a:pPr marL="342900" indent="-342900">
              <a:buAutoNum type="alphaUcParenR"/>
            </a:pPr>
            <a:r>
              <a:rPr kumimoji="0" lang="fi-FI" sz="2200" u="none" strike="noStrike" cap="none" spc="0" normalizeH="0" baseline="0" noProof="0">
                <a:ln>
                  <a:noFill/>
                </a:ln>
                <a:effectLst/>
                <a:uLnTx/>
                <a:uFillTx/>
              </a:rPr>
              <a:t>Metsä toimintaympäristönä </a:t>
            </a:r>
            <a:endParaRPr lang="fi-FI" sz="2200"/>
          </a:p>
          <a:p>
            <a:pPr marL="342900" indent="-342900">
              <a:buFont typeface="Arial"/>
              <a:buAutoNum type="alphaUcParenR"/>
            </a:pPr>
            <a:r>
              <a:rPr lang="fi-FI" sz="2200"/>
              <a:t>Tukimateriaali, jonka avulla pääset tutustumaan tarkemmin metsään toimintaympäristönä</a:t>
            </a:r>
          </a:p>
        </p:txBody>
      </p:sp>
    </p:spTree>
    <p:extLst>
      <p:ext uri="{BB962C8B-B14F-4D97-AF65-F5344CB8AC3E}">
        <p14:creationId xmlns:p14="http://schemas.microsoft.com/office/powerpoint/2010/main" val="3821490306"/>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2.xml><?xml version="1.0" encoding="utf-8"?>
<ds:datastoreItem xmlns:ds="http://schemas.openxmlformats.org/officeDocument/2006/customXml" ds:itemID="{34A060B7-9134-4071-B6B2-3B467EFC5EDA}">
  <ds:schemaRefs>
    <ds:schemaRef ds:uri="12252a5b-e872-4656-b584-44e4631886c1"/>
    <ds:schemaRef ds:uri="d4652e40-bf25-4218-bd72-c5b3c8a155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BBDAD75-7004-459B-90FF-880A2341AB35}">
  <ds:schemaRefs>
    <ds:schemaRef ds:uri="12252a5b-e872-4656-b584-44e4631886c1"/>
    <ds:schemaRef ds:uri="d4652e40-bf25-4218-bd72-c5b3c8a15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Powerpoint_pohja</Template>
  <Application>Microsoft Office PowerPoint</Application>
  <PresentationFormat>Widescreen</PresentationFormat>
  <Slides>72</Slides>
  <Notes>1</Notes>
  <HiddenSlides>0</HiddenSlide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Jamk PowerPoint-teema</vt:lpstr>
      <vt:lpstr>Metsäluontopalvelu-liiketoiminnan kehittäminen</vt:lpstr>
      <vt:lpstr>Lisenssiehdot </vt:lpstr>
      <vt:lpstr>Sisältö</vt:lpstr>
      <vt:lpstr>Opintojakson tarkoitus ja tavoitteet</vt:lpstr>
      <vt:lpstr>Opintojakson osaamiset</vt:lpstr>
      <vt:lpstr>Opintojakson toteutustapa ja laajuus</vt:lpstr>
      <vt:lpstr>Mitä on luontoyrittäjyys?</vt:lpstr>
      <vt:lpstr>A) Orientaatio: sisältö ja tavoitteet</vt:lpstr>
      <vt:lpstr>1. Metsä toimintaympäristönä</vt:lpstr>
      <vt:lpstr>1.1 Metsäluonnon hyödyntämismahdollisuudet </vt:lpstr>
      <vt:lpstr>1.2 Metsäluontopalveluyritykset</vt:lpstr>
      <vt:lpstr>1.2.1 Metsäpalveluyritykset</vt:lpstr>
      <vt:lpstr>1.2.2 Metsäkonealan yritykset</vt:lpstr>
      <vt:lpstr>1.2.3 Luonnontuotealan yritykset</vt:lpstr>
      <vt:lpstr>1.2.4 Luontomatkailualan yritykset</vt:lpstr>
      <vt:lpstr>1.2.5 Metsäenergia-alan yritykset</vt:lpstr>
      <vt:lpstr>1.2.6 Miltä näyttää luontopalveluyritysten tulevaisuus?</vt:lpstr>
      <vt:lpstr>Metsä luontoyrittäjyyden toimintaympäristönä - tukimateriaali</vt:lpstr>
      <vt:lpstr>2. Innovatiivisuuden ja luovuuden edistäminen</vt:lpstr>
      <vt:lpstr>2.1 Innovatiivisuuden ja luovuuden edistäminen liiketoiminnassa </vt:lpstr>
      <vt:lpstr>2.2 Innovatiivisuuden ja luovuuden edistäminen metsäluontopalveluissa </vt:lpstr>
      <vt:lpstr>Innovatiivisuuden ja luovuuden edistäminen metsäluontopalveluissa  - tukimateriaali </vt:lpstr>
      <vt:lpstr>3. Asiakasymmärryksen ja asiakaskokemuksen ymmärtäminen</vt:lpstr>
      <vt:lpstr>3.1 Asiakasymmärryksen ja asiakaskokemuksen ymmärtäminen liiketoiminnassa 1/2</vt:lpstr>
      <vt:lpstr>3.1 Asiakasymmärryksen ja asiakaskokemuksen ymmärtäminen liiketoiminnassa 2/2</vt:lpstr>
      <vt:lpstr>3.2 Asiakasymmärryksen ja asiakaskokemuksen ymmärtäminen metsäluontopalveluissa 1/2</vt:lpstr>
      <vt:lpstr>Asiakaskokemuksen eri tasot</vt:lpstr>
      <vt:lpstr>3.2 Asiakasymmärryksen ja asiakaskokemuksen ymmärtäminen metsäluontopalveluissa 2/2</vt:lpstr>
      <vt:lpstr>Asiakasymmärryksen ja asiakaskokemuksen ymmärtäminen  - tukimateriaalia</vt:lpstr>
      <vt:lpstr>4. Vastuullisuuden, kestävyyden ja turvallisuuden korostaminen </vt:lpstr>
      <vt:lpstr>4.1. Vastuullisuuden, kestävyyden ja turvallisuuden korostaminen liiketoiminnassa 1/2</vt:lpstr>
      <vt:lpstr>4.1.1 Vastuullisuuden korostaminen liiketoiminnassa </vt:lpstr>
      <vt:lpstr>4.1.2 Kestävyyden korostaminen liiketoiminnassa </vt:lpstr>
      <vt:lpstr>4.2. Vastuullisuuden, kestävyyden ja turvallisuuden merkityksen korostaminen metsäluontopalveluissa 1/2</vt:lpstr>
      <vt:lpstr>4.2. Vastuullisuuden, kestävyyden ja turvallisuuden merkityksen korostaminen metsäluontopalveluissa 2/2</vt:lpstr>
      <vt:lpstr>4.3. Esimerkkejä indikaattoreista</vt:lpstr>
      <vt:lpstr>4.3.1 Ekologisen kestävyyden mittarit</vt:lpstr>
      <vt:lpstr>4.3.2 Sosiaalisen kestävyyden mittarit</vt:lpstr>
      <vt:lpstr>4.3.3 taloudellisen kestävyyden mittarit</vt:lpstr>
      <vt:lpstr>Vastuullisuuden, kestävyyden ja turvallisuuden korostaminen liiketoiminnassa - tukimateriaalia</vt:lpstr>
      <vt:lpstr>B) Metsäluontopalveluihin liittyvät analyysit: Opintojakson tehtäväohjeet </vt:lpstr>
      <vt:lpstr>Metsäluontopalveluihin liittyvän analyysin osa-alueet ​</vt:lpstr>
      <vt:lpstr>1.1 Toimintaympäristön potentiaali-kartoitus: a) toimintaympäristöanalyysi</vt:lpstr>
      <vt:lpstr>Toimintaympäristöanalyysin työvälineet: integroitu Swot &amp; Pestel</vt:lpstr>
      <vt:lpstr>Pestel-analyysin apukysymykset</vt:lpstr>
      <vt:lpstr>Toimintaympäristöanalyysin työvälineet: integroitu Swot &amp; Pestel (täytettävä pohja) </vt:lpstr>
      <vt:lpstr>1.1 Toimintaympäristön potentiaali-kartoitus: b) asiakasymmärrys</vt:lpstr>
      <vt:lpstr>Asiakasymmärryksen ydin - asiakkaan ostokäyttäytymisen selvittäminen </vt:lpstr>
      <vt:lpstr>Esimerkki asiakaspersoonasta</vt:lpstr>
      <vt:lpstr>Asiakaspersoona (täytettävä pohja)</vt:lpstr>
      <vt:lpstr>1.1 Toimintaympäristön potentiaali-kartoitus: c) segmentointi</vt:lpstr>
      <vt:lpstr>1.1 Toimintaympäristön potentiaalikar-toitus: d) kumppanuudet ja verkostointi</vt:lpstr>
      <vt:lpstr>1.1 Toimintaympäristön potentiaali-kartoitus: e) palvelutarjooma</vt:lpstr>
      <vt:lpstr>Toimintaympäristöanalyysin työvälineet: Business Model Canvas-malli (täytettävä pohja)</vt:lpstr>
      <vt:lpstr>1.2 Luonnonvararesurssin käytön kestävyys 1/2</vt:lpstr>
      <vt:lpstr>1.2 Luonnonvararesurssin käytön kestävyys 2/2</vt:lpstr>
      <vt:lpstr>Luonnonvararesurssin käytön kestävyys (täytettävä pohja)</vt:lpstr>
      <vt:lpstr>2.1 Liiketoiminnallinen potentiaali: a) rahavirrat</vt:lpstr>
      <vt:lpstr>Sisäiset ja ulkoiset rahoituslähteet </vt:lpstr>
      <vt:lpstr>2.1 Liiketoiminnallinen potentiaali: b) hinnoittelu</vt:lpstr>
      <vt:lpstr>Yleisimmät hinnoittelumallit </vt:lpstr>
      <vt:lpstr>2.1 Liiketoiminnallinen potentiaali: c) kannattavuus</vt:lpstr>
      <vt:lpstr>Kannattavuuslaskelman keskeiset osat</vt:lpstr>
      <vt:lpstr>2.2 Liiketoiminnan kaupallistaminen: a) myynti</vt:lpstr>
      <vt:lpstr>Myynnin toimenpidesuunnitelma; esimerkki sisällöstä</vt:lpstr>
      <vt:lpstr>Myyntisuunnitelma, myyntitavoitteet (täytettävä pohja)</vt:lpstr>
      <vt:lpstr>2.2 Liiketoiminnan kaupallistaminen: b) markkinointi</vt:lpstr>
      <vt:lpstr>Asiakkaan kohderyhmäkohtainen osto/palvelupolkutaulukko </vt:lpstr>
      <vt:lpstr>Markkinoinnin vuosikelloon yleisesti kirjattavat asiat</vt:lpstr>
      <vt:lpstr>Markkinoinnin vuosikello (täytettävä pohja) </vt:lpstr>
      <vt:lpstr>Markkinointibudjetti (täytettävä pohja) </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revision>1</cp:revision>
  <dcterms:created xsi:type="dcterms:W3CDTF">2023-09-15T10:32:20Z</dcterms:created>
  <dcterms:modified xsi:type="dcterms:W3CDTF">2024-05-31T11:23:14Z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