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99" r:id="rId5"/>
    <p:sldId id="327" r:id="rId6"/>
    <p:sldId id="305" r:id="rId7"/>
    <p:sldId id="308" r:id="rId8"/>
    <p:sldId id="312" r:id="rId9"/>
    <p:sldId id="306" r:id="rId10"/>
    <p:sldId id="307" r:id="rId11"/>
    <p:sldId id="309" r:id="rId12"/>
    <p:sldId id="311" r:id="rId13"/>
    <p:sldId id="310" r:id="rId14"/>
    <p:sldId id="314" r:id="rId15"/>
    <p:sldId id="315" r:id="rId16"/>
    <p:sldId id="313" r:id="rId17"/>
    <p:sldId id="328" r:id="rId18"/>
    <p:sldId id="296"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CEA487-AD58-44FA-8425-C43B87B8B308}" v="103" dt="2024-06-11T08:18:26.527"/>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Normaali tyyl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Normaali tyyli 4 - Korostu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4C1A8A3-306A-4EB7-A6B1-4F7E0EB9C5D6}" styleName="Normaali tyyli 3 - Korostu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Normaali tyyli 3 - Korostu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46F890A9-2807-4EBB-B81D-B2AA78EC7F39}" styleName="Tumma tyyli 2 - Korostus 5/Korostu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0" autoAdjust="0"/>
    <p:restoredTop sz="86392" autoAdjust="0"/>
  </p:normalViewPr>
  <p:slideViewPr>
    <p:cSldViewPr snapToGrid="0">
      <p:cViewPr varScale="1">
        <p:scale>
          <a:sx n="42" d="100"/>
          <a:sy n="42" d="100"/>
        </p:scale>
        <p:origin x="44" y="484"/>
      </p:cViewPr>
      <p:guideLst/>
    </p:cSldViewPr>
  </p:slideViewPr>
  <p:outlineViewPr>
    <p:cViewPr>
      <p:scale>
        <a:sx n="33" d="100"/>
        <a:sy n="33" d="100"/>
      </p:scale>
      <p:origin x="0" y="-31024"/>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ihinen Arto" userId="S::arto.riihinen@jamk.fi::194264d8-24f7-4ea2-8b93-242d3e21545f" providerId="AD" clId="Web-{E66D98FF-B858-49A4-9FB2-2F12BABD9D21}"/>
    <pc:docChg chg="modSld">
      <pc:chgData name="Riihinen Arto" userId="S::arto.riihinen@jamk.fi::194264d8-24f7-4ea2-8b93-242d3e21545f" providerId="AD" clId="Web-{E66D98FF-B858-49A4-9FB2-2F12BABD9D21}" dt="2024-04-29T11:52:01.058" v="535" actId="20577"/>
      <pc:docMkLst>
        <pc:docMk/>
      </pc:docMkLst>
      <pc:sldChg chg="modSp">
        <pc:chgData name="Riihinen Arto" userId="S::arto.riihinen@jamk.fi::194264d8-24f7-4ea2-8b93-242d3e21545f" providerId="AD" clId="Web-{E66D98FF-B858-49A4-9FB2-2F12BABD9D21}" dt="2024-04-29T11:42:25.278" v="387" actId="20577"/>
        <pc:sldMkLst>
          <pc:docMk/>
          <pc:sldMk cId="850865606" sldId="306"/>
        </pc:sldMkLst>
        <pc:spChg chg="mod">
          <ac:chgData name="Riihinen Arto" userId="S::arto.riihinen@jamk.fi::194264d8-24f7-4ea2-8b93-242d3e21545f" providerId="AD" clId="Web-{E66D98FF-B858-49A4-9FB2-2F12BABD9D21}" dt="2024-04-29T11:42:25.278" v="387" actId="20577"/>
          <ac:spMkLst>
            <pc:docMk/>
            <pc:sldMk cId="850865606" sldId="306"/>
            <ac:spMk id="2" creationId="{CAA1986F-9189-E4B7-CC07-6B01DB549971}"/>
          </ac:spMkLst>
        </pc:spChg>
      </pc:sldChg>
      <pc:sldChg chg="modSp">
        <pc:chgData name="Riihinen Arto" userId="S::arto.riihinen@jamk.fi::194264d8-24f7-4ea2-8b93-242d3e21545f" providerId="AD" clId="Web-{E66D98FF-B858-49A4-9FB2-2F12BABD9D21}" dt="2024-04-29T11:38:10.240" v="353" actId="1076"/>
        <pc:sldMkLst>
          <pc:docMk/>
          <pc:sldMk cId="2703415862" sldId="309"/>
        </pc:sldMkLst>
        <pc:spChg chg="mod">
          <ac:chgData name="Riihinen Arto" userId="S::arto.riihinen@jamk.fi::194264d8-24f7-4ea2-8b93-242d3e21545f" providerId="AD" clId="Web-{E66D98FF-B858-49A4-9FB2-2F12BABD9D21}" dt="2024-04-29T11:38:10.240" v="353" actId="1076"/>
          <ac:spMkLst>
            <pc:docMk/>
            <pc:sldMk cId="2703415862" sldId="309"/>
            <ac:spMk id="6" creationId="{5E59D371-9A92-3360-9DDC-4E64D85765C0}"/>
          </ac:spMkLst>
        </pc:spChg>
      </pc:sldChg>
      <pc:sldChg chg="modSp">
        <pc:chgData name="Riihinen Arto" userId="S::arto.riihinen@jamk.fi::194264d8-24f7-4ea2-8b93-242d3e21545f" providerId="AD" clId="Web-{E66D98FF-B858-49A4-9FB2-2F12BABD9D21}" dt="2024-04-29T11:44:09.796" v="421"/>
        <pc:sldMkLst>
          <pc:docMk/>
          <pc:sldMk cId="3887950360" sldId="311"/>
        </pc:sldMkLst>
        <pc:spChg chg="mod">
          <ac:chgData name="Riihinen Arto" userId="S::arto.riihinen@jamk.fi::194264d8-24f7-4ea2-8b93-242d3e21545f" providerId="AD" clId="Web-{E66D98FF-B858-49A4-9FB2-2F12BABD9D21}" dt="2024-04-29T11:32:11.247" v="304" actId="20577"/>
          <ac:spMkLst>
            <pc:docMk/>
            <pc:sldMk cId="3887950360" sldId="311"/>
            <ac:spMk id="2" creationId="{7F3D6055-CA92-2815-5864-AFE28B96FBB5}"/>
          </ac:spMkLst>
        </pc:spChg>
        <pc:spChg chg="mod">
          <ac:chgData name="Riihinen Arto" userId="S::arto.riihinen@jamk.fi::194264d8-24f7-4ea2-8b93-242d3e21545f" providerId="AD" clId="Web-{E66D98FF-B858-49A4-9FB2-2F12BABD9D21}" dt="2024-04-29T11:44:09.796" v="421"/>
          <ac:spMkLst>
            <pc:docMk/>
            <pc:sldMk cId="3887950360" sldId="311"/>
            <ac:spMk id="6" creationId="{D3793D52-2AC6-4440-81CA-7DADABAC3988}"/>
          </ac:spMkLst>
        </pc:spChg>
      </pc:sldChg>
      <pc:sldChg chg="modSp">
        <pc:chgData name="Riihinen Arto" userId="S::arto.riihinen@jamk.fi::194264d8-24f7-4ea2-8b93-242d3e21545f" providerId="AD" clId="Web-{E66D98FF-B858-49A4-9FB2-2F12BABD9D21}" dt="2024-04-29T11:49:57.945" v="510" actId="20577"/>
        <pc:sldMkLst>
          <pc:docMk/>
          <pc:sldMk cId="3120122576" sldId="312"/>
        </pc:sldMkLst>
        <pc:spChg chg="mod">
          <ac:chgData name="Riihinen Arto" userId="S::arto.riihinen@jamk.fi::194264d8-24f7-4ea2-8b93-242d3e21545f" providerId="AD" clId="Web-{E66D98FF-B858-49A4-9FB2-2F12BABD9D21}" dt="2024-04-29T11:49:57.945" v="510" actId="20577"/>
          <ac:spMkLst>
            <pc:docMk/>
            <pc:sldMk cId="3120122576" sldId="312"/>
            <ac:spMk id="6" creationId="{C13258F5-AB6D-7C1A-E7AE-60E8CF8C7089}"/>
          </ac:spMkLst>
        </pc:spChg>
      </pc:sldChg>
      <pc:sldChg chg="modSp">
        <pc:chgData name="Riihinen Arto" userId="S::arto.riihinen@jamk.fi::194264d8-24f7-4ea2-8b93-242d3e21545f" providerId="AD" clId="Web-{E66D98FF-B858-49A4-9FB2-2F12BABD9D21}" dt="2024-04-29T11:49:33.039" v="496" actId="20577"/>
        <pc:sldMkLst>
          <pc:docMk/>
          <pc:sldMk cId="3133386027" sldId="315"/>
        </pc:sldMkLst>
        <pc:spChg chg="mod">
          <ac:chgData name="Riihinen Arto" userId="S::arto.riihinen@jamk.fi::194264d8-24f7-4ea2-8b93-242d3e21545f" providerId="AD" clId="Web-{E66D98FF-B858-49A4-9FB2-2F12BABD9D21}" dt="2024-04-29T11:49:33.039" v="496" actId="20577"/>
          <ac:spMkLst>
            <pc:docMk/>
            <pc:sldMk cId="3133386027" sldId="315"/>
            <ac:spMk id="2" creationId="{0C30908D-C9D5-0AF6-6376-3E4043E52635}"/>
          </ac:spMkLst>
        </pc:spChg>
      </pc:sldChg>
      <pc:sldChg chg="modSp">
        <pc:chgData name="Riihinen Arto" userId="S::arto.riihinen@jamk.fi::194264d8-24f7-4ea2-8b93-242d3e21545f" providerId="AD" clId="Web-{E66D98FF-B858-49A4-9FB2-2F12BABD9D21}" dt="2024-04-29T11:52:01.058" v="535" actId="20577"/>
        <pc:sldMkLst>
          <pc:docMk/>
          <pc:sldMk cId="3515281370" sldId="328"/>
        </pc:sldMkLst>
        <pc:spChg chg="mod">
          <ac:chgData name="Riihinen Arto" userId="S::arto.riihinen@jamk.fi::194264d8-24f7-4ea2-8b93-242d3e21545f" providerId="AD" clId="Web-{E66D98FF-B858-49A4-9FB2-2F12BABD9D21}" dt="2024-04-29T11:52:01.058" v="535" actId="20577"/>
          <ac:spMkLst>
            <pc:docMk/>
            <pc:sldMk cId="3515281370" sldId="328"/>
            <ac:spMk id="2" creationId="{B7BAA6C2-49E4-D76E-AB12-1FE7DE8ED173}"/>
          </ac:spMkLst>
        </pc:spChg>
      </pc:sldChg>
    </pc:docChg>
  </pc:docChgLst>
  <pc:docChgLst>
    <pc:chgData name="Riihinen Arto" userId="194264d8-24f7-4ea2-8b93-242d3e21545f" providerId="ADAL" clId="{22F3725E-4E34-45D8-A5B9-8F67B297670B}"/>
    <pc:docChg chg="undo custSel addSld modSld">
      <pc:chgData name="Riihinen Arto" userId="194264d8-24f7-4ea2-8b93-242d3e21545f" providerId="ADAL" clId="{22F3725E-4E34-45D8-A5B9-8F67B297670B}" dt="2024-04-29T09:05:24.477" v="905" actId="948"/>
      <pc:docMkLst>
        <pc:docMk/>
      </pc:docMkLst>
      <pc:sldChg chg="addSp modSp mod">
        <pc:chgData name="Riihinen Arto" userId="194264d8-24f7-4ea2-8b93-242d3e21545f" providerId="ADAL" clId="{22F3725E-4E34-45D8-A5B9-8F67B297670B}" dt="2024-04-29T08:55:35.917" v="773" actId="33699"/>
        <pc:sldMkLst>
          <pc:docMk/>
          <pc:sldMk cId="1775296195" sldId="296"/>
        </pc:sldMkLst>
        <pc:spChg chg="add mod">
          <ac:chgData name="Riihinen Arto" userId="194264d8-24f7-4ea2-8b93-242d3e21545f" providerId="ADAL" clId="{22F3725E-4E34-45D8-A5B9-8F67B297670B}" dt="2024-04-29T08:55:35.917" v="773" actId="33699"/>
          <ac:spMkLst>
            <pc:docMk/>
            <pc:sldMk cId="1775296195" sldId="296"/>
            <ac:spMk id="2" creationId="{1C880651-F797-4FBE-F91E-0F83EAF37BFC}"/>
          </ac:spMkLst>
        </pc:spChg>
      </pc:sldChg>
      <pc:sldChg chg="modSp mod">
        <pc:chgData name="Riihinen Arto" userId="194264d8-24f7-4ea2-8b93-242d3e21545f" providerId="ADAL" clId="{22F3725E-4E34-45D8-A5B9-8F67B297670B}" dt="2024-04-29T08:24:53.357" v="43" actId="20577"/>
        <pc:sldMkLst>
          <pc:docMk/>
          <pc:sldMk cId="850865606" sldId="306"/>
        </pc:sldMkLst>
        <pc:spChg chg="mod">
          <ac:chgData name="Riihinen Arto" userId="194264d8-24f7-4ea2-8b93-242d3e21545f" providerId="ADAL" clId="{22F3725E-4E34-45D8-A5B9-8F67B297670B}" dt="2024-04-29T08:24:53.357" v="43" actId="20577"/>
          <ac:spMkLst>
            <pc:docMk/>
            <pc:sldMk cId="850865606" sldId="306"/>
            <ac:spMk id="2" creationId="{CAA1986F-9189-E4B7-CC07-6B01DB549971}"/>
          </ac:spMkLst>
        </pc:spChg>
      </pc:sldChg>
      <pc:sldChg chg="modSp mod">
        <pc:chgData name="Riihinen Arto" userId="194264d8-24f7-4ea2-8b93-242d3e21545f" providerId="ADAL" clId="{22F3725E-4E34-45D8-A5B9-8F67B297670B}" dt="2024-04-29T08:44:53.615" v="499" actId="6549"/>
        <pc:sldMkLst>
          <pc:docMk/>
          <pc:sldMk cId="2703415862" sldId="309"/>
        </pc:sldMkLst>
        <pc:spChg chg="mod">
          <ac:chgData name="Riihinen Arto" userId="194264d8-24f7-4ea2-8b93-242d3e21545f" providerId="ADAL" clId="{22F3725E-4E34-45D8-A5B9-8F67B297670B}" dt="2024-04-29T08:44:53.615" v="499" actId="6549"/>
          <ac:spMkLst>
            <pc:docMk/>
            <pc:sldMk cId="2703415862" sldId="309"/>
            <ac:spMk id="6" creationId="{5E59D371-9A92-3360-9DDC-4E64D85765C0}"/>
          </ac:spMkLst>
        </pc:spChg>
      </pc:sldChg>
      <pc:sldChg chg="modSp mod">
        <pc:chgData name="Riihinen Arto" userId="194264d8-24f7-4ea2-8b93-242d3e21545f" providerId="ADAL" clId="{22F3725E-4E34-45D8-A5B9-8F67B297670B}" dt="2024-04-29T08:55:07.398" v="772" actId="207"/>
        <pc:sldMkLst>
          <pc:docMk/>
          <pc:sldMk cId="272375595" sldId="310"/>
        </pc:sldMkLst>
        <pc:spChg chg="mod">
          <ac:chgData name="Riihinen Arto" userId="194264d8-24f7-4ea2-8b93-242d3e21545f" providerId="ADAL" clId="{22F3725E-4E34-45D8-A5B9-8F67B297670B}" dt="2024-04-29T08:55:07.398" v="772" actId="207"/>
          <ac:spMkLst>
            <pc:docMk/>
            <pc:sldMk cId="272375595" sldId="310"/>
            <ac:spMk id="5" creationId="{ED84AD60-63FF-3644-DCCC-9966633355CE}"/>
          </ac:spMkLst>
        </pc:spChg>
        <pc:spChg chg="mod">
          <ac:chgData name="Riihinen Arto" userId="194264d8-24f7-4ea2-8b93-242d3e21545f" providerId="ADAL" clId="{22F3725E-4E34-45D8-A5B9-8F67B297670B}" dt="2024-04-29T08:54:47.729" v="771" actId="14100"/>
          <ac:spMkLst>
            <pc:docMk/>
            <pc:sldMk cId="272375595" sldId="310"/>
            <ac:spMk id="6" creationId="{B95F9BB3-2E72-41C2-FB5A-D6CFAA1FD768}"/>
          </ac:spMkLst>
        </pc:spChg>
      </pc:sldChg>
      <pc:sldChg chg="modSp mod">
        <pc:chgData name="Riihinen Arto" userId="194264d8-24f7-4ea2-8b93-242d3e21545f" providerId="ADAL" clId="{22F3725E-4E34-45D8-A5B9-8F67B297670B}" dt="2024-04-29T08:54:19.398" v="759" actId="20577"/>
        <pc:sldMkLst>
          <pc:docMk/>
          <pc:sldMk cId="3887950360" sldId="311"/>
        </pc:sldMkLst>
        <pc:spChg chg="mod">
          <ac:chgData name="Riihinen Arto" userId="194264d8-24f7-4ea2-8b93-242d3e21545f" providerId="ADAL" clId="{22F3725E-4E34-45D8-A5B9-8F67B297670B}" dt="2024-04-29T08:46:41.566" v="560" actId="20577"/>
          <ac:spMkLst>
            <pc:docMk/>
            <pc:sldMk cId="3887950360" sldId="311"/>
            <ac:spMk id="2" creationId="{7F3D6055-CA92-2815-5864-AFE28B96FBB5}"/>
          </ac:spMkLst>
        </pc:spChg>
        <pc:spChg chg="mod">
          <ac:chgData name="Riihinen Arto" userId="194264d8-24f7-4ea2-8b93-242d3e21545f" providerId="ADAL" clId="{22F3725E-4E34-45D8-A5B9-8F67B297670B}" dt="2024-04-29T08:54:19.398" v="759" actId="20577"/>
          <ac:spMkLst>
            <pc:docMk/>
            <pc:sldMk cId="3887950360" sldId="311"/>
            <ac:spMk id="6" creationId="{D3793D52-2AC6-4440-81CA-7DADABAC3988}"/>
          </ac:spMkLst>
        </pc:spChg>
      </pc:sldChg>
      <pc:sldChg chg="modSp mod">
        <pc:chgData name="Riihinen Arto" userId="194264d8-24f7-4ea2-8b93-242d3e21545f" providerId="ADAL" clId="{22F3725E-4E34-45D8-A5B9-8F67B297670B}" dt="2024-04-29T08:35:26.921" v="244" actId="1076"/>
        <pc:sldMkLst>
          <pc:docMk/>
          <pc:sldMk cId="3120122576" sldId="312"/>
        </pc:sldMkLst>
        <pc:spChg chg="mod">
          <ac:chgData name="Riihinen Arto" userId="194264d8-24f7-4ea2-8b93-242d3e21545f" providerId="ADAL" clId="{22F3725E-4E34-45D8-A5B9-8F67B297670B}" dt="2024-04-29T08:35:26.921" v="244" actId="1076"/>
          <ac:spMkLst>
            <pc:docMk/>
            <pc:sldMk cId="3120122576" sldId="312"/>
            <ac:spMk id="6" creationId="{C13258F5-AB6D-7C1A-E7AE-60E8CF8C7089}"/>
          </ac:spMkLst>
        </pc:spChg>
      </pc:sldChg>
      <pc:sldChg chg="modSp mod">
        <pc:chgData name="Riihinen Arto" userId="194264d8-24f7-4ea2-8b93-242d3e21545f" providerId="ADAL" clId="{22F3725E-4E34-45D8-A5B9-8F67B297670B}" dt="2024-04-29T08:59:22.006" v="808" actId="20577"/>
        <pc:sldMkLst>
          <pc:docMk/>
          <pc:sldMk cId="1238677060" sldId="314"/>
        </pc:sldMkLst>
        <pc:spChg chg="mod">
          <ac:chgData name="Riihinen Arto" userId="194264d8-24f7-4ea2-8b93-242d3e21545f" providerId="ADAL" clId="{22F3725E-4E34-45D8-A5B9-8F67B297670B}" dt="2024-04-29T08:59:22.006" v="808" actId="20577"/>
          <ac:spMkLst>
            <pc:docMk/>
            <pc:sldMk cId="1238677060" sldId="314"/>
            <ac:spMk id="7" creationId="{6F4FAE59-61EA-B2EC-62D2-65059CFB40CE}"/>
          </ac:spMkLst>
        </pc:spChg>
      </pc:sldChg>
      <pc:sldChg chg="modSp mod">
        <pc:chgData name="Riihinen Arto" userId="194264d8-24f7-4ea2-8b93-242d3e21545f" providerId="ADAL" clId="{22F3725E-4E34-45D8-A5B9-8F67B297670B}" dt="2024-04-29T09:03:38.320" v="894" actId="20577"/>
        <pc:sldMkLst>
          <pc:docMk/>
          <pc:sldMk cId="3133386027" sldId="315"/>
        </pc:sldMkLst>
        <pc:spChg chg="mod">
          <ac:chgData name="Riihinen Arto" userId="194264d8-24f7-4ea2-8b93-242d3e21545f" providerId="ADAL" clId="{22F3725E-4E34-45D8-A5B9-8F67B297670B}" dt="2024-04-29T09:03:38.320" v="894" actId="20577"/>
          <ac:spMkLst>
            <pc:docMk/>
            <pc:sldMk cId="3133386027" sldId="315"/>
            <ac:spMk id="2" creationId="{0C30908D-C9D5-0AF6-6376-3E4043E52635}"/>
          </ac:spMkLst>
        </pc:spChg>
      </pc:sldChg>
      <pc:sldChg chg="modSp mod">
        <pc:chgData name="Riihinen Arto" userId="194264d8-24f7-4ea2-8b93-242d3e21545f" providerId="ADAL" clId="{22F3725E-4E34-45D8-A5B9-8F67B297670B}" dt="2024-04-17T21:16:13.563" v="0" actId="13244"/>
        <pc:sldMkLst>
          <pc:docMk/>
          <pc:sldMk cId="1549067521" sldId="327"/>
        </pc:sldMkLst>
        <pc:spChg chg="ord">
          <ac:chgData name="Riihinen Arto" userId="194264d8-24f7-4ea2-8b93-242d3e21545f" providerId="ADAL" clId="{22F3725E-4E34-45D8-A5B9-8F67B297670B}" dt="2024-04-17T21:16:13.563" v="0" actId="13244"/>
          <ac:spMkLst>
            <pc:docMk/>
            <pc:sldMk cId="1549067521" sldId="327"/>
            <ac:spMk id="8" creationId="{1BB6BAA4-A912-0EDA-6262-118C4C7D6467}"/>
          </ac:spMkLst>
        </pc:spChg>
      </pc:sldChg>
      <pc:sldChg chg="modSp new mod">
        <pc:chgData name="Riihinen Arto" userId="194264d8-24f7-4ea2-8b93-242d3e21545f" providerId="ADAL" clId="{22F3725E-4E34-45D8-A5B9-8F67B297670B}" dt="2024-04-29T09:05:24.477" v="905" actId="948"/>
        <pc:sldMkLst>
          <pc:docMk/>
          <pc:sldMk cId="3515281370" sldId="328"/>
        </pc:sldMkLst>
        <pc:spChg chg="mod">
          <ac:chgData name="Riihinen Arto" userId="194264d8-24f7-4ea2-8b93-242d3e21545f" providerId="ADAL" clId="{22F3725E-4E34-45D8-A5B9-8F67B297670B}" dt="2024-04-29T09:05:24.477" v="905" actId="948"/>
          <ac:spMkLst>
            <pc:docMk/>
            <pc:sldMk cId="3515281370" sldId="328"/>
            <ac:spMk id="2" creationId="{B7BAA6C2-49E4-D76E-AB12-1FE7DE8ED173}"/>
          </ac:spMkLst>
        </pc:spChg>
        <pc:spChg chg="mod">
          <ac:chgData name="Riihinen Arto" userId="194264d8-24f7-4ea2-8b93-242d3e21545f" providerId="ADAL" clId="{22F3725E-4E34-45D8-A5B9-8F67B297670B}" dt="2024-04-29T08:23:47.748" v="8" actId="20577"/>
          <ac:spMkLst>
            <pc:docMk/>
            <pc:sldMk cId="3515281370" sldId="328"/>
            <ac:spMk id="3" creationId="{0EEFE376-802B-A8F5-B94E-149C0663DBEE}"/>
          </ac:spMkLst>
        </pc:spChg>
      </pc:sldChg>
    </pc:docChg>
  </pc:docChgLst>
  <pc:docChgLst>
    <pc:chgData name="Riihinen Arto" userId="S::arto.riihinen@jamk.fi::194264d8-24f7-4ea2-8b93-242d3e21545f" providerId="AD" clId="Web-{D88A2928-B428-426F-B21F-120B54E89892}"/>
    <pc:docChg chg="addSld">
      <pc:chgData name="Riihinen Arto" userId="S::arto.riihinen@jamk.fi::194264d8-24f7-4ea2-8b93-242d3e21545f" providerId="AD" clId="Web-{D88A2928-B428-426F-B21F-120B54E89892}" dt="2024-04-25T11:50:28.489" v="0"/>
      <pc:docMkLst>
        <pc:docMk/>
      </pc:docMkLst>
      <pc:sldChg chg="add">
        <pc:chgData name="Riihinen Arto" userId="S::arto.riihinen@jamk.fi::194264d8-24f7-4ea2-8b93-242d3e21545f" providerId="AD" clId="Web-{D88A2928-B428-426F-B21F-120B54E89892}" dt="2024-04-25T11:50:28.489" v="0"/>
        <pc:sldMkLst>
          <pc:docMk/>
          <pc:sldMk cId="1775296195" sldId="296"/>
        </pc:sldMkLst>
      </pc:sldChg>
      <pc:sldMasterChg chg="addSldLayout">
        <pc:chgData name="Riihinen Arto" userId="S::arto.riihinen@jamk.fi::194264d8-24f7-4ea2-8b93-242d3e21545f" providerId="AD" clId="Web-{D88A2928-B428-426F-B21F-120B54E89892}" dt="2024-04-25T11:50:28.489" v="0"/>
        <pc:sldMasterMkLst>
          <pc:docMk/>
          <pc:sldMasterMk cId="2499683399" sldId="2147483648"/>
        </pc:sldMasterMkLst>
        <pc:sldLayoutChg chg="add">
          <pc:chgData name="Riihinen Arto" userId="S::arto.riihinen@jamk.fi::194264d8-24f7-4ea2-8b93-242d3e21545f" providerId="AD" clId="Web-{D88A2928-B428-426F-B21F-120B54E89892}" dt="2024-04-25T11:50:28.489" v="0"/>
          <pc:sldLayoutMkLst>
            <pc:docMk/>
            <pc:sldMasterMk cId="2499683399" sldId="2147483648"/>
            <pc:sldLayoutMk cId="959019763" sldId="2147483662"/>
          </pc:sldLayoutMkLst>
        </pc:sldLayoutChg>
      </pc:sldMasterChg>
    </pc:docChg>
  </pc:docChgLst>
  <pc:docChgLst>
    <pc:chgData name="Riihinen Arto" userId="194264d8-24f7-4ea2-8b93-242d3e21545f" providerId="ADAL" clId="{7EE91868-109E-40BA-8C8B-E472B1087DEA}"/>
    <pc:docChg chg="custSel modSld">
      <pc:chgData name="Riihinen Arto" userId="194264d8-24f7-4ea2-8b93-242d3e21545f" providerId="ADAL" clId="{7EE91868-109E-40BA-8C8B-E472B1087DEA}" dt="2024-03-28T14:29:01.824" v="1164" actId="255"/>
      <pc:docMkLst>
        <pc:docMk/>
      </pc:docMkLst>
      <pc:sldChg chg="modSp mod">
        <pc:chgData name="Riihinen Arto" userId="194264d8-24f7-4ea2-8b93-242d3e21545f" providerId="ADAL" clId="{7EE91868-109E-40BA-8C8B-E472B1087DEA}" dt="2024-03-28T14:27:30.807" v="1153" actId="255"/>
        <pc:sldMkLst>
          <pc:docMk/>
          <pc:sldMk cId="1238677060" sldId="314"/>
        </pc:sldMkLst>
        <pc:spChg chg="mod">
          <ac:chgData name="Riihinen Arto" userId="194264d8-24f7-4ea2-8b93-242d3e21545f" providerId="ADAL" clId="{7EE91868-109E-40BA-8C8B-E472B1087DEA}" dt="2024-03-28T14:27:30.807" v="1153" actId="255"/>
          <ac:spMkLst>
            <pc:docMk/>
            <pc:sldMk cId="1238677060" sldId="314"/>
            <ac:spMk id="2" creationId="{3759E1B1-CB02-0777-1191-C03CB07095F2}"/>
          </ac:spMkLst>
        </pc:spChg>
      </pc:sldChg>
      <pc:sldChg chg="modSp mod">
        <pc:chgData name="Riihinen Arto" userId="194264d8-24f7-4ea2-8b93-242d3e21545f" providerId="ADAL" clId="{7EE91868-109E-40BA-8C8B-E472B1087DEA}" dt="2024-03-28T14:29:01.824" v="1164" actId="255"/>
        <pc:sldMkLst>
          <pc:docMk/>
          <pc:sldMk cId="3133386027" sldId="315"/>
        </pc:sldMkLst>
        <pc:spChg chg="mod">
          <ac:chgData name="Riihinen Arto" userId="194264d8-24f7-4ea2-8b93-242d3e21545f" providerId="ADAL" clId="{7EE91868-109E-40BA-8C8B-E472B1087DEA}" dt="2024-03-28T14:29:01.824" v="1164" actId="255"/>
          <ac:spMkLst>
            <pc:docMk/>
            <pc:sldMk cId="3133386027" sldId="315"/>
            <ac:spMk id="2" creationId="{0C30908D-C9D5-0AF6-6376-3E4043E52635}"/>
          </ac:spMkLst>
        </pc:spChg>
      </pc:sldChg>
    </pc:docChg>
  </pc:docChgLst>
  <pc:docChgLst>
    <pc:chgData name="Riihinen Arto" userId="S::arto.riihinen@jamk.fi::194264d8-24f7-4ea2-8b93-242d3e21545f" providerId="AD" clId="Web-{99E21F3F-3116-4457-B4E5-DCC2299369A3}"/>
    <pc:docChg chg="modSld">
      <pc:chgData name="Riihinen Arto" userId="S::arto.riihinen@jamk.fi::194264d8-24f7-4ea2-8b93-242d3e21545f" providerId="AD" clId="Web-{99E21F3F-3116-4457-B4E5-DCC2299369A3}" dt="2024-04-24T13:23:16.460" v="6" actId="20577"/>
      <pc:docMkLst>
        <pc:docMk/>
      </pc:docMkLst>
      <pc:sldChg chg="modSp">
        <pc:chgData name="Riihinen Arto" userId="S::arto.riihinen@jamk.fi::194264d8-24f7-4ea2-8b93-242d3e21545f" providerId="AD" clId="Web-{99E21F3F-3116-4457-B4E5-DCC2299369A3}" dt="2024-04-24T13:23:16.460" v="6" actId="20577"/>
        <pc:sldMkLst>
          <pc:docMk/>
          <pc:sldMk cId="1321143066" sldId="299"/>
        </pc:sldMkLst>
        <pc:spChg chg="mod">
          <ac:chgData name="Riihinen Arto" userId="S::arto.riihinen@jamk.fi::194264d8-24f7-4ea2-8b93-242d3e21545f" providerId="AD" clId="Web-{99E21F3F-3116-4457-B4E5-DCC2299369A3}" dt="2024-04-24T13:23:16.460" v="6" actId="20577"/>
          <ac:spMkLst>
            <pc:docMk/>
            <pc:sldMk cId="1321143066" sldId="299"/>
            <ac:spMk id="5" creationId="{FFF0FB8A-F2D9-3D3C-CDE3-A9A5CFA9A35F}"/>
          </ac:spMkLst>
        </pc:spChg>
      </pc:sldChg>
    </pc:docChg>
  </pc:docChgLst>
  <pc:docChgLst>
    <pc:chgData name="Kuula Anna-Stina" userId="7268a26c-074a-4576-8e9c-a5e8d29952c7" providerId="ADAL" clId="{F1CEA487-AD58-44FA-8425-C43B87B8B308}"/>
    <pc:docChg chg="undo custSel modSld modMainMaster">
      <pc:chgData name="Kuula Anna-Stina" userId="7268a26c-074a-4576-8e9c-a5e8d29952c7" providerId="ADAL" clId="{F1CEA487-AD58-44FA-8425-C43B87B8B308}" dt="2024-06-11T08:18:20.578" v="861" actId="3626"/>
      <pc:docMkLst>
        <pc:docMk/>
      </pc:docMkLst>
      <pc:sldChg chg="addSp delSp modSp mod">
        <pc:chgData name="Kuula Anna-Stina" userId="7268a26c-074a-4576-8e9c-a5e8d29952c7" providerId="ADAL" clId="{F1CEA487-AD58-44FA-8425-C43B87B8B308}" dt="2024-06-11T08:09:26.266" v="799" actId="20577"/>
        <pc:sldMkLst>
          <pc:docMk/>
          <pc:sldMk cId="1775296195" sldId="296"/>
        </pc:sldMkLst>
        <pc:spChg chg="del">
          <ac:chgData name="Kuula Anna-Stina" userId="7268a26c-074a-4576-8e9c-a5e8d29952c7" providerId="ADAL" clId="{F1CEA487-AD58-44FA-8425-C43B87B8B308}" dt="2024-06-06T13:03:19.169" v="776" actId="478"/>
          <ac:spMkLst>
            <pc:docMk/>
            <pc:sldMk cId="1775296195" sldId="296"/>
            <ac:spMk id="2" creationId="{1C880651-F797-4FBE-F91E-0F83EAF37BFC}"/>
          </ac:spMkLst>
        </pc:spChg>
        <pc:spChg chg="add mod">
          <ac:chgData name="Kuula Anna-Stina" userId="7268a26c-074a-4576-8e9c-a5e8d29952c7" providerId="ADAL" clId="{F1CEA487-AD58-44FA-8425-C43B87B8B308}" dt="2024-06-11T08:09:26.266" v="799" actId="20577"/>
          <ac:spMkLst>
            <pc:docMk/>
            <pc:sldMk cId="1775296195" sldId="296"/>
            <ac:spMk id="2" creationId="{5937D9FD-0D4E-44B1-789D-9387EC352F12}"/>
          </ac:spMkLst>
        </pc:spChg>
      </pc:sldChg>
      <pc:sldChg chg="addSp delSp modSp mod chgLayout">
        <pc:chgData name="Kuula Anna-Stina" userId="7268a26c-074a-4576-8e9c-a5e8d29952c7" providerId="ADAL" clId="{F1CEA487-AD58-44FA-8425-C43B87B8B308}" dt="2024-06-11T08:09:38.894" v="802" actId="962"/>
        <pc:sldMkLst>
          <pc:docMk/>
          <pc:sldMk cId="3884525928" sldId="305"/>
        </pc:sldMkLst>
        <pc:spChg chg="mod ord">
          <ac:chgData name="Kuula Anna-Stina" userId="7268a26c-074a-4576-8e9c-a5e8d29952c7" providerId="ADAL" clId="{F1CEA487-AD58-44FA-8425-C43B87B8B308}" dt="2024-06-06T12:51:43.436" v="5" actId="27636"/>
          <ac:spMkLst>
            <pc:docMk/>
            <pc:sldMk cId="3884525928" sldId="305"/>
            <ac:spMk id="2" creationId="{CAA1986F-9189-E4B7-CC07-6B01DB549971}"/>
          </ac:spMkLst>
        </pc:spChg>
        <pc:spChg chg="mod ord">
          <ac:chgData name="Kuula Anna-Stina" userId="7268a26c-074a-4576-8e9c-a5e8d29952c7" providerId="ADAL" clId="{F1CEA487-AD58-44FA-8425-C43B87B8B308}" dt="2024-06-11T08:09:34.268" v="800" actId="13244"/>
          <ac:spMkLst>
            <pc:docMk/>
            <pc:sldMk cId="3884525928" sldId="305"/>
            <ac:spMk id="3" creationId="{FB17B90C-DB6F-549C-2136-515723076FCD}"/>
          </ac:spMkLst>
        </pc:spChg>
        <pc:spChg chg="mod ord">
          <ac:chgData name="Kuula Anna-Stina" userId="7268a26c-074a-4576-8e9c-a5e8d29952c7" providerId="ADAL" clId="{F1CEA487-AD58-44FA-8425-C43B87B8B308}" dt="2024-06-11T08:09:38.146" v="801" actId="962"/>
          <ac:spMkLst>
            <pc:docMk/>
            <pc:sldMk cId="3884525928" sldId="305"/>
            <ac:spMk id="4" creationId="{9BA58747-99DB-CBC2-D3A5-B4E1E3A9B7E1}"/>
          </ac:spMkLst>
        </pc:spChg>
        <pc:spChg chg="mod ord">
          <ac:chgData name="Kuula Anna-Stina" userId="7268a26c-074a-4576-8e9c-a5e8d29952c7" providerId="ADAL" clId="{F1CEA487-AD58-44FA-8425-C43B87B8B308}" dt="2024-06-11T08:09:38.894" v="802" actId="962"/>
          <ac:spMkLst>
            <pc:docMk/>
            <pc:sldMk cId="3884525928" sldId="305"/>
            <ac:spMk id="5" creationId="{ED84AD60-63FF-3644-DCCC-9966633355CE}"/>
          </ac:spMkLst>
        </pc:spChg>
        <pc:spChg chg="add del mod">
          <ac:chgData name="Kuula Anna-Stina" userId="7268a26c-074a-4576-8e9c-a5e8d29952c7" providerId="ADAL" clId="{F1CEA487-AD58-44FA-8425-C43B87B8B308}" dt="2024-06-06T12:51:40.269" v="1" actId="6264"/>
          <ac:spMkLst>
            <pc:docMk/>
            <pc:sldMk cId="3884525928" sldId="305"/>
            <ac:spMk id="6" creationId="{EE7BB076-1388-70FC-5B9A-898D070DF3DF}"/>
          </ac:spMkLst>
        </pc:spChg>
        <pc:spChg chg="add del mod">
          <ac:chgData name="Kuula Anna-Stina" userId="7268a26c-074a-4576-8e9c-a5e8d29952c7" providerId="ADAL" clId="{F1CEA487-AD58-44FA-8425-C43B87B8B308}" dt="2024-06-06T12:51:40.269" v="1" actId="6264"/>
          <ac:spMkLst>
            <pc:docMk/>
            <pc:sldMk cId="3884525928" sldId="305"/>
            <ac:spMk id="7" creationId="{33D93538-BE79-4489-2945-FA0C1D2C7C92}"/>
          </ac:spMkLst>
        </pc:spChg>
        <pc:spChg chg="add del mod">
          <ac:chgData name="Kuula Anna-Stina" userId="7268a26c-074a-4576-8e9c-a5e8d29952c7" providerId="ADAL" clId="{F1CEA487-AD58-44FA-8425-C43B87B8B308}" dt="2024-06-06T12:51:40.269" v="1" actId="6264"/>
          <ac:spMkLst>
            <pc:docMk/>
            <pc:sldMk cId="3884525928" sldId="305"/>
            <ac:spMk id="8" creationId="{4E94AA67-89B2-9566-E946-4438E091593C}"/>
          </ac:spMkLst>
        </pc:spChg>
        <pc:spChg chg="add del mod">
          <ac:chgData name="Kuula Anna-Stina" userId="7268a26c-074a-4576-8e9c-a5e8d29952c7" providerId="ADAL" clId="{F1CEA487-AD58-44FA-8425-C43B87B8B308}" dt="2024-06-06T12:51:40.269" v="1" actId="6264"/>
          <ac:spMkLst>
            <pc:docMk/>
            <pc:sldMk cId="3884525928" sldId="305"/>
            <ac:spMk id="9" creationId="{15A68DEB-2E64-03CA-4C09-F3DC909FB158}"/>
          </ac:spMkLst>
        </pc:spChg>
      </pc:sldChg>
      <pc:sldChg chg="addSp delSp modSp mod chgLayout">
        <pc:chgData name="Kuula Anna-Stina" userId="7268a26c-074a-4576-8e9c-a5e8d29952c7" providerId="ADAL" clId="{F1CEA487-AD58-44FA-8425-C43B87B8B308}" dt="2024-06-11T08:11:28.180" v="811" actId="3626"/>
        <pc:sldMkLst>
          <pc:docMk/>
          <pc:sldMk cId="850865606" sldId="306"/>
        </pc:sldMkLst>
        <pc:spChg chg="mod ord">
          <ac:chgData name="Kuula Anna-Stina" userId="7268a26c-074a-4576-8e9c-a5e8d29952c7" providerId="ADAL" clId="{F1CEA487-AD58-44FA-8425-C43B87B8B308}" dt="2024-06-11T08:11:28.180" v="811" actId="3626"/>
          <ac:spMkLst>
            <pc:docMk/>
            <pc:sldMk cId="850865606" sldId="306"/>
            <ac:spMk id="2" creationId="{CAA1986F-9189-E4B7-CC07-6B01DB549971}"/>
          </ac:spMkLst>
        </pc:spChg>
        <pc:spChg chg="mod ord">
          <ac:chgData name="Kuula Anna-Stina" userId="7268a26c-074a-4576-8e9c-a5e8d29952c7" providerId="ADAL" clId="{F1CEA487-AD58-44FA-8425-C43B87B8B308}" dt="2024-06-11T08:10:25.523" v="808" actId="13244"/>
          <ac:spMkLst>
            <pc:docMk/>
            <pc:sldMk cId="850865606" sldId="306"/>
            <ac:spMk id="3" creationId="{FB17B90C-DB6F-549C-2136-515723076FCD}"/>
          </ac:spMkLst>
        </pc:spChg>
        <pc:spChg chg="mod ord">
          <ac:chgData name="Kuula Anna-Stina" userId="7268a26c-074a-4576-8e9c-a5e8d29952c7" providerId="ADAL" clId="{F1CEA487-AD58-44FA-8425-C43B87B8B308}" dt="2024-06-11T08:10:26.944" v="809" actId="962"/>
          <ac:spMkLst>
            <pc:docMk/>
            <pc:sldMk cId="850865606" sldId="306"/>
            <ac:spMk id="4" creationId="{9BA58747-99DB-CBC2-D3A5-B4E1E3A9B7E1}"/>
          </ac:spMkLst>
        </pc:spChg>
        <pc:spChg chg="mod ord">
          <ac:chgData name="Kuula Anna-Stina" userId="7268a26c-074a-4576-8e9c-a5e8d29952c7" providerId="ADAL" clId="{F1CEA487-AD58-44FA-8425-C43B87B8B308}" dt="2024-06-11T08:10:27.642" v="810" actId="962"/>
          <ac:spMkLst>
            <pc:docMk/>
            <pc:sldMk cId="850865606" sldId="306"/>
            <ac:spMk id="5" creationId="{ED84AD60-63FF-3644-DCCC-9966633355CE}"/>
          </ac:spMkLst>
        </pc:spChg>
        <pc:spChg chg="add del mod">
          <ac:chgData name="Kuula Anna-Stina" userId="7268a26c-074a-4576-8e9c-a5e8d29952c7" providerId="ADAL" clId="{F1CEA487-AD58-44FA-8425-C43B87B8B308}" dt="2024-06-06T12:57:45.380" v="574" actId="6264"/>
          <ac:spMkLst>
            <pc:docMk/>
            <pc:sldMk cId="850865606" sldId="306"/>
            <ac:spMk id="6" creationId="{9D5F409F-527C-AA62-636E-A7231BFB242D}"/>
          </ac:spMkLst>
        </pc:spChg>
        <pc:spChg chg="add del mod">
          <ac:chgData name="Kuula Anna-Stina" userId="7268a26c-074a-4576-8e9c-a5e8d29952c7" providerId="ADAL" clId="{F1CEA487-AD58-44FA-8425-C43B87B8B308}" dt="2024-06-06T12:57:45.380" v="574" actId="6264"/>
          <ac:spMkLst>
            <pc:docMk/>
            <pc:sldMk cId="850865606" sldId="306"/>
            <ac:spMk id="7" creationId="{2D07BB86-A50D-DD83-CCAC-E286EC44F1BA}"/>
          </ac:spMkLst>
        </pc:spChg>
        <pc:spChg chg="add del mod">
          <ac:chgData name="Kuula Anna-Stina" userId="7268a26c-074a-4576-8e9c-a5e8d29952c7" providerId="ADAL" clId="{F1CEA487-AD58-44FA-8425-C43B87B8B308}" dt="2024-06-06T12:57:45.380" v="574" actId="6264"/>
          <ac:spMkLst>
            <pc:docMk/>
            <pc:sldMk cId="850865606" sldId="306"/>
            <ac:spMk id="8" creationId="{548FE50E-3A79-2D6C-D57C-8065F2404511}"/>
          </ac:spMkLst>
        </pc:spChg>
        <pc:spChg chg="add del mod">
          <ac:chgData name="Kuula Anna-Stina" userId="7268a26c-074a-4576-8e9c-a5e8d29952c7" providerId="ADAL" clId="{F1CEA487-AD58-44FA-8425-C43B87B8B308}" dt="2024-06-06T12:57:45.380" v="574" actId="6264"/>
          <ac:spMkLst>
            <pc:docMk/>
            <pc:sldMk cId="850865606" sldId="306"/>
            <ac:spMk id="9" creationId="{B8B34C76-3E42-5920-6718-E2003BF0E7B4}"/>
          </ac:spMkLst>
        </pc:spChg>
      </pc:sldChg>
      <pc:sldChg chg="addSp delSp modSp mod chgLayout">
        <pc:chgData name="Kuula Anna-Stina" userId="7268a26c-074a-4576-8e9c-a5e8d29952c7" providerId="ADAL" clId="{F1CEA487-AD58-44FA-8425-C43B87B8B308}" dt="2024-06-11T08:11:43.598" v="814" actId="962"/>
        <pc:sldMkLst>
          <pc:docMk/>
          <pc:sldMk cId="2173724853" sldId="307"/>
        </pc:sldMkLst>
        <pc:spChg chg="mod ord">
          <ac:chgData name="Kuula Anna-Stina" userId="7268a26c-074a-4576-8e9c-a5e8d29952c7" providerId="ADAL" clId="{F1CEA487-AD58-44FA-8425-C43B87B8B308}" dt="2024-06-06T12:57:53.651" v="577" actId="27636"/>
          <ac:spMkLst>
            <pc:docMk/>
            <pc:sldMk cId="2173724853" sldId="307"/>
            <ac:spMk id="2" creationId="{CAA1986F-9189-E4B7-CC07-6B01DB549971}"/>
          </ac:spMkLst>
        </pc:spChg>
        <pc:spChg chg="mod ord">
          <ac:chgData name="Kuula Anna-Stina" userId="7268a26c-074a-4576-8e9c-a5e8d29952c7" providerId="ADAL" clId="{F1CEA487-AD58-44FA-8425-C43B87B8B308}" dt="2024-06-11T08:11:41.816" v="812" actId="13244"/>
          <ac:spMkLst>
            <pc:docMk/>
            <pc:sldMk cId="2173724853" sldId="307"/>
            <ac:spMk id="3" creationId="{FB17B90C-DB6F-549C-2136-515723076FCD}"/>
          </ac:spMkLst>
        </pc:spChg>
        <pc:spChg chg="mod ord">
          <ac:chgData name="Kuula Anna-Stina" userId="7268a26c-074a-4576-8e9c-a5e8d29952c7" providerId="ADAL" clId="{F1CEA487-AD58-44FA-8425-C43B87B8B308}" dt="2024-06-11T08:11:42.879" v="813" actId="962"/>
          <ac:spMkLst>
            <pc:docMk/>
            <pc:sldMk cId="2173724853" sldId="307"/>
            <ac:spMk id="4" creationId="{9BA58747-99DB-CBC2-D3A5-B4E1E3A9B7E1}"/>
          </ac:spMkLst>
        </pc:spChg>
        <pc:spChg chg="mod ord">
          <ac:chgData name="Kuula Anna-Stina" userId="7268a26c-074a-4576-8e9c-a5e8d29952c7" providerId="ADAL" clId="{F1CEA487-AD58-44FA-8425-C43B87B8B308}" dt="2024-06-11T08:11:43.598" v="814" actId="962"/>
          <ac:spMkLst>
            <pc:docMk/>
            <pc:sldMk cId="2173724853" sldId="307"/>
            <ac:spMk id="5" creationId="{ED84AD60-63FF-3644-DCCC-9966633355CE}"/>
          </ac:spMkLst>
        </pc:spChg>
        <pc:spChg chg="add del mod">
          <ac:chgData name="Kuula Anna-Stina" userId="7268a26c-074a-4576-8e9c-a5e8d29952c7" providerId="ADAL" clId="{F1CEA487-AD58-44FA-8425-C43B87B8B308}" dt="2024-06-06T12:57:53.636" v="576" actId="6264"/>
          <ac:spMkLst>
            <pc:docMk/>
            <pc:sldMk cId="2173724853" sldId="307"/>
            <ac:spMk id="6" creationId="{046E088C-AE64-EB35-EB39-A576F681CD80}"/>
          </ac:spMkLst>
        </pc:spChg>
        <pc:spChg chg="add del mod">
          <ac:chgData name="Kuula Anna-Stina" userId="7268a26c-074a-4576-8e9c-a5e8d29952c7" providerId="ADAL" clId="{F1CEA487-AD58-44FA-8425-C43B87B8B308}" dt="2024-06-06T12:57:53.636" v="576" actId="6264"/>
          <ac:spMkLst>
            <pc:docMk/>
            <pc:sldMk cId="2173724853" sldId="307"/>
            <ac:spMk id="7" creationId="{85D9860B-C707-CDC1-F77A-B03208FC1B76}"/>
          </ac:spMkLst>
        </pc:spChg>
        <pc:spChg chg="add del mod">
          <ac:chgData name="Kuula Anna-Stina" userId="7268a26c-074a-4576-8e9c-a5e8d29952c7" providerId="ADAL" clId="{F1CEA487-AD58-44FA-8425-C43B87B8B308}" dt="2024-06-06T12:57:53.636" v="576" actId="6264"/>
          <ac:spMkLst>
            <pc:docMk/>
            <pc:sldMk cId="2173724853" sldId="307"/>
            <ac:spMk id="8" creationId="{7802AFF3-5E0B-E588-B930-15DF90721262}"/>
          </ac:spMkLst>
        </pc:spChg>
        <pc:spChg chg="add del mod">
          <ac:chgData name="Kuula Anna-Stina" userId="7268a26c-074a-4576-8e9c-a5e8d29952c7" providerId="ADAL" clId="{F1CEA487-AD58-44FA-8425-C43B87B8B308}" dt="2024-06-06T12:57:53.636" v="576" actId="6264"/>
          <ac:spMkLst>
            <pc:docMk/>
            <pc:sldMk cId="2173724853" sldId="307"/>
            <ac:spMk id="9" creationId="{5A76F58C-7916-AB10-C6FA-11A9F8A73407}"/>
          </ac:spMkLst>
        </pc:spChg>
      </pc:sldChg>
      <pc:sldChg chg="addSp delSp modSp mod chgLayout">
        <pc:chgData name="Kuula Anna-Stina" userId="7268a26c-074a-4576-8e9c-a5e8d29952c7" providerId="ADAL" clId="{F1CEA487-AD58-44FA-8425-C43B87B8B308}" dt="2024-06-11T08:10:04.120" v="806" actId="13244"/>
        <pc:sldMkLst>
          <pc:docMk/>
          <pc:sldMk cId="1622723121" sldId="308"/>
        </pc:sldMkLst>
        <pc:spChg chg="mod">
          <ac:chgData name="Kuula Anna-Stina" userId="7268a26c-074a-4576-8e9c-a5e8d29952c7" providerId="ADAL" clId="{F1CEA487-AD58-44FA-8425-C43B87B8B308}" dt="2024-06-06T12:57:07.051" v="566" actId="20577"/>
          <ac:spMkLst>
            <pc:docMk/>
            <pc:sldMk cId="1622723121" sldId="308"/>
            <ac:spMk id="2" creationId="{A12A4CAE-BD39-B12F-1685-81CC9F0CA410}"/>
          </ac:spMkLst>
        </pc:spChg>
        <pc:spChg chg="mod ord">
          <ac:chgData name="Kuula Anna-Stina" userId="7268a26c-074a-4576-8e9c-a5e8d29952c7" providerId="ADAL" clId="{F1CEA487-AD58-44FA-8425-C43B87B8B308}" dt="2024-06-11T08:09:57.738" v="805" actId="13244"/>
          <ac:spMkLst>
            <pc:docMk/>
            <pc:sldMk cId="1622723121" sldId="308"/>
            <ac:spMk id="3" creationId="{FB17B90C-DB6F-549C-2136-515723076FCD}"/>
          </ac:spMkLst>
        </pc:spChg>
        <pc:spChg chg="mod ord">
          <ac:chgData name="Kuula Anna-Stina" userId="7268a26c-074a-4576-8e9c-a5e8d29952c7" providerId="ADAL" clId="{F1CEA487-AD58-44FA-8425-C43B87B8B308}" dt="2024-06-11T08:09:55.021" v="803" actId="962"/>
          <ac:spMkLst>
            <pc:docMk/>
            <pc:sldMk cId="1622723121" sldId="308"/>
            <ac:spMk id="4" creationId="{9BA58747-99DB-CBC2-D3A5-B4E1E3A9B7E1}"/>
          </ac:spMkLst>
        </pc:spChg>
        <pc:spChg chg="mod ord">
          <ac:chgData name="Kuula Anna-Stina" userId="7268a26c-074a-4576-8e9c-a5e8d29952c7" providerId="ADAL" clId="{F1CEA487-AD58-44FA-8425-C43B87B8B308}" dt="2024-06-11T08:09:55.934" v="804" actId="962"/>
          <ac:spMkLst>
            <pc:docMk/>
            <pc:sldMk cId="1622723121" sldId="308"/>
            <ac:spMk id="5" creationId="{ED84AD60-63FF-3644-DCCC-9966633355CE}"/>
          </ac:spMkLst>
        </pc:spChg>
        <pc:spChg chg="add del mod">
          <ac:chgData name="Kuula Anna-Stina" userId="7268a26c-074a-4576-8e9c-a5e8d29952c7" providerId="ADAL" clId="{F1CEA487-AD58-44FA-8425-C43B87B8B308}" dt="2024-06-06T12:51:49.916" v="6" actId="6264"/>
          <ac:spMkLst>
            <pc:docMk/>
            <pc:sldMk cId="1622723121" sldId="308"/>
            <ac:spMk id="6" creationId="{5FFD5780-9CD3-9027-3B18-489BB5F03376}"/>
          </ac:spMkLst>
        </pc:spChg>
        <pc:spChg chg="add del mod">
          <ac:chgData name="Kuula Anna-Stina" userId="7268a26c-074a-4576-8e9c-a5e8d29952c7" providerId="ADAL" clId="{F1CEA487-AD58-44FA-8425-C43B87B8B308}" dt="2024-06-06T12:51:49.916" v="6" actId="6264"/>
          <ac:spMkLst>
            <pc:docMk/>
            <pc:sldMk cId="1622723121" sldId="308"/>
            <ac:spMk id="7" creationId="{AE163856-14C1-71D3-486A-58B9B78729CB}"/>
          </ac:spMkLst>
        </pc:spChg>
        <pc:spChg chg="del">
          <ac:chgData name="Kuula Anna-Stina" userId="7268a26c-074a-4576-8e9c-a5e8d29952c7" providerId="ADAL" clId="{F1CEA487-AD58-44FA-8425-C43B87B8B308}" dt="2024-06-06T12:51:49.916" v="6" actId="6264"/>
          <ac:spMkLst>
            <pc:docMk/>
            <pc:sldMk cId="1622723121" sldId="308"/>
            <ac:spMk id="8" creationId="{D62E190F-2E74-D2B4-5FF4-A709896D479B}"/>
          </ac:spMkLst>
        </pc:spChg>
        <pc:spChg chg="add del mod">
          <ac:chgData name="Kuula Anna-Stina" userId="7268a26c-074a-4576-8e9c-a5e8d29952c7" providerId="ADAL" clId="{F1CEA487-AD58-44FA-8425-C43B87B8B308}" dt="2024-06-06T12:51:49.916" v="6" actId="6264"/>
          <ac:spMkLst>
            <pc:docMk/>
            <pc:sldMk cId="1622723121" sldId="308"/>
            <ac:spMk id="9" creationId="{AC790507-8B7B-D6A2-6EDD-929F16A29BD9}"/>
          </ac:spMkLst>
        </pc:spChg>
        <pc:spChg chg="add del mod ord">
          <ac:chgData name="Kuula Anna-Stina" userId="7268a26c-074a-4576-8e9c-a5e8d29952c7" providerId="ADAL" clId="{F1CEA487-AD58-44FA-8425-C43B87B8B308}" dt="2024-06-06T12:56:45.841" v="531" actId="27636"/>
          <ac:spMkLst>
            <pc:docMk/>
            <pc:sldMk cId="1622723121" sldId="308"/>
            <ac:spMk id="10" creationId="{D434F3C6-7737-691F-0B2A-CA0961231B77}"/>
          </ac:spMkLst>
        </pc:spChg>
        <pc:spChg chg="add mod">
          <ac:chgData name="Kuula Anna-Stina" userId="7268a26c-074a-4576-8e9c-a5e8d29952c7" providerId="ADAL" clId="{F1CEA487-AD58-44FA-8425-C43B87B8B308}" dt="2024-06-11T08:10:04.120" v="806" actId="13244"/>
          <ac:spMkLst>
            <pc:docMk/>
            <pc:sldMk cId="1622723121" sldId="308"/>
            <ac:spMk id="13" creationId="{46649D0A-8AEC-DEEB-A4EC-7D6C3402A86F}"/>
          </ac:spMkLst>
        </pc:spChg>
        <pc:graphicFrameChg chg="add del mod modGraphic">
          <ac:chgData name="Kuula Anna-Stina" userId="7268a26c-074a-4576-8e9c-a5e8d29952c7" providerId="ADAL" clId="{F1CEA487-AD58-44FA-8425-C43B87B8B308}" dt="2024-06-06T12:53:51.422" v="49" actId="1032"/>
          <ac:graphicFrameMkLst>
            <pc:docMk/>
            <pc:sldMk cId="1622723121" sldId="308"/>
            <ac:graphicFrameMk id="11" creationId="{EFCB0FA3-108F-AC67-9EDA-EB4D07255EF5}"/>
          </ac:graphicFrameMkLst>
        </pc:graphicFrameChg>
        <pc:picChg chg="del mod">
          <ac:chgData name="Kuula Anna-Stina" userId="7268a26c-074a-4576-8e9c-a5e8d29952c7" providerId="ADAL" clId="{F1CEA487-AD58-44FA-8425-C43B87B8B308}" dt="2024-06-06T12:56:17.234" v="526" actId="478"/>
          <ac:picMkLst>
            <pc:docMk/>
            <pc:sldMk cId="1622723121" sldId="308"/>
            <ac:picMk id="12" creationId="{A06CD8E0-D42E-1DAF-6802-9D32D4E53F8D}"/>
          </ac:picMkLst>
        </pc:picChg>
      </pc:sldChg>
      <pc:sldChg chg="addSp delSp modSp mod chgLayout">
        <pc:chgData name="Kuula Anna-Stina" userId="7268a26c-074a-4576-8e9c-a5e8d29952c7" providerId="ADAL" clId="{F1CEA487-AD58-44FA-8425-C43B87B8B308}" dt="2024-06-11T08:11:55.144" v="817" actId="962"/>
        <pc:sldMkLst>
          <pc:docMk/>
          <pc:sldMk cId="2703415862" sldId="309"/>
        </pc:sldMkLst>
        <pc:spChg chg="mod ord">
          <ac:chgData name="Kuula Anna-Stina" userId="7268a26c-074a-4576-8e9c-a5e8d29952c7" providerId="ADAL" clId="{F1CEA487-AD58-44FA-8425-C43B87B8B308}" dt="2024-06-06T12:57:57.943" v="579" actId="27636"/>
          <ac:spMkLst>
            <pc:docMk/>
            <pc:sldMk cId="2703415862" sldId="309"/>
            <ac:spMk id="2" creationId="{CAA1986F-9189-E4B7-CC07-6B01DB549971}"/>
          </ac:spMkLst>
        </pc:spChg>
        <pc:spChg chg="mod ord">
          <ac:chgData name="Kuula Anna-Stina" userId="7268a26c-074a-4576-8e9c-a5e8d29952c7" providerId="ADAL" clId="{F1CEA487-AD58-44FA-8425-C43B87B8B308}" dt="2024-06-11T08:11:53.307" v="815" actId="13244"/>
          <ac:spMkLst>
            <pc:docMk/>
            <pc:sldMk cId="2703415862" sldId="309"/>
            <ac:spMk id="3" creationId="{FB17B90C-DB6F-549C-2136-515723076FCD}"/>
          </ac:spMkLst>
        </pc:spChg>
        <pc:spChg chg="mod ord">
          <ac:chgData name="Kuula Anna-Stina" userId="7268a26c-074a-4576-8e9c-a5e8d29952c7" providerId="ADAL" clId="{F1CEA487-AD58-44FA-8425-C43B87B8B308}" dt="2024-06-11T08:11:54.411" v="816" actId="962"/>
          <ac:spMkLst>
            <pc:docMk/>
            <pc:sldMk cId="2703415862" sldId="309"/>
            <ac:spMk id="4" creationId="{9BA58747-99DB-CBC2-D3A5-B4E1E3A9B7E1}"/>
          </ac:spMkLst>
        </pc:spChg>
        <pc:spChg chg="mod ord">
          <ac:chgData name="Kuula Anna-Stina" userId="7268a26c-074a-4576-8e9c-a5e8d29952c7" providerId="ADAL" clId="{F1CEA487-AD58-44FA-8425-C43B87B8B308}" dt="2024-06-11T08:11:55.144" v="817" actId="962"/>
          <ac:spMkLst>
            <pc:docMk/>
            <pc:sldMk cId="2703415862" sldId="309"/>
            <ac:spMk id="5" creationId="{ED84AD60-63FF-3644-DCCC-9966633355CE}"/>
          </ac:spMkLst>
        </pc:spChg>
        <pc:spChg chg="mod">
          <ac:chgData name="Kuula Anna-Stina" userId="7268a26c-074a-4576-8e9c-a5e8d29952c7" providerId="ADAL" clId="{F1CEA487-AD58-44FA-8425-C43B87B8B308}" dt="2024-06-06T12:58:06.418" v="580" actId="207"/>
          <ac:spMkLst>
            <pc:docMk/>
            <pc:sldMk cId="2703415862" sldId="309"/>
            <ac:spMk id="6" creationId="{5E59D371-9A92-3360-9DDC-4E64D85765C0}"/>
          </ac:spMkLst>
        </pc:spChg>
        <pc:spChg chg="add del mod">
          <ac:chgData name="Kuula Anna-Stina" userId="7268a26c-074a-4576-8e9c-a5e8d29952c7" providerId="ADAL" clId="{F1CEA487-AD58-44FA-8425-C43B87B8B308}" dt="2024-06-06T12:57:57.934" v="578" actId="6264"/>
          <ac:spMkLst>
            <pc:docMk/>
            <pc:sldMk cId="2703415862" sldId="309"/>
            <ac:spMk id="7" creationId="{E0585A4A-616E-7F9B-5FBF-2D976010F59F}"/>
          </ac:spMkLst>
        </pc:spChg>
        <pc:spChg chg="add del mod">
          <ac:chgData name="Kuula Anna-Stina" userId="7268a26c-074a-4576-8e9c-a5e8d29952c7" providerId="ADAL" clId="{F1CEA487-AD58-44FA-8425-C43B87B8B308}" dt="2024-06-06T12:57:57.934" v="578" actId="6264"/>
          <ac:spMkLst>
            <pc:docMk/>
            <pc:sldMk cId="2703415862" sldId="309"/>
            <ac:spMk id="8" creationId="{E6BC88A0-B7C2-52CE-3EFB-4156A2C4CAA1}"/>
          </ac:spMkLst>
        </pc:spChg>
        <pc:spChg chg="add del mod">
          <ac:chgData name="Kuula Anna-Stina" userId="7268a26c-074a-4576-8e9c-a5e8d29952c7" providerId="ADAL" clId="{F1CEA487-AD58-44FA-8425-C43B87B8B308}" dt="2024-06-06T12:57:57.934" v="578" actId="6264"/>
          <ac:spMkLst>
            <pc:docMk/>
            <pc:sldMk cId="2703415862" sldId="309"/>
            <ac:spMk id="9" creationId="{E6711AC9-C00D-89B1-A77F-80022EACBA49}"/>
          </ac:spMkLst>
        </pc:spChg>
        <pc:spChg chg="add del mod">
          <ac:chgData name="Kuula Anna-Stina" userId="7268a26c-074a-4576-8e9c-a5e8d29952c7" providerId="ADAL" clId="{F1CEA487-AD58-44FA-8425-C43B87B8B308}" dt="2024-06-06T12:57:57.934" v="578" actId="6264"/>
          <ac:spMkLst>
            <pc:docMk/>
            <pc:sldMk cId="2703415862" sldId="309"/>
            <ac:spMk id="10" creationId="{6598EE4B-DB59-D903-C258-270E092CF46B}"/>
          </ac:spMkLst>
        </pc:spChg>
      </pc:sldChg>
      <pc:sldChg chg="addSp delSp modSp mod chgLayout">
        <pc:chgData name="Kuula Anna-Stina" userId="7268a26c-074a-4576-8e9c-a5e8d29952c7" providerId="ADAL" clId="{F1CEA487-AD58-44FA-8425-C43B87B8B308}" dt="2024-06-11T08:13:39.808" v="823" actId="962"/>
        <pc:sldMkLst>
          <pc:docMk/>
          <pc:sldMk cId="272375595" sldId="310"/>
        </pc:sldMkLst>
        <pc:spChg chg="mod ord">
          <ac:chgData name="Kuula Anna-Stina" userId="7268a26c-074a-4576-8e9c-a5e8d29952c7" providerId="ADAL" clId="{F1CEA487-AD58-44FA-8425-C43B87B8B308}" dt="2024-06-06T12:58:27.566" v="584" actId="27636"/>
          <ac:spMkLst>
            <pc:docMk/>
            <pc:sldMk cId="272375595" sldId="310"/>
            <ac:spMk id="2" creationId="{CAA1986F-9189-E4B7-CC07-6B01DB549971}"/>
          </ac:spMkLst>
        </pc:spChg>
        <pc:spChg chg="mod ord">
          <ac:chgData name="Kuula Anna-Stina" userId="7268a26c-074a-4576-8e9c-a5e8d29952c7" providerId="ADAL" clId="{F1CEA487-AD58-44FA-8425-C43B87B8B308}" dt="2024-06-11T08:13:37.933" v="821" actId="13244"/>
          <ac:spMkLst>
            <pc:docMk/>
            <pc:sldMk cId="272375595" sldId="310"/>
            <ac:spMk id="3" creationId="{FB17B90C-DB6F-549C-2136-515723076FCD}"/>
          </ac:spMkLst>
        </pc:spChg>
        <pc:spChg chg="mod ord">
          <ac:chgData name="Kuula Anna-Stina" userId="7268a26c-074a-4576-8e9c-a5e8d29952c7" providerId="ADAL" clId="{F1CEA487-AD58-44FA-8425-C43B87B8B308}" dt="2024-06-11T08:13:39.020" v="822" actId="962"/>
          <ac:spMkLst>
            <pc:docMk/>
            <pc:sldMk cId="272375595" sldId="310"/>
            <ac:spMk id="4" creationId="{9BA58747-99DB-CBC2-D3A5-B4E1E3A9B7E1}"/>
          </ac:spMkLst>
        </pc:spChg>
        <pc:spChg chg="mod ord">
          <ac:chgData name="Kuula Anna-Stina" userId="7268a26c-074a-4576-8e9c-a5e8d29952c7" providerId="ADAL" clId="{F1CEA487-AD58-44FA-8425-C43B87B8B308}" dt="2024-06-11T08:13:39.808" v="823" actId="962"/>
          <ac:spMkLst>
            <pc:docMk/>
            <pc:sldMk cId="272375595" sldId="310"/>
            <ac:spMk id="5" creationId="{ED84AD60-63FF-3644-DCCC-9966633355CE}"/>
          </ac:spMkLst>
        </pc:spChg>
        <pc:spChg chg="mod">
          <ac:chgData name="Kuula Anna-Stina" userId="7268a26c-074a-4576-8e9c-a5e8d29952c7" providerId="ADAL" clId="{F1CEA487-AD58-44FA-8425-C43B87B8B308}" dt="2024-06-06T12:59:04.012" v="604" actId="1035"/>
          <ac:spMkLst>
            <pc:docMk/>
            <pc:sldMk cId="272375595" sldId="310"/>
            <ac:spMk id="6" creationId="{B95F9BB3-2E72-41C2-FB5A-D6CFAA1FD768}"/>
          </ac:spMkLst>
        </pc:spChg>
        <pc:spChg chg="add del mod">
          <ac:chgData name="Kuula Anna-Stina" userId="7268a26c-074a-4576-8e9c-a5e8d29952c7" providerId="ADAL" clId="{F1CEA487-AD58-44FA-8425-C43B87B8B308}" dt="2024-06-06T12:58:27.540" v="583" actId="6264"/>
          <ac:spMkLst>
            <pc:docMk/>
            <pc:sldMk cId="272375595" sldId="310"/>
            <ac:spMk id="7" creationId="{BE9C8F4D-1445-3B96-321C-5A56F74E1838}"/>
          </ac:spMkLst>
        </pc:spChg>
        <pc:spChg chg="add del mod">
          <ac:chgData name="Kuula Anna-Stina" userId="7268a26c-074a-4576-8e9c-a5e8d29952c7" providerId="ADAL" clId="{F1CEA487-AD58-44FA-8425-C43B87B8B308}" dt="2024-06-06T12:58:27.540" v="583" actId="6264"/>
          <ac:spMkLst>
            <pc:docMk/>
            <pc:sldMk cId="272375595" sldId="310"/>
            <ac:spMk id="8" creationId="{31091D0B-2026-35F8-22BE-217235855D72}"/>
          </ac:spMkLst>
        </pc:spChg>
        <pc:spChg chg="add del mod">
          <ac:chgData name="Kuula Anna-Stina" userId="7268a26c-074a-4576-8e9c-a5e8d29952c7" providerId="ADAL" clId="{F1CEA487-AD58-44FA-8425-C43B87B8B308}" dt="2024-06-06T12:58:27.540" v="583" actId="6264"/>
          <ac:spMkLst>
            <pc:docMk/>
            <pc:sldMk cId="272375595" sldId="310"/>
            <ac:spMk id="9" creationId="{DBF15AD6-83DC-B436-FC28-AA46691AECEB}"/>
          </ac:spMkLst>
        </pc:spChg>
        <pc:spChg chg="add del mod">
          <ac:chgData name="Kuula Anna-Stina" userId="7268a26c-074a-4576-8e9c-a5e8d29952c7" providerId="ADAL" clId="{F1CEA487-AD58-44FA-8425-C43B87B8B308}" dt="2024-06-06T12:58:27.540" v="583" actId="6264"/>
          <ac:spMkLst>
            <pc:docMk/>
            <pc:sldMk cId="272375595" sldId="310"/>
            <ac:spMk id="10" creationId="{E1EC0D0B-BD5E-8CAA-6B86-6CBC029D697E}"/>
          </ac:spMkLst>
        </pc:spChg>
      </pc:sldChg>
      <pc:sldChg chg="addSp delSp modSp mod chgLayout">
        <pc:chgData name="Kuula Anna-Stina" userId="7268a26c-074a-4576-8e9c-a5e8d29952c7" providerId="ADAL" clId="{F1CEA487-AD58-44FA-8425-C43B87B8B308}" dt="2024-06-11T08:13:16.549" v="820" actId="3626"/>
        <pc:sldMkLst>
          <pc:docMk/>
          <pc:sldMk cId="3887950360" sldId="311"/>
        </pc:sldMkLst>
        <pc:spChg chg="mod ord">
          <ac:chgData name="Kuula Anna-Stina" userId="7268a26c-074a-4576-8e9c-a5e8d29952c7" providerId="ADAL" clId="{F1CEA487-AD58-44FA-8425-C43B87B8B308}" dt="2024-06-11T08:12:54.554" v="819" actId="3626"/>
          <ac:spMkLst>
            <pc:docMk/>
            <pc:sldMk cId="3887950360" sldId="311"/>
            <ac:spMk id="2" creationId="{7F3D6055-CA92-2815-5864-AFE28B96FBB5}"/>
          </ac:spMkLst>
        </pc:spChg>
        <pc:spChg chg="mod ord">
          <ac:chgData name="Kuula Anna-Stina" userId="7268a26c-074a-4576-8e9c-a5e8d29952c7" providerId="ADAL" clId="{F1CEA487-AD58-44FA-8425-C43B87B8B308}" dt="2024-06-11T08:12:03.775" v="818" actId="13244"/>
          <ac:spMkLst>
            <pc:docMk/>
            <pc:sldMk cId="3887950360" sldId="311"/>
            <ac:spMk id="3" creationId="{52D64F86-B692-C280-1EC9-F92155A1679D}"/>
          </ac:spMkLst>
        </pc:spChg>
        <pc:spChg chg="add del mod">
          <ac:chgData name="Kuula Anna-Stina" userId="7268a26c-074a-4576-8e9c-a5e8d29952c7" providerId="ADAL" clId="{F1CEA487-AD58-44FA-8425-C43B87B8B308}" dt="2024-06-06T12:58:10.669" v="581" actId="6264"/>
          <ac:spMkLst>
            <pc:docMk/>
            <pc:sldMk cId="3887950360" sldId="311"/>
            <ac:spMk id="4" creationId="{B229F9F3-830C-1990-84DD-04AC486A7051}"/>
          </ac:spMkLst>
        </pc:spChg>
        <pc:spChg chg="add del mod">
          <ac:chgData name="Kuula Anna-Stina" userId="7268a26c-074a-4576-8e9c-a5e8d29952c7" providerId="ADAL" clId="{F1CEA487-AD58-44FA-8425-C43B87B8B308}" dt="2024-06-06T12:58:10.669" v="581" actId="6264"/>
          <ac:spMkLst>
            <pc:docMk/>
            <pc:sldMk cId="3887950360" sldId="311"/>
            <ac:spMk id="5" creationId="{B8803B37-BD47-D628-F044-726C94828191}"/>
          </ac:spMkLst>
        </pc:spChg>
        <pc:spChg chg="mod">
          <ac:chgData name="Kuula Anna-Stina" userId="7268a26c-074a-4576-8e9c-a5e8d29952c7" providerId="ADAL" clId="{F1CEA487-AD58-44FA-8425-C43B87B8B308}" dt="2024-06-11T08:13:16.549" v="820" actId="3626"/>
          <ac:spMkLst>
            <pc:docMk/>
            <pc:sldMk cId="3887950360" sldId="311"/>
            <ac:spMk id="6" creationId="{D3793D52-2AC6-4440-81CA-7DADABAC3988}"/>
          </ac:spMkLst>
        </pc:spChg>
      </pc:sldChg>
      <pc:sldChg chg="addSp delSp modSp mod chgLayout">
        <pc:chgData name="Kuula Anna-Stina" userId="7268a26c-074a-4576-8e9c-a5e8d29952c7" providerId="ADAL" clId="{F1CEA487-AD58-44FA-8425-C43B87B8B308}" dt="2024-06-11T08:10:10.376" v="807" actId="13244"/>
        <pc:sldMkLst>
          <pc:docMk/>
          <pc:sldMk cId="3120122576" sldId="312"/>
        </pc:sldMkLst>
        <pc:spChg chg="mod ord">
          <ac:chgData name="Kuula Anna-Stina" userId="7268a26c-074a-4576-8e9c-a5e8d29952c7" providerId="ADAL" clId="{F1CEA487-AD58-44FA-8425-C43B87B8B308}" dt="2024-06-06T12:57:24.776" v="569" actId="14100"/>
          <ac:spMkLst>
            <pc:docMk/>
            <pc:sldMk cId="3120122576" sldId="312"/>
            <ac:spMk id="2" creationId="{D4CAF150-8BD2-3BBA-F163-E8CD7AFCD841}"/>
          </ac:spMkLst>
        </pc:spChg>
        <pc:spChg chg="mod ord">
          <ac:chgData name="Kuula Anna-Stina" userId="7268a26c-074a-4576-8e9c-a5e8d29952c7" providerId="ADAL" clId="{F1CEA487-AD58-44FA-8425-C43B87B8B308}" dt="2024-06-11T08:10:10.376" v="807" actId="13244"/>
          <ac:spMkLst>
            <pc:docMk/>
            <pc:sldMk cId="3120122576" sldId="312"/>
            <ac:spMk id="3" creationId="{48AD2EE4-6DDE-14DE-E659-AB88EC3C7F8F}"/>
          </ac:spMkLst>
        </pc:spChg>
        <pc:spChg chg="add del mod">
          <ac:chgData name="Kuula Anna-Stina" userId="7268a26c-074a-4576-8e9c-a5e8d29952c7" providerId="ADAL" clId="{F1CEA487-AD58-44FA-8425-C43B87B8B308}" dt="2024-06-06T12:57:20.640" v="568" actId="6264"/>
          <ac:spMkLst>
            <pc:docMk/>
            <pc:sldMk cId="3120122576" sldId="312"/>
            <ac:spMk id="4" creationId="{41EAB058-DD08-AC5A-0804-5E6A350FF304}"/>
          </ac:spMkLst>
        </pc:spChg>
        <pc:spChg chg="mod">
          <ac:chgData name="Kuula Anna-Stina" userId="7268a26c-074a-4576-8e9c-a5e8d29952c7" providerId="ADAL" clId="{F1CEA487-AD58-44FA-8425-C43B87B8B308}" dt="2024-06-06T12:57:40.158" v="573" actId="207"/>
          <ac:spMkLst>
            <pc:docMk/>
            <pc:sldMk cId="3120122576" sldId="312"/>
            <ac:spMk id="6" creationId="{C13258F5-AB6D-7C1A-E7AE-60E8CF8C7089}"/>
          </ac:spMkLst>
        </pc:spChg>
        <pc:spChg chg="add del mod">
          <ac:chgData name="Kuula Anna-Stina" userId="7268a26c-074a-4576-8e9c-a5e8d29952c7" providerId="ADAL" clId="{F1CEA487-AD58-44FA-8425-C43B87B8B308}" dt="2024-06-06T12:57:20.640" v="568" actId="6264"/>
          <ac:spMkLst>
            <pc:docMk/>
            <pc:sldMk cId="3120122576" sldId="312"/>
            <ac:spMk id="7" creationId="{20777EB7-8CFC-3605-5EA1-E3DFB87C137C}"/>
          </ac:spMkLst>
        </pc:spChg>
      </pc:sldChg>
      <pc:sldChg chg="addSp delSp modSp mod chgLayout">
        <pc:chgData name="Kuula Anna-Stina" userId="7268a26c-074a-4576-8e9c-a5e8d29952c7" providerId="ADAL" clId="{F1CEA487-AD58-44FA-8425-C43B87B8B308}" dt="2024-06-11T08:14:58.249" v="848" actId="13244"/>
        <pc:sldMkLst>
          <pc:docMk/>
          <pc:sldMk cId="2001232218" sldId="313"/>
        </pc:sldMkLst>
        <pc:spChg chg="mod ord">
          <ac:chgData name="Kuula Anna-Stina" userId="7268a26c-074a-4576-8e9c-a5e8d29952c7" providerId="ADAL" clId="{F1CEA487-AD58-44FA-8425-C43B87B8B308}" dt="2024-06-06T13:02:28.714" v="705" actId="6264"/>
          <ac:spMkLst>
            <pc:docMk/>
            <pc:sldMk cId="2001232218" sldId="313"/>
            <ac:spMk id="2" creationId="{A07F0FD1-B035-37AD-6B8C-2EF87D2FDD32}"/>
          </ac:spMkLst>
        </pc:spChg>
        <pc:spChg chg="mod ord">
          <ac:chgData name="Kuula Anna-Stina" userId="7268a26c-074a-4576-8e9c-a5e8d29952c7" providerId="ADAL" clId="{F1CEA487-AD58-44FA-8425-C43B87B8B308}" dt="2024-06-11T08:14:58.249" v="848" actId="13244"/>
          <ac:spMkLst>
            <pc:docMk/>
            <pc:sldMk cId="2001232218" sldId="313"/>
            <ac:spMk id="3" creationId="{56F799D8-2FB0-96AA-14A8-ABB183AE96FA}"/>
          </ac:spMkLst>
        </pc:spChg>
        <pc:spChg chg="add del mod">
          <ac:chgData name="Kuula Anna-Stina" userId="7268a26c-074a-4576-8e9c-a5e8d29952c7" providerId="ADAL" clId="{F1CEA487-AD58-44FA-8425-C43B87B8B308}" dt="2024-06-06T13:02:28.714" v="705" actId="6264"/>
          <ac:spMkLst>
            <pc:docMk/>
            <pc:sldMk cId="2001232218" sldId="313"/>
            <ac:spMk id="5" creationId="{B534A7B5-1E01-B0A3-8673-E51D5DB55342}"/>
          </ac:spMkLst>
        </pc:spChg>
        <pc:spChg chg="add del mod">
          <ac:chgData name="Kuula Anna-Stina" userId="7268a26c-074a-4576-8e9c-a5e8d29952c7" providerId="ADAL" clId="{F1CEA487-AD58-44FA-8425-C43B87B8B308}" dt="2024-06-06T13:02:28.714" v="705" actId="6264"/>
          <ac:spMkLst>
            <pc:docMk/>
            <pc:sldMk cId="2001232218" sldId="313"/>
            <ac:spMk id="6" creationId="{4FF032B5-AC71-A204-0494-4BC496BC02D5}"/>
          </ac:spMkLst>
        </pc:spChg>
        <pc:graphicFrameChg chg="mod modGraphic">
          <ac:chgData name="Kuula Anna-Stina" userId="7268a26c-074a-4576-8e9c-a5e8d29952c7" providerId="ADAL" clId="{F1CEA487-AD58-44FA-8425-C43B87B8B308}" dt="2024-06-06T13:03:10.214" v="775" actId="1036"/>
          <ac:graphicFrameMkLst>
            <pc:docMk/>
            <pc:sldMk cId="2001232218" sldId="313"/>
            <ac:graphicFrameMk id="4" creationId="{91A7EABA-9759-2EC6-99C9-E885E78726B6}"/>
          </ac:graphicFrameMkLst>
        </pc:graphicFrameChg>
      </pc:sldChg>
      <pc:sldChg chg="addSp delSp modSp mod chgLayout">
        <pc:chgData name="Kuula Anna-Stina" userId="7268a26c-074a-4576-8e9c-a5e8d29952c7" providerId="ADAL" clId="{F1CEA487-AD58-44FA-8425-C43B87B8B308}" dt="2024-06-11T08:13:54.338" v="826" actId="962"/>
        <pc:sldMkLst>
          <pc:docMk/>
          <pc:sldMk cId="1238677060" sldId="314"/>
        </pc:sldMkLst>
        <pc:spChg chg="mod ord">
          <ac:chgData name="Kuula Anna-Stina" userId="7268a26c-074a-4576-8e9c-a5e8d29952c7" providerId="ADAL" clId="{F1CEA487-AD58-44FA-8425-C43B87B8B308}" dt="2024-06-06T12:59:08.386" v="606" actId="27636"/>
          <ac:spMkLst>
            <pc:docMk/>
            <pc:sldMk cId="1238677060" sldId="314"/>
            <ac:spMk id="2" creationId="{3759E1B1-CB02-0777-1191-C03CB07095F2}"/>
          </ac:spMkLst>
        </pc:spChg>
        <pc:spChg chg="mod ord">
          <ac:chgData name="Kuula Anna-Stina" userId="7268a26c-074a-4576-8e9c-a5e8d29952c7" providerId="ADAL" clId="{F1CEA487-AD58-44FA-8425-C43B87B8B308}" dt="2024-06-11T08:13:52.839" v="824" actId="13244"/>
          <ac:spMkLst>
            <pc:docMk/>
            <pc:sldMk cId="1238677060" sldId="314"/>
            <ac:spMk id="3" creationId="{007E4C32-71FB-E89A-6872-FC50875F8304}"/>
          </ac:spMkLst>
        </pc:spChg>
        <pc:spChg chg="mod ord">
          <ac:chgData name="Kuula Anna-Stina" userId="7268a26c-074a-4576-8e9c-a5e8d29952c7" providerId="ADAL" clId="{F1CEA487-AD58-44FA-8425-C43B87B8B308}" dt="2024-06-11T08:13:53.731" v="825" actId="962"/>
          <ac:spMkLst>
            <pc:docMk/>
            <pc:sldMk cId="1238677060" sldId="314"/>
            <ac:spMk id="4" creationId="{EC4294B4-7E84-6E68-7F62-6F66FB9423BE}"/>
          </ac:spMkLst>
        </pc:spChg>
        <pc:spChg chg="mod ord">
          <ac:chgData name="Kuula Anna-Stina" userId="7268a26c-074a-4576-8e9c-a5e8d29952c7" providerId="ADAL" clId="{F1CEA487-AD58-44FA-8425-C43B87B8B308}" dt="2024-06-11T08:13:54.338" v="826" actId="962"/>
          <ac:spMkLst>
            <pc:docMk/>
            <pc:sldMk cId="1238677060" sldId="314"/>
            <ac:spMk id="5" creationId="{A627EB67-B654-8F01-2E8D-BA191FE4796A}"/>
          </ac:spMkLst>
        </pc:spChg>
        <pc:spChg chg="add del mod">
          <ac:chgData name="Kuula Anna-Stina" userId="7268a26c-074a-4576-8e9c-a5e8d29952c7" providerId="ADAL" clId="{F1CEA487-AD58-44FA-8425-C43B87B8B308}" dt="2024-06-06T12:59:08.370" v="605" actId="6264"/>
          <ac:spMkLst>
            <pc:docMk/>
            <pc:sldMk cId="1238677060" sldId="314"/>
            <ac:spMk id="6" creationId="{F1D5B111-8652-0062-EFBA-F4019893F120}"/>
          </ac:spMkLst>
        </pc:spChg>
        <pc:spChg chg="del mod">
          <ac:chgData name="Kuula Anna-Stina" userId="7268a26c-074a-4576-8e9c-a5e8d29952c7" providerId="ADAL" clId="{F1CEA487-AD58-44FA-8425-C43B87B8B308}" dt="2024-06-06T13:00:07.487" v="631" actId="478"/>
          <ac:spMkLst>
            <pc:docMk/>
            <pc:sldMk cId="1238677060" sldId="314"/>
            <ac:spMk id="7" creationId="{6F4FAE59-61EA-B2EC-62D2-65059CFB40CE}"/>
          </ac:spMkLst>
        </pc:spChg>
        <pc:spChg chg="add del mod">
          <ac:chgData name="Kuula Anna-Stina" userId="7268a26c-074a-4576-8e9c-a5e8d29952c7" providerId="ADAL" clId="{F1CEA487-AD58-44FA-8425-C43B87B8B308}" dt="2024-06-06T12:59:08.370" v="605" actId="6264"/>
          <ac:spMkLst>
            <pc:docMk/>
            <pc:sldMk cId="1238677060" sldId="314"/>
            <ac:spMk id="8" creationId="{CEFB66CE-C46D-AB58-18B9-1C41D2DFE670}"/>
          </ac:spMkLst>
        </pc:spChg>
        <pc:spChg chg="add del mod">
          <ac:chgData name="Kuula Anna-Stina" userId="7268a26c-074a-4576-8e9c-a5e8d29952c7" providerId="ADAL" clId="{F1CEA487-AD58-44FA-8425-C43B87B8B308}" dt="2024-06-06T12:59:08.370" v="605" actId="6264"/>
          <ac:spMkLst>
            <pc:docMk/>
            <pc:sldMk cId="1238677060" sldId="314"/>
            <ac:spMk id="9" creationId="{2ADAF489-DC43-C3DC-36CA-4D509585E026}"/>
          </ac:spMkLst>
        </pc:spChg>
        <pc:spChg chg="add del mod">
          <ac:chgData name="Kuula Anna-Stina" userId="7268a26c-074a-4576-8e9c-a5e8d29952c7" providerId="ADAL" clId="{F1CEA487-AD58-44FA-8425-C43B87B8B308}" dt="2024-06-06T12:59:08.370" v="605" actId="6264"/>
          <ac:spMkLst>
            <pc:docMk/>
            <pc:sldMk cId="1238677060" sldId="314"/>
            <ac:spMk id="10" creationId="{F76A0192-8342-E49E-1B2C-A1B85B120104}"/>
          </ac:spMkLst>
        </pc:spChg>
        <pc:spChg chg="add del mod">
          <ac:chgData name="Kuula Anna-Stina" userId="7268a26c-074a-4576-8e9c-a5e8d29952c7" providerId="ADAL" clId="{F1CEA487-AD58-44FA-8425-C43B87B8B308}" dt="2024-06-06T13:00:05.842" v="630" actId="478"/>
          <ac:spMkLst>
            <pc:docMk/>
            <pc:sldMk cId="1238677060" sldId="314"/>
            <ac:spMk id="11" creationId="{63E3E70A-EB40-2CB3-87B2-D6391E33C735}"/>
          </ac:spMkLst>
        </pc:spChg>
        <pc:spChg chg="add mod">
          <ac:chgData name="Kuula Anna-Stina" userId="7268a26c-074a-4576-8e9c-a5e8d29952c7" providerId="ADAL" clId="{F1CEA487-AD58-44FA-8425-C43B87B8B308}" dt="2024-06-06T13:00:08.452" v="632"/>
          <ac:spMkLst>
            <pc:docMk/>
            <pc:sldMk cId="1238677060" sldId="314"/>
            <ac:spMk id="12" creationId="{E31930B5-DFAA-53DE-F2A4-D51308554800}"/>
          </ac:spMkLst>
        </pc:spChg>
      </pc:sldChg>
      <pc:sldChg chg="addSp delSp modSp mod chgLayout">
        <pc:chgData name="Kuula Anna-Stina" userId="7268a26c-074a-4576-8e9c-a5e8d29952c7" providerId="ADAL" clId="{F1CEA487-AD58-44FA-8425-C43B87B8B308}" dt="2024-06-11T08:14:49.914" v="847" actId="20577"/>
        <pc:sldMkLst>
          <pc:docMk/>
          <pc:sldMk cId="3133386027" sldId="315"/>
        </pc:sldMkLst>
        <pc:spChg chg="mod ord">
          <ac:chgData name="Kuula Anna-Stina" userId="7268a26c-074a-4576-8e9c-a5e8d29952c7" providerId="ADAL" clId="{F1CEA487-AD58-44FA-8425-C43B87B8B308}" dt="2024-06-11T08:14:49.914" v="847" actId="20577"/>
          <ac:spMkLst>
            <pc:docMk/>
            <pc:sldMk cId="3133386027" sldId="315"/>
            <ac:spMk id="2" creationId="{0C30908D-C9D5-0AF6-6376-3E4043E52635}"/>
          </ac:spMkLst>
        </pc:spChg>
        <pc:spChg chg="mod ord">
          <ac:chgData name="Kuula Anna-Stina" userId="7268a26c-074a-4576-8e9c-a5e8d29952c7" providerId="ADAL" clId="{F1CEA487-AD58-44FA-8425-C43B87B8B308}" dt="2024-06-11T08:14:01.794" v="827" actId="13244"/>
          <ac:spMkLst>
            <pc:docMk/>
            <pc:sldMk cId="3133386027" sldId="315"/>
            <ac:spMk id="3" creationId="{50EA86AF-3946-0F86-846E-5F9DFCBDB071}"/>
          </ac:spMkLst>
        </pc:spChg>
        <pc:spChg chg="mod ord">
          <ac:chgData name="Kuula Anna-Stina" userId="7268a26c-074a-4576-8e9c-a5e8d29952c7" providerId="ADAL" clId="{F1CEA487-AD58-44FA-8425-C43B87B8B308}" dt="2024-06-11T08:14:02.858" v="828" actId="962"/>
          <ac:spMkLst>
            <pc:docMk/>
            <pc:sldMk cId="3133386027" sldId="315"/>
            <ac:spMk id="4" creationId="{DA4DA075-F5FF-3F1E-6A5A-EE74648FBD5F}"/>
          </ac:spMkLst>
        </pc:spChg>
        <pc:spChg chg="mod ord">
          <ac:chgData name="Kuula Anna-Stina" userId="7268a26c-074a-4576-8e9c-a5e8d29952c7" providerId="ADAL" clId="{F1CEA487-AD58-44FA-8425-C43B87B8B308}" dt="2024-06-11T08:14:03.528" v="829" actId="962"/>
          <ac:spMkLst>
            <pc:docMk/>
            <pc:sldMk cId="3133386027" sldId="315"/>
            <ac:spMk id="5" creationId="{999AAA53-6E44-ED0F-A8D5-AF31A4583296}"/>
          </ac:spMkLst>
        </pc:spChg>
        <pc:spChg chg="add del mod">
          <ac:chgData name="Kuula Anna-Stina" userId="7268a26c-074a-4576-8e9c-a5e8d29952c7" providerId="ADAL" clId="{F1CEA487-AD58-44FA-8425-C43B87B8B308}" dt="2024-06-06T13:00:13.505" v="633" actId="6264"/>
          <ac:spMkLst>
            <pc:docMk/>
            <pc:sldMk cId="3133386027" sldId="315"/>
            <ac:spMk id="6" creationId="{BAD4071B-AAD2-C5F6-ACEE-FEC50FD2577A}"/>
          </ac:spMkLst>
        </pc:spChg>
        <pc:spChg chg="add del mod">
          <ac:chgData name="Kuula Anna-Stina" userId="7268a26c-074a-4576-8e9c-a5e8d29952c7" providerId="ADAL" clId="{F1CEA487-AD58-44FA-8425-C43B87B8B308}" dt="2024-06-06T13:00:13.505" v="633" actId="6264"/>
          <ac:spMkLst>
            <pc:docMk/>
            <pc:sldMk cId="3133386027" sldId="315"/>
            <ac:spMk id="7" creationId="{F1A50A5A-D576-C581-6031-91AA9A10E80C}"/>
          </ac:spMkLst>
        </pc:spChg>
        <pc:spChg chg="add del mod">
          <ac:chgData name="Kuula Anna-Stina" userId="7268a26c-074a-4576-8e9c-a5e8d29952c7" providerId="ADAL" clId="{F1CEA487-AD58-44FA-8425-C43B87B8B308}" dt="2024-06-06T13:00:13.505" v="633" actId="6264"/>
          <ac:spMkLst>
            <pc:docMk/>
            <pc:sldMk cId="3133386027" sldId="315"/>
            <ac:spMk id="8" creationId="{51A8773D-F3D2-121A-BB73-4C975269FE61}"/>
          </ac:spMkLst>
        </pc:spChg>
        <pc:spChg chg="add del mod">
          <ac:chgData name="Kuula Anna-Stina" userId="7268a26c-074a-4576-8e9c-a5e8d29952c7" providerId="ADAL" clId="{F1CEA487-AD58-44FA-8425-C43B87B8B308}" dt="2024-06-06T13:00:13.505" v="633" actId="6264"/>
          <ac:spMkLst>
            <pc:docMk/>
            <pc:sldMk cId="3133386027" sldId="315"/>
            <ac:spMk id="9" creationId="{A1B665A5-B73F-C719-8C48-3BEAEF077410}"/>
          </ac:spMkLst>
        </pc:spChg>
      </pc:sldChg>
      <pc:sldChg chg="modSp mod">
        <pc:chgData name="Kuula Anna-Stina" userId="7268a26c-074a-4576-8e9c-a5e8d29952c7" providerId="ADAL" clId="{F1CEA487-AD58-44FA-8425-C43B87B8B308}" dt="2024-06-11T08:18:20.578" v="861" actId="3626"/>
        <pc:sldMkLst>
          <pc:docMk/>
          <pc:sldMk cId="3515281370" sldId="328"/>
        </pc:sldMkLst>
        <pc:spChg chg="mod">
          <ac:chgData name="Kuula Anna-Stina" userId="7268a26c-074a-4576-8e9c-a5e8d29952c7" providerId="ADAL" clId="{F1CEA487-AD58-44FA-8425-C43B87B8B308}" dt="2024-06-11T08:18:20.578" v="861" actId="3626"/>
          <ac:spMkLst>
            <pc:docMk/>
            <pc:sldMk cId="3515281370" sldId="328"/>
            <ac:spMk id="2" creationId="{B7BAA6C2-49E4-D76E-AB12-1FE7DE8ED173}"/>
          </ac:spMkLst>
        </pc:spChg>
        <pc:spChg chg="mod">
          <ac:chgData name="Kuula Anna-Stina" userId="7268a26c-074a-4576-8e9c-a5e8d29952c7" providerId="ADAL" clId="{F1CEA487-AD58-44FA-8425-C43B87B8B308}" dt="2024-06-11T08:15:04.679" v="849" actId="13244"/>
          <ac:spMkLst>
            <pc:docMk/>
            <pc:sldMk cId="3515281370" sldId="328"/>
            <ac:spMk id="3" creationId="{0EEFE376-802B-A8F5-B94E-149C0663DBEE}"/>
          </ac:spMkLst>
        </pc:spChg>
      </pc:sldChg>
      <pc:sldMasterChg chg="modSldLayout">
        <pc:chgData name="Kuula Anna-Stina" userId="7268a26c-074a-4576-8e9c-a5e8d29952c7" providerId="ADAL" clId="{F1CEA487-AD58-44FA-8425-C43B87B8B308}" dt="2024-06-06T12:51:27.392" v="0" actId="207"/>
        <pc:sldMasterMkLst>
          <pc:docMk/>
          <pc:sldMasterMk cId="2499683399" sldId="2147483648"/>
        </pc:sldMasterMkLst>
        <pc:sldLayoutChg chg="modSp">
          <pc:chgData name="Kuula Anna-Stina" userId="7268a26c-074a-4576-8e9c-a5e8d29952c7" providerId="ADAL" clId="{F1CEA487-AD58-44FA-8425-C43B87B8B308}" dt="2024-06-06T12:51:27.392" v="0" actId="207"/>
          <pc:sldLayoutMkLst>
            <pc:docMk/>
            <pc:sldMasterMk cId="2499683399" sldId="2147483648"/>
            <pc:sldLayoutMk cId="1920815520" sldId="2147483661"/>
          </pc:sldLayoutMkLst>
          <pc:spChg chg="mod">
            <ac:chgData name="Kuula Anna-Stina" userId="7268a26c-074a-4576-8e9c-a5e8d29952c7" providerId="ADAL" clId="{F1CEA487-AD58-44FA-8425-C43B87B8B308}" dt="2024-06-06T12:51:27.392" v="0" actId="207"/>
            <ac:spMkLst>
              <pc:docMk/>
              <pc:sldMasterMk cId="2499683399" sldId="2147483648"/>
              <pc:sldLayoutMk cId="1920815520" sldId="2147483661"/>
              <ac:spMk id="5" creationId="{00000000-0000-0000-0000-000000000000}"/>
            </ac:spMkLst>
          </pc:spChg>
          <pc:spChg chg="mod">
            <ac:chgData name="Kuula Anna-Stina" userId="7268a26c-074a-4576-8e9c-a5e8d29952c7" providerId="ADAL" clId="{F1CEA487-AD58-44FA-8425-C43B87B8B308}" dt="2024-06-06T12:51:27.392" v="0" actId="207"/>
            <ac:spMkLst>
              <pc:docMk/>
              <pc:sldMasterMk cId="2499683399" sldId="2147483648"/>
              <pc:sldLayoutMk cId="1920815520" sldId="2147483661"/>
              <ac:spMk id="6" creationId="{00000000-0000-0000-0000-000000000000}"/>
            </ac:spMkLst>
          </pc:spChg>
        </pc:sldLayoutChg>
      </pc:sldMasterChg>
    </pc:docChg>
  </pc:docChgLst>
  <pc:docChgLst>
    <pc:chgData name="Riihinen Arto" userId="S::arto.riihinen@jamk.fi::194264d8-24f7-4ea2-8b93-242d3e21545f" providerId="AD" clId="Web-{4292598F-7A7E-478B-B419-67AA5F08AA14}"/>
    <pc:docChg chg="addSld delSld modSld">
      <pc:chgData name="Riihinen Arto" userId="S::arto.riihinen@jamk.fi::194264d8-24f7-4ea2-8b93-242d3e21545f" providerId="AD" clId="Web-{4292598F-7A7E-478B-B419-67AA5F08AA14}" dt="2024-04-17T21:09:17.055" v="9"/>
      <pc:docMkLst>
        <pc:docMk/>
      </pc:docMkLst>
      <pc:sldChg chg="modSp">
        <pc:chgData name="Riihinen Arto" userId="S::arto.riihinen@jamk.fi::194264d8-24f7-4ea2-8b93-242d3e21545f" providerId="AD" clId="Web-{4292598F-7A7E-478B-B419-67AA5F08AA14}" dt="2024-04-17T21:08:58.180" v="6" actId="20577"/>
        <pc:sldMkLst>
          <pc:docMk/>
          <pc:sldMk cId="1321143066" sldId="299"/>
        </pc:sldMkLst>
        <pc:spChg chg="mod">
          <ac:chgData name="Riihinen Arto" userId="S::arto.riihinen@jamk.fi::194264d8-24f7-4ea2-8b93-242d3e21545f" providerId="AD" clId="Web-{4292598F-7A7E-478B-B419-67AA5F08AA14}" dt="2024-04-17T21:08:58.180" v="6" actId="20577"/>
          <ac:spMkLst>
            <pc:docMk/>
            <pc:sldMk cId="1321143066" sldId="299"/>
            <ac:spMk id="5" creationId="{FFF0FB8A-F2D9-3D3C-CDE3-A9A5CFA9A35F}"/>
          </ac:spMkLst>
        </pc:spChg>
      </pc:sldChg>
      <pc:sldChg chg="add del">
        <pc:chgData name="Riihinen Arto" userId="S::arto.riihinen@jamk.fi::194264d8-24f7-4ea2-8b93-242d3e21545f" providerId="AD" clId="Web-{4292598F-7A7E-478B-B419-67AA5F08AA14}" dt="2024-04-17T21:09:17.055" v="9"/>
        <pc:sldMkLst>
          <pc:docMk/>
          <pc:sldMk cId="1549067521" sldId="327"/>
        </pc:sldMkLst>
      </pc:sldChg>
    </pc:docChg>
  </pc:docChgLst>
  <pc:docChgLst>
    <pc:chgData name="Riihinen Arto" userId="S::arto.riihinen@jamk.fi::194264d8-24f7-4ea2-8b93-242d3e21545f" providerId="AD" clId="Web-{31955DA8-25CD-4D1A-B899-51F890CDBDB3}"/>
    <pc:docChg chg="modSld">
      <pc:chgData name="Riihinen Arto" userId="S::arto.riihinen@jamk.fi::194264d8-24f7-4ea2-8b93-242d3e21545f" providerId="AD" clId="Web-{31955DA8-25CD-4D1A-B899-51F890CDBDB3}" dt="2024-04-18T06:02:16.456" v="1" actId="20577"/>
      <pc:docMkLst>
        <pc:docMk/>
      </pc:docMkLst>
      <pc:sldChg chg="modSp">
        <pc:chgData name="Riihinen Arto" userId="S::arto.riihinen@jamk.fi::194264d8-24f7-4ea2-8b93-242d3e21545f" providerId="AD" clId="Web-{31955DA8-25CD-4D1A-B899-51F890CDBDB3}" dt="2024-04-18T06:02:16.456" v="1" actId="20577"/>
        <pc:sldMkLst>
          <pc:docMk/>
          <pc:sldMk cId="3884525928" sldId="305"/>
        </pc:sldMkLst>
        <pc:spChg chg="mod">
          <ac:chgData name="Riihinen Arto" userId="S::arto.riihinen@jamk.fi::194264d8-24f7-4ea2-8b93-242d3e21545f" providerId="AD" clId="Web-{31955DA8-25CD-4D1A-B899-51F890CDBDB3}" dt="2024-04-18T06:02:16.456" v="1" actId="20577"/>
          <ac:spMkLst>
            <pc:docMk/>
            <pc:sldMk cId="3884525928" sldId="305"/>
            <ac:spMk id="2" creationId="{CAA1986F-9189-E4B7-CC07-6B01DB549971}"/>
          </ac:spMkLst>
        </pc:spChg>
      </pc:sldChg>
    </pc:docChg>
  </pc:docChgLst>
  <pc:docChgLst>
    <pc:chgData name="Riihinen Arto" userId="S::arto.riihinen@jamk.fi::194264d8-24f7-4ea2-8b93-242d3e21545f" providerId="AD" clId="Web-{8BBFBE6E-6033-4223-9222-0D2B684F15EE}"/>
    <pc:docChg chg="modSld">
      <pc:chgData name="Riihinen Arto" userId="S::arto.riihinen@jamk.fi::194264d8-24f7-4ea2-8b93-242d3e21545f" providerId="AD" clId="Web-{8BBFBE6E-6033-4223-9222-0D2B684F15EE}" dt="2024-04-17T22:50:27.099" v="18" actId="20577"/>
      <pc:docMkLst>
        <pc:docMk/>
      </pc:docMkLst>
      <pc:sldChg chg="modSp">
        <pc:chgData name="Riihinen Arto" userId="S::arto.riihinen@jamk.fi::194264d8-24f7-4ea2-8b93-242d3e21545f" providerId="AD" clId="Web-{8BBFBE6E-6033-4223-9222-0D2B684F15EE}" dt="2024-04-17T22:50:27.099" v="18" actId="20577"/>
        <pc:sldMkLst>
          <pc:docMk/>
          <pc:sldMk cId="3133386027" sldId="315"/>
        </pc:sldMkLst>
        <pc:spChg chg="mod">
          <ac:chgData name="Riihinen Arto" userId="S::arto.riihinen@jamk.fi::194264d8-24f7-4ea2-8b93-242d3e21545f" providerId="AD" clId="Web-{8BBFBE6E-6033-4223-9222-0D2B684F15EE}" dt="2024-04-17T22:50:27.099" v="18" actId="20577"/>
          <ac:spMkLst>
            <pc:docMk/>
            <pc:sldMk cId="3133386027" sldId="315"/>
            <ac:spMk id="2" creationId="{0C30908D-C9D5-0AF6-6376-3E4043E5263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D74B9-62E0-47DA-B6A4-7612ED1B9BDE}" type="datetimeFigureOut">
              <a:rPr lang="fi-FI" smtClean="0"/>
              <a:t>11.6.2024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C93B36-B3BA-4AC4-A276-7EDF9D3F0B42}" type="slidenum">
              <a:rPr lang="fi-FI" smtClean="0"/>
              <a:t>‹#›</a:t>
            </a:fld>
            <a:endParaRPr lang="fi-FI"/>
          </a:p>
        </p:txBody>
      </p:sp>
    </p:spTree>
    <p:extLst>
      <p:ext uri="{BB962C8B-B14F-4D97-AF65-F5344CB8AC3E}">
        <p14:creationId xmlns:p14="http://schemas.microsoft.com/office/powerpoint/2010/main" val="342307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857FA0-E334-D4BC-DED7-5042EFA7587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308A3EA-EE42-A600-D343-18CA4930D2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AFF29300-DAA8-9E3D-2016-8BBC5A845557}"/>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4059CD03-8B7A-BC0D-5ED7-DAE3DDA676A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8BB2D8F-BC9D-260B-6FB9-D0E5A398F08B}"/>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3080170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C2694C-D169-67EB-4A50-0BA8A4DA5431}"/>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E4081198-5419-4F15-7605-02657A76F5F9}"/>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F092D65-790B-65DE-8E33-8475170127AA}"/>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71F15DF8-786B-599E-798D-60075834304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23636FC-E540-6393-E263-E36292A5636A}"/>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4968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B97234F-0ED9-8E26-147C-74643B87EB3F}"/>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6C70B4F-462C-9542-41B7-D4D2F1CA870E}"/>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F4FD768-B54D-9210-15FE-F95D7600B7DC}"/>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0A221738-352E-53C6-CBD3-1D7644B3C77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1BEF92A-E9A3-0A1B-8FC0-566FF39B868C}"/>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3150135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7202"/>
            <a:ext cx="9520686" cy="1325563"/>
          </a:xfrm>
          <a:prstGeom prst="rect">
            <a:avLst/>
          </a:prstGeom>
        </p:spPr>
        <p:txBody>
          <a:bodyPr/>
          <a:lstStyle>
            <a:lvl1pPr algn="ctr">
              <a:defRPr sz="7400" b="1" i="0" baseline="0">
                <a:solidFill>
                  <a:schemeClr val="tx1"/>
                </a:solidFill>
              </a:defRPr>
            </a:lvl1pPr>
          </a:lstStyle>
          <a:p>
            <a:r>
              <a:rPr lang="en-US" dirty="0"/>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04301"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597091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pic>
        <p:nvPicPr>
          <p:cNvPr id="8" name="Picture 7" descr="A close up of a sign&#10;&#10;Description automatically generated">
            <a:extLst>
              <a:ext uri="{FF2B5EF4-FFF2-40B4-BE49-F238E27FC236}">
                <a16:creationId xmlns:a16="http://schemas.microsoft.com/office/drawing/2014/main" id="{A713033C-B1CA-7A21-AF73-7F47C49B053C}"/>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529763" y="4988045"/>
            <a:ext cx="3132473" cy="606285"/>
          </a:xfrm>
          <a:prstGeom prst="rect">
            <a:avLst/>
          </a:prstGeom>
        </p:spPr>
      </p:pic>
    </p:spTree>
    <p:extLst>
      <p:ext uri="{BB962C8B-B14F-4D97-AF65-F5344CB8AC3E}">
        <p14:creationId xmlns:p14="http://schemas.microsoft.com/office/powerpoint/2010/main" val="650193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isältödia 2, ei alaotsikkoa">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03054" y="1819469"/>
            <a:ext cx="10525346" cy="3937000"/>
          </a:xfrm>
          <a:prstGeom prst="rect">
            <a:avLst/>
          </a:prstGeom>
        </p:spPr>
        <p:txBody>
          <a:bodyPr anchor="t">
            <a:normAutofit/>
          </a:bodyPr>
          <a:lstStyle>
            <a:lvl1pPr marL="285750" indent="-285750">
              <a:buFont typeface="Arial"/>
              <a:buChar char="•"/>
              <a:defRPr sz="2200">
                <a:solidFill>
                  <a:schemeClr val="tx1"/>
                </a:solidFill>
              </a:defRPr>
            </a:lvl1pPr>
            <a:lvl2pPr marL="742950" indent="-285750">
              <a:buFont typeface="Arial" panose="020B0604020202020204" pitchFamily="34" charset="0"/>
              <a:buChar char="•"/>
              <a:defRPr sz="2000">
                <a:solidFill>
                  <a:schemeClr val="tx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1"/>
                </a:solidFill>
              </a:defRPr>
            </a:lvl4pPr>
            <a:lvl5pPr marL="2114550" indent="-285750">
              <a:buFont typeface="Arial" panose="020B0604020202020204" pitchFamily="34" charset="0"/>
              <a:buChar char="•"/>
              <a:defRPr sz="1400">
                <a:solidFill>
                  <a:schemeClr val="tx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Otsikko 1"/>
          <p:cNvSpPr>
            <a:spLocks noGrp="1"/>
          </p:cNvSpPr>
          <p:nvPr>
            <p:ph type="ctrTitle"/>
          </p:nvPr>
        </p:nvSpPr>
        <p:spPr>
          <a:xfrm>
            <a:off x="803055" y="757022"/>
            <a:ext cx="10525316" cy="792088"/>
          </a:xfrm>
          <a:prstGeom prst="rect">
            <a:avLst/>
          </a:prstGeom>
        </p:spPr>
        <p:txBody>
          <a:bodyPr>
            <a:normAutofit/>
          </a:bodyPr>
          <a:lstStyle>
            <a:lvl1pPr>
              <a:defRPr sz="5000" b="1">
                <a:solidFill>
                  <a:schemeClr val="tx1"/>
                </a:solidFill>
                <a:latin typeface="+mn-lt"/>
              </a:defRPr>
            </a:lvl1pPr>
          </a:lstStyle>
          <a:p>
            <a:r>
              <a:rPr lang="en-US"/>
              <a:t>Click to edit Master title style</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D69881B7-1C4E-FBEB-6FCC-41D24FCCF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FD8D29C7-C1A8-71FA-87BD-E1EA153B47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1920815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193" y="5630731"/>
            <a:ext cx="5391520" cy="683967"/>
          </a:xfrm>
          <a:prstGeom prst="rect">
            <a:avLst/>
          </a:prstGeom>
        </p:spPr>
      </p:pic>
      <p:pic>
        <p:nvPicPr>
          <p:cNvPr id="2" name="Picture 1" descr="A blue and green text on a black background&#10;&#10;Description automatically generated">
            <a:extLst>
              <a:ext uri="{FF2B5EF4-FFF2-40B4-BE49-F238E27FC236}">
                <a16:creationId xmlns:a16="http://schemas.microsoft.com/office/drawing/2014/main" id="{3148F614-26D5-D10C-3CED-4A44AC3E1B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00239" y="1586108"/>
            <a:ext cx="5391519" cy="288568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E407DBF6-52FD-6CE4-6380-2749C00FB6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9708" t="32553" r="12122" b="34073"/>
          <a:stretch/>
        </p:blipFill>
        <p:spPr>
          <a:xfrm>
            <a:off x="7568992" y="5558950"/>
            <a:ext cx="3445765" cy="827528"/>
          </a:xfrm>
          <a:prstGeom prst="rect">
            <a:avLst/>
          </a:prstGeom>
        </p:spPr>
      </p:pic>
    </p:spTree>
    <p:extLst>
      <p:ext uri="{BB962C8B-B14F-4D97-AF65-F5344CB8AC3E}">
        <p14:creationId xmlns:p14="http://schemas.microsoft.com/office/powerpoint/2010/main" val="95901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1D1F3D-2945-D848-40A3-E9005103DF9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1CCABE3-58D4-C8D2-3650-F2E4006D28BE}"/>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825B2A5-46C7-C976-45EB-EC707191166D}"/>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90CAE752-A9F6-51F4-05F6-446B6626826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6471459-8AB4-F13A-2C99-011EA1E29EB7}"/>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3949620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A30B23-8C39-ED2D-3A5B-092A9896A501}"/>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A896123-9020-DB46-484E-F63AC83BF5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9FD2A98-ED69-8900-C1C2-3EC126C86D3F}"/>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DEC27AC8-C8E7-7663-6A2B-89F97015D97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54F757B-944C-7CEC-07E1-36055AA606C0}"/>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143961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392483-B90B-87EF-FB1F-8BD5B9964C5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11F81BA-2CC1-F15A-7455-22CD688862E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26473C76-A4F7-657C-54FE-18DEBFFD0869}"/>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C8275ED8-21DB-028F-DAF7-EAD0C29FAA06}"/>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6" name="Alatunnisteen paikkamerkki 5">
            <a:extLst>
              <a:ext uri="{FF2B5EF4-FFF2-40B4-BE49-F238E27FC236}">
                <a16:creationId xmlns:a16="http://schemas.microsoft.com/office/drawing/2014/main" id="{6659A8D7-6EE6-61D5-C620-FFB4D1C4EF3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2060880-41D4-2725-80D0-481CEDD10595}"/>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3298339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0ABAFF-1DA9-9EEE-82DD-A17996B26AD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A94DF403-8B78-B146-89AB-7F8364806A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B365B8FC-C5A8-721A-F0E0-73CD72AD6CB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A760073-AA36-4121-29B6-8C2B3D4E3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B7F1849-0B19-1DF3-816A-67DADD997872}"/>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13D1A7A-5BAD-F68A-1F45-1B43FDF9B64A}"/>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8" name="Alatunnisteen paikkamerkki 7">
            <a:extLst>
              <a:ext uri="{FF2B5EF4-FFF2-40B4-BE49-F238E27FC236}">
                <a16:creationId xmlns:a16="http://schemas.microsoft.com/office/drawing/2014/main" id="{F9E7C4EB-A126-3AEE-CCDC-ADAD22F51263}"/>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766A6E0D-7DBF-B01D-9539-22C9CA525320}"/>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1294660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C09E29-0DD3-BE89-C881-A9D52FADBECF}"/>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7EA8FA7-A87F-0A4F-8B2E-50AB9DE4BAC9}"/>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4" name="Alatunnisteen paikkamerkki 3">
            <a:extLst>
              <a:ext uri="{FF2B5EF4-FFF2-40B4-BE49-F238E27FC236}">
                <a16:creationId xmlns:a16="http://schemas.microsoft.com/office/drawing/2014/main" id="{652149E9-A2A6-CB36-FB95-EF263B2BB10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D729B1E8-C252-EF48-61F9-DC5A664DEF7A}"/>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2542082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5B2E40D-4B1E-D22A-B62D-B504D50BCFCA}"/>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3" name="Alatunnisteen paikkamerkki 2">
            <a:extLst>
              <a:ext uri="{FF2B5EF4-FFF2-40B4-BE49-F238E27FC236}">
                <a16:creationId xmlns:a16="http://schemas.microsoft.com/office/drawing/2014/main" id="{08B31B19-C087-67E0-D165-5828B36AFA9C}"/>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3E1F2B2B-C6F9-C412-FFAD-40415C24EDD1}"/>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2219992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7B6B38-6E86-4C8D-1450-66989988316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36578F5-68F2-E755-5110-513BFCA5B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860F5E2-D672-9CD6-8E00-59DFBD579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B16D37C-208D-CB80-BDC3-05484E22A95C}"/>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6" name="Alatunnisteen paikkamerkki 5">
            <a:extLst>
              <a:ext uri="{FF2B5EF4-FFF2-40B4-BE49-F238E27FC236}">
                <a16:creationId xmlns:a16="http://schemas.microsoft.com/office/drawing/2014/main" id="{C2C82BD8-3EB5-6E14-4756-4C8AFB74CDE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9013ABC5-A501-7B5A-9702-A4B0BE17171C}"/>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311993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FDE2D3-6635-98FC-647B-8DD68D6E707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C957F3D6-288B-D9EB-D2CC-A3BB000AB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1BF0812F-C973-B77B-37C9-7D92D00D4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0356291-DE07-BCDF-A336-A871CF2A4F87}"/>
              </a:ext>
            </a:extLst>
          </p:cNvPr>
          <p:cNvSpPr>
            <a:spLocks noGrp="1"/>
          </p:cNvSpPr>
          <p:nvPr>
            <p:ph type="dt" sz="half" idx="10"/>
          </p:nvPr>
        </p:nvSpPr>
        <p:spPr/>
        <p:txBody>
          <a:bodyPr/>
          <a:lstStyle/>
          <a:p>
            <a:fld id="{95C7E59D-4678-486C-8B48-8A65CA3F23F8}" type="datetimeFigureOut">
              <a:rPr lang="fi-FI" smtClean="0"/>
              <a:t>11.6.2024</a:t>
            </a:fld>
            <a:endParaRPr lang="fi-FI"/>
          </a:p>
        </p:txBody>
      </p:sp>
      <p:sp>
        <p:nvSpPr>
          <p:cNvPr id="6" name="Alatunnisteen paikkamerkki 5">
            <a:extLst>
              <a:ext uri="{FF2B5EF4-FFF2-40B4-BE49-F238E27FC236}">
                <a16:creationId xmlns:a16="http://schemas.microsoft.com/office/drawing/2014/main" id="{2C05E1BB-7A4A-1B06-1442-118EB5E5676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2271396-EF2D-A3E7-C168-60E7746636E8}"/>
              </a:ext>
            </a:extLst>
          </p:cNvPr>
          <p:cNvSpPr>
            <a:spLocks noGrp="1"/>
          </p:cNvSpPr>
          <p:nvPr>
            <p:ph type="sldNum" sz="quarter" idx="12"/>
          </p:nvPr>
        </p:nvSpPr>
        <p:spPr/>
        <p:txBody>
          <a:bodyPr/>
          <a:lstStyle/>
          <a:p>
            <a:fld id="{6E85F8B5-4FB6-4ED1-8249-D80E07DD028B}" type="slidenum">
              <a:rPr lang="fi-FI" smtClean="0"/>
              <a:t>‹#›</a:t>
            </a:fld>
            <a:endParaRPr lang="fi-FI"/>
          </a:p>
        </p:txBody>
      </p:sp>
    </p:spTree>
    <p:extLst>
      <p:ext uri="{BB962C8B-B14F-4D97-AF65-F5344CB8AC3E}">
        <p14:creationId xmlns:p14="http://schemas.microsoft.com/office/powerpoint/2010/main" val="1382801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7AE763F-CEE6-1490-709E-C3A087340C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2BB80652-46BF-D27E-A7A3-61A42DBC8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D5E0FED-3961-8F51-58BF-4C041FC9E5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7E59D-4678-486C-8B48-8A65CA3F23F8}" type="datetimeFigureOut">
              <a:rPr lang="fi-FI" smtClean="0"/>
              <a:t>11.6.2024</a:t>
            </a:fld>
            <a:endParaRPr lang="fi-FI"/>
          </a:p>
        </p:txBody>
      </p:sp>
      <p:sp>
        <p:nvSpPr>
          <p:cNvPr id="5" name="Alatunnisteen paikkamerkki 4">
            <a:extLst>
              <a:ext uri="{FF2B5EF4-FFF2-40B4-BE49-F238E27FC236}">
                <a16:creationId xmlns:a16="http://schemas.microsoft.com/office/drawing/2014/main" id="{75D3C7FA-AB91-A7C7-F428-738A3E83EE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9BEBA0A-EDCB-DFA4-6F89-11A9AD921C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5F8B5-4FB6-4ED1-8249-D80E07DD028B}" type="slidenum">
              <a:rPr lang="fi-FI" smtClean="0"/>
              <a:t>‹#›</a:t>
            </a:fld>
            <a:endParaRPr lang="fi-FI"/>
          </a:p>
        </p:txBody>
      </p:sp>
    </p:spTree>
    <p:extLst>
      <p:ext uri="{BB962C8B-B14F-4D97-AF65-F5344CB8AC3E}">
        <p14:creationId xmlns:p14="http://schemas.microsoft.com/office/powerpoint/2010/main" val="2499683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urn.fi/URN:NBN:fi-fe20231110144629" TargetMode="External"/><Relationship Id="rId2" Type="http://schemas.openxmlformats.org/officeDocument/2006/relationships/hyperlink" Target="http://urn.fi/URN:ISBN:978-952-287-934-9"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urn.fi/URN:NBN:fi-fe20231110144629" TargetMode="External"/><Relationship Id="rId2" Type="http://schemas.openxmlformats.org/officeDocument/2006/relationships/hyperlink" Target="http://urn.fi/URN:ISBN:978-952-287-934-9"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ww.op.fi/yritykset/asiakkuus/yrittajan-talousvalmennus/taloudenhallinnan-abc/talouden-tunnusluvut" TargetMode="External"/><Relationship Id="rId2" Type="http://schemas.openxmlformats.org/officeDocument/2006/relationships/hyperlink" Target="https://blogi.fennoa.com/opas-mita-lukuja-yrityksessa-kannattaa-seurata?gad_source=1&amp;gclid=Cj0KCQjwqpSwBhClARIsADlZ_Tk4FPSSrjccSfKBx5KrIx34vK1imxyYqGr8CQle-V5aEZIXS-lVUK0aAgswEALw_wcB"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s://www.op.fi/yritykset/asiakkuus/yrittajan-talousvalmennus/taloudenhallinnan-abc/talouden-tunnusluvut" TargetMode="External"/><Relationship Id="rId3" Type="http://schemas.openxmlformats.org/officeDocument/2006/relationships/hyperlink" Target="https://www.visitfinland.fi/liiketoiminnan-kehittaminen/vastuullinen-matkailu/sustainable-travel-finland" TargetMode="External"/><Relationship Id="rId7" Type="http://schemas.openxmlformats.org/officeDocument/2006/relationships/hyperlink" Target="http://urn.fi/URN:ISBN:951-729-580-4" TargetMode="External"/><Relationship Id="rId12" Type="http://schemas.openxmlformats.org/officeDocument/2006/relationships/hyperlink" Target="http://urn.fi/URN:ISBN:978-952-287-934-9" TargetMode="External"/><Relationship Id="rId2" Type="http://schemas.openxmlformats.org/officeDocument/2006/relationships/hyperlink" Target="https://luonnontila.fi/indikaattorit-elinymparistoittain/" TargetMode="External"/><Relationship Id="rId1" Type="http://schemas.openxmlformats.org/officeDocument/2006/relationships/slideLayout" Target="../slideLayouts/slideLayout13.xml"/><Relationship Id="rId6" Type="http://schemas.openxmlformats.org/officeDocument/2006/relationships/hyperlink" Target="https://blogi.fennoa.com/opas-mita-lukuja-yrityksessa-kannattaa-seurata?gad_source=1&amp;gclid=Cj0KCQjwqpSwBhClARIsADlZ_Tk4FPSSrjccSfKBx5KrIx34vK1imxyYqGr8CQle-V5aEZIXS-lVUK0aAgswEALw_wcB" TargetMode="External"/><Relationship Id="rId11" Type="http://schemas.openxmlformats.org/officeDocument/2006/relationships/hyperlink" Target="https://aoe.fi/#/materiaali/3231" TargetMode="External"/><Relationship Id="rId5" Type="http://schemas.openxmlformats.org/officeDocument/2006/relationships/hyperlink" Target="https://ym.fi/mita-on-kestava-kehitys" TargetMode="External"/><Relationship Id="rId10" Type="http://schemas.openxmlformats.org/officeDocument/2006/relationships/hyperlink" Target="https://ek.fi/tavoitteemme/vastuullisuus/" TargetMode="External"/><Relationship Id="rId4" Type="http://schemas.openxmlformats.org/officeDocument/2006/relationships/hyperlink" Target="https://urn.fi/URN:NBN:fi-fe20231110144629" TargetMode="External"/><Relationship Id="rId9" Type="http://schemas.openxmlformats.org/officeDocument/2006/relationships/hyperlink" Target="https://www.businessfinland.fi/490600/globalassets/julkaisut/visit-finland/tutkimukset/2018/tyokaluja_vastuullisuusviestintaan_a5_web_21012019.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urn.fi/URN:ISBN:951-729-580-4"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urn.fi/URN:ISBN:951-729-580-4"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aoe.fi/#/materiaali/3231" TargetMode="External"/><Relationship Id="rId2" Type="http://schemas.openxmlformats.org/officeDocument/2006/relationships/image" Target="../media/image11.tmp"/><Relationship Id="rId1" Type="http://schemas.openxmlformats.org/officeDocument/2006/relationships/slideLayout" Target="../slideLayouts/slideLayout13.xml"/><Relationship Id="rId4" Type="http://schemas.openxmlformats.org/officeDocument/2006/relationships/hyperlink" Target="https://ek.fi/tavoitteemme/vastuullisuus/"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ym.fi/mita-on-kestava-kehitys"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www.businessfinland.fi/490600/globalassets/julkaisut/visit-finland/tutkimukset/2018/tyokaluja_vastuullisuusviestintaan_a5_web_21012019.pdf" TargetMode="External"/><Relationship Id="rId2" Type="http://schemas.openxmlformats.org/officeDocument/2006/relationships/hyperlink" Target="https://www.visitfinland.fi/liiketoiminnan-kehittaminen/vastuullinen-matkailu/sustainable-travel-finland"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aoe.fi/#/materiaali/3231" TargetMode="External"/><Relationship Id="rId2" Type="http://schemas.openxmlformats.org/officeDocument/2006/relationships/hyperlink" Target="https://luonnontila.fi/indikaattorit-elinymparistoittain/" TargetMode="External"/><Relationship Id="rId1" Type="http://schemas.openxmlformats.org/officeDocument/2006/relationships/slideLayout" Target="../slideLayouts/slideLayout13.xml"/><Relationship Id="rId4" Type="http://schemas.openxmlformats.org/officeDocument/2006/relationships/hyperlink" Target="http://urn.fi/URN:ISBN:978-952-287-934-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EC4F33A3-EB60-AFDB-FB00-DBF45317DBE3}"/>
              </a:ext>
            </a:extLst>
          </p:cNvPr>
          <p:cNvSpPr>
            <a:spLocks noGrp="1"/>
          </p:cNvSpPr>
          <p:nvPr>
            <p:ph type="title"/>
          </p:nvPr>
        </p:nvSpPr>
        <p:spPr>
          <a:xfrm>
            <a:off x="1335657" y="1987282"/>
            <a:ext cx="9520686" cy="1325563"/>
          </a:xfrm>
        </p:spPr>
        <p:txBody>
          <a:bodyPr>
            <a:normAutofit fontScale="90000"/>
          </a:bodyPr>
          <a:lstStyle/>
          <a:p>
            <a:r>
              <a:rPr lang="fi-FI" dirty="0"/>
              <a:t>Luontoyrittäjyyden kestävyys</a:t>
            </a:r>
          </a:p>
        </p:txBody>
      </p:sp>
      <p:sp>
        <p:nvSpPr>
          <p:cNvPr id="5" name="Alaotsikko 4">
            <a:extLst>
              <a:ext uri="{FF2B5EF4-FFF2-40B4-BE49-F238E27FC236}">
                <a16:creationId xmlns:a16="http://schemas.microsoft.com/office/drawing/2014/main" id="{FFF0FB8A-F2D9-3D3C-CDE3-A9A5CFA9A35F}"/>
              </a:ext>
            </a:extLst>
          </p:cNvPr>
          <p:cNvSpPr>
            <a:spLocks noGrp="1"/>
          </p:cNvSpPr>
          <p:nvPr>
            <p:ph type="subTitle" idx="1"/>
          </p:nvPr>
        </p:nvSpPr>
        <p:spPr/>
        <p:txBody>
          <a:bodyPr vert="horz" lIns="91440" tIns="45720" rIns="91440" bIns="45720" rtlCol="0" anchor="t">
            <a:normAutofit/>
          </a:bodyPr>
          <a:lstStyle/>
          <a:p>
            <a:r>
              <a:rPr lang="fi-FI" dirty="0">
                <a:cs typeface="Calibri"/>
              </a:rPr>
              <a:t>Arto Riihinen, </a:t>
            </a:r>
            <a:r>
              <a:rPr lang="fi-FI" dirty="0" err="1">
                <a:cs typeface="Calibri"/>
              </a:rPr>
              <a:t>Jamk</a:t>
            </a:r>
            <a:endParaRPr lang="fi-FI" dirty="0" err="1"/>
          </a:p>
        </p:txBody>
      </p:sp>
    </p:spTree>
    <p:extLst>
      <p:ext uri="{BB962C8B-B14F-4D97-AF65-F5344CB8AC3E}">
        <p14:creationId xmlns:p14="http://schemas.microsoft.com/office/powerpoint/2010/main" val="132114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Ekologisen kestävyyden mittarit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85000" lnSpcReduction="10000"/>
          </a:bodyPr>
          <a:lstStyle/>
          <a:p>
            <a:r>
              <a:rPr lang="fi-FI" dirty="0"/>
              <a:t>Hyvä mittari on selkeä indikaattori, mitattavan asian suhteen relevantti ja se mahdollistaa vertailun. Indikaattori auttaa ongelmien tunnistamisessa ja päätöksenteossa.</a:t>
            </a:r>
          </a:p>
          <a:p>
            <a:r>
              <a:rPr lang="fi-FI" dirty="0"/>
              <a:t>Luontoyrityksen ekologisen kestävyyden mittareiksi voi sopia esim.:</a:t>
            </a:r>
          </a:p>
          <a:p>
            <a:pPr lvl="1"/>
            <a:r>
              <a:rPr lang="fi-FI" dirty="0"/>
              <a:t>Hiilipäästöt. Lasketaan toiminnan hiilijalanjälki ja suunnitellaan sen vähentämiskeinot.</a:t>
            </a:r>
          </a:p>
          <a:p>
            <a:pPr lvl="1"/>
            <a:r>
              <a:rPr lang="fi-FI" dirty="0"/>
              <a:t>Luonnon monimuotoisuus. Mittareina esim. toiminnan vaikutus suojeltuihin alueisiin ja uhanalaisiin ja muihin eläin- ja kasvilajeihin ja toimenpiteet vaikutusten vähentämiseksi.</a:t>
            </a:r>
          </a:p>
          <a:p>
            <a:pPr lvl="1"/>
            <a:r>
              <a:rPr lang="fi-FI" dirty="0"/>
              <a:t>Luonnon kuluminen ja erilaiset luontovaikutukset (esim. pintakasvillisuus, lajistomuutokset, maan pintakerroksen kuluminen, puustovauriot). Mietitään vaikutusten vähentämiskeinot.</a:t>
            </a:r>
          </a:p>
          <a:p>
            <a:pPr lvl="1"/>
            <a:r>
              <a:rPr lang="fi-FI" dirty="0"/>
              <a:t>Ilman ja veden laatu ja melu. Mitataan toiminnan vaikutukset ympäristöön. Ehkäistään ongelmien syntymistä.</a:t>
            </a:r>
          </a:p>
          <a:p>
            <a:pPr lvl="1"/>
            <a:r>
              <a:rPr lang="fi-FI" dirty="0"/>
              <a:t>Arvioidaan tuotetun jätteen määrä ja huolehditaan kierrätyksestä. Minimoidaan jätemäärä.</a:t>
            </a:r>
          </a:p>
          <a:p>
            <a:pPr lvl="1"/>
            <a:r>
              <a:rPr lang="fi-FI" dirty="0"/>
              <a:t>Luonnosta ja sen suojelusta kertominen toiminnan yhteydessä. Suunnitelma asiasta.</a:t>
            </a:r>
          </a:p>
          <a:p>
            <a:pPr lvl="1"/>
            <a:r>
              <a:rPr lang="fi-FI" dirty="0"/>
              <a:t>Energia. Mitataan toiminnan energiankulutus ja käytetyn energian alkuperä. Suunnitellaan energiankulutuksen vähentämiskeinot.</a:t>
            </a:r>
          </a:p>
          <a:p>
            <a:pPr lvl="1"/>
            <a:r>
              <a:rPr lang="fi-FI" dirty="0"/>
              <a:t>Liikkuminen. Oma ja asiakkaiden polttoaineen kulutus ja ohjeistus liikkumisesta ja huomioidaan kohteiden saavutettavuus.</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
        <p:nvSpPr>
          <p:cNvPr id="6" name="Tekstiruutu 5">
            <a:extLst>
              <a:ext uri="{FF2B5EF4-FFF2-40B4-BE49-F238E27FC236}">
                <a16:creationId xmlns:a16="http://schemas.microsoft.com/office/drawing/2014/main" id="{B95F9BB3-2E72-41C2-FB5A-D6CFAA1FD768}"/>
              </a:ext>
            </a:extLst>
          </p:cNvPr>
          <p:cNvSpPr txBox="1"/>
          <p:nvPr/>
        </p:nvSpPr>
        <p:spPr>
          <a:xfrm>
            <a:off x="1185038" y="5686231"/>
            <a:ext cx="10525124" cy="923330"/>
          </a:xfrm>
          <a:prstGeom prst="rect">
            <a:avLst/>
          </a:prstGeom>
          <a:noFill/>
        </p:spPr>
        <p:txBody>
          <a:bodyPr wrap="square" rtlCol="0">
            <a:spAutoFit/>
          </a:bodyPr>
          <a:lstStyle/>
          <a:p>
            <a:r>
              <a:rPr lang="fi-FI" dirty="0"/>
              <a:t>Veijola, Soile ja </a:t>
            </a:r>
            <a:r>
              <a:rPr lang="fi-FI" dirty="0" err="1"/>
              <a:t>Kyyrö</a:t>
            </a:r>
            <a:r>
              <a:rPr lang="fi-FI" dirty="0"/>
              <a:t>, Kati (toim.) 2020. </a:t>
            </a:r>
            <a:r>
              <a:rPr lang="fi-FI" dirty="0">
                <a:hlinkClick r:id="rId2"/>
              </a:rPr>
              <a:t>Kestävän matkailun monitieteiset mittarit kulttuuriympäristöissä</a:t>
            </a:r>
            <a:r>
              <a:rPr lang="fi-FI" dirty="0"/>
              <a:t>.</a:t>
            </a:r>
          </a:p>
          <a:p>
            <a:r>
              <a:rPr lang="fi-FI" dirty="0"/>
              <a:t>Kupiainen, E., Toivonen, E. &amp; Ikonen, R. 2023.</a:t>
            </a:r>
            <a:br>
              <a:rPr lang="fi-FI" dirty="0"/>
            </a:br>
            <a:r>
              <a:rPr lang="fi-FI" dirty="0">
                <a:hlinkClick r:id="rId3"/>
              </a:rPr>
              <a:t>Vastuullisuus mikroyrityksen erottuvuustekijänä</a:t>
            </a:r>
            <a:r>
              <a:rPr lang="fi-FI" dirty="0"/>
              <a:t>	</a:t>
            </a:r>
          </a:p>
        </p:txBody>
      </p:sp>
    </p:spTree>
    <p:extLst>
      <p:ext uri="{BB962C8B-B14F-4D97-AF65-F5344CB8AC3E}">
        <p14:creationId xmlns:p14="http://schemas.microsoft.com/office/powerpoint/2010/main" val="272375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5C471-84EE-CE43-F2C5-458476EDE0E7}"/>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007E4C32-71FB-E89A-6872-FC50875F8304}"/>
              </a:ext>
            </a:extLst>
          </p:cNvPr>
          <p:cNvSpPr>
            <a:spLocks noGrp="1"/>
          </p:cNvSpPr>
          <p:nvPr>
            <p:ph type="ctrTitle"/>
          </p:nvPr>
        </p:nvSpPr>
        <p:spPr>
          <a:xfrm>
            <a:off x="803055" y="757022"/>
            <a:ext cx="10525316" cy="792088"/>
          </a:xfrm>
        </p:spPr>
        <p:txBody>
          <a:bodyPr>
            <a:normAutofit/>
          </a:bodyPr>
          <a:lstStyle/>
          <a:p>
            <a:r>
              <a:rPr lang="fi-FI" dirty="0"/>
              <a:t>Sosiaalisen kestävyyden mittarit</a:t>
            </a:r>
          </a:p>
        </p:txBody>
      </p:sp>
      <p:sp>
        <p:nvSpPr>
          <p:cNvPr id="2" name="Tekstin paikkamerkki 1">
            <a:extLst>
              <a:ext uri="{FF2B5EF4-FFF2-40B4-BE49-F238E27FC236}">
                <a16:creationId xmlns:a16="http://schemas.microsoft.com/office/drawing/2014/main" id="{3759E1B1-CB02-0777-1191-C03CB07095F2}"/>
              </a:ext>
            </a:extLst>
          </p:cNvPr>
          <p:cNvSpPr>
            <a:spLocks noGrp="1"/>
          </p:cNvSpPr>
          <p:nvPr>
            <p:ph type="body" idx="10"/>
          </p:nvPr>
        </p:nvSpPr>
        <p:spPr>
          <a:xfrm>
            <a:off x="803054" y="1819469"/>
            <a:ext cx="10525346" cy="3937000"/>
          </a:xfrm>
        </p:spPr>
        <p:txBody>
          <a:bodyPr>
            <a:normAutofit lnSpcReduction="10000"/>
          </a:bodyPr>
          <a:lstStyle/>
          <a:p>
            <a:endParaRPr lang="fi-FI" dirty="0"/>
          </a:p>
          <a:p>
            <a:r>
              <a:rPr lang="fi-FI" dirty="0"/>
              <a:t>Sosiaalisen kestävyyden mittareilla pyritään varmistamaan, että luonnonvarojen käyttö tukee paikallisia yhteisöjä ja kunnioittaa ihmisoikeuksia. Tämä tarkoittaa, että resurssien hyödyntämisen tulisi olla oikeudenmukaista, tasapuolista ja ottaa huomioon paikalliset asukkaat ja yhteisöt. </a:t>
            </a:r>
          </a:p>
          <a:p>
            <a:r>
              <a:rPr lang="fi-FI" dirty="0"/>
              <a:t>Luontoyrityksen sosiaalisen kestävyyden mittareissa voidaan huomioida esim.:</a:t>
            </a:r>
          </a:p>
          <a:p>
            <a:pPr lvl="1"/>
            <a:r>
              <a:rPr lang="fi-FI" dirty="0"/>
              <a:t>Paikallisten ihmisten palvelujen ja tuotteiden käyttö</a:t>
            </a:r>
          </a:p>
          <a:p>
            <a:pPr lvl="1"/>
            <a:r>
              <a:rPr lang="fi-FI" dirty="0"/>
              <a:t>Paikallisten ihmisten tarpeiden ja mielipiteiden kuuleminen</a:t>
            </a:r>
          </a:p>
          <a:p>
            <a:pPr lvl="1"/>
            <a:r>
              <a:rPr lang="fi-FI" dirty="0"/>
              <a:t>Paikallisten tapojen, perinteiden ja kulttuurin huomiointi ja painottaminen toiminnassa</a:t>
            </a:r>
          </a:p>
          <a:p>
            <a:pPr lvl="1"/>
            <a:r>
              <a:rPr lang="fi-FI" dirty="0"/>
              <a:t>Henkilöstön työolot; esim. palkkaus, vaihtuvuus, määräaikaisuus, sairauspoissaolot, työtapaturmat</a:t>
            </a:r>
          </a:p>
          <a:p>
            <a:pPr lvl="1"/>
            <a:r>
              <a:rPr lang="fi-FI" dirty="0"/>
              <a:t>Henkilöstön koulutus ja tietoisuus: koulutus sosiaalista kestävyyttä edistävistä asioista</a:t>
            </a:r>
          </a:p>
        </p:txBody>
      </p:sp>
      <p:sp>
        <p:nvSpPr>
          <p:cNvPr id="4" name="Päivämäärän paikkamerkki 3">
            <a:extLst>
              <a:ext uri="{FF2B5EF4-FFF2-40B4-BE49-F238E27FC236}">
                <a16:creationId xmlns:a16="http://schemas.microsoft.com/office/drawing/2014/main" id="{EC4294B4-7E84-6E68-7F62-6F66FB9423BE}"/>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A627EB67-B654-8F01-2E8D-BA191FE4796A}"/>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
        <p:nvSpPr>
          <p:cNvPr id="12" name="Tekstiruutu 11">
            <a:extLst>
              <a:ext uri="{FF2B5EF4-FFF2-40B4-BE49-F238E27FC236}">
                <a16:creationId xmlns:a16="http://schemas.microsoft.com/office/drawing/2014/main" id="{E31930B5-DFAA-53DE-F2A4-D51308554800}"/>
              </a:ext>
            </a:extLst>
          </p:cNvPr>
          <p:cNvSpPr txBox="1"/>
          <p:nvPr/>
        </p:nvSpPr>
        <p:spPr>
          <a:xfrm>
            <a:off x="1185038" y="5686231"/>
            <a:ext cx="10525124" cy="923330"/>
          </a:xfrm>
          <a:prstGeom prst="rect">
            <a:avLst/>
          </a:prstGeom>
          <a:noFill/>
        </p:spPr>
        <p:txBody>
          <a:bodyPr wrap="square" rtlCol="0">
            <a:spAutoFit/>
          </a:bodyPr>
          <a:lstStyle/>
          <a:p>
            <a:r>
              <a:rPr lang="fi-FI" dirty="0"/>
              <a:t>Veijola, Soile ja </a:t>
            </a:r>
            <a:r>
              <a:rPr lang="fi-FI" dirty="0" err="1"/>
              <a:t>Kyyrö</a:t>
            </a:r>
            <a:r>
              <a:rPr lang="fi-FI" dirty="0"/>
              <a:t>, Kati (toim.) 2020. </a:t>
            </a:r>
            <a:r>
              <a:rPr lang="fi-FI" dirty="0">
                <a:hlinkClick r:id="rId2"/>
              </a:rPr>
              <a:t>Kestävän matkailun monitieteiset mittarit kulttuuriympäristöissä</a:t>
            </a:r>
            <a:r>
              <a:rPr lang="fi-FI" dirty="0"/>
              <a:t>.</a:t>
            </a:r>
          </a:p>
          <a:p>
            <a:r>
              <a:rPr lang="fi-FI" dirty="0"/>
              <a:t>Kupiainen, E., Toivonen, E. &amp; Ikonen, R. 2023.</a:t>
            </a:r>
            <a:br>
              <a:rPr lang="fi-FI" dirty="0"/>
            </a:br>
            <a:r>
              <a:rPr lang="fi-FI" dirty="0">
                <a:hlinkClick r:id="rId3"/>
              </a:rPr>
              <a:t>Vastuullisuus mikroyrityksen erottuvuustekijänä</a:t>
            </a:r>
            <a:r>
              <a:rPr lang="fi-FI" dirty="0"/>
              <a:t>	</a:t>
            </a:r>
          </a:p>
        </p:txBody>
      </p:sp>
    </p:spTree>
    <p:extLst>
      <p:ext uri="{BB962C8B-B14F-4D97-AF65-F5344CB8AC3E}">
        <p14:creationId xmlns:p14="http://schemas.microsoft.com/office/powerpoint/2010/main" val="1238677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3EC04-DDF5-2A8F-4D77-11F470FFC788}"/>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50EA86AF-3946-0F86-846E-5F9DFCBDB071}"/>
              </a:ext>
            </a:extLst>
          </p:cNvPr>
          <p:cNvSpPr>
            <a:spLocks noGrp="1"/>
          </p:cNvSpPr>
          <p:nvPr>
            <p:ph type="ctrTitle"/>
          </p:nvPr>
        </p:nvSpPr>
        <p:spPr>
          <a:xfrm>
            <a:off x="803055" y="757022"/>
            <a:ext cx="10525316" cy="792088"/>
          </a:xfrm>
        </p:spPr>
        <p:txBody>
          <a:bodyPr>
            <a:normAutofit/>
          </a:bodyPr>
          <a:lstStyle/>
          <a:p>
            <a:r>
              <a:rPr lang="fi-FI" dirty="0"/>
              <a:t>Taloudellisen kestävyyden mittarit</a:t>
            </a:r>
          </a:p>
        </p:txBody>
      </p:sp>
      <p:sp>
        <p:nvSpPr>
          <p:cNvPr id="2" name="Tekstin paikkamerkki 1">
            <a:extLst>
              <a:ext uri="{FF2B5EF4-FFF2-40B4-BE49-F238E27FC236}">
                <a16:creationId xmlns:a16="http://schemas.microsoft.com/office/drawing/2014/main" id="{0C30908D-C9D5-0AF6-6376-3E4043E52635}"/>
              </a:ext>
            </a:extLst>
          </p:cNvPr>
          <p:cNvSpPr>
            <a:spLocks noGrp="1"/>
          </p:cNvSpPr>
          <p:nvPr>
            <p:ph type="body" idx="10"/>
          </p:nvPr>
        </p:nvSpPr>
        <p:spPr>
          <a:xfrm>
            <a:off x="803054" y="1819468"/>
            <a:ext cx="10525346" cy="4535611"/>
          </a:xfrm>
        </p:spPr>
        <p:txBody>
          <a:bodyPr>
            <a:normAutofit fontScale="62500" lnSpcReduction="20000"/>
          </a:bodyPr>
          <a:lstStyle/>
          <a:p>
            <a:r>
              <a:rPr lang="fi-FI" sz="3200" dirty="0"/>
              <a:t>Yrityksen taloudellista kestävyyttä voidaan arvioida mittareilla, jotka hahmottavat yrityksen taloudellista asemaa ja menestystä.</a:t>
            </a:r>
          </a:p>
          <a:p>
            <a:r>
              <a:rPr lang="fi-FI" sz="3200" dirty="0"/>
              <a:t>Taloudellisen kestävyyden käytetyimpiä mittareita ovat:</a:t>
            </a:r>
          </a:p>
          <a:p>
            <a:pPr lvl="1"/>
            <a:r>
              <a:rPr lang="fi-FI" sz="3200" dirty="0"/>
              <a:t>Kannattavuus: voiton syntyminen suhteessa liikevaihtoon;  esim. myyntikate, käyttökate, </a:t>
            </a:r>
            <a:br>
              <a:rPr lang="fi-FI" sz="3200" dirty="0"/>
            </a:br>
            <a:r>
              <a:rPr lang="fi-FI" sz="3200" dirty="0"/>
              <a:t>liikevoitto ja nettotulos</a:t>
            </a:r>
          </a:p>
          <a:p>
            <a:pPr lvl="1"/>
            <a:r>
              <a:rPr lang="fi-FI" sz="3200" dirty="0"/>
              <a:t>Maksuvalmius: kyky selviytyä lyhytaikaisista rahavirroista ja kyky hoitaa ajoissa velvoitteet, </a:t>
            </a:r>
            <a:br>
              <a:rPr lang="fi-FI" sz="3200" dirty="0"/>
            </a:br>
            <a:r>
              <a:rPr lang="fi-FI" sz="3200" dirty="0"/>
              <a:t>esim. </a:t>
            </a:r>
            <a:r>
              <a:rPr lang="fi-FI" sz="3200" dirty="0" err="1"/>
              <a:t>current</a:t>
            </a:r>
            <a:r>
              <a:rPr lang="fi-FI" sz="3200" dirty="0"/>
              <a:t> </a:t>
            </a:r>
            <a:r>
              <a:rPr lang="fi-FI" sz="3200" dirty="0" err="1"/>
              <a:t>ratio</a:t>
            </a:r>
            <a:endParaRPr lang="fi-FI" sz="3200" dirty="0"/>
          </a:p>
          <a:p>
            <a:pPr lvl="1"/>
            <a:r>
              <a:rPr lang="fi-FI" sz="3200" dirty="0"/>
              <a:t>Vakavaraisuus: pitkän aikavälin kestävyys ja taloudellinen turvallisuus; esim. omavaraisuusaste</a:t>
            </a:r>
          </a:p>
          <a:p>
            <a:pPr marL="0" indent="0">
              <a:buNone/>
            </a:pPr>
            <a:endParaRPr lang="fi-FI" dirty="0"/>
          </a:p>
          <a:p>
            <a:pPr marL="0" indent="0">
              <a:buNone/>
            </a:pPr>
            <a:endParaRPr lang="fi-FI" dirty="0"/>
          </a:p>
          <a:p>
            <a:pPr marL="0" indent="0">
              <a:buNone/>
            </a:pPr>
            <a:endParaRPr lang="fi-FI" dirty="0"/>
          </a:p>
          <a:p>
            <a:pPr marL="0" indent="0">
              <a:buNone/>
            </a:pPr>
            <a:endParaRPr lang="fi-FI" dirty="0"/>
          </a:p>
          <a:p>
            <a:pPr marL="0" indent="0">
              <a:buNone/>
            </a:pPr>
            <a:r>
              <a:rPr lang="fi-FI" dirty="0"/>
              <a:t>Mitä tunnuslukuja yrityksessä kannattaa seurata. </a:t>
            </a:r>
            <a:r>
              <a:rPr lang="fi-FI" dirty="0" err="1"/>
              <a:t>Fennoan</a:t>
            </a:r>
            <a:r>
              <a:rPr lang="fi-FI" dirty="0"/>
              <a:t> verkkosivusto. </a:t>
            </a:r>
            <a:r>
              <a:rPr lang="fi-FI" dirty="0">
                <a:hlinkClick r:id="rId2"/>
              </a:rPr>
              <a:t>https://blogi.fennoa.com/opas-mita-lukuja-yrityksessa-kannattaa-seurata?gad_source=1&amp;gclid=Cj0KCQjwqpSwBhClARIsADlZ_Tk4FPSSrjccSfKBx5KrIx34vK1imxyYqGr8CQle-V5aEZIXS-lVUK0aAgswEALw_wcB</a:t>
            </a:r>
            <a:r>
              <a:rPr lang="fi-FI" dirty="0"/>
              <a:t> </a:t>
            </a:r>
          </a:p>
          <a:p>
            <a:pPr marL="0" indent="0">
              <a:buNone/>
            </a:pPr>
            <a:r>
              <a:rPr lang="fi-FI" dirty="0"/>
              <a:t>Talouden tunnusluvut. </a:t>
            </a:r>
            <a:r>
              <a:rPr lang="fi-FI" dirty="0" err="1"/>
              <a:t>OP:n</a:t>
            </a:r>
            <a:r>
              <a:rPr lang="fi-FI" dirty="0"/>
              <a:t> verkkosivusto </a:t>
            </a:r>
            <a:r>
              <a:rPr lang="fi-FI" dirty="0">
                <a:hlinkClick r:id="rId3"/>
              </a:rPr>
              <a:t>https://www.op.fi/yritykset/asiakkuus/yrittajan-talousvalmennus/taloudenhallinnan-abc/talouden-tunnusluvut</a:t>
            </a:r>
            <a:r>
              <a:rPr lang="fi-FI" dirty="0"/>
              <a:t> </a:t>
            </a:r>
          </a:p>
        </p:txBody>
      </p:sp>
      <p:sp>
        <p:nvSpPr>
          <p:cNvPr id="4" name="Päivämäärän paikkamerkki 3">
            <a:extLst>
              <a:ext uri="{FF2B5EF4-FFF2-40B4-BE49-F238E27FC236}">
                <a16:creationId xmlns:a16="http://schemas.microsoft.com/office/drawing/2014/main" id="{DA4DA075-F5FF-3F1E-6A5A-EE74648FBD5F}"/>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999AAA53-6E44-ED0F-A8D5-AF31A4583296}"/>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Tree>
    <p:extLst>
      <p:ext uri="{BB962C8B-B14F-4D97-AF65-F5344CB8AC3E}">
        <p14:creationId xmlns:p14="http://schemas.microsoft.com/office/powerpoint/2010/main" val="3133386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56F799D8-2FB0-96AA-14A8-ABB183AE96FA}"/>
              </a:ext>
            </a:extLst>
          </p:cNvPr>
          <p:cNvSpPr>
            <a:spLocks noGrp="1"/>
          </p:cNvSpPr>
          <p:nvPr>
            <p:ph type="ctrTitle"/>
          </p:nvPr>
        </p:nvSpPr>
        <p:spPr>
          <a:xfrm>
            <a:off x="803055" y="757022"/>
            <a:ext cx="10525316" cy="792088"/>
          </a:xfrm>
        </p:spPr>
        <p:txBody>
          <a:bodyPr/>
          <a:lstStyle/>
          <a:p>
            <a:r>
              <a:rPr lang="fi-FI" dirty="0"/>
              <a:t>Tehtävä</a:t>
            </a:r>
          </a:p>
        </p:txBody>
      </p:sp>
      <p:sp>
        <p:nvSpPr>
          <p:cNvPr id="2" name="Tekstin paikkamerkki 1">
            <a:extLst>
              <a:ext uri="{FF2B5EF4-FFF2-40B4-BE49-F238E27FC236}">
                <a16:creationId xmlns:a16="http://schemas.microsoft.com/office/drawing/2014/main" id="{A07F0FD1-B035-37AD-6B8C-2EF87D2FDD32}"/>
              </a:ext>
            </a:extLst>
          </p:cNvPr>
          <p:cNvSpPr>
            <a:spLocks noGrp="1"/>
          </p:cNvSpPr>
          <p:nvPr>
            <p:ph type="body" idx="10"/>
          </p:nvPr>
        </p:nvSpPr>
        <p:spPr>
          <a:xfrm>
            <a:off x="803054" y="1819469"/>
            <a:ext cx="10525346" cy="3937000"/>
          </a:xfrm>
        </p:spPr>
        <p:txBody>
          <a:bodyPr/>
          <a:lstStyle/>
          <a:p>
            <a:r>
              <a:rPr lang="fi-FI" dirty="0"/>
              <a:t>Määrittele luontoyrittäjyysideasi keskeisimmät kestävyyteen liittyvät mitattavat asiat, mittarit ja niiden konkreettiset indikaattorit ja toimenpiteet kestävyyden parantamiseksi.</a:t>
            </a:r>
          </a:p>
        </p:txBody>
      </p:sp>
      <p:graphicFrame>
        <p:nvGraphicFramePr>
          <p:cNvPr id="4" name="Taulukko 3">
            <a:extLst>
              <a:ext uri="{FF2B5EF4-FFF2-40B4-BE49-F238E27FC236}">
                <a16:creationId xmlns:a16="http://schemas.microsoft.com/office/drawing/2014/main" id="{91A7EABA-9759-2EC6-99C9-E885E78726B6}"/>
              </a:ext>
            </a:extLst>
          </p:cNvPr>
          <p:cNvGraphicFramePr>
            <a:graphicFrameLocks noGrp="1"/>
          </p:cNvGraphicFramePr>
          <p:nvPr>
            <p:extLst>
              <p:ext uri="{D42A27DB-BD31-4B8C-83A1-F6EECF244321}">
                <p14:modId xmlns:p14="http://schemas.microsoft.com/office/powerpoint/2010/main" val="3351100465"/>
              </p:ext>
            </p:extLst>
          </p:nvPr>
        </p:nvGraphicFramePr>
        <p:xfrm>
          <a:off x="803275" y="2668843"/>
          <a:ext cx="10660744" cy="3102604"/>
        </p:xfrm>
        <a:graphic>
          <a:graphicData uri="http://schemas.openxmlformats.org/drawingml/2006/table">
            <a:tbl>
              <a:tblPr firstRow="1" bandRow="1">
                <a:tableStyleId>{46F890A9-2807-4EBB-B81D-B2AA78EC7F39}</a:tableStyleId>
              </a:tblPr>
              <a:tblGrid>
                <a:gridCol w="2267858">
                  <a:extLst>
                    <a:ext uri="{9D8B030D-6E8A-4147-A177-3AD203B41FA5}">
                      <a16:colId xmlns:a16="http://schemas.microsoft.com/office/drawing/2014/main" val="3232008132"/>
                    </a:ext>
                  </a:extLst>
                </a:gridCol>
                <a:gridCol w="2340428">
                  <a:extLst>
                    <a:ext uri="{9D8B030D-6E8A-4147-A177-3AD203B41FA5}">
                      <a16:colId xmlns:a16="http://schemas.microsoft.com/office/drawing/2014/main" val="1194168882"/>
                    </a:ext>
                  </a:extLst>
                </a:gridCol>
                <a:gridCol w="2884715">
                  <a:extLst>
                    <a:ext uri="{9D8B030D-6E8A-4147-A177-3AD203B41FA5}">
                      <a16:colId xmlns:a16="http://schemas.microsoft.com/office/drawing/2014/main" val="1213000866"/>
                    </a:ext>
                  </a:extLst>
                </a:gridCol>
                <a:gridCol w="3167743">
                  <a:extLst>
                    <a:ext uri="{9D8B030D-6E8A-4147-A177-3AD203B41FA5}">
                      <a16:colId xmlns:a16="http://schemas.microsoft.com/office/drawing/2014/main" val="91388652"/>
                    </a:ext>
                  </a:extLst>
                </a:gridCol>
              </a:tblGrid>
              <a:tr h="491240">
                <a:tc>
                  <a:txBody>
                    <a:bodyPr/>
                    <a:lstStyle/>
                    <a:p>
                      <a:r>
                        <a:rPr lang="fi-FI" dirty="0">
                          <a:solidFill>
                            <a:schemeClr val="tx1"/>
                          </a:solidFill>
                        </a:rPr>
                        <a:t>MITATTAVA ASIA</a:t>
                      </a:r>
                      <a:br>
                        <a:rPr lang="fi-FI" dirty="0">
                          <a:solidFill>
                            <a:schemeClr val="tx1"/>
                          </a:solidFill>
                        </a:rPr>
                      </a:br>
                      <a:r>
                        <a:rPr lang="fi-FI" b="0" dirty="0">
                          <a:solidFill>
                            <a:schemeClr val="tx1"/>
                          </a:solidFill>
                        </a:rPr>
                        <a:t>Mitä asiaa mitataan?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dirty="0">
                          <a:solidFill>
                            <a:schemeClr val="tx1"/>
                          </a:solidFill>
                        </a:rPr>
                        <a:t>MITTARI</a:t>
                      </a:r>
                      <a:br>
                        <a:rPr lang="fi-FI" dirty="0">
                          <a:solidFill>
                            <a:schemeClr val="tx1"/>
                          </a:solidFill>
                        </a:rPr>
                      </a:br>
                      <a:r>
                        <a:rPr lang="fi-FI" b="0" dirty="0">
                          <a:solidFill>
                            <a:schemeClr val="tx1"/>
                          </a:solidFill>
                        </a:rPr>
                        <a:t>Mistä tieto saadaan?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dirty="0">
                          <a:solidFill>
                            <a:schemeClr val="tx1"/>
                          </a:solidFill>
                        </a:rPr>
                        <a:t>INDIKAATTORI</a:t>
                      </a:r>
                      <a:br>
                        <a:rPr lang="fi-FI" dirty="0">
                          <a:solidFill>
                            <a:schemeClr val="tx1"/>
                          </a:solidFill>
                        </a:rPr>
                      </a:br>
                      <a:r>
                        <a:rPr lang="fi-FI" b="0" dirty="0">
                          <a:solidFill>
                            <a:schemeClr val="tx1"/>
                          </a:solidFill>
                        </a:rPr>
                        <a:t>Mitä tunnuslukua mitataan?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dirty="0">
                          <a:solidFill>
                            <a:schemeClr val="tx1"/>
                          </a:solidFill>
                        </a:rPr>
                        <a:t>TOIMENPITEET</a:t>
                      </a:r>
                      <a:br>
                        <a:rPr lang="fi-FI" dirty="0">
                          <a:solidFill>
                            <a:schemeClr val="tx1"/>
                          </a:solidFill>
                        </a:rPr>
                      </a:br>
                      <a:r>
                        <a:rPr lang="fi-FI" b="0" dirty="0">
                          <a:solidFill>
                            <a:schemeClr val="tx1"/>
                          </a:solidFill>
                        </a:rPr>
                        <a:t>Kestävyyden parantamiskeinot?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7345148"/>
                  </a:ext>
                </a:extLst>
              </a:tr>
              <a:tr h="491240">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1302443"/>
                  </a:ext>
                </a:extLst>
              </a:tr>
              <a:tr h="4912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3736446"/>
                  </a:ext>
                </a:extLst>
              </a:tr>
              <a:tr h="4912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352413"/>
                  </a:ext>
                </a:extLst>
              </a:tr>
              <a:tr h="497564">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5442176"/>
                  </a:ext>
                </a:extLst>
              </a:tr>
              <a:tr h="491240">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644581"/>
                  </a:ext>
                </a:extLst>
              </a:tr>
            </a:tbl>
          </a:graphicData>
        </a:graphic>
      </p:graphicFrame>
    </p:spTree>
    <p:extLst>
      <p:ext uri="{BB962C8B-B14F-4D97-AF65-F5344CB8AC3E}">
        <p14:creationId xmlns:p14="http://schemas.microsoft.com/office/powerpoint/2010/main" val="2001232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0EEFE376-802B-A8F5-B94E-149C0663DBEE}"/>
              </a:ext>
            </a:extLst>
          </p:cNvPr>
          <p:cNvSpPr>
            <a:spLocks noGrp="1"/>
          </p:cNvSpPr>
          <p:nvPr>
            <p:ph type="ctrTitle"/>
          </p:nvPr>
        </p:nvSpPr>
        <p:spPr/>
        <p:txBody>
          <a:bodyPr/>
          <a:lstStyle/>
          <a:p>
            <a:r>
              <a:rPr lang="fi-FI" dirty="0"/>
              <a:t>Lähteet</a:t>
            </a:r>
          </a:p>
        </p:txBody>
      </p:sp>
      <p:sp>
        <p:nvSpPr>
          <p:cNvPr id="2" name="Tekstin paikkamerkki 1">
            <a:extLst>
              <a:ext uri="{FF2B5EF4-FFF2-40B4-BE49-F238E27FC236}">
                <a16:creationId xmlns:a16="http://schemas.microsoft.com/office/drawing/2014/main" id="{B7BAA6C2-49E4-D76E-AB12-1FE7DE8ED173}"/>
              </a:ext>
            </a:extLst>
          </p:cNvPr>
          <p:cNvSpPr>
            <a:spLocks noGrp="1"/>
          </p:cNvSpPr>
          <p:nvPr>
            <p:ph type="body" idx="10"/>
          </p:nvPr>
        </p:nvSpPr>
        <p:spPr>
          <a:xfrm>
            <a:off x="803054" y="1534988"/>
            <a:ext cx="10525346" cy="4678577"/>
          </a:xfrm>
        </p:spPr>
        <p:txBody>
          <a:bodyPr vert="horz" lIns="91440" tIns="45720" rIns="91440" bIns="45720" rtlCol="0" anchor="t">
            <a:noAutofit/>
          </a:bodyPr>
          <a:lstStyle/>
          <a:p>
            <a:pPr>
              <a:lnSpc>
                <a:spcPct val="100000"/>
              </a:lnSpc>
            </a:pPr>
            <a:r>
              <a:rPr lang="fi-FI" sz="1600" dirty="0">
                <a:ea typeface="Calibri"/>
                <a:cs typeface="Calibri"/>
                <a:hlinkClick r:id="rId2"/>
              </a:rPr>
              <a:t>Indikaattorit elinympäristöittäin</a:t>
            </a:r>
            <a:r>
              <a:rPr lang="fi-FI" sz="1600" dirty="0">
                <a:ea typeface="Calibri"/>
                <a:cs typeface="Calibri"/>
              </a:rPr>
              <a:t>. Luonnontila-verkkosivusto. Viitattu 29.4.2024.</a:t>
            </a:r>
            <a:endParaRPr lang="en-US" sz="1600" dirty="0">
              <a:ea typeface="Calibri"/>
              <a:cs typeface="Calibri"/>
            </a:endParaRPr>
          </a:p>
          <a:p>
            <a:pPr>
              <a:lnSpc>
                <a:spcPct val="100000"/>
              </a:lnSpc>
            </a:pPr>
            <a:r>
              <a:rPr lang="fi-FI" sz="1600" dirty="0">
                <a:ea typeface="Calibri"/>
                <a:cs typeface="Calibri"/>
                <a:hlinkClick r:id="rId3"/>
              </a:rPr>
              <a:t>Kestävän matkailun puolesta</a:t>
            </a:r>
            <a:r>
              <a:rPr lang="fi-FI" sz="1600" dirty="0">
                <a:ea typeface="Calibri"/>
                <a:cs typeface="Calibri"/>
              </a:rPr>
              <a:t>. </a:t>
            </a:r>
            <a:r>
              <a:rPr lang="fi-FI" sz="1600" dirty="0">
                <a:solidFill>
                  <a:srgbClr val="191919"/>
                </a:solidFill>
                <a:ea typeface="+mn-lt"/>
                <a:cs typeface="+mn-lt"/>
              </a:rPr>
              <a:t>Sustainable Travel Finland </a:t>
            </a:r>
            <a:r>
              <a:rPr lang="fi-FI" sz="1600" dirty="0">
                <a:ea typeface="Calibri"/>
                <a:cs typeface="Calibri"/>
              </a:rPr>
              <a:t> –verkkosivut. Viitattu 29.4.2024.</a:t>
            </a:r>
          </a:p>
          <a:p>
            <a:pPr>
              <a:lnSpc>
                <a:spcPct val="100000"/>
              </a:lnSpc>
            </a:pPr>
            <a:r>
              <a:rPr lang="fi-FI" sz="1600" dirty="0"/>
              <a:t>Kupiainen, E., Toivonen, E. &amp; Ikonen, R. 2023. </a:t>
            </a:r>
            <a:r>
              <a:rPr lang="fi-FI" sz="1600" dirty="0">
                <a:hlinkClick r:id="rId4"/>
              </a:rPr>
              <a:t>Vastuullisuus mikroyrityksen erottuvuustekijänä</a:t>
            </a:r>
            <a:r>
              <a:rPr lang="fi-FI" sz="1600" dirty="0"/>
              <a:t>. </a:t>
            </a:r>
            <a:r>
              <a:rPr lang="fi-FI" sz="1600" dirty="0">
                <a:solidFill>
                  <a:srgbClr val="333333"/>
                </a:solidFill>
              </a:rPr>
              <a:t>HAMK </a:t>
            </a:r>
            <a:r>
              <a:rPr lang="fi-FI" sz="1600" dirty="0" err="1">
                <a:solidFill>
                  <a:srgbClr val="333333"/>
                </a:solidFill>
              </a:rPr>
              <a:t>Unlimited</a:t>
            </a:r>
            <a:r>
              <a:rPr lang="fi-FI" sz="1600" dirty="0">
                <a:solidFill>
                  <a:srgbClr val="333333"/>
                </a:solidFill>
              </a:rPr>
              <a:t> Professional, 13.11.2023.</a:t>
            </a:r>
            <a:endParaRPr lang="fi-FI" sz="1600" dirty="0">
              <a:solidFill>
                <a:srgbClr val="000000"/>
              </a:solidFill>
              <a:ea typeface="Calibri" panose="020F0502020204030204"/>
              <a:cs typeface="Calibri" panose="020F0502020204030204"/>
            </a:endParaRPr>
          </a:p>
          <a:p>
            <a:pPr>
              <a:lnSpc>
                <a:spcPct val="100000"/>
              </a:lnSpc>
            </a:pPr>
            <a:r>
              <a:rPr lang="fi-FI" sz="1600" dirty="0">
                <a:solidFill>
                  <a:srgbClr val="44546A"/>
                </a:solidFill>
                <a:ea typeface="Calibri" panose="020F0502020204030204"/>
                <a:cs typeface="Calibri" panose="020F0502020204030204"/>
                <a:hlinkClick r:id="rId5"/>
              </a:rPr>
              <a:t>Mitä on kestävä kehitys? </a:t>
            </a:r>
            <a:r>
              <a:rPr lang="fi-FI" sz="1600" dirty="0">
                <a:ea typeface="Calibri"/>
                <a:cs typeface="Calibri"/>
              </a:rPr>
              <a:t>Ympäristöministeriön verkkosivusto. Viitattu </a:t>
            </a:r>
            <a:r>
              <a:rPr lang="fi-FI" sz="1600" dirty="0">
                <a:solidFill>
                  <a:srgbClr val="44546A"/>
                </a:solidFill>
                <a:ea typeface="Calibri"/>
                <a:cs typeface="Calibri"/>
              </a:rPr>
              <a:t>29.4.2024. </a:t>
            </a:r>
            <a:endParaRPr lang="fi-FI" sz="1600" dirty="0">
              <a:solidFill>
                <a:schemeClr val="tx1"/>
              </a:solidFill>
              <a:ea typeface="Calibri"/>
              <a:cs typeface="Calibri"/>
            </a:endParaRPr>
          </a:p>
          <a:p>
            <a:r>
              <a:rPr lang="fi-FI" sz="1600" dirty="0">
                <a:solidFill>
                  <a:schemeClr val="tx1"/>
                </a:solidFill>
                <a:hlinkClick r:id="rId6"/>
              </a:rPr>
              <a:t>Mitä tunnuslukuja yrityksessä kannattaa seurata</a:t>
            </a:r>
            <a:r>
              <a:rPr lang="fi-FI" sz="1600" dirty="0">
                <a:solidFill>
                  <a:schemeClr val="tx1"/>
                </a:solidFill>
              </a:rPr>
              <a:t>. </a:t>
            </a:r>
            <a:r>
              <a:rPr lang="fi-FI" sz="1600" dirty="0"/>
              <a:t> Fennoan verkkosivusto. Viitattu </a:t>
            </a:r>
            <a:r>
              <a:rPr lang="fi-FI" sz="1600" dirty="0">
                <a:solidFill>
                  <a:srgbClr val="44546A"/>
                </a:solidFill>
              </a:rPr>
              <a:t>29.4.2024.</a:t>
            </a:r>
            <a:endParaRPr lang="fi-FI" sz="1600" dirty="0">
              <a:ea typeface="Calibri"/>
              <a:cs typeface="Calibri"/>
            </a:endParaRPr>
          </a:p>
          <a:p>
            <a:r>
              <a:rPr lang="fi-FI" sz="1600" dirty="0"/>
              <a:t>Rutanen, J. &amp; Luostarinen, M. 2000. </a:t>
            </a:r>
            <a:r>
              <a:rPr lang="fi-FI" sz="1600" dirty="0">
                <a:hlinkClick r:id="rId7"/>
              </a:rPr>
              <a:t>Luontoyrittäjyys Suomessa</a:t>
            </a:r>
            <a:r>
              <a:rPr lang="fi-FI" sz="1600" dirty="0"/>
              <a:t>.</a:t>
            </a:r>
            <a:endParaRPr lang="fi-FI" sz="1600" dirty="0">
              <a:ea typeface="Calibri"/>
              <a:cs typeface="Calibri"/>
            </a:endParaRPr>
          </a:p>
          <a:p>
            <a:r>
              <a:rPr lang="fi-FI" sz="1600" dirty="0">
                <a:solidFill>
                  <a:schemeClr val="tx1"/>
                </a:solidFill>
                <a:ea typeface="Calibri"/>
                <a:cs typeface="Calibri"/>
                <a:hlinkClick r:id="rId8"/>
              </a:rPr>
              <a:t>Talouden tunnusluvut</a:t>
            </a:r>
            <a:r>
              <a:rPr lang="fi-FI" sz="1600" dirty="0">
                <a:solidFill>
                  <a:schemeClr val="tx1"/>
                </a:solidFill>
                <a:ea typeface="Calibri"/>
                <a:cs typeface="Calibri"/>
              </a:rPr>
              <a:t>. </a:t>
            </a:r>
            <a:r>
              <a:rPr lang="fi-FI" sz="1600" dirty="0">
                <a:ea typeface="Calibri"/>
                <a:cs typeface="Calibri"/>
              </a:rPr>
              <a:t>Osuuspankin verkkosivusto. Viitattu 29.4.2024.</a:t>
            </a:r>
          </a:p>
          <a:p>
            <a:pPr>
              <a:lnSpc>
                <a:spcPct val="100000"/>
              </a:lnSpc>
            </a:pPr>
            <a:r>
              <a:rPr lang="fi-FI" sz="1600" dirty="0">
                <a:hlinkClick r:id="rId9"/>
              </a:rPr>
              <a:t>Työkaluja vastuullisuuteen ja viestintään</a:t>
            </a:r>
            <a:r>
              <a:rPr lang="fi-FI" sz="1600" dirty="0"/>
              <a:t>. Vastuullisen matkailuyrityksen käsikirja. </a:t>
            </a:r>
            <a:r>
              <a:rPr lang="fi-FI" sz="1600" dirty="0" err="1"/>
              <a:t>Businessfinland</a:t>
            </a:r>
            <a:r>
              <a:rPr lang="fi-FI" sz="1600" dirty="0"/>
              <a:t>. Viitattu 29.4.2024.</a:t>
            </a:r>
            <a:endParaRPr lang="fi-FI" sz="1600" dirty="0">
              <a:ea typeface="Calibri"/>
              <a:cs typeface="Calibri"/>
            </a:endParaRPr>
          </a:p>
          <a:p>
            <a:pPr>
              <a:lnSpc>
                <a:spcPct val="100000"/>
              </a:lnSpc>
            </a:pPr>
            <a:r>
              <a:rPr lang="fi-FI" sz="1600" dirty="0">
                <a:ea typeface="Calibri"/>
                <a:cs typeface="Calibri"/>
                <a:hlinkClick r:id="rId10"/>
              </a:rPr>
              <a:t>Vastuullisuus</a:t>
            </a:r>
            <a:r>
              <a:rPr lang="fi-FI" sz="1600" dirty="0">
                <a:ea typeface="Calibri"/>
                <a:cs typeface="Calibri"/>
              </a:rPr>
              <a:t>. Elinkeinoelämän keskusliitto (ek.fi). Viitattu 29.4.2024.</a:t>
            </a:r>
          </a:p>
          <a:p>
            <a:pPr>
              <a:lnSpc>
                <a:spcPct val="100000"/>
              </a:lnSpc>
            </a:pPr>
            <a:r>
              <a:rPr lang="fi-FI" sz="1600" dirty="0">
                <a:ea typeface="Calibri"/>
                <a:cs typeface="Calibri"/>
                <a:hlinkClick r:id="rId11"/>
              </a:rPr>
              <a:t>Vastuullisuus yrityksen arjessa</a:t>
            </a:r>
            <a:r>
              <a:rPr lang="fi-FI" sz="1600" dirty="0">
                <a:ea typeface="Calibri"/>
                <a:cs typeface="Calibri"/>
              </a:rPr>
              <a:t>.  Avointen oppimateriaalien kirjasto (aoe.fi). POLKU 2.0 –hanke. Viitattu 29.4.2024. </a:t>
            </a:r>
          </a:p>
          <a:p>
            <a:pPr>
              <a:lnSpc>
                <a:spcPct val="100000"/>
              </a:lnSpc>
            </a:pPr>
            <a:r>
              <a:rPr lang="fi-FI" sz="1600" dirty="0"/>
              <a:t>Veijola, Soile ja </a:t>
            </a:r>
            <a:r>
              <a:rPr lang="fi-FI" sz="1600" dirty="0" err="1"/>
              <a:t>Kyyrö</a:t>
            </a:r>
            <a:r>
              <a:rPr lang="fi-FI" sz="1600" dirty="0"/>
              <a:t>, Kati (toim.) 2020. </a:t>
            </a:r>
            <a:r>
              <a:rPr lang="fi-FI" sz="1600" dirty="0">
                <a:hlinkClick r:id="rId12"/>
              </a:rPr>
              <a:t>Kestävän matkailun monitieteiset mittarit kulttuuriympäristöissä</a:t>
            </a:r>
            <a:r>
              <a:rPr lang="fi-FI" sz="1600" dirty="0"/>
              <a:t>. Valtioneuvoston selvitys- ja tutkimustoiminnan julkaisusarja 2020:26.</a:t>
            </a:r>
            <a:endParaRPr lang="fi-FI" sz="1600" dirty="0">
              <a:ea typeface="Calibri"/>
              <a:cs typeface="Calibri"/>
            </a:endParaRPr>
          </a:p>
          <a:p>
            <a:pPr marL="0" indent="0">
              <a:buNone/>
            </a:pPr>
            <a:endParaRPr lang="fi-FI" sz="1600" dirty="0">
              <a:ea typeface="Calibri"/>
              <a:cs typeface="Calibri"/>
            </a:endParaRPr>
          </a:p>
          <a:p>
            <a:endParaRPr lang="fi-FI" sz="1600" dirty="0">
              <a:ea typeface="Calibri"/>
              <a:cs typeface="Calibri"/>
            </a:endParaRPr>
          </a:p>
          <a:p>
            <a:endParaRPr lang="fi-FI" sz="1600" dirty="0">
              <a:ea typeface="Calibri"/>
              <a:cs typeface="Calibri"/>
            </a:endParaRPr>
          </a:p>
          <a:p>
            <a:endParaRPr lang="fi-FI" sz="1600" dirty="0">
              <a:ea typeface="Calibri"/>
              <a:cs typeface="Calibri"/>
            </a:endParaRPr>
          </a:p>
          <a:p>
            <a:endParaRPr lang="fi-FI" sz="1600" dirty="0"/>
          </a:p>
          <a:p>
            <a:endParaRPr lang="fi-FI" sz="1600" dirty="0"/>
          </a:p>
          <a:p>
            <a:endParaRPr lang="fi-FI" sz="1600" dirty="0"/>
          </a:p>
          <a:p>
            <a:endParaRPr lang="fi-FI" sz="1600" dirty="0"/>
          </a:p>
          <a:p>
            <a:endParaRPr lang="fi-FI" sz="1600" dirty="0"/>
          </a:p>
        </p:txBody>
      </p:sp>
    </p:spTree>
    <p:extLst>
      <p:ext uri="{BB962C8B-B14F-4D97-AF65-F5344CB8AC3E}">
        <p14:creationId xmlns:p14="http://schemas.microsoft.com/office/powerpoint/2010/main" val="3515281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37D9FD-0D4E-44B1-789D-9387EC352F12}"/>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fi-FI" dirty="0"/>
              <a:t>Nappaa hiilestä kiinni</a:t>
            </a:r>
          </a:p>
        </p:txBody>
      </p:sp>
    </p:spTree>
    <p:extLst>
      <p:ext uri="{BB962C8B-B14F-4D97-AF65-F5344CB8AC3E}">
        <p14:creationId xmlns:p14="http://schemas.microsoft.com/office/powerpoint/2010/main" val="1775296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2">
            <a:extLst>
              <a:ext uri="{FF2B5EF4-FFF2-40B4-BE49-F238E27FC236}">
                <a16:creationId xmlns:a16="http://schemas.microsoft.com/office/drawing/2014/main" id="{1BB6BAA4-A912-0EDA-6262-118C4C7D6467}"/>
              </a:ext>
            </a:extLst>
          </p:cNvPr>
          <p:cNvSpPr>
            <a:spLocks noGrp="1"/>
          </p:cNvSpPr>
          <p:nvPr>
            <p:ph type="ctrTitle"/>
          </p:nvPr>
        </p:nvSpPr>
        <p:spPr>
          <a:xfrm>
            <a:off x="803054" y="536185"/>
            <a:ext cx="10525316" cy="792088"/>
          </a:xfrm>
        </p:spPr>
        <p:txBody>
          <a:bodyPr/>
          <a:lstStyle/>
          <a:p>
            <a:r>
              <a:rPr lang="fi-FI" dirty="0">
                <a:solidFill>
                  <a:srgbClr val="000000"/>
                </a:solidFill>
              </a:rPr>
              <a:t>Lisenssiehdot </a:t>
            </a:r>
            <a:endParaRPr lang="fi-FI" dirty="0"/>
          </a:p>
        </p:txBody>
      </p:sp>
      <p:grpSp>
        <p:nvGrpSpPr>
          <p:cNvPr id="4" name="Group 3" descr="Tämä teos on lisensoitu Creative Commons Nimeä-EiKaupallinen-JaaSamoin 4.0 Kansainvälinen -lisenssillä.">
            <a:extLst>
              <a:ext uri="{FF2B5EF4-FFF2-40B4-BE49-F238E27FC236}">
                <a16:creationId xmlns:a16="http://schemas.microsoft.com/office/drawing/2014/main" id="{1C3A09A8-7070-8A78-0594-171EBB31410C}"/>
              </a:ext>
            </a:extLst>
          </p:cNvPr>
          <p:cNvGrpSpPr/>
          <p:nvPr/>
        </p:nvGrpSpPr>
        <p:grpSpPr>
          <a:xfrm>
            <a:off x="1776133" y="2627779"/>
            <a:ext cx="8639735" cy="1602441"/>
            <a:chOff x="1792941" y="2459691"/>
            <a:chExt cx="8639735" cy="1602441"/>
          </a:xfrm>
          <a:solidFill>
            <a:schemeClr val="accent1"/>
          </a:solidFill>
        </p:grpSpPr>
        <p:sp>
          <p:nvSpPr>
            <p:cNvPr id="5" name="Rectangle: Rounded Corners 4">
              <a:extLst>
                <a:ext uri="{FF2B5EF4-FFF2-40B4-BE49-F238E27FC236}">
                  <a16:creationId xmlns:a16="http://schemas.microsoft.com/office/drawing/2014/main" id="{98490333-AF54-B841-BC42-063D27B3B1CD}"/>
                </a:ext>
                <a:ext uri="{C183D7F6-B498-43B3-948B-1728B52AA6E4}">
                  <adec:decorative xmlns:adec="http://schemas.microsoft.com/office/drawing/2017/decorative" val="1"/>
                </a:ext>
              </a:extLst>
            </p:cNvPr>
            <p:cNvSpPr/>
            <p:nvPr/>
          </p:nvSpPr>
          <p:spPr>
            <a:xfrm>
              <a:off x="1792941" y="2459691"/>
              <a:ext cx="8639735" cy="1602441"/>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Creative Commons -lisenssi">
              <a:extLst>
                <a:ext uri="{FF2B5EF4-FFF2-40B4-BE49-F238E27FC236}">
                  <a16:creationId xmlns:a16="http://schemas.microsoft.com/office/drawing/2014/main" id="{70E43ABE-10D5-7F58-8589-43E59BBC4B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507" y="2993775"/>
              <a:ext cx="1556106" cy="548174"/>
            </a:xfrm>
            <a:prstGeom prst="rect">
              <a:avLst/>
            </a:prstGeom>
            <a:grpFill/>
          </p:spPr>
        </p:pic>
        <p:sp>
          <p:nvSpPr>
            <p:cNvPr id="7" name="TextBox 3">
              <a:extLst>
                <a:ext uri="{FF2B5EF4-FFF2-40B4-BE49-F238E27FC236}">
                  <a16:creationId xmlns:a16="http://schemas.microsoft.com/office/drawing/2014/main" id="{3AD01634-78D5-3557-123D-7E27FA9F90D4}"/>
                </a:ext>
              </a:extLst>
            </p:cNvPr>
            <p:cNvSpPr txBox="1"/>
            <p:nvPr/>
          </p:nvSpPr>
          <p:spPr>
            <a:xfrm>
              <a:off x="3766770" y="2937746"/>
              <a:ext cx="6422805" cy="646331"/>
            </a:xfrm>
            <a:prstGeom prst="rect">
              <a:avLst/>
            </a:prstGeom>
            <a:grpFill/>
          </p:spPr>
          <p:txBody>
            <a:bodyPr wrap="square">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Tämä teos on lisensoitu </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Creative </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Commons</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Nimeä-</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EiKaupallinen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JaaSamoin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4.0 Kansainvälinen -lisenssillä</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a:t>
              </a:r>
              <a:endParaRPr kumimoji="0" lang="fi-FI"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54906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Luontoyrittäjyyden määrittely</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92500"/>
          </a:bodyPr>
          <a:lstStyle/>
          <a:p>
            <a:r>
              <a:rPr lang="fi-FI" dirty="0"/>
              <a:t>Luontoyrittäjyydellä tarkoitetaan luonnonantimiin ja luonnon tarjoamiin elämyksiin perustuvaa ympäristövastuullista yrittäjyyttä. </a:t>
            </a:r>
          </a:p>
          <a:p>
            <a:r>
              <a:rPr lang="fi-FI" dirty="0"/>
              <a:t>Luontoyrittäjyys on usein paikallisesti toimivaa pienyrittäjyyttä, mutta yritys voi olla myös suuri. Keskeisempää on, että tuotteet ja palvelut pohjautuvat suomalaisen luonnon hyödyntämiseen.</a:t>
            </a:r>
          </a:p>
          <a:p>
            <a:r>
              <a:rPr lang="fi-FI" dirty="0"/>
              <a:t>Luontoyrittäjyydessä luonto on toiminnan keskeinen tuotannontekijä. Yrittäjyydessä painottuvat uusiutuvien luonnonvarojen käyttö ja luonnon aineettomat arvot. Uusiutumattomia luonnonvaroja pyritään toiminnassa säästämään ja pyritään toimimaan luontoa mahdollisimman vähän kuluttaen ja jälkiä jättämättä. </a:t>
            </a:r>
          </a:p>
          <a:p>
            <a:r>
              <a:rPr lang="fi-FI" dirty="0"/>
              <a:t>Luontoyrittäjyys voidaan luokitella osaksi ympäristöklusteria, joka pyrkii edistämään kestävää kehitystä lisäämällä yritysten ekokilpailukykyä.</a:t>
            </a:r>
          </a:p>
          <a:p>
            <a:pPr marL="0" indent="0">
              <a:buNone/>
            </a:pPr>
            <a:br>
              <a:rPr lang="fi-FI" dirty="0"/>
            </a:br>
            <a:r>
              <a:rPr lang="fi-FI" dirty="0"/>
              <a:t>    Rutanen, J. &amp; Luostarinen, M. 2000. </a:t>
            </a:r>
            <a:r>
              <a:rPr lang="fi-FI" dirty="0">
                <a:hlinkClick r:id="rId2"/>
              </a:rPr>
              <a:t>Luontoyrittäjyys Suomessa</a:t>
            </a:r>
            <a:r>
              <a:rPr lang="fi-FI" dirty="0"/>
              <a:t>.</a:t>
            </a:r>
          </a:p>
          <a:p>
            <a:endParaRPr lang="fi-FI" dirty="0"/>
          </a:p>
          <a:p>
            <a:endParaRPr lang="fi-FI" dirty="0"/>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Tree>
    <p:extLst>
      <p:ext uri="{BB962C8B-B14F-4D97-AF65-F5344CB8AC3E}">
        <p14:creationId xmlns:p14="http://schemas.microsoft.com/office/powerpoint/2010/main" val="388452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Luontoyrittäjyyden piirteitä</a:t>
            </a:r>
          </a:p>
        </p:txBody>
      </p:sp>
      <p:sp>
        <p:nvSpPr>
          <p:cNvPr id="10" name="Tekstin paikkamerkki 9">
            <a:extLst>
              <a:ext uri="{FF2B5EF4-FFF2-40B4-BE49-F238E27FC236}">
                <a16:creationId xmlns:a16="http://schemas.microsoft.com/office/drawing/2014/main" id="{D434F3C6-7737-691F-0B2A-CA0961231B77}"/>
              </a:ext>
            </a:extLst>
          </p:cNvPr>
          <p:cNvSpPr>
            <a:spLocks noGrp="1"/>
          </p:cNvSpPr>
          <p:nvPr>
            <p:ph type="body" idx="10"/>
          </p:nvPr>
        </p:nvSpPr>
        <p:spPr>
          <a:xfrm>
            <a:off x="803054" y="1819469"/>
            <a:ext cx="5047140" cy="3937000"/>
          </a:xfrm>
        </p:spPr>
        <p:txBody>
          <a:bodyPr>
            <a:normAutofit/>
          </a:bodyPr>
          <a:lstStyle/>
          <a:p>
            <a:r>
              <a:rPr lang="fi-FI" dirty="0"/>
              <a:t>Asiakkaat</a:t>
            </a:r>
          </a:p>
          <a:p>
            <a:pPr lvl="1"/>
            <a:r>
              <a:rPr lang="fi-FI" dirty="0"/>
              <a:t>Ympäristötietoisuus, segmentointi</a:t>
            </a:r>
          </a:p>
          <a:p>
            <a:r>
              <a:rPr lang="fi-FI" dirty="0"/>
              <a:t>Arvot</a:t>
            </a:r>
          </a:p>
          <a:p>
            <a:pPr lvl="1"/>
            <a:r>
              <a:rPr lang="fi-FI" dirty="0"/>
              <a:t>Vastuullisuus, kulttuuriperintö</a:t>
            </a:r>
          </a:p>
          <a:p>
            <a:r>
              <a:rPr lang="fi-FI" dirty="0"/>
              <a:t>Imago</a:t>
            </a:r>
          </a:p>
          <a:p>
            <a:pPr lvl="1"/>
            <a:r>
              <a:rPr lang="fi-FI" dirty="0"/>
              <a:t>Kotimaisuus, sertifiointi, tuotemerkit</a:t>
            </a:r>
          </a:p>
          <a:p>
            <a:r>
              <a:rPr lang="fi-FI" dirty="0"/>
              <a:t>Liiketoiminnan kaupallistaminen</a:t>
            </a:r>
          </a:p>
          <a:p>
            <a:pPr lvl="1"/>
            <a:r>
              <a:rPr lang="fi-FI" dirty="0"/>
              <a:t>Osaamishaasteet</a:t>
            </a:r>
          </a:p>
          <a:p>
            <a:r>
              <a:rPr lang="fi-FI" dirty="0"/>
              <a:t>Liiketoiminnan potentiaali</a:t>
            </a:r>
          </a:p>
          <a:p>
            <a:pPr lvl="1"/>
            <a:r>
              <a:rPr lang="fi-FI" dirty="0"/>
              <a:t>Kasvavat markkinat</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
        <p:nvSpPr>
          <p:cNvPr id="13" name="Tekstin paikkamerkki 9">
            <a:extLst>
              <a:ext uri="{FF2B5EF4-FFF2-40B4-BE49-F238E27FC236}">
                <a16:creationId xmlns:a16="http://schemas.microsoft.com/office/drawing/2014/main" id="{46649D0A-8AEC-DEEB-A4EC-7D6C3402A86F}"/>
              </a:ext>
            </a:extLst>
          </p:cNvPr>
          <p:cNvSpPr txBox="1">
            <a:spLocks/>
          </p:cNvSpPr>
          <p:nvPr/>
        </p:nvSpPr>
        <p:spPr>
          <a:xfrm>
            <a:off x="5850194" y="1819469"/>
            <a:ext cx="5047140" cy="3937000"/>
          </a:xfrm>
          <a:prstGeom prst="rect">
            <a:avLst/>
          </a:prstGeom>
        </p:spPr>
        <p:txBody>
          <a:bodyPr vert="horz" lIns="91440" tIns="45720" rIns="91440" bIns="45720" rtlCol="0" anchor="t">
            <a:normAutofit/>
          </a:bodyPr>
          <a:lstStyle>
            <a:lvl1pPr marL="285750" indent="-285750" algn="l" defTabSz="914400" rtl="0" eaLnBrk="1" latinLnBrk="0" hangingPunct="1">
              <a:lnSpc>
                <a:spcPct val="90000"/>
              </a:lnSpc>
              <a:spcBef>
                <a:spcPts val="1000"/>
              </a:spcBef>
              <a:buFont typeface="Arial"/>
              <a:buChar char="•"/>
              <a:defRPr sz="22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kern="1200">
                <a:solidFill>
                  <a:schemeClr val="tx1"/>
                </a:solidFill>
                <a:latin typeface="+mn-lt"/>
                <a:ea typeface="+mn-ea"/>
                <a:cs typeface="+mn-cs"/>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chemeClr val="tx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9pPr>
          </a:lstStyle>
          <a:p>
            <a:r>
              <a:rPr lang="fi-FI" dirty="0"/>
              <a:t>Toimintaympäristö</a:t>
            </a:r>
          </a:p>
          <a:p>
            <a:pPr lvl="1"/>
            <a:r>
              <a:rPr lang="fi-FI" dirty="0"/>
              <a:t>Paikallisuus, verkostot</a:t>
            </a:r>
          </a:p>
          <a:p>
            <a:r>
              <a:rPr lang="fi-FI" dirty="0"/>
              <a:t>Toimintamittakaava</a:t>
            </a:r>
          </a:p>
          <a:p>
            <a:pPr lvl="1"/>
            <a:r>
              <a:rPr lang="fi-FI" dirty="0"/>
              <a:t>Pienimuotoisuus</a:t>
            </a:r>
          </a:p>
          <a:p>
            <a:r>
              <a:rPr lang="fi-FI" dirty="0"/>
              <a:t>Tuotteet</a:t>
            </a:r>
          </a:p>
          <a:p>
            <a:pPr lvl="1"/>
            <a:r>
              <a:rPr lang="fi-FI" dirty="0"/>
              <a:t>Aineelliset, aineettomat, brändit</a:t>
            </a:r>
          </a:p>
          <a:p>
            <a:r>
              <a:rPr lang="fi-FI" dirty="0"/>
              <a:t>Tuotannontekijät</a:t>
            </a:r>
          </a:p>
          <a:p>
            <a:pPr lvl="1"/>
            <a:r>
              <a:rPr lang="fi-FI" dirty="0"/>
              <a:t>Luonnon raaka-aineet, aineettomat resurssit</a:t>
            </a:r>
          </a:p>
        </p:txBody>
      </p:sp>
      <p:sp>
        <p:nvSpPr>
          <p:cNvPr id="2" name="Tekstiruutu 1">
            <a:extLst>
              <a:ext uri="{FF2B5EF4-FFF2-40B4-BE49-F238E27FC236}">
                <a16:creationId xmlns:a16="http://schemas.microsoft.com/office/drawing/2014/main" id="{A12A4CAE-BD39-B12F-1685-81CC9F0CA410}"/>
              </a:ext>
            </a:extLst>
          </p:cNvPr>
          <p:cNvSpPr txBox="1"/>
          <p:nvPr/>
        </p:nvSpPr>
        <p:spPr>
          <a:xfrm>
            <a:off x="1186543" y="5878286"/>
            <a:ext cx="6134564" cy="646331"/>
          </a:xfrm>
          <a:prstGeom prst="rect">
            <a:avLst/>
          </a:prstGeom>
          <a:noFill/>
        </p:spPr>
        <p:txBody>
          <a:bodyPr wrap="none" rtlCol="0">
            <a:spAutoFit/>
          </a:bodyPr>
          <a:lstStyle/>
          <a:p>
            <a:r>
              <a:rPr lang="fi-FI" dirty="0"/>
              <a:t>Rutanen, J. &amp; Luostarinen, M. 2000. </a:t>
            </a:r>
            <a:r>
              <a:rPr lang="fi-FI" dirty="0">
                <a:hlinkClick r:id="rId2"/>
              </a:rPr>
              <a:t>Luontoyrittäjyys Suomessa</a:t>
            </a:r>
            <a:r>
              <a:rPr lang="fi-FI" dirty="0"/>
              <a:t>.</a:t>
            </a:r>
          </a:p>
          <a:p>
            <a:endParaRPr lang="fi-FI" dirty="0"/>
          </a:p>
        </p:txBody>
      </p:sp>
    </p:spTree>
    <p:extLst>
      <p:ext uri="{BB962C8B-B14F-4D97-AF65-F5344CB8AC3E}">
        <p14:creationId xmlns:p14="http://schemas.microsoft.com/office/powerpoint/2010/main" val="1622723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48AD2EE4-6DDE-14DE-E659-AB88EC3C7F8F}"/>
              </a:ext>
            </a:extLst>
          </p:cNvPr>
          <p:cNvSpPr>
            <a:spLocks noGrp="1"/>
          </p:cNvSpPr>
          <p:nvPr>
            <p:ph type="ctrTitle"/>
          </p:nvPr>
        </p:nvSpPr>
        <p:spPr>
          <a:xfrm>
            <a:off x="803055" y="757022"/>
            <a:ext cx="10525316" cy="792088"/>
          </a:xfrm>
        </p:spPr>
        <p:txBody>
          <a:bodyPr/>
          <a:lstStyle/>
          <a:p>
            <a:r>
              <a:rPr lang="fi-FI" dirty="0"/>
              <a:t>Vastuullinen yritystoiminta</a:t>
            </a:r>
          </a:p>
        </p:txBody>
      </p:sp>
      <p:sp>
        <p:nvSpPr>
          <p:cNvPr id="2" name="Tekstin paikkamerkki 1">
            <a:extLst>
              <a:ext uri="{FF2B5EF4-FFF2-40B4-BE49-F238E27FC236}">
                <a16:creationId xmlns:a16="http://schemas.microsoft.com/office/drawing/2014/main" id="{D4CAF150-8BD2-3BBA-F163-E8CD7AFCD841}"/>
              </a:ext>
            </a:extLst>
          </p:cNvPr>
          <p:cNvSpPr>
            <a:spLocks noGrp="1"/>
          </p:cNvSpPr>
          <p:nvPr>
            <p:ph type="body" idx="10"/>
          </p:nvPr>
        </p:nvSpPr>
        <p:spPr>
          <a:xfrm>
            <a:off x="803275" y="1819275"/>
            <a:ext cx="4683125" cy="3937000"/>
          </a:xfrm>
        </p:spPr>
        <p:txBody>
          <a:bodyPr/>
          <a:lstStyle/>
          <a:p>
            <a:r>
              <a:rPr lang="fi-FI" dirty="0"/>
              <a:t>Vastuullinen yritys toteuttaa kestävän kehityksen tavoitteita.</a:t>
            </a:r>
          </a:p>
          <a:p>
            <a:r>
              <a:rPr lang="fi-FI" dirty="0"/>
              <a:t>Yritysvastuu tarkoittaa yrityksen vastuuta toimintansa synnyttämistä taloudellisista, sosiaalisista ja ympäristöön kohdistuvista vaikutuksista.</a:t>
            </a:r>
          </a:p>
        </p:txBody>
      </p:sp>
      <p:pic>
        <p:nvPicPr>
          <p:cNvPr id="5" name="Kuva 4" descr="Kuva, joka listaa taloudellisen, sosiaalisen ja ympäristövastuun pääsisältöjä.">
            <a:extLst>
              <a:ext uri="{FF2B5EF4-FFF2-40B4-BE49-F238E27FC236}">
                <a16:creationId xmlns:a16="http://schemas.microsoft.com/office/drawing/2014/main" id="{5B1640FC-271F-CA0D-EDFE-B9463293B2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9566" y="2007384"/>
            <a:ext cx="6328434" cy="2700670"/>
          </a:xfrm>
          <a:prstGeom prst="rect">
            <a:avLst/>
          </a:prstGeom>
        </p:spPr>
      </p:pic>
      <p:sp>
        <p:nvSpPr>
          <p:cNvPr id="6" name="Tekstiruutu 5">
            <a:extLst>
              <a:ext uri="{FF2B5EF4-FFF2-40B4-BE49-F238E27FC236}">
                <a16:creationId xmlns:a16="http://schemas.microsoft.com/office/drawing/2014/main" id="{C13258F5-AB6D-7C1A-E7AE-60E8CF8C7089}"/>
              </a:ext>
            </a:extLst>
          </p:cNvPr>
          <p:cNvSpPr txBox="1"/>
          <p:nvPr/>
        </p:nvSpPr>
        <p:spPr>
          <a:xfrm>
            <a:off x="1045177" y="5166328"/>
            <a:ext cx="9821925" cy="923330"/>
          </a:xfrm>
          <a:prstGeom prst="rect">
            <a:avLst/>
          </a:prstGeom>
          <a:noFill/>
        </p:spPr>
        <p:txBody>
          <a:bodyPr wrap="square" lIns="91440" tIns="45720" rIns="91440" bIns="45720" rtlCol="0" anchor="t">
            <a:spAutoFit/>
          </a:bodyPr>
          <a:lstStyle/>
          <a:p>
            <a:r>
              <a:rPr lang="fi-FI" dirty="0"/>
              <a:t>Avointen oppimateriaalien kirjasto. </a:t>
            </a:r>
            <a:r>
              <a:rPr lang="fi-FI" dirty="0">
                <a:hlinkClick r:id="rId3"/>
              </a:rPr>
              <a:t>Vastuullisuus yrityksen arjessa - Avointen oppimateriaalien kirjasto (aoe.fi)</a:t>
            </a:r>
            <a:r>
              <a:rPr lang="fi-FI" dirty="0"/>
              <a:t>.</a:t>
            </a:r>
            <a:br>
              <a:rPr lang="fi-FI" dirty="0"/>
            </a:br>
            <a:r>
              <a:rPr lang="fi-FI" dirty="0"/>
              <a:t>Vastuullisuus.</a:t>
            </a:r>
            <a:r>
              <a:rPr lang="fi-FI" dirty="0">
                <a:solidFill>
                  <a:srgbClr val="44546A"/>
                </a:solidFill>
              </a:rPr>
              <a:t> </a:t>
            </a:r>
            <a:r>
              <a:rPr lang="fi-FI" dirty="0">
                <a:hlinkClick r:id="rId4"/>
              </a:rPr>
              <a:t>Elinkeinoelämän keskusliitto (ek.fi)</a:t>
            </a:r>
            <a:r>
              <a:rPr lang="fi-FI" dirty="0"/>
              <a:t>. 	</a:t>
            </a:r>
          </a:p>
        </p:txBody>
      </p:sp>
    </p:spTree>
    <p:extLst>
      <p:ext uri="{BB962C8B-B14F-4D97-AF65-F5344CB8AC3E}">
        <p14:creationId xmlns:p14="http://schemas.microsoft.com/office/powerpoint/2010/main" val="3120122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Kestävyys yrityksen toiminnassa</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lnSpcReduction="10000"/>
          </a:bodyPr>
          <a:lstStyle/>
          <a:p>
            <a:r>
              <a:rPr lang="fi-FI" dirty="0"/>
              <a:t>Kestävyyden osa alueita ovat ekologinen, taloudellinen ja sosiaalinen kestävyys. Toiminta on kokonaiskestävää vain jos se huomioi tasavertaisesti ympäristön, ihmisen ja talouden. Tavoitteena on tasapainottaa ihmisen, ympäristön ja talouden tarpeet pitkällä aikavälillä. (</a:t>
            </a:r>
            <a:r>
              <a:rPr lang="fi-FI" dirty="0">
                <a:hlinkClick r:id="rId2"/>
              </a:rPr>
              <a:t>Mitä on kestävä kehitys?</a:t>
            </a:r>
            <a:r>
              <a:rPr lang="fi-FI" dirty="0"/>
              <a:t> Ympäristöministeriön verkkosivusto.)</a:t>
            </a:r>
          </a:p>
          <a:p>
            <a:r>
              <a:rPr lang="fi-FI" dirty="0"/>
              <a:t>Mikä tahansa luontoa hyödyntävä toiminta ei ole ekologisesti kestävää. Luontoa on osattava hyödyntää vastuullisesti. Toiminnan on oltava kestävän kehityksen mukaista. On toimittava luonnon kantokyvyn rajoissa.</a:t>
            </a:r>
          </a:p>
          <a:p>
            <a:r>
              <a:rPr lang="fi-FI" dirty="0"/>
              <a:t>Kestävyydellä ja ympäristövastuullisuudella on myös positiivinen mielikuva, jota yritys voi  hyödyntää markkinoinnissa kuluttajille. Yritystoiminnan tulee olla tätä imagoa tukevaa. Vastuullisella toiminnalla vältetään luonnonvarojen tuhlausta, suojellaan luonnon monimuotoisuutta ja huolehditaan ilmastokestävyydestä.  Toiminta huomioi toimintaympäristön ihmiset ja paikallisen kulttuurin. </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Tree>
    <p:extLst>
      <p:ext uri="{BB962C8B-B14F-4D97-AF65-F5344CB8AC3E}">
        <p14:creationId xmlns:p14="http://schemas.microsoft.com/office/powerpoint/2010/main" val="850865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Kestävyyden mittaamisen hyödyt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92500"/>
          </a:bodyPr>
          <a:lstStyle/>
          <a:p>
            <a:r>
              <a:rPr lang="fi-FI" dirty="0"/>
              <a:t>Ekologinen kestävyyden mittarit liittyvät mm. resurssitehokkuuteen, biodiversiteetin turvaamiseen ja haitallisten ilmastovaikutusten ehkäisemiseen. Yritystoiminnassa kestävyyden tarkastelu tulee ulottaa koko tuotantoketjuun ja kansallisten rajojen ulkopuolelle.</a:t>
            </a:r>
          </a:p>
          <a:p>
            <a:r>
              <a:rPr lang="fi-FI" dirty="0"/>
              <a:t>Luontoyritykselle voidaan rakentaa kestävyysmittareita, jotka ovat kestävyyden osa-alueiden toteutumisesta tietoa tuottavia tunnuslukuja. Mittarit auttavat arvioimaan toiminnan kestävyyttä ja ympäristövaikutuksia. Ne tarjoavat yritykselle pohjatietoa kestävyyden parantamiseen tähtäävälle suunnittelulle ja päätöksenteolle ja mahdollistavat yritysten vertailun. Mittareiden avulla yritys voi osoittaa toimintansa vastuullisuutta ja parantaa läpinäkyvyyttä. Yrityksen kilpailuetu paranee.</a:t>
            </a:r>
          </a:p>
          <a:p>
            <a:r>
              <a:rPr lang="fi-FI" dirty="0"/>
              <a:t>Luontoyrityksen raaka-aineiden hankinnassa ja tuotteiden tai palveluiden valmistuksessa pyritään välttämään voimaperäisiä luontoa muuttavia keinoja. Luonnon virkistyskäytölle tai paikallisille asukkaille ei saa aiheuttaa merkittäviä haittoja. Toiminnan eettisyyden on oltava korkealla tasolla.</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Tree>
    <p:extLst>
      <p:ext uri="{BB962C8B-B14F-4D97-AF65-F5344CB8AC3E}">
        <p14:creationId xmlns:p14="http://schemas.microsoft.com/office/powerpoint/2010/main" val="217372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Kestävyyden indikaattorit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92500"/>
          </a:bodyPr>
          <a:lstStyle/>
          <a:p>
            <a:r>
              <a:rPr lang="fi-FI" dirty="0"/>
              <a:t>Kestävyyden mittarit voivat olla määrällisiä mittareita tai laadullisia mittareita. Esim. energian kulutus on määrällinen mittari, ja kyselyllä selvitetty asiakaspalaute on laadullinen mittari.</a:t>
            </a:r>
          </a:p>
          <a:p>
            <a:r>
              <a:rPr lang="fi-FI" dirty="0"/>
              <a:t>Luontojalanjäljen mittareiden kirjo on suuri, ja eri mittareita käyttävien yritysten vertailu on vaikeaa. Mittareita pyritään standardisoimaan. Esim. matkailun kestävyyteen löytyy indikaattoreita maksuttomasta </a:t>
            </a:r>
            <a:r>
              <a:rPr lang="fi-FI" dirty="0" err="1">
                <a:hlinkClick r:id="rId2"/>
              </a:rPr>
              <a:t>Sustainable</a:t>
            </a:r>
            <a:r>
              <a:rPr lang="fi-FI" dirty="0">
                <a:hlinkClick r:id="rId2"/>
              </a:rPr>
              <a:t> Travel Finland –ohjelmasta</a:t>
            </a:r>
            <a:r>
              <a:rPr lang="fi-FI" dirty="0"/>
              <a:t>, ja ohjelman läpäisseille yrityksille myönnetään kestävyyttä todentava ohjelman merkki.</a:t>
            </a:r>
          </a:p>
          <a:p>
            <a:r>
              <a:rPr lang="fi-FI" dirty="0"/>
              <a:t>Kasvavan ja varsinkin kansainvälisisille markkinoille tähtäävän yrityksen kannattaa selvittää liittymistä johonkin kestävän kehityksen ohjelmaan ja hankkia sertifikaattilogo, jonka avulla voi kertoa asiakkaille yrityksen tekemästä ympäristötyöstä.</a:t>
            </a:r>
          </a:p>
          <a:p>
            <a:r>
              <a:rPr lang="fi-FI" dirty="0"/>
              <a:t>Yrityksen kestävyystyö voi lähteä liikkeelle tekemällä kestävän kehityksen suunnitelma ja kokoamalla sen taustatiedot. Apuna voi käyttää esim. valmiita matriisipohjia, joiden avulla tarkastellaan yrityksen toimintoja ja kehittämistä kestävyyden osa-alueittain.</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dirty="0"/>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dirty="0"/>
          </a:p>
        </p:txBody>
      </p:sp>
      <p:sp>
        <p:nvSpPr>
          <p:cNvPr id="6" name="Tekstiruutu 5">
            <a:extLst>
              <a:ext uri="{FF2B5EF4-FFF2-40B4-BE49-F238E27FC236}">
                <a16:creationId xmlns:a16="http://schemas.microsoft.com/office/drawing/2014/main" id="{5E59D371-9A92-3360-9DDC-4E64D85765C0}"/>
              </a:ext>
            </a:extLst>
          </p:cNvPr>
          <p:cNvSpPr txBox="1"/>
          <p:nvPr/>
        </p:nvSpPr>
        <p:spPr>
          <a:xfrm>
            <a:off x="1154734" y="5969580"/>
            <a:ext cx="9821925" cy="338554"/>
          </a:xfrm>
          <a:prstGeom prst="rect">
            <a:avLst/>
          </a:prstGeom>
          <a:noFill/>
        </p:spPr>
        <p:txBody>
          <a:bodyPr wrap="square" lIns="91440" tIns="45720" rIns="91440" bIns="45720" rtlCol="0" anchor="t">
            <a:spAutoFit/>
          </a:bodyPr>
          <a:lstStyle/>
          <a:p>
            <a:r>
              <a:rPr lang="fi-FI" sz="1600" dirty="0">
                <a:ea typeface="Calibri"/>
                <a:cs typeface="Calibri"/>
              </a:rPr>
              <a:t>Työkaluja vastuullisuuteen ja viestintään. </a:t>
            </a:r>
            <a:r>
              <a:rPr lang="fi-FI" sz="1600" dirty="0">
                <a:ea typeface="Calibri"/>
                <a:cs typeface="Calibri"/>
                <a:hlinkClick r:id="rId3"/>
              </a:rPr>
              <a:t>Vastuullisen matkailuyrityksen käsikirja</a:t>
            </a:r>
            <a:r>
              <a:rPr lang="fi-FI" sz="1600" dirty="0">
                <a:solidFill>
                  <a:srgbClr val="44546A"/>
                </a:solidFill>
                <a:ea typeface="Calibri"/>
                <a:cs typeface="Calibri"/>
              </a:rPr>
              <a:t>.</a:t>
            </a:r>
            <a:endParaRPr lang="en-US" dirty="0"/>
          </a:p>
        </p:txBody>
      </p:sp>
    </p:spTree>
    <p:extLst>
      <p:ext uri="{BB962C8B-B14F-4D97-AF65-F5344CB8AC3E}">
        <p14:creationId xmlns:p14="http://schemas.microsoft.com/office/powerpoint/2010/main" val="2703415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52D64F86-B692-C280-1EC9-F92155A1679D}"/>
              </a:ext>
            </a:extLst>
          </p:cNvPr>
          <p:cNvSpPr>
            <a:spLocks noGrp="1"/>
          </p:cNvSpPr>
          <p:nvPr>
            <p:ph type="ctrTitle"/>
          </p:nvPr>
        </p:nvSpPr>
        <p:spPr>
          <a:xfrm>
            <a:off x="803055" y="757022"/>
            <a:ext cx="10525316" cy="792088"/>
          </a:xfrm>
        </p:spPr>
        <p:txBody>
          <a:bodyPr/>
          <a:lstStyle/>
          <a:p>
            <a:r>
              <a:rPr lang="fi-FI" dirty="0"/>
              <a:t>Esimerkkejä indikaattoreista</a:t>
            </a:r>
          </a:p>
        </p:txBody>
      </p:sp>
      <p:sp>
        <p:nvSpPr>
          <p:cNvPr id="2" name="Tekstin paikkamerkki 1">
            <a:extLst>
              <a:ext uri="{FF2B5EF4-FFF2-40B4-BE49-F238E27FC236}">
                <a16:creationId xmlns:a16="http://schemas.microsoft.com/office/drawing/2014/main" id="{7F3D6055-CA92-2815-5864-AFE28B96FBB5}"/>
              </a:ext>
            </a:extLst>
          </p:cNvPr>
          <p:cNvSpPr>
            <a:spLocks noGrp="1"/>
          </p:cNvSpPr>
          <p:nvPr>
            <p:ph type="body" idx="10"/>
          </p:nvPr>
        </p:nvSpPr>
        <p:spPr>
          <a:xfrm>
            <a:off x="803054" y="1819469"/>
            <a:ext cx="10525346" cy="3937000"/>
          </a:xfrm>
        </p:spPr>
        <p:txBody>
          <a:bodyPr/>
          <a:lstStyle/>
          <a:p>
            <a:r>
              <a:rPr lang="fi-FI" dirty="0"/>
              <a:t>Luonnontilan muutoksia mitataan Suomessa esim. yli 120 indikaattorilla, joissa lajisto ja luontotyypit on jaettu yhdeksään pääelinympäristötyyppiin (</a:t>
            </a:r>
            <a:r>
              <a:rPr lang="fi-FI" dirty="0">
                <a:hlinkClick r:id="rId2"/>
              </a:rPr>
              <a:t>Indikaattorit elinympäristöittäin</a:t>
            </a:r>
            <a:r>
              <a:rPr lang="fi-FI" dirty="0"/>
              <a:t>. Luonnontila verkkosivusto.)</a:t>
            </a:r>
          </a:p>
          <a:p>
            <a:r>
              <a:rPr lang="fi-FI" dirty="0"/>
              <a:t>Kulkuväylien ja taukopaikkojen kuluneisuutta voidaan mitata Pallas-menetelmällä, jossa mitataan mm. syntyneen polun leveyttä ja syvyyttä sekä kasvillisuusmuutoksia. Myös kaikkialta maastosta käytettävissä oleva paikkatieto tarjoaa mahdollisuuksia maaston kulumisen arviointiin.</a:t>
            </a:r>
          </a:p>
          <a:p>
            <a:r>
              <a:rPr lang="fi-FI" dirty="0"/>
              <a:t>Roskaisuutta voidaan seurata </a:t>
            </a:r>
            <a:r>
              <a:rPr lang="fi-FI" dirty="0" err="1"/>
              <a:t>Trastin</a:t>
            </a:r>
            <a:r>
              <a:rPr lang="fi-FI" dirty="0"/>
              <a:t> menetelmällä, jossa lasketaan roskien määrä polun läheisyydestä tai taukopaikoilta.</a:t>
            </a:r>
          </a:p>
          <a:p>
            <a:r>
              <a:rPr lang="fi-FI" dirty="0"/>
              <a:t>Melua voidaan mitata melumittauksilla ja arvioida tulosten perusteella ihmisten ja eläinten altistumista melulle.</a:t>
            </a:r>
          </a:p>
        </p:txBody>
      </p:sp>
      <p:sp>
        <p:nvSpPr>
          <p:cNvPr id="6" name="Tekstiruutu 5">
            <a:extLst>
              <a:ext uri="{FF2B5EF4-FFF2-40B4-BE49-F238E27FC236}">
                <a16:creationId xmlns:a16="http://schemas.microsoft.com/office/drawing/2014/main" id="{D3793D52-2AC6-4440-81CA-7DADABAC3988}"/>
              </a:ext>
            </a:extLst>
          </p:cNvPr>
          <p:cNvSpPr txBox="1"/>
          <p:nvPr/>
        </p:nvSpPr>
        <p:spPr>
          <a:xfrm>
            <a:off x="1056063" y="5657496"/>
            <a:ext cx="7386171" cy="1200329"/>
          </a:xfrm>
          <a:prstGeom prst="rect">
            <a:avLst/>
          </a:prstGeom>
          <a:noFill/>
        </p:spPr>
        <p:txBody>
          <a:bodyPr wrap="square" lIns="91440" tIns="45720" rIns="91440" bIns="45720" rtlCol="0" anchor="t">
            <a:spAutoFit/>
          </a:bodyPr>
          <a:lstStyle/>
          <a:p>
            <a:r>
              <a:rPr lang="fi-FI" dirty="0">
                <a:ea typeface="Calibri"/>
                <a:cs typeface="Calibri"/>
                <a:hlinkClick r:id="rId3"/>
              </a:rPr>
              <a:t>Vastuullisuus yrityksen arjessa</a:t>
            </a:r>
            <a:r>
              <a:rPr lang="fi-FI" dirty="0">
                <a:ea typeface="Calibri"/>
                <a:cs typeface="Calibri"/>
              </a:rPr>
              <a:t>.  Avointen oppimateriaalien kirjasto (aoe.fi)</a:t>
            </a:r>
            <a:r>
              <a:rPr lang="fi-FI" dirty="0">
                <a:solidFill>
                  <a:srgbClr val="44546A"/>
                </a:solidFill>
                <a:ea typeface="Calibri"/>
                <a:cs typeface="Calibri"/>
              </a:rPr>
              <a:t>.</a:t>
            </a:r>
            <a:br>
              <a:rPr lang="fi-FI" dirty="0"/>
            </a:br>
            <a:r>
              <a:rPr lang="fi-FI" dirty="0"/>
              <a:t>Veijola, Soile ja </a:t>
            </a:r>
            <a:r>
              <a:rPr lang="fi-FI" dirty="0" err="1"/>
              <a:t>Kyyrö</a:t>
            </a:r>
            <a:r>
              <a:rPr lang="fi-FI" dirty="0"/>
              <a:t>, Kati (toim.) 2020. </a:t>
            </a:r>
            <a:r>
              <a:rPr lang="fi-FI" dirty="0">
                <a:hlinkClick r:id="rId4"/>
              </a:rPr>
              <a:t>Kestävän matkailun monitieteiset mittarit kulttuuriympäristöissä</a:t>
            </a:r>
            <a:r>
              <a:rPr lang="fi-FI" dirty="0"/>
              <a:t>.</a:t>
            </a:r>
            <a:br>
              <a:rPr lang="fi-FI" dirty="0"/>
            </a:br>
            <a:endParaRPr lang="fi-FI" dirty="0">
              <a:ea typeface="Calibri"/>
              <a:cs typeface="Calibri"/>
            </a:endParaRPr>
          </a:p>
        </p:txBody>
      </p:sp>
    </p:spTree>
    <p:extLst>
      <p:ext uri="{BB962C8B-B14F-4D97-AF65-F5344CB8AC3E}">
        <p14:creationId xmlns:p14="http://schemas.microsoft.com/office/powerpoint/2010/main" val="388795036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252a5b-e872-4656-b584-44e4631886c1">
      <Terms xmlns="http://schemas.microsoft.com/office/infopath/2007/PartnerControls"/>
    </lcf76f155ced4ddcb4097134ff3c332f>
    <TaxCatchAll xmlns="d4652e40-bf25-4218-bd72-c5b3c8a1550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8F55484F802AF544A53F3C97EB86093F" ma:contentTypeVersion="14" ma:contentTypeDescription="Luo uusi asiakirja." ma:contentTypeScope="" ma:versionID="5c2ec962253acfa59e2e24ac18e62ade">
  <xsd:schema xmlns:xsd="http://www.w3.org/2001/XMLSchema" xmlns:xs="http://www.w3.org/2001/XMLSchema" xmlns:p="http://schemas.microsoft.com/office/2006/metadata/properties" xmlns:ns2="12252a5b-e872-4656-b584-44e4631886c1" xmlns:ns3="d4652e40-bf25-4218-bd72-c5b3c8a1550b" targetNamespace="http://schemas.microsoft.com/office/2006/metadata/properties" ma:root="true" ma:fieldsID="fd24d7093036746591d1f0deb9e70277" ns2:_="" ns3:_="">
    <xsd:import namespace="12252a5b-e872-4656-b584-44e4631886c1"/>
    <xsd:import namespace="d4652e40-bf25-4218-bd72-c5b3c8a1550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52a5b-e872-4656-b584-44e463188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52e40-bf25-4218-bd72-c5b3c8a1550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1f6785a-d9a5-4597-990c-0d8da45561ef}" ma:internalName="TaxCatchAll" ma:showField="CatchAllData" ma:web="d4652e40-bf25-4218-bd72-c5b3c8a1550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B6EF5E-48BD-4B99-B19B-DB6BD4862C2A}">
  <ds:schemaRefs>
    <ds:schemaRef ds:uri="http://purl.org/dc/terms/"/>
    <ds:schemaRef ds:uri="12252a5b-e872-4656-b584-44e4631886c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d4652e40-bf25-4218-bd72-c5b3c8a1550b"/>
    <ds:schemaRef ds:uri="http://www.w3.org/XML/1998/namespace"/>
    <ds:schemaRef ds:uri="http://purl.org/dc/dcmitype/"/>
  </ds:schemaRefs>
</ds:datastoreItem>
</file>

<file path=customXml/itemProps2.xml><?xml version="1.0" encoding="utf-8"?>
<ds:datastoreItem xmlns:ds="http://schemas.openxmlformats.org/officeDocument/2006/customXml" ds:itemID="{6A315F1F-817B-4011-A12E-49D5A42C96C9}">
  <ds:schemaRefs>
    <ds:schemaRef ds:uri="http://schemas.microsoft.com/sharepoint/v3/contenttype/forms"/>
  </ds:schemaRefs>
</ds:datastoreItem>
</file>

<file path=customXml/itemProps3.xml><?xml version="1.0" encoding="utf-8"?>
<ds:datastoreItem xmlns:ds="http://schemas.openxmlformats.org/officeDocument/2006/customXml" ds:itemID="{BA2A0E28-3187-4EFF-A2AB-F5BCF65610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252a5b-e872-4656-b584-44e4631886c1"/>
    <ds:schemaRef ds:uri="d4652e40-bf25-4218-bd72-c5b3c8a155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1470</TotalTime>
  <Words>1379</Words>
  <Application>Microsoft Office PowerPoint</Application>
  <PresentationFormat>Laajakuva</PresentationFormat>
  <Paragraphs>116</Paragraphs>
  <Slides>15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15</vt:i4>
      </vt:variant>
    </vt:vector>
  </HeadingPairs>
  <TitlesOfParts>
    <vt:vector size="20" baseType="lpstr">
      <vt:lpstr>Arial</vt:lpstr>
      <vt:lpstr>Calibri</vt:lpstr>
      <vt:lpstr>Calibri Light</vt:lpstr>
      <vt:lpstr>source sans pro</vt:lpstr>
      <vt:lpstr>Office-teema</vt:lpstr>
      <vt:lpstr>Luontoyrittäjyyden kestävyys</vt:lpstr>
      <vt:lpstr>Lisenssiehdot </vt:lpstr>
      <vt:lpstr>Luontoyrittäjyyden määrittely</vt:lpstr>
      <vt:lpstr>Luontoyrittäjyyden piirteitä</vt:lpstr>
      <vt:lpstr>Vastuullinen yritystoiminta</vt:lpstr>
      <vt:lpstr>Kestävyys yrityksen toiminnassa</vt:lpstr>
      <vt:lpstr>Kestävyyden mittaamisen hyödyt</vt:lpstr>
      <vt:lpstr>Kestävyyden indikaattorit</vt:lpstr>
      <vt:lpstr>Esimerkkejä indikaattoreista</vt:lpstr>
      <vt:lpstr>Ekologisen kestävyyden mittarit</vt:lpstr>
      <vt:lpstr>Sosiaalisen kestävyyden mittarit</vt:lpstr>
      <vt:lpstr>Taloudellisen kestävyyden mittarit</vt:lpstr>
      <vt:lpstr>Tehtävä</vt:lpstr>
      <vt:lpstr>Lähteet</vt:lpstr>
      <vt:lpstr>Nappaa hiilestä kiinni</vt:lpstr>
    </vt:vector>
  </TitlesOfParts>
  <Company>Jyväskylän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Metsien ekosysteemipalveluita</dc:title>
  <dc:creator>Riihinen Arto</dc:creator>
  <cp:lastModifiedBy>Anna-Stina Kuula</cp:lastModifiedBy>
  <cp:revision>203</cp:revision>
  <dcterms:created xsi:type="dcterms:W3CDTF">2024-02-09T07:29:42Z</dcterms:created>
  <dcterms:modified xsi:type="dcterms:W3CDTF">2024-06-11T08:18:31Z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0x0101008F55484F802AF544A53F3C97EB86093F</vt:lpwstr>
  </property>
  <property fmtid="{D5CDD505-2E9C-101B-9397-08002B2CF9AE}" pid="3" name="MediaServiceImageTags">
    <vt:lpwstr/>
  </property>
</Properties>
</file>