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99" r:id="rId5"/>
    <p:sldId id="287" r:id="rId6"/>
    <p:sldId id="368" r:id="rId7"/>
    <p:sldId id="256" r:id="rId8"/>
    <p:sldId id="310" r:id="rId9"/>
    <p:sldId id="311" r:id="rId10"/>
    <p:sldId id="312" r:id="rId11"/>
    <p:sldId id="313" r:id="rId12"/>
    <p:sldId id="361" r:id="rId13"/>
    <p:sldId id="362" r:id="rId14"/>
    <p:sldId id="357" r:id="rId15"/>
    <p:sldId id="338" r:id="rId16"/>
    <p:sldId id="350" r:id="rId17"/>
    <p:sldId id="340" r:id="rId18"/>
    <p:sldId id="358" r:id="rId19"/>
    <p:sldId id="344" r:id="rId20"/>
    <p:sldId id="351" r:id="rId21"/>
    <p:sldId id="353" r:id="rId22"/>
    <p:sldId id="363" r:id="rId23"/>
    <p:sldId id="316" r:id="rId24"/>
    <p:sldId id="318" r:id="rId25"/>
    <p:sldId id="317" r:id="rId26"/>
    <p:sldId id="352" r:id="rId27"/>
    <p:sldId id="333" r:id="rId28"/>
    <p:sldId id="329" r:id="rId29"/>
    <p:sldId id="360" r:id="rId30"/>
    <p:sldId id="366" r:id="rId31"/>
    <p:sldId id="364" r:id="rId32"/>
    <p:sldId id="359" r:id="rId33"/>
    <p:sldId id="341" r:id="rId34"/>
    <p:sldId id="354" r:id="rId35"/>
    <p:sldId id="346" r:id="rId36"/>
    <p:sldId id="348" r:id="rId37"/>
    <p:sldId id="347" r:id="rId38"/>
    <p:sldId id="349" r:id="rId39"/>
    <p:sldId id="327" r:id="rId40"/>
    <p:sldId id="367" r:id="rId41"/>
    <p:sldId id="296"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 id="{C6AA9BC6-E87C-07CB-CAD3-077FFEA574E3}" name="Jyrkkänen, Helmi" initials="HJ" userId="S::heormott@jyu.fi::e4a281e6-44ce-4800-be61-ceccaca04e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06AEA-5263-4740-94D4-8DC3603AB099}" v="15" dt="2024-09-24T10:06:39.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8" autoAdjust="0"/>
  </p:normalViewPr>
  <p:slideViewPr>
    <p:cSldViewPr snapToGrid="0">
      <p:cViewPr varScale="1">
        <p:scale>
          <a:sx n="82" d="100"/>
          <a:sy n="82" d="100"/>
        </p:scale>
        <p:origin x="691"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niskangas, Laura" userId="S::lasukaun@jyu.fi::06c73097-fbd1-4cb6-9290-b7a7f62f5988" providerId="AD" clId="Web-{EFE67108-A187-4610-B627-08AAEC6F471B}"/>
    <pc:docChg chg="modSld">
      <pc:chgData name="Kauniskangas, Laura" userId="S::lasukaun@jyu.fi::06c73097-fbd1-4cb6-9290-b7a7f62f5988" providerId="AD" clId="Web-{EFE67108-A187-4610-B627-08AAEC6F471B}" dt="2024-02-29T13:16:55.655" v="22" actId="20577"/>
      <pc:docMkLst>
        <pc:docMk/>
      </pc:docMkLst>
      <pc:sldChg chg="modSp">
        <pc:chgData name="Kauniskangas, Laura" userId="S::lasukaun@jyu.fi::06c73097-fbd1-4cb6-9290-b7a7f62f5988" providerId="AD" clId="Web-{EFE67108-A187-4610-B627-08AAEC6F471B}" dt="2024-02-29T13:16:37.405" v="16" actId="20577"/>
        <pc:sldMkLst>
          <pc:docMk/>
          <pc:sldMk cId="2100560224" sldId="311"/>
        </pc:sldMkLst>
        <pc:spChg chg="mod">
          <ac:chgData name="Kauniskangas, Laura" userId="S::lasukaun@jyu.fi::06c73097-fbd1-4cb6-9290-b7a7f62f5988" providerId="AD" clId="Web-{EFE67108-A187-4610-B627-08AAEC6F471B}" dt="2024-02-29T13:16:37.405" v="16" actId="20577"/>
          <ac:spMkLst>
            <pc:docMk/>
            <pc:sldMk cId="2100560224" sldId="311"/>
            <ac:spMk id="2" creationId="{1ACF52EC-E8AB-70DB-685B-E1E8892548E8}"/>
          </ac:spMkLst>
        </pc:spChg>
      </pc:sldChg>
      <pc:sldChg chg="modSp">
        <pc:chgData name="Kauniskangas, Laura" userId="S::lasukaun@jyu.fi::06c73097-fbd1-4cb6-9290-b7a7f62f5988" providerId="AD" clId="Web-{EFE67108-A187-4610-B627-08AAEC6F471B}" dt="2024-02-29T13:16:55.655" v="22" actId="20577"/>
        <pc:sldMkLst>
          <pc:docMk/>
          <pc:sldMk cId="1450921344" sldId="312"/>
        </pc:sldMkLst>
        <pc:spChg chg="mod">
          <ac:chgData name="Kauniskangas, Laura" userId="S::lasukaun@jyu.fi::06c73097-fbd1-4cb6-9290-b7a7f62f5988" providerId="AD" clId="Web-{EFE67108-A187-4610-B627-08AAEC6F471B}" dt="2024-02-29T13:16:55.655" v="22" actId="20577"/>
          <ac:spMkLst>
            <pc:docMk/>
            <pc:sldMk cId="1450921344" sldId="312"/>
            <ac:spMk id="2" creationId="{B8EFBB44-6649-331D-4196-6964F4496BEC}"/>
          </ac:spMkLst>
        </pc:spChg>
      </pc:sldChg>
    </pc:docChg>
  </pc:docChgLst>
  <pc:docChgLst>
    <pc:chgData name="Jyrkkänen, Helmi" userId="e4a281e6-44ce-4800-be61-ceccaca04e8b" providerId="ADAL" clId="{05C82000-7C6F-4672-9CFA-BE25F43E4931}"/>
    <pc:docChg chg="modSld">
      <pc:chgData name="Jyrkkänen, Helmi" userId="e4a281e6-44ce-4800-be61-ceccaca04e8b" providerId="ADAL" clId="{05C82000-7C6F-4672-9CFA-BE25F43E4931}" dt="2024-05-20T10:03:33.111" v="20"/>
      <pc:docMkLst>
        <pc:docMk/>
      </pc:docMkLst>
      <pc:sldChg chg="addCm">
        <pc:chgData name="Jyrkkänen, Helmi" userId="e4a281e6-44ce-4800-be61-ceccaca04e8b" providerId="ADAL" clId="{05C82000-7C6F-4672-9CFA-BE25F43E4931}" dt="2024-05-20T10:03:33.111" v="20"/>
        <pc:sldMkLst>
          <pc:docMk/>
          <pc:sldMk cId="1321143066" sldId="299"/>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10:03:33.111" v="20"/>
              <pc2:cmMkLst xmlns:pc2="http://schemas.microsoft.com/office/powerpoint/2019/9/main/command">
                <pc:docMk/>
                <pc:sldMk cId="1321143066" sldId="299"/>
                <pc2:cmMk id="{823B54D9-1325-4570-B033-6C193C6F4AC8}"/>
              </pc2:cmMkLst>
            </pc226:cmChg>
          </p:ext>
        </pc:extLst>
      </pc:sldChg>
      <pc:sldChg chg="addCm">
        <pc:chgData name="Jyrkkänen, Helmi" userId="e4a281e6-44ce-4800-be61-ceccaca04e8b" providerId="ADAL" clId="{05C82000-7C6F-4672-9CFA-BE25F43E4931}" dt="2024-05-20T09:18:07.669" v="1"/>
        <pc:sldMkLst>
          <pc:docMk/>
          <pc:sldMk cId="1033770411" sldId="310"/>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16:11.172" v="0"/>
              <pc2:cmMkLst xmlns:pc2="http://schemas.microsoft.com/office/powerpoint/2019/9/main/command">
                <pc:docMk/>
                <pc:sldMk cId="1033770411" sldId="310"/>
                <pc2:cmMk id="{45916B2A-BCE1-4ACC-A82E-6DFDE7961DD5}"/>
              </pc2:cmMkLst>
            </pc226:cmChg>
            <pc226:cmChg xmlns:pc226="http://schemas.microsoft.com/office/powerpoint/2022/06/main/command" chg="add">
              <pc226:chgData name="Jyrkkänen, Helmi" userId="e4a281e6-44ce-4800-be61-ceccaca04e8b" providerId="ADAL" clId="{05C82000-7C6F-4672-9CFA-BE25F43E4931}" dt="2024-05-20T09:18:07.669" v="1"/>
              <pc2:cmMkLst xmlns:pc2="http://schemas.microsoft.com/office/powerpoint/2019/9/main/command">
                <pc:docMk/>
                <pc:sldMk cId="1033770411" sldId="310"/>
                <pc2:cmMk id="{9C4A60A9-CE0B-4517-A9B7-9E2CD8A08892}"/>
              </pc2:cmMkLst>
            </pc226:cmChg>
          </p:ext>
        </pc:extLst>
      </pc:sldChg>
      <pc:sldChg chg="addCm">
        <pc:chgData name="Jyrkkänen, Helmi" userId="e4a281e6-44ce-4800-be61-ceccaca04e8b" providerId="ADAL" clId="{05C82000-7C6F-4672-9CFA-BE25F43E4931}" dt="2024-05-20T09:21:29.511" v="2"/>
        <pc:sldMkLst>
          <pc:docMk/>
          <pc:sldMk cId="2100560224" sldId="311"/>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21:29.511" v="2"/>
              <pc2:cmMkLst xmlns:pc2="http://schemas.microsoft.com/office/powerpoint/2019/9/main/command">
                <pc:docMk/>
                <pc:sldMk cId="2100560224" sldId="311"/>
                <pc2:cmMk id="{761082F6-A8F3-48F8-8B73-1193AFA679F3}"/>
              </pc2:cmMkLst>
            </pc226:cmChg>
          </p:ext>
        </pc:extLst>
      </pc:sldChg>
      <pc:sldChg chg="addCm">
        <pc:chgData name="Jyrkkänen, Helmi" userId="e4a281e6-44ce-4800-be61-ceccaca04e8b" providerId="ADAL" clId="{05C82000-7C6F-4672-9CFA-BE25F43E4931}" dt="2024-05-20T09:24:11.426" v="3"/>
        <pc:sldMkLst>
          <pc:docMk/>
          <pc:sldMk cId="1450921344" sldId="312"/>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24:11.426" v="3"/>
              <pc2:cmMkLst xmlns:pc2="http://schemas.microsoft.com/office/powerpoint/2019/9/main/command">
                <pc:docMk/>
                <pc:sldMk cId="1450921344" sldId="312"/>
                <pc2:cmMk id="{5CAF6379-23BF-4BA1-81F6-6ABFE733E73B}"/>
              </pc2:cmMkLst>
            </pc226:cmChg>
          </p:ext>
        </pc:extLst>
      </pc:sldChg>
      <pc:sldChg chg="modSp mod">
        <pc:chgData name="Jyrkkänen, Helmi" userId="e4a281e6-44ce-4800-be61-ceccaca04e8b" providerId="ADAL" clId="{05C82000-7C6F-4672-9CFA-BE25F43E4931}" dt="2024-05-20T09:53:02.247" v="17" actId="20577"/>
        <pc:sldMkLst>
          <pc:docMk/>
          <pc:sldMk cId="4023707552" sldId="333"/>
        </pc:sldMkLst>
        <pc:spChg chg="mod">
          <ac:chgData name="Jyrkkänen, Helmi" userId="e4a281e6-44ce-4800-be61-ceccaca04e8b" providerId="ADAL" clId="{05C82000-7C6F-4672-9CFA-BE25F43E4931}" dt="2024-05-20T09:53:02.247" v="17" actId="20577"/>
          <ac:spMkLst>
            <pc:docMk/>
            <pc:sldMk cId="4023707552" sldId="333"/>
            <ac:spMk id="2" creationId="{429BCB67-F426-260B-C6C2-4D58A8AA82BD}"/>
          </ac:spMkLst>
        </pc:spChg>
      </pc:sldChg>
      <pc:sldChg chg="addCm">
        <pc:chgData name="Jyrkkänen, Helmi" userId="e4a281e6-44ce-4800-be61-ceccaca04e8b" providerId="ADAL" clId="{05C82000-7C6F-4672-9CFA-BE25F43E4931}" dt="2024-05-20T09:35:01.964" v="6"/>
        <pc:sldMkLst>
          <pc:docMk/>
          <pc:sldMk cId="1060655978" sldId="338"/>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35:01.964" v="6"/>
              <pc2:cmMkLst xmlns:pc2="http://schemas.microsoft.com/office/powerpoint/2019/9/main/command">
                <pc:docMk/>
                <pc:sldMk cId="1060655978" sldId="338"/>
                <pc2:cmMk id="{B7E4C4BC-6D64-47A0-8F6A-104019C020A7}"/>
              </pc2:cmMkLst>
            </pc226:cmChg>
          </p:ext>
        </pc:extLst>
      </pc:sldChg>
      <pc:sldChg chg="addCm">
        <pc:chgData name="Jyrkkänen, Helmi" userId="e4a281e6-44ce-4800-be61-ceccaca04e8b" providerId="ADAL" clId="{05C82000-7C6F-4672-9CFA-BE25F43E4931}" dt="2024-05-20T09:42:19.131" v="7"/>
        <pc:sldMkLst>
          <pc:docMk/>
          <pc:sldMk cId="553013930" sldId="344"/>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42:19.131" v="7"/>
              <pc2:cmMkLst xmlns:pc2="http://schemas.microsoft.com/office/powerpoint/2019/9/main/command">
                <pc:docMk/>
                <pc:sldMk cId="553013930" sldId="344"/>
                <pc2:cmMk id="{26872C49-45B0-48E2-9B47-32CFC45D6621}"/>
              </pc2:cmMkLst>
            </pc226:cmChg>
          </p:ext>
        </pc:extLst>
      </pc:sldChg>
      <pc:sldChg chg="modSp mod addCm">
        <pc:chgData name="Jyrkkänen, Helmi" userId="e4a281e6-44ce-4800-be61-ceccaca04e8b" providerId="ADAL" clId="{05C82000-7C6F-4672-9CFA-BE25F43E4931}" dt="2024-05-20T09:58:41.455" v="19"/>
        <pc:sldMkLst>
          <pc:docMk/>
          <pc:sldMk cId="3011519764" sldId="349"/>
        </pc:sldMkLst>
        <pc:spChg chg="mod">
          <ac:chgData name="Jyrkkänen, Helmi" userId="e4a281e6-44ce-4800-be61-ceccaca04e8b" providerId="ADAL" clId="{05C82000-7C6F-4672-9CFA-BE25F43E4931}" dt="2024-05-20T09:57:26.406" v="18" actId="20577"/>
          <ac:spMkLst>
            <pc:docMk/>
            <pc:sldMk cId="3011519764" sldId="349"/>
            <ac:spMk id="2" creationId="{75CF40FE-CC8F-C26D-DB82-DAC71F9417FC}"/>
          </ac:spMkLst>
        </pc:spChg>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58:41.455" v="19"/>
              <pc2:cmMkLst xmlns:pc2="http://schemas.microsoft.com/office/powerpoint/2019/9/main/command">
                <pc:docMk/>
                <pc:sldMk cId="3011519764" sldId="349"/>
                <pc2:cmMk id="{54094132-5F46-4C00-BA78-226C82047809}"/>
              </pc2:cmMkLst>
            </pc226:cmChg>
          </p:ext>
        </pc:extLst>
      </pc:sldChg>
      <pc:sldChg chg="modSp mod addCm">
        <pc:chgData name="Jyrkkänen, Helmi" userId="e4a281e6-44ce-4800-be61-ceccaca04e8b" providerId="ADAL" clId="{05C82000-7C6F-4672-9CFA-BE25F43E4931}" dt="2024-05-20T09:45:47.126" v="11"/>
        <pc:sldMkLst>
          <pc:docMk/>
          <pc:sldMk cId="117764367" sldId="351"/>
        </pc:sldMkLst>
        <pc:spChg chg="mod">
          <ac:chgData name="Jyrkkänen, Helmi" userId="e4a281e6-44ce-4800-be61-ceccaca04e8b" providerId="ADAL" clId="{05C82000-7C6F-4672-9CFA-BE25F43E4931}" dt="2024-05-20T09:43:35.066" v="9" actId="20577"/>
          <ac:spMkLst>
            <pc:docMk/>
            <pc:sldMk cId="117764367" sldId="351"/>
            <ac:spMk id="2" creationId="{320AEC72-5E18-318E-70D3-61969310DB22}"/>
          </ac:spMkLst>
        </pc:spChg>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44:05.480" v="10"/>
              <pc2:cmMkLst xmlns:pc2="http://schemas.microsoft.com/office/powerpoint/2019/9/main/command">
                <pc:docMk/>
                <pc:sldMk cId="117764367" sldId="351"/>
                <pc2:cmMk id="{7FBE24A3-FBA2-43A0-B910-D81A8324BF50}"/>
              </pc2:cmMkLst>
            </pc226:cmChg>
            <pc226:cmChg xmlns:pc226="http://schemas.microsoft.com/office/powerpoint/2022/06/main/command" chg="add">
              <pc226:chgData name="Jyrkkänen, Helmi" userId="e4a281e6-44ce-4800-be61-ceccaca04e8b" providerId="ADAL" clId="{05C82000-7C6F-4672-9CFA-BE25F43E4931}" dt="2024-05-20T09:45:47.126" v="11"/>
              <pc2:cmMkLst xmlns:pc2="http://schemas.microsoft.com/office/powerpoint/2019/9/main/command">
                <pc:docMk/>
                <pc:sldMk cId="117764367" sldId="351"/>
                <pc2:cmMk id="{133FCCFB-5B69-4D2B-8CD3-4D757BE698AA}"/>
              </pc2:cmMkLst>
            </pc226:cmChg>
          </p:ext>
        </pc:extLst>
      </pc:sldChg>
      <pc:sldChg chg="addCm">
        <pc:chgData name="Jyrkkänen, Helmi" userId="e4a281e6-44ce-4800-be61-ceccaca04e8b" providerId="ADAL" clId="{05C82000-7C6F-4672-9CFA-BE25F43E4931}" dt="2024-05-20T09:30:24.687" v="5"/>
        <pc:sldMkLst>
          <pc:docMk/>
          <pc:sldMk cId="1137799716" sldId="361"/>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30:24.687" v="5"/>
              <pc2:cmMkLst xmlns:pc2="http://schemas.microsoft.com/office/powerpoint/2019/9/main/command">
                <pc:docMk/>
                <pc:sldMk cId="1137799716" sldId="361"/>
                <pc2:cmMk id="{FA116753-5689-4EC9-90AA-129585C0697F}"/>
              </pc2:cmMkLst>
            </pc226:cmChg>
          </p:ext>
        </pc:extLst>
      </pc:sldChg>
      <pc:sldChg chg="addCm">
        <pc:chgData name="Jyrkkänen, Helmi" userId="e4a281e6-44ce-4800-be61-ceccaca04e8b" providerId="ADAL" clId="{05C82000-7C6F-4672-9CFA-BE25F43E4931}" dt="2024-05-20T09:28:37.838" v="4"/>
        <pc:sldMkLst>
          <pc:docMk/>
          <pc:sldMk cId="3948726144" sldId="362"/>
        </pc:sldMkLst>
        <pc:extLst>
          <p:ext xmlns:p="http://schemas.openxmlformats.org/presentationml/2006/main" uri="{D6D511B9-2390-475A-947B-AFAB55BFBCF1}">
            <pc226:cmChg xmlns:pc226="http://schemas.microsoft.com/office/powerpoint/2022/06/main/command" chg="add">
              <pc226:chgData name="Jyrkkänen, Helmi" userId="e4a281e6-44ce-4800-be61-ceccaca04e8b" providerId="ADAL" clId="{05C82000-7C6F-4672-9CFA-BE25F43E4931}" dt="2024-05-20T09:28:37.838" v="4"/>
              <pc2:cmMkLst xmlns:pc2="http://schemas.microsoft.com/office/powerpoint/2019/9/main/command">
                <pc:docMk/>
                <pc:sldMk cId="3948726144" sldId="362"/>
                <pc2:cmMk id="{8E7462B0-E322-4DAD-A3C4-F943AC236F61}"/>
              </pc2:cmMkLst>
            </pc226:cmChg>
          </p:ext>
        </pc:extLst>
      </pc:sldChg>
    </pc:docChg>
  </pc:docChgLst>
  <pc:docChgLst>
    <pc:chgData name="Kauniskangas, Laura" userId="S::laura.s.kauniskangas_jyu.fi#ext#@jamkstudent.onmicrosoft.com::a165036b-8202-4cfb-a3e6-0f3197625562" providerId="AD" clId="Web-{9DE0F921-7B3D-5FC1-8229-703B666CAE5E}"/>
    <pc:docChg chg="modSld">
      <pc:chgData name="Kauniskangas, Laura" userId="S::laura.s.kauniskangas_jyu.fi#ext#@jamkstudent.onmicrosoft.com::a165036b-8202-4cfb-a3e6-0f3197625562" providerId="AD" clId="Web-{9DE0F921-7B3D-5FC1-8229-703B666CAE5E}" dt="2024-08-15T07:46:33.665" v="65" actId="20577"/>
      <pc:docMkLst>
        <pc:docMk/>
      </pc:docMkLst>
      <pc:sldChg chg="modSp">
        <pc:chgData name="Kauniskangas, Laura" userId="S::laura.s.kauniskangas_jyu.fi#ext#@jamkstudent.onmicrosoft.com::a165036b-8202-4cfb-a3e6-0f3197625562" providerId="AD" clId="Web-{9DE0F921-7B3D-5FC1-8229-703B666CAE5E}" dt="2024-08-15T07:45:54.148" v="52" actId="20577"/>
        <pc:sldMkLst>
          <pc:docMk/>
          <pc:sldMk cId="117764367" sldId="351"/>
        </pc:sldMkLst>
        <pc:spChg chg="mod">
          <ac:chgData name="Kauniskangas, Laura" userId="S::laura.s.kauniskangas_jyu.fi#ext#@jamkstudent.onmicrosoft.com::a165036b-8202-4cfb-a3e6-0f3197625562" providerId="AD" clId="Web-{9DE0F921-7B3D-5FC1-8229-703B666CAE5E}" dt="2024-08-15T07:45:54.148" v="52" actId="20577"/>
          <ac:spMkLst>
            <pc:docMk/>
            <pc:sldMk cId="117764367" sldId="351"/>
            <ac:spMk id="2" creationId="{320AEC72-5E18-318E-70D3-61969310DB22}"/>
          </ac:spMkLst>
        </pc:spChg>
      </pc:sldChg>
      <pc:sldChg chg="modSp">
        <pc:chgData name="Kauniskangas, Laura" userId="S::laura.s.kauniskangas_jyu.fi#ext#@jamkstudent.onmicrosoft.com::a165036b-8202-4cfb-a3e6-0f3197625562" providerId="AD" clId="Web-{9DE0F921-7B3D-5FC1-8229-703B666CAE5E}" dt="2024-08-15T07:46:33.665" v="65" actId="20577"/>
        <pc:sldMkLst>
          <pc:docMk/>
          <pc:sldMk cId="2563235011" sldId="353"/>
        </pc:sldMkLst>
        <pc:spChg chg="mod">
          <ac:chgData name="Kauniskangas, Laura" userId="S::laura.s.kauniskangas_jyu.fi#ext#@jamkstudent.onmicrosoft.com::a165036b-8202-4cfb-a3e6-0f3197625562" providerId="AD" clId="Web-{9DE0F921-7B3D-5FC1-8229-703B666CAE5E}" dt="2024-08-15T07:46:33.665" v="65" actId="20577"/>
          <ac:spMkLst>
            <pc:docMk/>
            <pc:sldMk cId="2563235011" sldId="353"/>
            <ac:spMk id="2" creationId="{320AEC72-5E18-318E-70D3-61969310DB22}"/>
          </ac:spMkLst>
        </pc:spChg>
      </pc:sldChg>
    </pc:docChg>
  </pc:docChgLst>
  <pc:docChgLst>
    <pc:chgData name="Kauniskangas, Laura" userId="S::lasukaun@jyu.fi::06c73097-fbd1-4cb6-9290-b7a7f62f5988" providerId="AD" clId="Web-{3F9749B6-EEA2-40A7-8B7E-29A0D76CA50F}"/>
    <pc:docChg chg="modSld">
      <pc:chgData name="Kauniskangas, Laura" userId="S::lasukaun@jyu.fi::06c73097-fbd1-4cb6-9290-b7a7f62f5988" providerId="AD" clId="Web-{3F9749B6-EEA2-40A7-8B7E-29A0D76CA50F}" dt="2024-03-05T14:56:18.643" v="20" actId="20577"/>
      <pc:docMkLst>
        <pc:docMk/>
      </pc:docMkLst>
      <pc:sldChg chg="modSp">
        <pc:chgData name="Kauniskangas, Laura" userId="S::lasukaun@jyu.fi::06c73097-fbd1-4cb6-9290-b7a7f62f5988" providerId="AD" clId="Web-{3F9749B6-EEA2-40A7-8B7E-29A0D76CA50F}" dt="2024-03-05T14:56:18.643" v="20" actId="20577"/>
        <pc:sldMkLst>
          <pc:docMk/>
          <pc:sldMk cId="1304703413" sldId="354"/>
        </pc:sldMkLst>
        <pc:spChg chg="mod">
          <ac:chgData name="Kauniskangas, Laura" userId="S::lasukaun@jyu.fi::06c73097-fbd1-4cb6-9290-b7a7f62f5988" providerId="AD" clId="Web-{3F9749B6-EEA2-40A7-8B7E-29A0D76CA50F}" dt="2024-03-05T14:56:18.643" v="20" actId="20577"/>
          <ac:spMkLst>
            <pc:docMk/>
            <pc:sldMk cId="1304703413" sldId="354"/>
            <ac:spMk id="2" creationId="{753A3864-BD9B-5A2B-3E9D-A2000CF61DC7}"/>
          </ac:spMkLst>
        </pc:spChg>
      </pc:sldChg>
    </pc:docChg>
  </pc:docChgLst>
  <pc:docChgLst>
    <pc:chgData name="Kauniskangas, Laura" userId="S::lasukaun@jyu.fi::06c73097-fbd1-4cb6-9290-b7a7f62f5988" providerId="AD" clId="Web-{C62ACDBA-62D1-40CD-AEEF-47222656A5DC}"/>
    <pc:docChg chg="modSld">
      <pc:chgData name="Kauniskangas, Laura" userId="S::lasukaun@jyu.fi::06c73097-fbd1-4cb6-9290-b7a7f62f5988" providerId="AD" clId="Web-{C62ACDBA-62D1-40CD-AEEF-47222656A5DC}" dt="2024-04-10T14:28:22.157" v="23" actId="20577"/>
      <pc:docMkLst>
        <pc:docMk/>
      </pc:docMkLst>
      <pc:sldChg chg="modSp">
        <pc:chgData name="Kauniskangas, Laura" userId="S::lasukaun@jyu.fi::06c73097-fbd1-4cb6-9290-b7a7f62f5988" providerId="AD" clId="Web-{C62ACDBA-62D1-40CD-AEEF-47222656A5DC}" dt="2024-04-10T14:28:22.157" v="23" actId="20577"/>
        <pc:sldMkLst>
          <pc:docMk/>
          <pc:sldMk cId="3011519764" sldId="349"/>
        </pc:sldMkLst>
        <pc:spChg chg="mod">
          <ac:chgData name="Kauniskangas, Laura" userId="S::lasukaun@jyu.fi::06c73097-fbd1-4cb6-9290-b7a7f62f5988" providerId="AD" clId="Web-{C62ACDBA-62D1-40CD-AEEF-47222656A5DC}" dt="2024-04-10T14:28:22.157" v="23" actId="20577"/>
          <ac:spMkLst>
            <pc:docMk/>
            <pc:sldMk cId="3011519764" sldId="349"/>
            <ac:spMk id="3" creationId="{29DDF37A-A42C-9DBE-3FE7-D32C9098F404}"/>
          </ac:spMkLst>
        </pc:spChg>
      </pc:sldChg>
    </pc:docChg>
  </pc:docChgLst>
  <pc:docChgLst>
    <pc:chgData name="Kauniskangas, Laura" userId="S::lasukaun@jyu.fi::06c73097-fbd1-4cb6-9290-b7a7f62f5988" providerId="AD" clId="Web-{023B8D69-85BD-4451-B8CC-EF1A38E2DA2B}"/>
    <pc:docChg chg="modSld">
      <pc:chgData name="Kauniskangas, Laura" userId="S::lasukaun@jyu.fi::06c73097-fbd1-4cb6-9290-b7a7f62f5988" providerId="AD" clId="Web-{023B8D69-85BD-4451-B8CC-EF1A38E2DA2B}" dt="2024-02-28T13:11:39.251" v="29" actId="20577"/>
      <pc:docMkLst>
        <pc:docMk/>
      </pc:docMkLst>
      <pc:sldChg chg="modSp">
        <pc:chgData name="Kauniskangas, Laura" userId="S::lasukaun@jyu.fi::06c73097-fbd1-4cb6-9290-b7a7f62f5988" providerId="AD" clId="Web-{023B8D69-85BD-4451-B8CC-EF1A38E2DA2B}" dt="2024-02-28T13:11:39.251" v="29" actId="20577"/>
        <pc:sldMkLst>
          <pc:docMk/>
          <pc:sldMk cId="117764367" sldId="351"/>
        </pc:sldMkLst>
        <pc:spChg chg="mod">
          <ac:chgData name="Kauniskangas, Laura" userId="S::lasukaun@jyu.fi::06c73097-fbd1-4cb6-9290-b7a7f62f5988" providerId="AD" clId="Web-{023B8D69-85BD-4451-B8CC-EF1A38E2DA2B}" dt="2024-02-28T13:11:39.251" v="29" actId="20577"/>
          <ac:spMkLst>
            <pc:docMk/>
            <pc:sldMk cId="117764367" sldId="351"/>
            <ac:spMk id="2" creationId="{320AEC72-5E18-318E-70D3-61969310DB22}"/>
          </ac:spMkLst>
        </pc:spChg>
      </pc:sldChg>
    </pc:docChg>
  </pc:docChgLst>
  <pc:docChgLst>
    <pc:chgData name="Kauniskangas, Laura" userId="S::laura.s.kauniskangas_jyu.fi#ext#@jamkstudent.onmicrosoft.com::a165036b-8202-4cfb-a3e6-0f3197625562" providerId="AD" clId="Web-{87922556-9EFB-C05A-FB97-5F2763C4B48A}"/>
    <pc:docChg chg="addSld modSld">
      <pc:chgData name="Kauniskangas, Laura" userId="S::laura.s.kauniskangas_jyu.fi#ext#@jamkstudent.onmicrosoft.com::a165036b-8202-4cfb-a3e6-0f3197625562" providerId="AD" clId="Web-{87922556-9EFB-C05A-FB97-5F2763C4B48A}" dt="2024-06-20T12:59:50.296" v="973" actId="20577"/>
      <pc:docMkLst>
        <pc:docMk/>
      </pc:docMkLst>
      <pc:sldChg chg="modSp">
        <pc:chgData name="Kauniskangas, Laura" userId="S::laura.s.kauniskangas_jyu.fi#ext#@jamkstudent.onmicrosoft.com::a165036b-8202-4cfb-a3e6-0f3197625562" providerId="AD" clId="Web-{87922556-9EFB-C05A-FB97-5F2763C4B48A}" dt="2024-06-20T12:41:53.839" v="57" actId="20577"/>
        <pc:sldMkLst>
          <pc:docMk/>
          <pc:sldMk cId="1321143066" sldId="299"/>
        </pc:sldMkLst>
        <pc:spChg chg="mod">
          <ac:chgData name="Kauniskangas, Laura" userId="S::laura.s.kauniskangas_jyu.fi#ext#@jamkstudent.onmicrosoft.com::a165036b-8202-4cfb-a3e6-0f3197625562" providerId="AD" clId="Web-{87922556-9EFB-C05A-FB97-5F2763C4B48A}" dt="2024-06-20T12:41:40.089" v="45" actId="20577"/>
          <ac:spMkLst>
            <pc:docMk/>
            <pc:sldMk cId="1321143066" sldId="299"/>
            <ac:spMk id="2" creationId="{B96E23E9-DE3F-A7C1-6A2B-65B651E3CB80}"/>
          </ac:spMkLst>
        </pc:spChg>
        <pc:spChg chg="mod">
          <ac:chgData name="Kauniskangas, Laura" userId="S::laura.s.kauniskangas_jyu.fi#ext#@jamkstudent.onmicrosoft.com::a165036b-8202-4cfb-a3e6-0f3197625562" providerId="AD" clId="Web-{87922556-9EFB-C05A-FB97-5F2763C4B48A}" dt="2024-06-20T12:41:53.839" v="57" actId="20577"/>
          <ac:spMkLst>
            <pc:docMk/>
            <pc:sldMk cId="1321143066" sldId="299"/>
            <ac:spMk id="3" creationId="{9200C9ED-0003-D80A-DEA0-65C56DE26490}"/>
          </ac:spMkLst>
        </pc:spChg>
      </pc:sldChg>
      <pc:sldChg chg="modSp">
        <pc:chgData name="Kauniskangas, Laura" userId="S::laura.s.kauniskangas_jyu.fi#ext#@jamkstudent.onmicrosoft.com::a165036b-8202-4cfb-a3e6-0f3197625562" providerId="AD" clId="Web-{87922556-9EFB-C05A-FB97-5F2763C4B48A}" dt="2024-06-20T12:58:26.872" v="942" actId="20577"/>
        <pc:sldMkLst>
          <pc:docMk/>
          <pc:sldMk cId="759742265" sldId="341"/>
        </pc:sldMkLst>
        <pc:spChg chg="mod">
          <ac:chgData name="Kauniskangas, Laura" userId="S::laura.s.kauniskangas_jyu.fi#ext#@jamkstudent.onmicrosoft.com::a165036b-8202-4cfb-a3e6-0f3197625562" providerId="AD" clId="Web-{87922556-9EFB-C05A-FB97-5F2763C4B48A}" dt="2024-06-20T12:58:21.685" v="941" actId="20577"/>
          <ac:spMkLst>
            <pc:docMk/>
            <pc:sldMk cId="759742265" sldId="341"/>
            <ac:spMk id="2" creationId="{F18F33AD-CEA9-4D48-33C2-A4B33BA518F7}"/>
          </ac:spMkLst>
        </pc:spChg>
        <pc:spChg chg="mod">
          <ac:chgData name="Kauniskangas, Laura" userId="S::laura.s.kauniskangas_jyu.fi#ext#@jamkstudent.onmicrosoft.com::a165036b-8202-4cfb-a3e6-0f3197625562" providerId="AD" clId="Web-{87922556-9EFB-C05A-FB97-5F2763C4B48A}" dt="2024-06-20T12:58:26.872" v="942" actId="20577"/>
          <ac:spMkLst>
            <pc:docMk/>
            <pc:sldMk cId="759742265" sldId="341"/>
            <ac:spMk id="6" creationId="{7C0DA9C6-64BF-436E-5A58-849B811AF4FC}"/>
          </ac:spMkLst>
        </pc:spChg>
      </pc:sldChg>
      <pc:sldChg chg="addSp delSp modSp">
        <pc:chgData name="Kauniskangas, Laura" userId="S::laura.s.kauniskangas_jyu.fi#ext#@jamkstudent.onmicrosoft.com::a165036b-8202-4cfb-a3e6-0f3197625562" providerId="AD" clId="Web-{87922556-9EFB-C05A-FB97-5F2763C4B48A}" dt="2024-06-20T12:55:14.103" v="812" actId="20577"/>
        <pc:sldMkLst>
          <pc:docMk/>
          <pc:sldMk cId="2748716895" sldId="359"/>
        </pc:sldMkLst>
        <pc:spChg chg="mod">
          <ac:chgData name="Kauniskangas, Laura" userId="S::laura.s.kauniskangas_jyu.fi#ext#@jamkstudent.onmicrosoft.com::a165036b-8202-4cfb-a3e6-0f3197625562" providerId="AD" clId="Web-{87922556-9EFB-C05A-FB97-5F2763C4B48A}" dt="2024-06-20T12:55:14.103" v="812" actId="20577"/>
          <ac:spMkLst>
            <pc:docMk/>
            <pc:sldMk cId="2748716895" sldId="359"/>
            <ac:spMk id="15" creationId="{A7EAE10C-2237-DA07-CA28-A3E25765B2C3}"/>
          </ac:spMkLst>
        </pc:spChg>
        <pc:picChg chg="add mod">
          <ac:chgData name="Kauniskangas, Laura" userId="S::laura.s.kauniskangas_jyu.fi#ext#@jamkstudent.onmicrosoft.com::a165036b-8202-4cfb-a3e6-0f3197625562" providerId="AD" clId="Web-{87922556-9EFB-C05A-FB97-5F2763C4B48A}" dt="2024-06-20T12:45:30.046" v="79"/>
          <ac:picMkLst>
            <pc:docMk/>
            <pc:sldMk cId="2748716895" sldId="359"/>
            <ac:picMk id="2" creationId="{6FBF74CC-8374-4B92-D2B7-DECE5D73A53C}"/>
          </ac:picMkLst>
        </pc:picChg>
        <pc:picChg chg="del">
          <ac:chgData name="Kauniskangas, Laura" userId="S::laura.s.kauniskangas_jyu.fi#ext#@jamkstudent.onmicrosoft.com::a165036b-8202-4cfb-a3e6-0f3197625562" providerId="AD" clId="Web-{87922556-9EFB-C05A-FB97-5F2763C4B48A}" dt="2024-06-20T12:45:39.108" v="80"/>
          <ac:picMkLst>
            <pc:docMk/>
            <pc:sldMk cId="2748716895" sldId="359"/>
            <ac:picMk id="4" creationId="{861B01C5-C82E-7590-1A69-A30DAF16B36A}"/>
          </ac:picMkLst>
        </pc:picChg>
      </pc:sldChg>
      <pc:sldChg chg="addSp delSp modSp">
        <pc:chgData name="Kauniskangas, Laura" userId="S::laura.s.kauniskangas_jyu.fi#ext#@jamkstudent.onmicrosoft.com::a165036b-8202-4cfb-a3e6-0f3197625562" providerId="AD" clId="Web-{87922556-9EFB-C05A-FB97-5F2763C4B48A}" dt="2024-06-20T12:54:43.149" v="804" actId="20577"/>
        <pc:sldMkLst>
          <pc:docMk/>
          <pc:sldMk cId="2056419664" sldId="360"/>
        </pc:sldMkLst>
        <pc:spChg chg="mod">
          <ac:chgData name="Kauniskangas, Laura" userId="S::laura.s.kauniskangas_jyu.fi#ext#@jamkstudent.onmicrosoft.com::a165036b-8202-4cfb-a3e6-0f3197625562" providerId="AD" clId="Web-{87922556-9EFB-C05A-FB97-5F2763C4B48A}" dt="2024-06-20T12:54:43.149" v="804" actId="20577"/>
          <ac:spMkLst>
            <pc:docMk/>
            <pc:sldMk cId="2056419664" sldId="360"/>
            <ac:spMk id="15" creationId="{6D0B792E-22EA-E2D3-A048-830F0753F3F0}"/>
          </ac:spMkLst>
        </pc:spChg>
        <pc:picChg chg="add mod">
          <ac:chgData name="Kauniskangas, Laura" userId="S::laura.s.kauniskangas_jyu.fi#ext#@jamkstudent.onmicrosoft.com::a165036b-8202-4cfb-a3e6-0f3197625562" providerId="AD" clId="Web-{87922556-9EFB-C05A-FB97-5F2763C4B48A}" dt="2024-06-20T12:44:11.232" v="73"/>
          <ac:picMkLst>
            <pc:docMk/>
            <pc:sldMk cId="2056419664" sldId="360"/>
            <ac:picMk id="2" creationId="{8E3F2D4B-6E5D-CA0E-835D-1EF9B32CA768}"/>
          </ac:picMkLst>
        </pc:picChg>
        <pc:picChg chg="del">
          <ac:chgData name="Kauniskangas, Laura" userId="S::laura.s.kauniskangas_jyu.fi#ext#@jamkstudent.onmicrosoft.com::a165036b-8202-4cfb-a3e6-0f3197625562" providerId="AD" clId="Web-{87922556-9EFB-C05A-FB97-5F2763C4B48A}" dt="2024-06-20T12:44:09.466" v="72"/>
          <ac:picMkLst>
            <pc:docMk/>
            <pc:sldMk cId="2056419664" sldId="360"/>
            <ac:picMk id="4" creationId="{C2658397-DD41-870F-FAF7-1236D070CF24}"/>
          </ac:picMkLst>
        </pc:picChg>
        <pc:picChg chg="add del mod">
          <ac:chgData name="Kauniskangas, Laura" userId="S::laura.s.kauniskangas_jyu.fi#ext#@jamkstudent.onmicrosoft.com::a165036b-8202-4cfb-a3e6-0f3197625562" providerId="AD" clId="Web-{87922556-9EFB-C05A-FB97-5F2763C4B48A}" dt="2024-06-20T12:45:23.467" v="78"/>
          <ac:picMkLst>
            <pc:docMk/>
            <pc:sldMk cId="2056419664" sldId="360"/>
            <ac:picMk id="6" creationId="{D18D8E11-2034-B8C3-DBDD-E9174525BE93}"/>
          </ac:picMkLst>
        </pc:picChg>
      </pc:sldChg>
      <pc:sldChg chg="addSp delSp modSp">
        <pc:chgData name="Kauniskangas, Laura" userId="S::laura.s.kauniskangas_jyu.fi#ext#@jamkstudent.onmicrosoft.com::a165036b-8202-4cfb-a3e6-0f3197625562" providerId="AD" clId="Web-{87922556-9EFB-C05A-FB97-5F2763C4B48A}" dt="2024-06-20T12:43:00.137" v="66" actId="1076"/>
        <pc:sldMkLst>
          <pc:docMk/>
          <pc:sldMk cId="3948726144" sldId="362"/>
        </pc:sldMkLst>
        <pc:spChg chg="mod">
          <ac:chgData name="Kauniskangas, Laura" userId="S::laura.s.kauniskangas_jyu.fi#ext#@jamkstudent.onmicrosoft.com::a165036b-8202-4cfb-a3e6-0f3197625562" providerId="AD" clId="Web-{87922556-9EFB-C05A-FB97-5F2763C4B48A}" dt="2024-06-20T12:43:00.137" v="66" actId="1076"/>
          <ac:spMkLst>
            <pc:docMk/>
            <pc:sldMk cId="3948726144" sldId="362"/>
            <ac:spMk id="15" creationId="{FD2A3BC4-568E-ED6A-E589-F1E3FDCE7E49}"/>
          </ac:spMkLst>
        </pc:spChg>
        <pc:picChg chg="add mod">
          <ac:chgData name="Kauniskangas, Laura" userId="S::laura.s.kauniskangas_jyu.fi#ext#@jamkstudent.onmicrosoft.com::a165036b-8202-4cfb-a3e6-0f3197625562" providerId="AD" clId="Web-{87922556-9EFB-C05A-FB97-5F2763C4B48A}" dt="2024-06-20T12:42:53.902" v="65"/>
          <ac:picMkLst>
            <pc:docMk/>
            <pc:sldMk cId="3948726144" sldId="362"/>
            <ac:picMk id="2" creationId="{45E27234-DE93-D474-BEE4-87707F3E4BCB}"/>
          </ac:picMkLst>
        </pc:picChg>
        <pc:picChg chg="del">
          <ac:chgData name="Kauniskangas, Laura" userId="S::laura.s.kauniskangas_jyu.fi#ext#@jamkstudent.onmicrosoft.com::a165036b-8202-4cfb-a3e6-0f3197625562" providerId="AD" clId="Web-{87922556-9EFB-C05A-FB97-5F2763C4B48A}" dt="2024-06-20T12:42:51.543" v="64"/>
          <ac:picMkLst>
            <pc:docMk/>
            <pc:sldMk cId="3948726144" sldId="362"/>
            <ac:picMk id="4" creationId="{1281BA21-605D-B29E-6938-8F96AED19DFD}"/>
          </ac:picMkLst>
        </pc:picChg>
      </pc:sldChg>
      <pc:sldChg chg="addSp delSp modSp">
        <pc:chgData name="Kauniskangas, Laura" userId="S::laura.s.kauniskangas_jyu.fi#ext#@jamkstudent.onmicrosoft.com::a165036b-8202-4cfb-a3e6-0f3197625562" providerId="AD" clId="Web-{87922556-9EFB-C05A-FB97-5F2763C4B48A}" dt="2024-06-20T12:44:01.591" v="71"/>
        <pc:sldMkLst>
          <pc:docMk/>
          <pc:sldMk cId="289973845" sldId="363"/>
        </pc:sldMkLst>
        <pc:picChg chg="add del mod">
          <ac:chgData name="Kauniskangas, Laura" userId="S::laura.s.kauniskangas_jyu.fi#ext#@jamkstudent.onmicrosoft.com::a165036b-8202-4cfb-a3e6-0f3197625562" providerId="AD" clId="Web-{87922556-9EFB-C05A-FB97-5F2763C4B48A}" dt="2024-06-20T12:42:45.090" v="63"/>
          <ac:picMkLst>
            <pc:docMk/>
            <pc:sldMk cId="289973845" sldId="363"/>
            <ac:picMk id="4" creationId="{976446B6-8DC4-7974-F122-AABC63761B27}"/>
          </ac:picMkLst>
        </pc:picChg>
        <pc:picChg chg="add del mod">
          <ac:chgData name="Kauniskangas, Laura" userId="S::laura.s.kauniskangas_jyu.fi#ext#@jamkstudent.onmicrosoft.com::a165036b-8202-4cfb-a3e6-0f3197625562" providerId="AD" clId="Web-{87922556-9EFB-C05A-FB97-5F2763C4B48A}" dt="2024-06-20T12:44:01.591" v="71"/>
          <ac:picMkLst>
            <pc:docMk/>
            <pc:sldMk cId="289973845" sldId="363"/>
            <ac:picMk id="6" creationId="{85A56E11-CA55-01D6-683E-52D9F0EE4810}"/>
          </ac:picMkLst>
        </pc:picChg>
      </pc:sldChg>
      <pc:sldChg chg="modSp new">
        <pc:chgData name="Kauniskangas, Laura" userId="S::laura.s.kauniskangas_jyu.fi#ext#@jamkstudent.onmicrosoft.com::a165036b-8202-4cfb-a3e6-0f3197625562" providerId="AD" clId="Web-{87922556-9EFB-C05A-FB97-5F2763C4B48A}" dt="2024-06-20T12:59:50.296" v="973" actId="20577"/>
        <pc:sldMkLst>
          <pc:docMk/>
          <pc:sldMk cId="2955337167" sldId="368"/>
        </pc:sldMkLst>
        <pc:spChg chg="mod">
          <ac:chgData name="Kauniskangas, Laura" userId="S::laura.s.kauniskangas_jyu.fi#ext#@jamkstudent.onmicrosoft.com::a165036b-8202-4cfb-a3e6-0f3197625562" providerId="AD" clId="Web-{87922556-9EFB-C05A-FB97-5F2763C4B48A}" dt="2024-06-20T12:59:50.296" v="973" actId="20577"/>
          <ac:spMkLst>
            <pc:docMk/>
            <pc:sldMk cId="2955337167" sldId="368"/>
            <ac:spMk id="2" creationId="{F1CAB891-C54B-CD76-11A6-4659F0D5C4A6}"/>
          </ac:spMkLst>
        </pc:spChg>
        <pc:spChg chg="mod">
          <ac:chgData name="Kauniskangas, Laura" userId="S::laura.s.kauniskangas_jyu.fi#ext#@jamkstudent.onmicrosoft.com::a165036b-8202-4cfb-a3e6-0f3197625562" providerId="AD" clId="Web-{87922556-9EFB-C05A-FB97-5F2763C4B48A}" dt="2024-06-20T12:40:30.462" v="10" actId="20577"/>
          <ac:spMkLst>
            <pc:docMk/>
            <pc:sldMk cId="2955337167" sldId="368"/>
            <ac:spMk id="3" creationId="{D1A520C5-F46C-C76F-F7C1-941926DD2006}"/>
          </ac:spMkLst>
        </pc:spChg>
      </pc:sldChg>
    </pc:docChg>
  </pc:docChgLst>
  <pc:docChgLst>
    <pc:chgData name="Kauniskangas, Laura" userId="S::lasukaun@jyu.fi::06c73097-fbd1-4cb6-9290-b7a7f62f5988" providerId="AD" clId="Web-{060B4C3D-CD50-44E5-8C1D-131F8432B926}"/>
    <pc:docChg chg="modSld">
      <pc:chgData name="Kauniskangas, Laura" userId="S::lasukaun@jyu.fi::06c73097-fbd1-4cb6-9290-b7a7f62f5988" providerId="AD" clId="Web-{060B4C3D-CD50-44E5-8C1D-131F8432B926}" dt="2024-04-10T14:19:13.977" v="3" actId="20577"/>
      <pc:docMkLst>
        <pc:docMk/>
      </pc:docMkLst>
      <pc:sldChg chg="modSp">
        <pc:chgData name="Kauniskangas, Laura" userId="S::lasukaun@jyu.fi::06c73097-fbd1-4cb6-9290-b7a7f62f5988" providerId="AD" clId="Web-{060B4C3D-CD50-44E5-8C1D-131F8432B926}" dt="2024-04-10T14:19:13.977" v="3" actId="20577"/>
        <pc:sldMkLst>
          <pc:docMk/>
          <pc:sldMk cId="774114457" sldId="313"/>
        </pc:sldMkLst>
        <pc:spChg chg="mod">
          <ac:chgData name="Kauniskangas, Laura" userId="S::lasukaun@jyu.fi::06c73097-fbd1-4cb6-9290-b7a7f62f5988" providerId="AD" clId="Web-{060B4C3D-CD50-44E5-8C1D-131F8432B926}" dt="2024-04-10T14:19:13.977" v="3" actId="20577"/>
          <ac:spMkLst>
            <pc:docMk/>
            <pc:sldMk cId="774114457" sldId="313"/>
            <ac:spMk id="2" creationId="{DBB9FAE5-A8CA-21C7-F51B-66EE9307DA86}"/>
          </ac:spMkLst>
        </pc:spChg>
      </pc:sldChg>
    </pc:docChg>
  </pc:docChgLst>
  <pc:docChgLst>
    <pc:chgData name="Kauniskangas, Laura" userId="06c73097-fbd1-4cb6-9290-b7a7f62f5988" providerId="ADAL" clId="{E2D560A3-846F-44BA-8475-D31432C98DA2}"/>
    <pc:docChg chg="undo redo custSel addSld delSld modSld sldOrd">
      <pc:chgData name="Kauniskangas, Laura" userId="06c73097-fbd1-4cb6-9290-b7a7f62f5988" providerId="ADAL" clId="{E2D560A3-846F-44BA-8475-D31432C98DA2}" dt="2024-04-02T12:06:52.364" v="35640" actId="20577"/>
      <pc:docMkLst>
        <pc:docMk/>
      </pc:docMkLst>
      <pc:sldChg chg="addSp delSp modSp add mod">
        <pc:chgData name="Kauniskangas, Laura" userId="06c73097-fbd1-4cb6-9290-b7a7f62f5988" providerId="ADAL" clId="{E2D560A3-846F-44BA-8475-D31432C98DA2}" dt="2024-03-27T14:24:30.509" v="35018" actId="962"/>
        <pc:sldMkLst>
          <pc:docMk/>
          <pc:sldMk cId="782385677" sldId="256"/>
        </pc:sldMkLst>
        <pc:spChg chg="del mod">
          <ac:chgData name="Kauniskangas, Laura" userId="06c73097-fbd1-4cb6-9290-b7a7f62f5988" providerId="ADAL" clId="{E2D560A3-846F-44BA-8475-D31432C98DA2}" dt="2024-03-26T13:09:43.520" v="28298" actId="478"/>
          <ac:spMkLst>
            <pc:docMk/>
            <pc:sldMk cId="782385677" sldId="256"/>
            <ac:spMk id="2" creationId="{551CD3F6-8BC2-4CED-D9C0-080E30FF4870}"/>
          </ac:spMkLst>
        </pc:spChg>
        <pc:spChg chg="mod">
          <ac:chgData name="Kauniskangas, Laura" userId="06c73097-fbd1-4cb6-9290-b7a7f62f5988" providerId="ADAL" clId="{E2D560A3-846F-44BA-8475-D31432C98DA2}" dt="2024-03-26T13:59:53.859" v="28942" actId="1076"/>
          <ac:spMkLst>
            <pc:docMk/>
            <pc:sldMk cId="782385677" sldId="256"/>
            <ac:spMk id="15" creationId="{84F1C46E-415B-FFD2-A4CF-2ACD6ED96B40}"/>
          </ac:spMkLst>
        </pc:spChg>
        <pc:picChg chg="mod">
          <ac:chgData name="Kauniskangas, Laura" userId="06c73097-fbd1-4cb6-9290-b7a7f62f5988" providerId="ADAL" clId="{E2D560A3-846F-44BA-8475-D31432C98DA2}" dt="2024-03-27T14:24:30.509" v="35018" actId="962"/>
          <ac:picMkLst>
            <pc:docMk/>
            <pc:sldMk cId="782385677" sldId="256"/>
            <ac:picMk id="3" creationId="{DCF851C9-E0A0-DF6A-C8AE-48B14FBC9279}"/>
          </ac:picMkLst>
        </pc:picChg>
        <pc:picChg chg="add mod">
          <ac:chgData name="Kauniskangas, Laura" userId="06c73097-fbd1-4cb6-9290-b7a7f62f5988" providerId="ADAL" clId="{E2D560A3-846F-44BA-8475-D31432C98DA2}" dt="2024-03-27T14:15:36.505" v="34925" actId="962"/>
          <ac:picMkLst>
            <pc:docMk/>
            <pc:sldMk cId="782385677" sldId="256"/>
            <ac:picMk id="5" creationId="{B31FF909-8B00-0A2F-F061-39744A40416B}"/>
          </ac:picMkLst>
        </pc:picChg>
        <pc:picChg chg="mod">
          <ac:chgData name="Kauniskangas, Laura" userId="06c73097-fbd1-4cb6-9290-b7a7f62f5988" providerId="ADAL" clId="{E2D560A3-846F-44BA-8475-D31432C98DA2}" dt="2024-03-27T14:16:03.072" v="34926" actId="962"/>
          <ac:picMkLst>
            <pc:docMk/>
            <pc:sldMk cId="782385677" sldId="256"/>
            <ac:picMk id="12" creationId="{B00468C4-C537-9D9A-F3E9-37E71E412C36}"/>
          </ac:picMkLst>
        </pc:picChg>
        <pc:picChg chg="add del mod">
          <ac:chgData name="Kauniskangas, Laura" userId="06c73097-fbd1-4cb6-9290-b7a7f62f5988" providerId="ADAL" clId="{E2D560A3-846F-44BA-8475-D31432C98DA2}" dt="2024-03-26T13:06:28.973" v="28170" actId="478"/>
          <ac:picMkLst>
            <pc:docMk/>
            <pc:sldMk cId="782385677" sldId="256"/>
            <ac:picMk id="14" creationId="{FDBD6869-BFD0-C50C-FED6-7E7DD50F7F1E}"/>
          </ac:picMkLst>
        </pc:picChg>
      </pc:sldChg>
      <pc:sldChg chg="addSp modSp mod">
        <pc:chgData name="Kauniskangas, Laura" userId="06c73097-fbd1-4cb6-9290-b7a7f62f5988" providerId="ADAL" clId="{E2D560A3-846F-44BA-8475-D31432C98DA2}" dt="2024-03-27T14:15:18.293" v="34924" actId="20577"/>
        <pc:sldMkLst>
          <pc:docMk/>
          <pc:sldMk cId="1775296195" sldId="296"/>
        </pc:sldMkLst>
        <pc:spChg chg="add mod">
          <ac:chgData name="Kauniskangas, Laura" userId="06c73097-fbd1-4cb6-9290-b7a7f62f5988" providerId="ADAL" clId="{E2D560A3-846F-44BA-8475-D31432C98DA2}" dt="2024-03-27T14:15:18.293" v="34924" actId="20577"/>
          <ac:spMkLst>
            <pc:docMk/>
            <pc:sldMk cId="1775296195" sldId="296"/>
            <ac:spMk id="2" creationId="{9CC8E288-7337-8F0F-AA57-031ED4813AD4}"/>
          </ac:spMkLst>
        </pc:spChg>
      </pc:sldChg>
      <pc:sldChg chg="modSp del mod">
        <pc:chgData name="Kauniskangas, Laura" userId="06c73097-fbd1-4cb6-9290-b7a7f62f5988" providerId="ADAL" clId="{E2D560A3-846F-44BA-8475-D31432C98DA2}" dt="2024-03-25T10:29:49.566" v="25271" actId="47"/>
        <pc:sldMkLst>
          <pc:docMk/>
          <pc:sldMk cId="2305471325" sldId="308"/>
        </pc:sldMkLst>
        <pc:spChg chg="mod">
          <ac:chgData name="Kauniskangas, Laura" userId="06c73097-fbd1-4cb6-9290-b7a7f62f5988" providerId="ADAL" clId="{E2D560A3-846F-44BA-8475-D31432C98DA2}" dt="2024-02-26T09:54:57.126" v="9182" actId="20577"/>
          <ac:spMkLst>
            <pc:docMk/>
            <pc:sldMk cId="2305471325" sldId="308"/>
            <ac:spMk id="2" creationId="{9AE39BB2-761F-7F5B-BB75-24ACBBD826FF}"/>
          </ac:spMkLst>
        </pc:spChg>
      </pc:sldChg>
      <pc:sldChg chg="del">
        <pc:chgData name="Kauniskangas, Laura" userId="06c73097-fbd1-4cb6-9290-b7a7f62f5988" providerId="ADAL" clId="{E2D560A3-846F-44BA-8475-D31432C98DA2}" dt="2024-02-26T09:54:50.439" v="9171" actId="47"/>
        <pc:sldMkLst>
          <pc:docMk/>
          <pc:sldMk cId="1521393765" sldId="309"/>
        </pc:sldMkLst>
      </pc:sldChg>
      <pc:sldChg chg="delSp modSp mod modNotesTx">
        <pc:chgData name="Kauniskangas, Laura" userId="06c73097-fbd1-4cb6-9290-b7a7f62f5988" providerId="ADAL" clId="{E2D560A3-846F-44BA-8475-D31432C98DA2}" dt="2024-03-27T14:16:28.282" v="34930" actId="13244"/>
        <pc:sldMkLst>
          <pc:docMk/>
          <pc:sldMk cId="1033770411" sldId="310"/>
        </pc:sldMkLst>
        <pc:spChg chg="mod">
          <ac:chgData name="Kauniskangas, Laura" userId="06c73097-fbd1-4cb6-9290-b7a7f62f5988" providerId="ADAL" clId="{E2D560A3-846F-44BA-8475-D31432C98DA2}" dt="2024-03-26T14:13:28.768" v="29269" actId="20577"/>
          <ac:spMkLst>
            <pc:docMk/>
            <pc:sldMk cId="1033770411" sldId="310"/>
            <ac:spMk id="2" creationId="{9D41F67C-C7D7-3C66-2B1D-E2BDD18B2A0D}"/>
          </ac:spMkLst>
        </pc:spChg>
        <pc:spChg chg="mod">
          <ac:chgData name="Kauniskangas, Laura" userId="06c73097-fbd1-4cb6-9290-b7a7f62f5988" providerId="ADAL" clId="{E2D560A3-846F-44BA-8475-D31432C98DA2}" dt="2024-03-27T14:16:20.186" v="34928" actId="13244"/>
          <ac:spMkLst>
            <pc:docMk/>
            <pc:sldMk cId="1033770411" sldId="310"/>
            <ac:spMk id="3" creationId="{7EB1B454-6B8B-2990-ACAE-8888CD096A7A}"/>
          </ac:spMkLst>
        </pc:spChg>
        <pc:spChg chg="del">
          <ac:chgData name="Kauniskangas, Laura" userId="06c73097-fbd1-4cb6-9290-b7a7f62f5988" providerId="ADAL" clId="{E2D560A3-846F-44BA-8475-D31432C98DA2}" dt="2024-03-27T07:52:57.501" v="31033" actId="478"/>
          <ac:spMkLst>
            <pc:docMk/>
            <pc:sldMk cId="1033770411" sldId="310"/>
            <ac:spMk id="4" creationId="{03F53877-2CB2-A627-CAFD-F2D31DB8A765}"/>
          </ac:spMkLst>
        </pc:spChg>
        <pc:spChg chg="mod">
          <ac:chgData name="Kauniskangas, Laura" userId="06c73097-fbd1-4cb6-9290-b7a7f62f5988" providerId="ADAL" clId="{E2D560A3-846F-44BA-8475-D31432C98DA2}" dt="2024-03-27T14:16:25.378" v="34929" actId="962"/>
          <ac:spMkLst>
            <pc:docMk/>
            <pc:sldMk cId="1033770411" sldId="310"/>
            <ac:spMk id="5" creationId="{560FDB07-7FB8-EEE5-9275-1C66E53D6566}"/>
          </ac:spMkLst>
        </pc:spChg>
        <pc:spChg chg="mod">
          <ac:chgData name="Kauniskangas, Laura" userId="06c73097-fbd1-4cb6-9290-b7a7f62f5988" providerId="ADAL" clId="{E2D560A3-846F-44BA-8475-D31432C98DA2}" dt="2024-03-27T14:16:28.282" v="34930" actId="13244"/>
          <ac:spMkLst>
            <pc:docMk/>
            <pc:sldMk cId="1033770411" sldId="310"/>
            <ac:spMk id="6" creationId="{A3D30F65-F30F-5243-D636-280B73665D18}"/>
          </ac:spMkLst>
        </pc:spChg>
      </pc:sldChg>
      <pc:sldChg chg="addSp delSp modSp mod">
        <pc:chgData name="Kauniskangas, Laura" userId="06c73097-fbd1-4cb6-9290-b7a7f62f5988" providerId="ADAL" clId="{E2D560A3-846F-44BA-8475-D31432C98DA2}" dt="2024-03-27T14:16:49.482" v="34933" actId="13244"/>
        <pc:sldMkLst>
          <pc:docMk/>
          <pc:sldMk cId="2100560224" sldId="311"/>
        </pc:sldMkLst>
        <pc:spChg chg="mod">
          <ac:chgData name="Kauniskangas, Laura" userId="06c73097-fbd1-4cb6-9290-b7a7f62f5988" providerId="ADAL" clId="{E2D560A3-846F-44BA-8475-D31432C98DA2}" dt="2024-03-27T07:52:17.431" v="31022" actId="12"/>
          <ac:spMkLst>
            <pc:docMk/>
            <pc:sldMk cId="2100560224" sldId="311"/>
            <ac:spMk id="2" creationId="{1ACF52EC-E8AB-70DB-685B-E1E8892548E8}"/>
          </ac:spMkLst>
        </pc:spChg>
        <pc:spChg chg="mod">
          <ac:chgData name="Kauniskangas, Laura" userId="06c73097-fbd1-4cb6-9290-b7a7f62f5988" providerId="ADAL" clId="{E2D560A3-846F-44BA-8475-D31432C98DA2}" dt="2024-03-27T14:16:40.434" v="34931" actId="13244"/>
          <ac:spMkLst>
            <pc:docMk/>
            <pc:sldMk cId="2100560224" sldId="311"/>
            <ac:spMk id="3" creationId="{9B35EEF1-659C-73C2-0D24-A7DDF150E87A}"/>
          </ac:spMkLst>
        </pc:spChg>
        <pc:spChg chg="del">
          <ac:chgData name="Kauniskangas, Laura" userId="06c73097-fbd1-4cb6-9290-b7a7f62f5988" providerId="ADAL" clId="{E2D560A3-846F-44BA-8475-D31432C98DA2}" dt="2024-03-27T07:52:19.654" v="31023" actId="478"/>
          <ac:spMkLst>
            <pc:docMk/>
            <pc:sldMk cId="2100560224" sldId="311"/>
            <ac:spMk id="4" creationId="{9EC3041A-5FFA-0885-78AA-E3DFE607256B}"/>
          </ac:spMkLst>
        </pc:spChg>
        <pc:spChg chg="mod">
          <ac:chgData name="Kauniskangas, Laura" userId="06c73097-fbd1-4cb6-9290-b7a7f62f5988" providerId="ADAL" clId="{E2D560A3-846F-44BA-8475-D31432C98DA2}" dt="2024-03-27T14:16:47.866" v="34932" actId="962"/>
          <ac:spMkLst>
            <pc:docMk/>
            <pc:sldMk cId="2100560224" sldId="311"/>
            <ac:spMk id="5" creationId="{F9322D16-280A-8150-A73B-C0BE43B88FA3}"/>
          </ac:spMkLst>
        </pc:spChg>
        <pc:spChg chg="mod">
          <ac:chgData name="Kauniskangas, Laura" userId="06c73097-fbd1-4cb6-9290-b7a7f62f5988" providerId="ADAL" clId="{E2D560A3-846F-44BA-8475-D31432C98DA2}" dt="2024-03-27T14:16:49.482" v="34933" actId="13244"/>
          <ac:spMkLst>
            <pc:docMk/>
            <pc:sldMk cId="2100560224" sldId="311"/>
            <ac:spMk id="6" creationId="{21D4A0CD-91D1-AB8F-34C3-F2607CAFC0E9}"/>
          </ac:spMkLst>
        </pc:spChg>
        <pc:spChg chg="add mod ord">
          <ac:chgData name="Kauniskangas, Laura" userId="06c73097-fbd1-4cb6-9290-b7a7f62f5988" providerId="ADAL" clId="{E2D560A3-846F-44BA-8475-D31432C98DA2}" dt="2024-03-27T14:14:52.145" v="34915" actId="962"/>
          <ac:spMkLst>
            <pc:docMk/>
            <pc:sldMk cId="2100560224" sldId="311"/>
            <ac:spMk id="7" creationId="{F6DBB2E0-B25D-72FA-B28D-ADDF2C3CE808}"/>
          </ac:spMkLst>
        </pc:spChg>
      </pc:sldChg>
      <pc:sldChg chg="delSp modSp mod ord">
        <pc:chgData name="Kauniskangas, Laura" userId="06c73097-fbd1-4cb6-9290-b7a7f62f5988" providerId="ADAL" clId="{E2D560A3-846F-44BA-8475-D31432C98DA2}" dt="2024-03-27T14:17:03.562" v="34936" actId="13244"/>
        <pc:sldMkLst>
          <pc:docMk/>
          <pc:sldMk cId="1450921344" sldId="312"/>
        </pc:sldMkLst>
        <pc:spChg chg="mod">
          <ac:chgData name="Kauniskangas, Laura" userId="06c73097-fbd1-4cb6-9290-b7a7f62f5988" providerId="ADAL" clId="{E2D560A3-846F-44BA-8475-D31432C98DA2}" dt="2024-03-27T07:52:41.345" v="31031" actId="20577"/>
          <ac:spMkLst>
            <pc:docMk/>
            <pc:sldMk cId="1450921344" sldId="312"/>
            <ac:spMk id="2" creationId="{B8EFBB44-6649-331D-4196-6964F4496BEC}"/>
          </ac:spMkLst>
        </pc:spChg>
        <pc:spChg chg="mod">
          <ac:chgData name="Kauniskangas, Laura" userId="06c73097-fbd1-4cb6-9290-b7a7f62f5988" providerId="ADAL" clId="{E2D560A3-846F-44BA-8475-D31432C98DA2}" dt="2024-03-27T14:16:58.922" v="34934" actId="13244"/>
          <ac:spMkLst>
            <pc:docMk/>
            <pc:sldMk cId="1450921344" sldId="312"/>
            <ac:spMk id="3" creationId="{0CA59D9F-96F7-9730-AD93-D65FD55299B9}"/>
          </ac:spMkLst>
        </pc:spChg>
        <pc:spChg chg="del">
          <ac:chgData name="Kauniskangas, Laura" userId="06c73097-fbd1-4cb6-9290-b7a7f62f5988" providerId="ADAL" clId="{E2D560A3-846F-44BA-8475-D31432C98DA2}" dt="2024-03-27T08:02:59.055" v="31459" actId="478"/>
          <ac:spMkLst>
            <pc:docMk/>
            <pc:sldMk cId="1450921344" sldId="312"/>
            <ac:spMk id="4" creationId="{8ECD5EE7-3DB0-7C0C-9420-EEFA4B107508}"/>
          </ac:spMkLst>
        </pc:spChg>
        <pc:spChg chg="mod">
          <ac:chgData name="Kauniskangas, Laura" userId="06c73097-fbd1-4cb6-9290-b7a7f62f5988" providerId="ADAL" clId="{E2D560A3-846F-44BA-8475-D31432C98DA2}" dt="2024-03-27T14:17:02.091" v="34935" actId="962"/>
          <ac:spMkLst>
            <pc:docMk/>
            <pc:sldMk cId="1450921344" sldId="312"/>
            <ac:spMk id="5" creationId="{364755BB-ADFF-E89C-65E7-3F948C533AD2}"/>
          </ac:spMkLst>
        </pc:spChg>
        <pc:spChg chg="mod">
          <ac:chgData name="Kauniskangas, Laura" userId="06c73097-fbd1-4cb6-9290-b7a7f62f5988" providerId="ADAL" clId="{E2D560A3-846F-44BA-8475-D31432C98DA2}" dt="2024-03-27T14:17:03.562" v="34936" actId="13244"/>
          <ac:spMkLst>
            <pc:docMk/>
            <pc:sldMk cId="1450921344" sldId="312"/>
            <ac:spMk id="6" creationId="{0B9E5462-64B4-0DD4-E2EE-1CEEE429BF8B}"/>
          </ac:spMkLst>
        </pc:spChg>
      </pc:sldChg>
      <pc:sldChg chg="delSp modSp mod modNotesTx">
        <pc:chgData name="Kauniskangas, Laura" userId="06c73097-fbd1-4cb6-9290-b7a7f62f5988" providerId="ADAL" clId="{E2D560A3-846F-44BA-8475-D31432C98DA2}" dt="2024-04-02T12:06:52.364" v="35640" actId="20577"/>
        <pc:sldMkLst>
          <pc:docMk/>
          <pc:sldMk cId="774114457" sldId="313"/>
        </pc:sldMkLst>
        <pc:spChg chg="mod">
          <ac:chgData name="Kauniskangas, Laura" userId="06c73097-fbd1-4cb6-9290-b7a7f62f5988" providerId="ADAL" clId="{E2D560A3-846F-44BA-8475-D31432C98DA2}" dt="2024-02-26T06:58:04.804" v="7081" actId="20577"/>
          <ac:spMkLst>
            <pc:docMk/>
            <pc:sldMk cId="774114457" sldId="313"/>
            <ac:spMk id="2" creationId="{DBB9FAE5-A8CA-21C7-F51B-66EE9307DA86}"/>
          </ac:spMkLst>
        </pc:spChg>
        <pc:spChg chg="mod">
          <ac:chgData name="Kauniskangas, Laura" userId="06c73097-fbd1-4cb6-9290-b7a7f62f5988" providerId="ADAL" clId="{E2D560A3-846F-44BA-8475-D31432C98DA2}" dt="2024-03-27T14:17:11.697" v="34937" actId="13244"/>
          <ac:spMkLst>
            <pc:docMk/>
            <pc:sldMk cId="774114457" sldId="313"/>
            <ac:spMk id="3" creationId="{10E2A0F0-CCD6-B3A2-6A48-19EEBA9C271E}"/>
          </ac:spMkLst>
        </pc:spChg>
        <pc:spChg chg="del">
          <ac:chgData name="Kauniskangas, Laura" userId="06c73097-fbd1-4cb6-9290-b7a7f62f5988" providerId="ADAL" clId="{E2D560A3-846F-44BA-8475-D31432C98DA2}" dt="2024-03-27T07:52:51.775" v="31032" actId="478"/>
          <ac:spMkLst>
            <pc:docMk/>
            <pc:sldMk cId="774114457" sldId="313"/>
            <ac:spMk id="4" creationId="{92D4B665-29EE-F2C9-E88B-57A2DD4AC1DE}"/>
          </ac:spMkLst>
        </pc:spChg>
        <pc:spChg chg="mod">
          <ac:chgData name="Kauniskangas, Laura" userId="06c73097-fbd1-4cb6-9290-b7a7f62f5988" providerId="ADAL" clId="{E2D560A3-846F-44BA-8475-D31432C98DA2}" dt="2024-03-27T14:17:16.220" v="34938" actId="962"/>
          <ac:spMkLst>
            <pc:docMk/>
            <pc:sldMk cId="774114457" sldId="313"/>
            <ac:spMk id="5" creationId="{A0C113BE-B683-2AA5-9292-FD84A21AE3B9}"/>
          </ac:spMkLst>
        </pc:spChg>
        <pc:spChg chg="mod">
          <ac:chgData name="Kauniskangas, Laura" userId="06c73097-fbd1-4cb6-9290-b7a7f62f5988" providerId="ADAL" clId="{E2D560A3-846F-44BA-8475-D31432C98DA2}" dt="2024-03-27T14:17:17.625" v="34939" actId="13244"/>
          <ac:spMkLst>
            <pc:docMk/>
            <pc:sldMk cId="774114457" sldId="313"/>
            <ac:spMk id="8" creationId="{D532EDDF-6CC4-CCE3-B397-E7B9A2892FA9}"/>
          </ac:spMkLst>
        </pc:spChg>
      </pc:sldChg>
      <pc:sldChg chg="modSp del mod">
        <pc:chgData name="Kauniskangas, Laura" userId="06c73097-fbd1-4cb6-9290-b7a7f62f5988" providerId="ADAL" clId="{E2D560A3-846F-44BA-8475-D31432C98DA2}" dt="2024-03-25T10:31:08.462" v="25329" actId="47"/>
        <pc:sldMkLst>
          <pc:docMk/>
          <pc:sldMk cId="2795073898" sldId="314"/>
        </pc:sldMkLst>
        <pc:spChg chg="mod">
          <ac:chgData name="Kauniskangas, Laura" userId="06c73097-fbd1-4cb6-9290-b7a7f62f5988" providerId="ADAL" clId="{E2D560A3-846F-44BA-8475-D31432C98DA2}" dt="2024-02-26T09:56:14.683" v="9265" actId="20577"/>
          <ac:spMkLst>
            <pc:docMk/>
            <pc:sldMk cId="2795073898" sldId="314"/>
            <ac:spMk id="2" creationId="{842A437D-B398-734D-1C18-D5CB5BB0059A}"/>
          </ac:spMkLst>
        </pc:spChg>
        <pc:spChg chg="mod">
          <ac:chgData name="Kauniskangas, Laura" userId="06c73097-fbd1-4cb6-9290-b7a7f62f5988" providerId="ADAL" clId="{E2D560A3-846F-44BA-8475-D31432C98DA2}" dt="2024-03-25T10:30:48.269" v="25322" actId="1076"/>
          <ac:spMkLst>
            <pc:docMk/>
            <pc:sldMk cId="2795073898" sldId="314"/>
            <ac:spMk id="3" creationId="{1786843A-BF6D-2A9D-6CAF-0E5D6FA65738}"/>
          </ac:spMkLst>
        </pc:spChg>
      </pc:sldChg>
      <pc:sldChg chg="modSp add del mod">
        <pc:chgData name="Kauniskangas, Laura" userId="06c73097-fbd1-4cb6-9290-b7a7f62f5988" providerId="ADAL" clId="{E2D560A3-846F-44BA-8475-D31432C98DA2}" dt="2024-03-26T13:21:43.647" v="28484" actId="47"/>
        <pc:sldMkLst>
          <pc:docMk/>
          <pc:sldMk cId="2372284942" sldId="315"/>
        </pc:sldMkLst>
        <pc:spChg chg="mod">
          <ac:chgData name="Kauniskangas, Laura" userId="06c73097-fbd1-4cb6-9290-b7a7f62f5988" providerId="ADAL" clId="{E2D560A3-846F-44BA-8475-D31432C98DA2}" dt="2024-02-26T10:05:10.329" v="9345" actId="12"/>
          <ac:spMkLst>
            <pc:docMk/>
            <pc:sldMk cId="2372284942" sldId="315"/>
            <ac:spMk id="2" creationId="{1A2294F4-FBE0-8C26-22D7-FB5E6760AEB8}"/>
          </ac:spMkLst>
        </pc:spChg>
      </pc:sldChg>
      <pc:sldChg chg="delSp modSp mod modNotesTx">
        <pc:chgData name="Kauniskangas, Laura" userId="06c73097-fbd1-4cb6-9290-b7a7f62f5988" providerId="ADAL" clId="{E2D560A3-846F-44BA-8475-D31432C98DA2}" dt="2024-03-27T14:29:14.943" v="35639" actId="962"/>
        <pc:sldMkLst>
          <pc:docMk/>
          <pc:sldMk cId="3647788556" sldId="316"/>
        </pc:sldMkLst>
        <pc:spChg chg="del">
          <ac:chgData name="Kauniskangas, Laura" userId="06c73097-fbd1-4cb6-9290-b7a7f62f5988" providerId="ADAL" clId="{E2D560A3-846F-44BA-8475-D31432C98DA2}" dt="2024-03-27T12:27:40.408" v="33636" actId="478"/>
          <ac:spMkLst>
            <pc:docMk/>
            <pc:sldMk cId="3647788556" sldId="316"/>
            <ac:spMk id="4" creationId="{CE3C1710-FAE5-52B3-D116-D61196164901}"/>
          </ac:spMkLst>
        </pc:spChg>
        <pc:picChg chg="mod">
          <ac:chgData name="Kauniskangas, Laura" userId="06c73097-fbd1-4cb6-9290-b7a7f62f5988" providerId="ADAL" clId="{E2D560A3-846F-44BA-8475-D31432C98DA2}" dt="2024-03-27T14:29:14.943" v="35639" actId="962"/>
          <ac:picMkLst>
            <pc:docMk/>
            <pc:sldMk cId="3647788556" sldId="316"/>
            <ac:picMk id="6" creationId="{A6778006-0FE5-6ED1-1DD7-14B5D74E73CC}"/>
          </ac:picMkLst>
        </pc:picChg>
      </pc:sldChg>
      <pc:sldChg chg="addSp delSp modSp mod ord modNotesTx">
        <pc:chgData name="Kauniskangas, Laura" userId="06c73097-fbd1-4cb6-9290-b7a7f62f5988" providerId="ADAL" clId="{E2D560A3-846F-44BA-8475-D31432C98DA2}" dt="2024-03-27T14:20:37.049" v="34975" actId="13244"/>
        <pc:sldMkLst>
          <pc:docMk/>
          <pc:sldMk cId="78195189" sldId="317"/>
        </pc:sldMkLst>
        <pc:spChg chg="mod">
          <ac:chgData name="Kauniskangas, Laura" userId="06c73097-fbd1-4cb6-9290-b7a7f62f5988" providerId="ADAL" clId="{E2D560A3-846F-44BA-8475-D31432C98DA2}" dt="2024-02-28T11:24:23.751" v="22812"/>
          <ac:spMkLst>
            <pc:docMk/>
            <pc:sldMk cId="78195189" sldId="317"/>
            <ac:spMk id="2" creationId="{6F1A6161-BA39-4A6B-ADA3-EAC82373BCD3}"/>
          </ac:spMkLst>
        </pc:spChg>
        <pc:spChg chg="add mod">
          <ac:chgData name="Kauniskangas, Laura" userId="06c73097-fbd1-4cb6-9290-b7a7f62f5988" providerId="ADAL" clId="{E2D560A3-846F-44BA-8475-D31432C98DA2}" dt="2024-03-27T14:20:37.049" v="34975" actId="13244"/>
          <ac:spMkLst>
            <pc:docMk/>
            <pc:sldMk cId="78195189" sldId="317"/>
            <ac:spMk id="3" creationId="{B1718682-9F35-B62E-3673-92181724C0EA}"/>
          </ac:spMkLst>
        </pc:spChg>
        <pc:spChg chg="del">
          <ac:chgData name="Kauniskangas, Laura" userId="06c73097-fbd1-4cb6-9290-b7a7f62f5988" providerId="ADAL" clId="{E2D560A3-846F-44BA-8475-D31432C98DA2}" dt="2024-03-27T12:27:46.248" v="33638" actId="478"/>
          <ac:spMkLst>
            <pc:docMk/>
            <pc:sldMk cId="78195189" sldId="317"/>
            <ac:spMk id="4" creationId="{D5256A7A-4C23-C684-5018-A57C76226739}"/>
          </ac:spMkLst>
        </pc:spChg>
        <pc:spChg chg="mod">
          <ac:chgData name="Kauniskangas, Laura" userId="06c73097-fbd1-4cb6-9290-b7a7f62f5988" providerId="ADAL" clId="{E2D560A3-846F-44BA-8475-D31432C98DA2}" dt="2024-03-27T14:20:34.665" v="34974" actId="962"/>
          <ac:spMkLst>
            <pc:docMk/>
            <pc:sldMk cId="78195189" sldId="317"/>
            <ac:spMk id="5" creationId="{F8390511-ECF9-3C81-FADF-84BDF48C2CBD}"/>
          </ac:spMkLst>
        </pc:spChg>
        <pc:spChg chg="mod">
          <ac:chgData name="Kauniskangas, Laura" userId="06c73097-fbd1-4cb6-9290-b7a7f62f5988" providerId="ADAL" clId="{E2D560A3-846F-44BA-8475-D31432C98DA2}" dt="2024-03-27T14:20:31.369" v="34973" actId="13244"/>
          <ac:spMkLst>
            <pc:docMk/>
            <pc:sldMk cId="78195189" sldId="317"/>
            <ac:spMk id="6" creationId="{D742A81B-04A9-E49F-E215-D1E5316A5109}"/>
          </ac:spMkLst>
        </pc:spChg>
      </pc:sldChg>
      <pc:sldChg chg="delSp modSp mod ord">
        <pc:chgData name="Kauniskangas, Laura" userId="06c73097-fbd1-4cb6-9290-b7a7f62f5988" providerId="ADAL" clId="{E2D560A3-846F-44BA-8475-D31432C98DA2}" dt="2024-03-27T14:20:24.154" v="34972" actId="962"/>
        <pc:sldMkLst>
          <pc:docMk/>
          <pc:sldMk cId="2468296652" sldId="318"/>
        </pc:sldMkLst>
        <pc:spChg chg="mod">
          <ac:chgData name="Kauniskangas, Laura" userId="06c73097-fbd1-4cb6-9290-b7a7f62f5988" providerId="ADAL" clId="{E2D560A3-846F-44BA-8475-D31432C98DA2}" dt="2024-03-27T13:27:28.232" v="34096" actId="20577"/>
          <ac:spMkLst>
            <pc:docMk/>
            <pc:sldMk cId="2468296652" sldId="318"/>
            <ac:spMk id="2" creationId="{2A247D0D-1A90-1A3C-F072-07CA53AF4E56}"/>
          </ac:spMkLst>
        </pc:spChg>
        <pc:spChg chg="mod">
          <ac:chgData name="Kauniskangas, Laura" userId="06c73097-fbd1-4cb6-9290-b7a7f62f5988" providerId="ADAL" clId="{E2D560A3-846F-44BA-8475-D31432C98DA2}" dt="2024-03-27T14:20:21.673" v="34971" actId="13244"/>
          <ac:spMkLst>
            <pc:docMk/>
            <pc:sldMk cId="2468296652" sldId="318"/>
            <ac:spMk id="3" creationId="{C6910A13-DEA0-BC41-D8F5-28A3CE8C0D26}"/>
          </ac:spMkLst>
        </pc:spChg>
        <pc:spChg chg="del">
          <ac:chgData name="Kauniskangas, Laura" userId="06c73097-fbd1-4cb6-9290-b7a7f62f5988" providerId="ADAL" clId="{E2D560A3-846F-44BA-8475-D31432C98DA2}" dt="2024-03-27T12:27:43.080" v="33637" actId="478"/>
          <ac:spMkLst>
            <pc:docMk/>
            <pc:sldMk cId="2468296652" sldId="318"/>
            <ac:spMk id="4" creationId="{48455F30-D189-CD71-E7EF-03132B997CD8}"/>
          </ac:spMkLst>
        </pc:spChg>
        <pc:spChg chg="mod">
          <ac:chgData name="Kauniskangas, Laura" userId="06c73097-fbd1-4cb6-9290-b7a7f62f5988" providerId="ADAL" clId="{E2D560A3-846F-44BA-8475-D31432C98DA2}" dt="2024-03-27T14:20:24.154" v="34972" actId="962"/>
          <ac:spMkLst>
            <pc:docMk/>
            <pc:sldMk cId="2468296652" sldId="318"/>
            <ac:spMk id="5" creationId="{4AA60A1F-47E4-79E4-32F1-0025F055CA4D}"/>
          </ac:spMkLst>
        </pc:spChg>
      </pc:sldChg>
      <pc:sldChg chg="del">
        <pc:chgData name="Kauniskangas, Laura" userId="06c73097-fbd1-4cb6-9290-b7a7f62f5988" providerId="ADAL" clId="{E2D560A3-846F-44BA-8475-D31432C98DA2}" dt="2024-02-26T09:54:26.934" v="9170" actId="47"/>
        <pc:sldMkLst>
          <pc:docMk/>
          <pc:sldMk cId="1866740284" sldId="319"/>
        </pc:sldMkLst>
      </pc:sldChg>
      <pc:sldChg chg="del">
        <pc:chgData name="Kauniskangas, Laura" userId="06c73097-fbd1-4cb6-9290-b7a7f62f5988" providerId="ADAL" clId="{E2D560A3-846F-44BA-8475-D31432C98DA2}" dt="2024-02-26T09:54:26.934" v="9170" actId="47"/>
        <pc:sldMkLst>
          <pc:docMk/>
          <pc:sldMk cId="707015855" sldId="320"/>
        </pc:sldMkLst>
      </pc:sldChg>
      <pc:sldChg chg="modSp del mod">
        <pc:chgData name="Kauniskangas, Laura" userId="06c73097-fbd1-4cb6-9290-b7a7f62f5988" providerId="ADAL" clId="{E2D560A3-846F-44BA-8475-D31432C98DA2}" dt="2024-02-26T09:54:26.934" v="9170" actId="47"/>
        <pc:sldMkLst>
          <pc:docMk/>
          <pc:sldMk cId="1645793725" sldId="321"/>
        </pc:sldMkLst>
        <pc:spChg chg="mod">
          <ac:chgData name="Kauniskangas, Laura" userId="06c73097-fbd1-4cb6-9290-b7a7f62f5988" providerId="ADAL" clId="{E2D560A3-846F-44BA-8475-D31432C98DA2}" dt="2024-01-09T07:41:03.265" v="980" actId="20577"/>
          <ac:spMkLst>
            <pc:docMk/>
            <pc:sldMk cId="1645793725" sldId="321"/>
            <ac:spMk id="2" creationId="{3D9FAA6E-13E4-F13E-30B3-A57FE4C259F2}"/>
          </ac:spMkLst>
        </pc:spChg>
      </pc:sldChg>
      <pc:sldChg chg="del">
        <pc:chgData name="Kauniskangas, Laura" userId="06c73097-fbd1-4cb6-9290-b7a7f62f5988" providerId="ADAL" clId="{E2D560A3-846F-44BA-8475-D31432C98DA2}" dt="2024-02-26T09:54:26.934" v="9170" actId="47"/>
        <pc:sldMkLst>
          <pc:docMk/>
          <pc:sldMk cId="2827195570" sldId="322"/>
        </pc:sldMkLst>
      </pc:sldChg>
      <pc:sldChg chg="del">
        <pc:chgData name="Kauniskangas, Laura" userId="06c73097-fbd1-4cb6-9290-b7a7f62f5988" providerId="ADAL" clId="{E2D560A3-846F-44BA-8475-D31432C98DA2}" dt="2024-02-26T09:54:26.934" v="9170" actId="47"/>
        <pc:sldMkLst>
          <pc:docMk/>
          <pc:sldMk cId="2168504749" sldId="323"/>
        </pc:sldMkLst>
      </pc:sldChg>
      <pc:sldChg chg="del">
        <pc:chgData name="Kauniskangas, Laura" userId="06c73097-fbd1-4cb6-9290-b7a7f62f5988" providerId="ADAL" clId="{E2D560A3-846F-44BA-8475-D31432C98DA2}" dt="2024-02-26T09:54:26.934" v="9170" actId="47"/>
        <pc:sldMkLst>
          <pc:docMk/>
          <pc:sldMk cId="2798212197" sldId="324"/>
        </pc:sldMkLst>
      </pc:sldChg>
      <pc:sldChg chg="modSp del mod">
        <pc:chgData name="Kauniskangas, Laura" userId="06c73097-fbd1-4cb6-9290-b7a7f62f5988" providerId="ADAL" clId="{E2D560A3-846F-44BA-8475-D31432C98DA2}" dt="2024-02-28T09:05:44.602" v="21073" actId="47"/>
        <pc:sldMkLst>
          <pc:docMk/>
          <pc:sldMk cId="3967258829" sldId="325"/>
        </pc:sldMkLst>
        <pc:spChg chg="mod">
          <ac:chgData name="Kauniskangas, Laura" userId="06c73097-fbd1-4cb6-9290-b7a7f62f5988" providerId="ADAL" clId="{E2D560A3-846F-44BA-8475-D31432C98DA2}" dt="2024-02-28T09:05:39.800" v="21072" actId="20577"/>
          <ac:spMkLst>
            <pc:docMk/>
            <pc:sldMk cId="3967258829" sldId="325"/>
            <ac:spMk id="2" creationId="{D2629598-4435-F194-F1A6-62D12D58C97A}"/>
          </ac:spMkLst>
        </pc:spChg>
      </pc:sldChg>
      <pc:sldChg chg="del">
        <pc:chgData name="Kauniskangas, Laura" userId="06c73097-fbd1-4cb6-9290-b7a7f62f5988" providerId="ADAL" clId="{E2D560A3-846F-44BA-8475-D31432C98DA2}" dt="2024-02-26T09:54:26.934" v="9170" actId="47"/>
        <pc:sldMkLst>
          <pc:docMk/>
          <pc:sldMk cId="1701309559" sldId="326"/>
        </pc:sldMkLst>
      </pc:sldChg>
      <pc:sldChg chg="delSp modSp new mod">
        <pc:chgData name="Kauniskangas, Laura" userId="06c73097-fbd1-4cb6-9290-b7a7f62f5988" providerId="ADAL" clId="{E2D560A3-846F-44BA-8475-D31432C98DA2}" dt="2024-03-27T14:24:09.490" v="35015" actId="962"/>
        <pc:sldMkLst>
          <pc:docMk/>
          <pc:sldMk cId="690834946" sldId="327"/>
        </pc:sldMkLst>
        <pc:spChg chg="mod">
          <ac:chgData name="Kauniskangas, Laura" userId="06c73097-fbd1-4cb6-9290-b7a7f62f5988" providerId="ADAL" clId="{E2D560A3-846F-44BA-8475-D31432C98DA2}" dt="2024-03-27T14:13:56.743" v="34910" actId="27636"/>
          <ac:spMkLst>
            <pc:docMk/>
            <pc:sldMk cId="690834946" sldId="327"/>
            <ac:spMk id="2" creationId="{38A4A00B-6CFE-112E-743E-4476570CD090}"/>
          </ac:spMkLst>
        </pc:spChg>
        <pc:spChg chg="mod">
          <ac:chgData name="Kauniskangas, Laura" userId="06c73097-fbd1-4cb6-9290-b7a7f62f5988" providerId="ADAL" clId="{E2D560A3-846F-44BA-8475-D31432C98DA2}" dt="2024-03-27T14:24:04.872" v="35014" actId="13244"/>
          <ac:spMkLst>
            <pc:docMk/>
            <pc:sldMk cId="690834946" sldId="327"/>
            <ac:spMk id="3" creationId="{AB5B684A-9744-EF0B-F054-0178ACD5A014}"/>
          </ac:spMkLst>
        </pc:spChg>
        <pc:spChg chg="del">
          <ac:chgData name="Kauniskangas, Laura" userId="06c73097-fbd1-4cb6-9290-b7a7f62f5988" providerId="ADAL" clId="{E2D560A3-846F-44BA-8475-D31432C98DA2}" dt="2024-03-27T12:54:42.580" v="33996" actId="478"/>
          <ac:spMkLst>
            <pc:docMk/>
            <pc:sldMk cId="690834946" sldId="327"/>
            <ac:spMk id="4" creationId="{B524F8CA-A988-8776-0B15-579D8EE8B9F8}"/>
          </ac:spMkLst>
        </pc:spChg>
        <pc:spChg chg="mod">
          <ac:chgData name="Kauniskangas, Laura" userId="06c73097-fbd1-4cb6-9290-b7a7f62f5988" providerId="ADAL" clId="{E2D560A3-846F-44BA-8475-D31432C98DA2}" dt="2024-03-27T14:24:09.490" v="35015" actId="962"/>
          <ac:spMkLst>
            <pc:docMk/>
            <pc:sldMk cId="690834946" sldId="327"/>
            <ac:spMk id="5" creationId="{36C96675-AF19-78B3-F874-328ABEE9B6E7}"/>
          </ac:spMkLst>
        </pc:spChg>
      </pc:sldChg>
      <pc:sldChg chg="modSp new del mod modNotesTx">
        <pc:chgData name="Kauniskangas, Laura" userId="06c73097-fbd1-4cb6-9290-b7a7f62f5988" providerId="ADAL" clId="{E2D560A3-846F-44BA-8475-D31432C98DA2}" dt="2024-03-26T14:33:53.215" v="29780" actId="47"/>
        <pc:sldMkLst>
          <pc:docMk/>
          <pc:sldMk cId="4038111411" sldId="328"/>
        </pc:sldMkLst>
        <pc:spChg chg="mod">
          <ac:chgData name="Kauniskangas, Laura" userId="06c73097-fbd1-4cb6-9290-b7a7f62f5988" providerId="ADAL" clId="{E2D560A3-846F-44BA-8475-D31432C98DA2}" dt="2024-02-26T12:22:40.752" v="13322" actId="207"/>
          <ac:spMkLst>
            <pc:docMk/>
            <pc:sldMk cId="4038111411" sldId="328"/>
            <ac:spMk id="2" creationId="{CECD477D-0363-688A-24EB-CAA81AE1C654}"/>
          </ac:spMkLst>
        </pc:spChg>
        <pc:spChg chg="mod">
          <ac:chgData name="Kauniskangas, Laura" userId="06c73097-fbd1-4cb6-9290-b7a7f62f5988" providerId="ADAL" clId="{E2D560A3-846F-44BA-8475-D31432C98DA2}" dt="2024-01-09T14:46:12.793" v="6085" actId="20577"/>
          <ac:spMkLst>
            <pc:docMk/>
            <pc:sldMk cId="4038111411" sldId="328"/>
            <ac:spMk id="3" creationId="{187FC0C7-D48D-BCB6-7BFF-8DB78DB4D19C}"/>
          </ac:spMkLst>
        </pc:spChg>
      </pc:sldChg>
      <pc:sldChg chg="modSp new del mod ord">
        <pc:chgData name="Kauniskangas, Laura" userId="06c73097-fbd1-4cb6-9290-b7a7f62f5988" providerId="ADAL" clId="{E2D560A3-846F-44BA-8475-D31432C98DA2}" dt="2024-01-09T07:35:50.919" v="800" actId="47"/>
        <pc:sldMkLst>
          <pc:docMk/>
          <pc:sldMk cId="1626316711" sldId="329"/>
        </pc:sldMkLst>
        <pc:spChg chg="mod">
          <ac:chgData name="Kauniskangas, Laura" userId="06c73097-fbd1-4cb6-9290-b7a7f62f5988" providerId="ADAL" clId="{E2D560A3-846F-44BA-8475-D31432C98DA2}" dt="2024-01-09T07:35:40.042" v="797" actId="20577"/>
          <ac:spMkLst>
            <pc:docMk/>
            <pc:sldMk cId="1626316711" sldId="329"/>
            <ac:spMk id="3" creationId="{440ACE4B-09C3-44FF-827A-BB1B8539854A}"/>
          </ac:spMkLst>
        </pc:spChg>
      </pc:sldChg>
      <pc:sldChg chg="addSp delSp modSp new mod ord modNotesTx">
        <pc:chgData name="Kauniskangas, Laura" userId="06c73097-fbd1-4cb6-9290-b7a7f62f5988" providerId="ADAL" clId="{E2D560A3-846F-44BA-8475-D31432C98DA2}" dt="2024-03-27T14:21:10.081" v="34982" actId="13244"/>
        <pc:sldMkLst>
          <pc:docMk/>
          <pc:sldMk cId="2861842727" sldId="329"/>
        </pc:sldMkLst>
        <pc:spChg chg="mod">
          <ac:chgData name="Kauniskangas, Laura" userId="06c73097-fbd1-4cb6-9290-b7a7f62f5988" providerId="ADAL" clId="{E2D560A3-846F-44BA-8475-D31432C98DA2}" dt="2024-03-26T13:49:15.706" v="28689" actId="20577"/>
          <ac:spMkLst>
            <pc:docMk/>
            <pc:sldMk cId="2861842727" sldId="329"/>
            <ac:spMk id="2" creationId="{38C89D98-1EE2-092F-8F87-236F979C70A2}"/>
          </ac:spMkLst>
        </pc:spChg>
        <pc:spChg chg="mod">
          <ac:chgData name="Kauniskangas, Laura" userId="06c73097-fbd1-4cb6-9290-b7a7f62f5988" providerId="ADAL" clId="{E2D560A3-846F-44BA-8475-D31432C98DA2}" dt="2024-03-27T14:21:04.977" v="34980" actId="13244"/>
          <ac:spMkLst>
            <pc:docMk/>
            <pc:sldMk cId="2861842727" sldId="329"/>
            <ac:spMk id="3" creationId="{BB9E8665-533E-4B83-26A2-364758AE4D09}"/>
          </ac:spMkLst>
        </pc:spChg>
        <pc:spChg chg="del">
          <ac:chgData name="Kauniskangas, Laura" userId="06c73097-fbd1-4cb6-9290-b7a7f62f5988" providerId="ADAL" clId="{E2D560A3-846F-44BA-8475-D31432C98DA2}" dt="2024-03-27T12:27:56.248" v="33641" actId="478"/>
          <ac:spMkLst>
            <pc:docMk/>
            <pc:sldMk cId="2861842727" sldId="329"/>
            <ac:spMk id="4" creationId="{6D4AF6E8-417E-6A1A-9F1A-03F04B5CAD86}"/>
          </ac:spMkLst>
        </pc:spChg>
        <pc:spChg chg="mod">
          <ac:chgData name="Kauniskangas, Laura" userId="06c73097-fbd1-4cb6-9290-b7a7f62f5988" providerId="ADAL" clId="{E2D560A3-846F-44BA-8475-D31432C98DA2}" dt="2024-03-27T14:21:08.712" v="34981" actId="962"/>
          <ac:spMkLst>
            <pc:docMk/>
            <pc:sldMk cId="2861842727" sldId="329"/>
            <ac:spMk id="5" creationId="{0BB4B1CC-0E58-16EA-8419-5EDBE74B37A0}"/>
          </ac:spMkLst>
        </pc:spChg>
        <pc:spChg chg="add mod">
          <ac:chgData name="Kauniskangas, Laura" userId="06c73097-fbd1-4cb6-9290-b7a7f62f5988" providerId="ADAL" clId="{E2D560A3-846F-44BA-8475-D31432C98DA2}" dt="2024-03-27T14:21:10.081" v="34982" actId="13244"/>
          <ac:spMkLst>
            <pc:docMk/>
            <pc:sldMk cId="2861842727" sldId="329"/>
            <ac:spMk id="6" creationId="{207102A7-D79E-B020-68C4-3E418E1CD5FA}"/>
          </ac:spMkLst>
        </pc:spChg>
      </pc:sldChg>
      <pc:sldChg chg="addSp delSp modSp new del mod">
        <pc:chgData name="Kauniskangas, Laura" userId="06c73097-fbd1-4cb6-9290-b7a7f62f5988" providerId="ADAL" clId="{E2D560A3-846F-44BA-8475-D31432C98DA2}" dt="2024-03-26T14:51:55.410" v="30369" actId="47"/>
        <pc:sldMkLst>
          <pc:docMk/>
          <pc:sldMk cId="1035934064" sldId="330"/>
        </pc:sldMkLst>
        <pc:spChg chg="mod">
          <ac:chgData name="Kauniskangas, Laura" userId="06c73097-fbd1-4cb6-9290-b7a7f62f5988" providerId="ADAL" clId="{E2D560A3-846F-44BA-8475-D31432C98DA2}" dt="2024-03-26T14:47:20.021" v="30344" actId="20577"/>
          <ac:spMkLst>
            <pc:docMk/>
            <pc:sldMk cId="1035934064" sldId="330"/>
            <ac:spMk id="2" creationId="{AADEF0D2-5913-B1E0-664E-B158C24E6E09}"/>
          </ac:spMkLst>
        </pc:spChg>
        <pc:spChg chg="mod">
          <ac:chgData name="Kauniskangas, Laura" userId="06c73097-fbd1-4cb6-9290-b7a7f62f5988" providerId="ADAL" clId="{E2D560A3-846F-44BA-8475-D31432C98DA2}" dt="2024-03-26T14:40:58.317" v="30122" actId="20577"/>
          <ac:spMkLst>
            <pc:docMk/>
            <pc:sldMk cId="1035934064" sldId="330"/>
            <ac:spMk id="3" creationId="{0D08D32E-D2E3-4C64-0D7F-93A7C0209A02}"/>
          </ac:spMkLst>
        </pc:spChg>
        <pc:picChg chg="add del mod">
          <ac:chgData name="Kauniskangas, Laura" userId="06c73097-fbd1-4cb6-9290-b7a7f62f5988" providerId="ADAL" clId="{E2D560A3-846F-44BA-8475-D31432C98DA2}" dt="2024-03-26T14:51:46.998" v="30366" actId="478"/>
          <ac:picMkLst>
            <pc:docMk/>
            <pc:sldMk cId="1035934064" sldId="330"/>
            <ac:picMk id="7" creationId="{2AA8DD61-61F6-816F-6FAA-53C9E01C34E6}"/>
          </ac:picMkLst>
        </pc:picChg>
      </pc:sldChg>
      <pc:sldChg chg="new del">
        <pc:chgData name="Kauniskangas, Laura" userId="06c73097-fbd1-4cb6-9290-b7a7f62f5988" providerId="ADAL" clId="{E2D560A3-846F-44BA-8475-D31432C98DA2}" dt="2024-01-09T14:54:33.381" v="6174" actId="47"/>
        <pc:sldMkLst>
          <pc:docMk/>
          <pc:sldMk cId="504306700" sldId="331"/>
        </pc:sldMkLst>
      </pc:sldChg>
      <pc:sldChg chg="new del">
        <pc:chgData name="Kauniskangas, Laura" userId="06c73097-fbd1-4cb6-9290-b7a7f62f5988" providerId="ADAL" clId="{E2D560A3-846F-44BA-8475-D31432C98DA2}" dt="2024-02-26T09:15:29.168" v="7491" actId="47"/>
        <pc:sldMkLst>
          <pc:docMk/>
          <pc:sldMk cId="2237186909" sldId="331"/>
        </pc:sldMkLst>
      </pc:sldChg>
      <pc:sldChg chg="modSp new del mod">
        <pc:chgData name="Kauniskangas, Laura" userId="06c73097-fbd1-4cb6-9290-b7a7f62f5988" providerId="ADAL" clId="{E2D560A3-846F-44BA-8475-D31432C98DA2}" dt="2024-03-26T13:46:00.548" v="28562" actId="47"/>
        <pc:sldMkLst>
          <pc:docMk/>
          <pc:sldMk cId="2419667819" sldId="331"/>
        </pc:sldMkLst>
        <pc:spChg chg="mod">
          <ac:chgData name="Kauniskangas, Laura" userId="06c73097-fbd1-4cb6-9290-b7a7f62f5988" providerId="ADAL" clId="{E2D560A3-846F-44BA-8475-D31432C98DA2}" dt="2024-02-26T09:15:40.821" v="7517" actId="20577"/>
          <ac:spMkLst>
            <pc:docMk/>
            <pc:sldMk cId="2419667819" sldId="331"/>
            <ac:spMk id="3" creationId="{934406AC-CBEC-D6BC-D266-0D83FED6FB43}"/>
          </ac:spMkLst>
        </pc:spChg>
      </pc:sldChg>
      <pc:sldChg chg="modSp new del mod">
        <pc:chgData name="Kauniskangas, Laura" userId="06c73097-fbd1-4cb6-9290-b7a7f62f5988" providerId="ADAL" clId="{E2D560A3-846F-44BA-8475-D31432C98DA2}" dt="2024-01-09T14:34:56.870" v="5601" actId="47"/>
        <pc:sldMkLst>
          <pc:docMk/>
          <pc:sldMk cId="3683943907" sldId="331"/>
        </pc:sldMkLst>
        <pc:spChg chg="mod">
          <ac:chgData name="Kauniskangas, Laura" userId="06c73097-fbd1-4cb6-9290-b7a7f62f5988" providerId="ADAL" clId="{E2D560A3-846F-44BA-8475-D31432C98DA2}" dt="2024-01-09T14:34:54.360" v="5600" actId="20577"/>
          <ac:spMkLst>
            <pc:docMk/>
            <pc:sldMk cId="3683943907" sldId="331"/>
            <ac:spMk id="3" creationId="{BEB706E6-DE59-05FB-8E21-DCE3A9B484FA}"/>
          </ac:spMkLst>
        </pc:spChg>
      </pc:sldChg>
      <pc:sldChg chg="new del">
        <pc:chgData name="Kauniskangas, Laura" userId="06c73097-fbd1-4cb6-9290-b7a7f62f5988" providerId="ADAL" clId="{E2D560A3-846F-44BA-8475-D31432C98DA2}" dt="2024-02-26T09:14:33.897" v="7487" actId="47"/>
        <pc:sldMkLst>
          <pc:docMk/>
          <pc:sldMk cId="3691860697" sldId="331"/>
        </pc:sldMkLst>
      </pc:sldChg>
      <pc:sldChg chg="modSp new del mod">
        <pc:chgData name="Kauniskangas, Laura" userId="06c73097-fbd1-4cb6-9290-b7a7f62f5988" providerId="ADAL" clId="{E2D560A3-846F-44BA-8475-D31432C98DA2}" dt="2024-02-26T11:11:53.143" v="10768" actId="47"/>
        <pc:sldMkLst>
          <pc:docMk/>
          <pc:sldMk cId="1970516065" sldId="332"/>
        </pc:sldMkLst>
        <pc:spChg chg="mod">
          <ac:chgData name="Kauniskangas, Laura" userId="06c73097-fbd1-4cb6-9290-b7a7f62f5988" providerId="ADAL" clId="{E2D560A3-846F-44BA-8475-D31432C98DA2}" dt="2024-02-26T09:16:00.834" v="7529" actId="20577"/>
          <ac:spMkLst>
            <pc:docMk/>
            <pc:sldMk cId="1970516065" sldId="332"/>
            <ac:spMk id="3" creationId="{D2209AC0-BCC1-2FA9-AA83-0500E4E1BF1A}"/>
          </ac:spMkLst>
        </pc:spChg>
      </pc:sldChg>
      <pc:sldChg chg="delSp modSp new mod">
        <pc:chgData name="Kauniskangas, Laura" userId="06c73097-fbd1-4cb6-9290-b7a7f62f5988" providerId="ADAL" clId="{E2D560A3-846F-44BA-8475-D31432C98DA2}" dt="2024-03-27T14:20:56.872" v="34979" actId="962"/>
        <pc:sldMkLst>
          <pc:docMk/>
          <pc:sldMk cId="4023707552" sldId="333"/>
        </pc:sldMkLst>
        <pc:spChg chg="mod">
          <ac:chgData name="Kauniskangas, Laura" userId="06c73097-fbd1-4cb6-9290-b7a7f62f5988" providerId="ADAL" clId="{E2D560A3-846F-44BA-8475-D31432C98DA2}" dt="2024-03-27T07:18:42.462" v="30979" actId="20577"/>
          <ac:spMkLst>
            <pc:docMk/>
            <pc:sldMk cId="4023707552" sldId="333"/>
            <ac:spMk id="2" creationId="{429BCB67-F426-260B-C6C2-4D58A8AA82BD}"/>
          </ac:spMkLst>
        </pc:spChg>
        <pc:spChg chg="mod">
          <ac:chgData name="Kauniskangas, Laura" userId="06c73097-fbd1-4cb6-9290-b7a7f62f5988" providerId="ADAL" clId="{E2D560A3-846F-44BA-8475-D31432C98DA2}" dt="2024-03-27T14:20:53.816" v="34978" actId="13244"/>
          <ac:spMkLst>
            <pc:docMk/>
            <pc:sldMk cId="4023707552" sldId="333"/>
            <ac:spMk id="3" creationId="{FC218612-5AE6-F504-5D30-1C7AA7FB724E}"/>
          </ac:spMkLst>
        </pc:spChg>
        <pc:spChg chg="del">
          <ac:chgData name="Kauniskangas, Laura" userId="06c73097-fbd1-4cb6-9290-b7a7f62f5988" providerId="ADAL" clId="{E2D560A3-846F-44BA-8475-D31432C98DA2}" dt="2024-03-27T12:27:53.736" v="33640" actId="478"/>
          <ac:spMkLst>
            <pc:docMk/>
            <pc:sldMk cId="4023707552" sldId="333"/>
            <ac:spMk id="4" creationId="{78731088-1E1B-0BAB-1396-D354026E3585}"/>
          </ac:spMkLst>
        </pc:spChg>
        <pc:spChg chg="mod">
          <ac:chgData name="Kauniskangas, Laura" userId="06c73097-fbd1-4cb6-9290-b7a7f62f5988" providerId="ADAL" clId="{E2D560A3-846F-44BA-8475-D31432C98DA2}" dt="2024-03-27T14:20:56.872" v="34979" actId="962"/>
          <ac:spMkLst>
            <pc:docMk/>
            <pc:sldMk cId="4023707552" sldId="333"/>
            <ac:spMk id="5" creationId="{3739DFE0-647B-12A7-D92B-174D48F4ADC3}"/>
          </ac:spMkLst>
        </pc:spChg>
      </pc:sldChg>
      <pc:sldChg chg="addSp delSp modSp new del mod">
        <pc:chgData name="Kauniskangas, Laura" userId="06c73097-fbd1-4cb6-9290-b7a7f62f5988" providerId="ADAL" clId="{E2D560A3-846F-44BA-8475-D31432C98DA2}" dt="2024-03-26T13:19:56.429" v="28437" actId="47"/>
        <pc:sldMkLst>
          <pc:docMk/>
          <pc:sldMk cId="1193115671" sldId="334"/>
        </pc:sldMkLst>
        <pc:spChg chg="mod">
          <ac:chgData name="Kauniskangas, Laura" userId="06c73097-fbd1-4cb6-9290-b7a7f62f5988" providerId="ADAL" clId="{E2D560A3-846F-44BA-8475-D31432C98DA2}" dt="2024-02-26T09:50:17.147" v="9143" actId="20577"/>
          <ac:spMkLst>
            <pc:docMk/>
            <pc:sldMk cId="1193115671" sldId="334"/>
            <ac:spMk id="3" creationId="{BADFB4EE-91AE-5006-A06E-BE174C4D1C7B}"/>
          </ac:spMkLst>
        </pc:spChg>
        <pc:picChg chg="add del">
          <ac:chgData name="Kauniskangas, Laura" userId="06c73097-fbd1-4cb6-9290-b7a7f62f5988" providerId="ADAL" clId="{E2D560A3-846F-44BA-8475-D31432C98DA2}" dt="2024-02-26T09:47:41.559" v="9132" actId="478"/>
          <ac:picMkLst>
            <pc:docMk/>
            <pc:sldMk cId="1193115671" sldId="334"/>
            <ac:picMk id="7" creationId="{103B8233-06A1-ACE5-2B01-8C1DC2E12297}"/>
          </ac:picMkLst>
        </pc:picChg>
      </pc:sldChg>
      <pc:sldChg chg="modSp new del mod">
        <pc:chgData name="Kauniskangas, Laura" userId="06c73097-fbd1-4cb6-9290-b7a7f62f5988" providerId="ADAL" clId="{E2D560A3-846F-44BA-8475-D31432C98DA2}" dt="2024-02-26T09:54:26.934" v="9170" actId="47"/>
        <pc:sldMkLst>
          <pc:docMk/>
          <pc:sldMk cId="1896650868" sldId="335"/>
        </pc:sldMkLst>
        <pc:spChg chg="mod">
          <ac:chgData name="Kauniskangas, Laura" userId="06c73097-fbd1-4cb6-9290-b7a7f62f5988" providerId="ADAL" clId="{E2D560A3-846F-44BA-8475-D31432C98DA2}" dt="2024-02-26T09:51:25.660" v="9157" actId="20577"/>
          <ac:spMkLst>
            <pc:docMk/>
            <pc:sldMk cId="1896650868" sldId="335"/>
            <ac:spMk id="3" creationId="{9F4F2354-1958-94D4-61EE-C2AC8EF54739}"/>
          </ac:spMkLst>
        </pc:spChg>
      </pc:sldChg>
      <pc:sldChg chg="modSp new del mod">
        <pc:chgData name="Kauniskangas, Laura" userId="06c73097-fbd1-4cb6-9290-b7a7f62f5988" providerId="ADAL" clId="{E2D560A3-846F-44BA-8475-D31432C98DA2}" dt="2024-03-26T13:22:03.555" v="28486" actId="47"/>
        <pc:sldMkLst>
          <pc:docMk/>
          <pc:sldMk cId="296444275" sldId="336"/>
        </pc:sldMkLst>
        <pc:spChg chg="mod">
          <ac:chgData name="Kauniskangas, Laura" userId="06c73097-fbd1-4cb6-9290-b7a7f62f5988" providerId="ADAL" clId="{E2D560A3-846F-44BA-8475-D31432C98DA2}" dt="2024-02-26T10:05:15.239" v="9348" actId="20577"/>
          <ac:spMkLst>
            <pc:docMk/>
            <pc:sldMk cId="296444275" sldId="336"/>
            <ac:spMk id="3" creationId="{61EC3EC1-D770-E44C-0547-5031B7611CFE}"/>
          </ac:spMkLst>
        </pc:spChg>
      </pc:sldChg>
      <pc:sldChg chg="add del">
        <pc:chgData name="Kauniskangas, Laura" userId="06c73097-fbd1-4cb6-9290-b7a7f62f5988" providerId="ADAL" clId="{E2D560A3-846F-44BA-8475-D31432C98DA2}" dt="2024-02-26T10:00:32.385" v="9307" actId="47"/>
        <pc:sldMkLst>
          <pc:docMk/>
          <pc:sldMk cId="3263418680" sldId="337"/>
        </pc:sldMkLst>
      </pc:sldChg>
      <pc:sldChg chg="addSp delSp modSp add mod">
        <pc:chgData name="Kauniskangas, Laura" userId="06c73097-fbd1-4cb6-9290-b7a7f62f5988" providerId="ADAL" clId="{E2D560A3-846F-44BA-8475-D31432C98DA2}" dt="2024-03-27T14:19:01.033" v="34956" actId="13244"/>
        <pc:sldMkLst>
          <pc:docMk/>
          <pc:sldMk cId="1060655978" sldId="338"/>
        </pc:sldMkLst>
        <pc:spChg chg="mod">
          <ac:chgData name="Kauniskangas, Laura" userId="06c73097-fbd1-4cb6-9290-b7a7f62f5988" providerId="ADAL" clId="{E2D560A3-846F-44BA-8475-D31432C98DA2}" dt="2024-03-27T07:57:55.660" v="31308" actId="20577"/>
          <ac:spMkLst>
            <pc:docMk/>
            <pc:sldMk cId="1060655978" sldId="338"/>
            <ac:spMk id="2" creationId="{8F928241-8ECD-0D55-1D88-2405279C22CD}"/>
          </ac:spMkLst>
        </pc:spChg>
        <pc:spChg chg="del mod">
          <ac:chgData name="Kauniskangas, Laura" userId="06c73097-fbd1-4cb6-9290-b7a7f62f5988" providerId="ADAL" clId="{E2D560A3-846F-44BA-8475-D31432C98DA2}" dt="2024-03-25T12:30:34.964" v="27885" actId="478"/>
          <ac:spMkLst>
            <pc:docMk/>
            <pc:sldMk cId="1060655978" sldId="338"/>
            <ac:spMk id="3" creationId="{CB570BF9-B55D-8376-0499-33D77B58FE99}"/>
          </ac:spMkLst>
        </pc:spChg>
        <pc:spChg chg="del">
          <ac:chgData name="Kauniskangas, Laura" userId="06c73097-fbd1-4cb6-9290-b7a7f62f5988" providerId="ADAL" clId="{E2D560A3-846F-44BA-8475-D31432C98DA2}" dt="2024-03-27T12:27:23.417" v="33633" actId="478"/>
          <ac:spMkLst>
            <pc:docMk/>
            <pc:sldMk cId="1060655978" sldId="338"/>
            <ac:spMk id="4" creationId="{E0AB70CA-3D9A-087F-48EF-8C4BE42FC2DF}"/>
          </ac:spMkLst>
        </pc:spChg>
        <pc:spChg chg="mod">
          <ac:chgData name="Kauniskangas, Laura" userId="06c73097-fbd1-4cb6-9290-b7a7f62f5988" providerId="ADAL" clId="{E2D560A3-846F-44BA-8475-D31432C98DA2}" dt="2024-03-27T14:18:58.777" v="34955" actId="962"/>
          <ac:spMkLst>
            <pc:docMk/>
            <pc:sldMk cId="1060655978" sldId="338"/>
            <ac:spMk id="5" creationId="{7141C3C5-F9C5-2511-84AF-FCCD716FAAF1}"/>
          </ac:spMkLst>
        </pc:spChg>
        <pc:spChg chg="add mod">
          <ac:chgData name="Kauniskangas, Laura" userId="06c73097-fbd1-4cb6-9290-b7a7f62f5988" providerId="ADAL" clId="{E2D560A3-846F-44BA-8475-D31432C98DA2}" dt="2024-03-27T14:19:01.033" v="34956" actId="13244"/>
          <ac:spMkLst>
            <pc:docMk/>
            <pc:sldMk cId="1060655978" sldId="338"/>
            <ac:spMk id="6" creationId="{C904FA66-66D9-B967-5211-A8229D76FD46}"/>
          </ac:spMkLst>
        </pc:spChg>
        <pc:spChg chg="add mod">
          <ac:chgData name="Kauniskangas, Laura" userId="06c73097-fbd1-4cb6-9290-b7a7f62f5988" providerId="ADAL" clId="{E2D560A3-846F-44BA-8475-D31432C98DA2}" dt="2024-03-27T14:18:53.881" v="34954" actId="13244"/>
          <ac:spMkLst>
            <pc:docMk/>
            <pc:sldMk cId="1060655978" sldId="338"/>
            <ac:spMk id="7" creationId="{64E5B111-B5C4-F123-9F59-CD45958FD770}"/>
          </ac:spMkLst>
        </pc:spChg>
        <pc:spChg chg="add del mod">
          <ac:chgData name="Kauniskangas, Laura" userId="06c73097-fbd1-4cb6-9290-b7a7f62f5988" providerId="ADAL" clId="{E2D560A3-846F-44BA-8475-D31432C98DA2}" dt="2024-03-25T12:30:56.498" v="27888" actId="478"/>
          <ac:spMkLst>
            <pc:docMk/>
            <pc:sldMk cId="1060655978" sldId="338"/>
            <ac:spMk id="9" creationId="{EFC6C1D8-22F1-99FF-3E15-2F905FC4AD2E}"/>
          </ac:spMkLst>
        </pc:spChg>
        <pc:spChg chg="add del mod">
          <ac:chgData name="Kauniskangas, Laura" userId="06c73097-fbd1-4cb6-9290-b7a7f62f5988" providerId="ADAL" clId="{E2D560A3-846F-44BA-8475-D31432C98DA2}" dt="2024-03-25T12:30:59.749" v="27889" actId="478"/>
          <ac:spMkLst>
            <pc:docMk/>
            <pc:sldMk cId="1060655978" sldId="338"/>
            <ac:spMk id="11" creationId="{BCBC6446-0A96-65EF-E767-2EA44CC342A3}"/>
          </ac:spMkLst>
        </pc:spChg>
      </pc:sldChg>
      <pc:sldChg chg="add del">
        <pc:chgData name="Kauniskangas, Laura" userId="06c73097-fbd1-4cb6-9290-b7a7f62f5988" providerId="ADAL" clId="{E2D560A3-846F-44BA-8475-D31432C98DA2}" dt="2024-02-26T10:00:19.314" v="9306" actId="47"/>
        <pc:sldMkLst>
          <pc:docMk/>
          <pc:sldMk cId="944131287" sldId="339"/>
        </pc:sldMkLst>
      </pc:sldChg>
      <pc:sldChg chg="delSp modSp add mod ord">
        <pc:chgData name="Kauniskangas, Laura" userId="06c73097-fbd1-4cb6-9290-b7a7f62f5988" providerId="ADAL" clId="{E2D560A3-846F-44BA-8475-D31432C98DA2}" dt="2024-03-27T14:19:27.307" v="34960" actId="13244"/>
        <pc:sldMkLst>
          <pc:docMk/>
          <pc:sldMk cId="3148980165" sldId="340"/>
        </pc:sldMkLst>
        <pc:spChg chg="mod">
          <ac:chgData name="Kauniskangas, Laura" userId="06c73097-fbd1-4cb6-9290-b7a7f62f5988" providerId="ADAL" clId="{E2D560A3-846F-44BA-8475-D31432C98DA2}" dt="2024-03-27T08:22:24.332" v="31959" actId="20577"/>
          <ac:spMkLst>
            <pc:docMk/>
            <pc:sldMk cId="3148980165" sldId="340"/>
            <ac:spMk id="2" creationId="{3D9FAA6E-13E4-F13E-30B3-A57FE4C259F2}"/>
          </ac:spMkLst>
        </pc:spChg>
        <pc:spChg chg="mod">
          <ac:chgData name="Kauniskangas, Laura" userId="06c73097-fbd1-4cb6-9290-b7a7f62f5988" providerId="ADAL" clId="{E2D560A3-846F-44BA-8475-D31432C98DA2}" dt="2024-03-27T14:19:20.217" v="34959" actId="13244"/>
          <ac:spMkLst>
            <pc:docMk/>
            <pc:sldMk cId="3148980165" sldId="340"/>
            <ac:spMk id="3" creationId="{1015C710-F4BA-90F6-C0F3-749FE7F4F576}"/>
          </ac:spMkLst>
        </pc:spChg>
        <pc:spChg chg="del">
          <ac:chgData name="Kauniskangas, Laura" userId="06c73097-fbd1-4cb6-9290-b7a7f62f5988" providerId="ADAL" clId="{E2D560A3-846F-44BA-8475-D31432C98DA2}" dt="2024-03-27T12:27:14.888" v="33631" actId="478"/>
          <ac:spMkLst>
            <pc:docMk/>
            <pc:sldMk cId="3148980165" sldId="340"/>
            <ac:spMk id="4" creationId="{0017C3F6-8866-4CFE-61E4-92B1AF8837AD}"/>
          </ac:spMkLst>
        </pc:spChg>
        <pc:spChg chg="mod">
          <ac:chgData name="Kauniskangas, Laura" userId="06c73097-fbd1-4cb6-9290-b7a7f62f5988" providerId="ADAL" clId="{E2D560A3-846F-44BA-8475-D31432C98DA2}" dt="2024-03-27T14:19:27.307" v="34960" actId="13244"/>
          <ac:spMkLst>
            <pc:docMk/>
            <pc:sldMk cId="3148980165" sldId="340"/>
            <ac:spMk id="6" creationId="{FAB758B5-A950-0F1C-5C93-FFCF7A47F5AF}"/>
          </ac:spMkLst>
        </pc:spChg>
      </pc:sldChg>
      <pc:sldChg chg="addSp delSp modSp add mod ord">
        <pc:chgData name="Kauniskangas, Laura" userId="06c73097-fbd1-4cb6-9290-b7a7f62f5988" providerId="ADAL" clId="{E2D560A3-846F-44BA-8475-D31432C98DA2}" dt="2024-03-27T14:22:45.568" v="34999" actId="13244"/>
        <pc:sldMkLst>
          <pc:docMk/>
          <pc:sldMk cId="759742265" sldId="341"/>
        </pc:sldMkLst>
        <pc:spChg chg="mod">
          <ac:chgData name="Kauniskangas, Laura" userId="06c73097-fbd1-4cb6-9290-b7a7f62f5988" providerId="ADAL" clId="{E2D560A3-846F-44BA-8475-D31432C98DA2}" dt="2024-03-26T15:06:05.440" v="30469" actId="20577"/>
          <ac:spMkLst>
            <pc:docMk/>
            <pc:sldMk cId="759742265" sldId="341"/>
            <ac:spMk id="2" creationId="{F18F33AD-CEA9-4D48-33C2-A4B33BA518F7}"/>
          </ac:spMkLst>
        </pc:spChg>
        <pc:spChg chg="mod">
          <ac:chgData name="Kauniskangas, Laura" userId="06c73097-fbd1-4cb6-9290-b7a7f62f5988" providerId="ADAL" clId="{E2D560A3-846F-44BA-8475-D31432C98DA2}" dt="2024-03-27T14:22:39.904" v="34997" actId="13244"/>
          <ac:spMkLst>
            <pc:docMk/>
            <pc:sldMk cId="759742265" sldId="341"/>
            <ac:spMk id="3" creationId="{F365C6D4-AB28-1E21-C7CE-F8678BD1FA4A}"/>
          </ac:spMkLst>
        </pc:spChg>
        <pc:spChg chg="del">
          <ac:chgData name="Kauniskangas, Laura" userId="06c73097-fbd1-4cb6-9290-b7a7f62f5988" providerId="ADAL" clId="{E2D560A3-846F-44BA-8475-D31432C98DA2}" dt="2024-03-27T12:28:05.432" v="33643" actId="478"/>
          <ac:spMkLst>
            <pc:docMk/>
            <pc:sldMk cId="759742265" sldId="341"/>
            <ac:spMk id="4" creationId="{235EC021-CEFF-5699-0E6E-D40CB4929D01}"/>
          </ac:spMkLst>
        </pc:spChg>
        <pc:spChg chg="mod">
          <ac:chgData name="Kauniskangas, Laura" userId="06c73097-fbd1-4cb6-9290-b7a7f62f5988" providerId="ADAL" clId="{E2D560A3-846F-44BA-8475-D31432C98DA2}" dt="2024-03-27T14:22:43.751" v="34998" actId="962"/>
          <ac:spMkLst>
            <pc:docMk/>
            <pc:sldMk cId="759742265" sldId="341"/>
            <ac:spMk id="5" creationId="{4FEB7D64-0A97-8C24-3934-171739F85023}"/>
          </ac:spMkLst>
        </pc:spChg>
        <pc:spChg chg="add del mod">
          <ac:chgData name="Kauniskangas, Laura" userId="06c73097-fbd1-4cb6-9290-b7a7f62f5988" providerId="ADAL" clId="{E2D560A3-846F-44BA-8475-D31432C98DA2}" dt="2024-03-26T13:59:36.088" v="28941" actId="478"/>
          <ac:spMkLst>
            <pc:docMk/>
            <pc:sldMk cId="759742265" sldId="341"/>
            <ac:spMk id="6" creationId="{6759ED1F-84E0-9DC5-C169-9700E52B6A19}"/>
          </ac:spMkLst>
        </pc:spChg>
        <pc:spChg chg="add mod">
          <ac:chgData name="Kauniskangas, Laura" userId="06c73097-fbd1-4cb6-9290-b7a7f62f5988" providerId="ADAL" clId="{E2D560A3-846F-44BA-8475-D31432C98DA2}" dt="2024-03-27T14:22:45.568" v="34999" actId="13244"/>
          <ac:spMkLst>
            <pc:docMk/>
            <pc:sldMk cId="759742265" sldId="341"/>
            <ac:spMk id="6" creationId="{7C0DA9C6-64BF-436E-5A58-849B811AF4FC}"/>
          </ac:spMkLst>
        </pc:spChg>
        <pc:spChg chg="del mod">
          <ac:chgData name="Kauniskangas, Laura" userId="06c73097-fbd1-4cb6-9290-b7a7f62f5988" providerId="ADAL" clId="{E2D560A3-846F-44BA-8475-D31432C98DA2}" dt="2024-02-26T10:14:12.013" v="9823" actId="478"/>
          <ac:spMkLst>
            <pc:docMk/>
            <pc:sldMk cId="759742265" sldId="341"/>
            <ac:spMk id="7" creationId="{A7E0D121-D052-9BA8-F5E8-CC54B94478A0}"/>
          </ac:spMkLst>
        </pc:spChg>
      </pc:sldChg>
      <pc:sldChg chg="modSp add del mod">
        <pc:chgData name="Kauniskangas, Laura" userId="06c73097-fbd1-4cb6-9290-b7a7f62f5988" providerId="ADAL" clId="{E2D560A3-846F-44BA-8475-D31432C98DA2}" dt="2024-03-25T11:08:10.069" v="25713" actId="47"/>
        <pc:sldMkLst>
          <pc:docMk/>
          <pc:sldMk cId="3883539554" sldId="342"/>
        </pc:sldMkLst>
        <pc:spChg chg="mod">
          <ac:chgData name="Kauniskangas, Laura" userId="06c73097-fbd1-4cb6-9290-b7a7f62f5988" providerId="ADAL" clId="{E2D560A3-846F-44BA-8475-D31432C98DA2}" dt="2024-02-27T15:19:50.227" v="20796" actId="20577"/>
          <ac:spMkLst>
            <pc:docMk/>
            <pc:sldMk cId="3883539554" sldId="342"/>
            <ac:spMk id="2" creationId="{F4379BC4-C75C-5D61-DAF6-292ACDEC9FE6}"/>
          </ac:spMkLst>
        </pc:spChg>
      </pc:sldChg>
      <pc:sldChg chg="add del">
        <pc:chgData name="Kauniskangas, Laura" userId="06c73097-fbd1-4cb6-9290-b7a7f62f5988" providerId="ADAL" clId="{E2D560A3-846F-44BA-8475-D31432C98DA2}" dt="2024-02-26T10:13:49.419" v="9819" actId="47"/>
        <pc:sldMkLst>
          <pc:docMk/>
          <pc:sldMk cId="2157465320" sldId="343"/>
        </pc:sldMkLst>
      </pc:sldChg>
      <pc:sldChg chg="addSp delSp modSp add mod ord">
        <pc:chgData name="Kauniskangas, Laura" userId="06c73097-fbd1-4cb6-9290-b7a7f62f5988" providerId="ADAL" clId="{E2D560A3-846F-44BA-8475-D31432C98DA2}" dt="2024-03-27T14:19:55.394" v="34966" actId="13244"/>
        <pc:sldMkLst>
          <pc:docMk/>
          <pc:sldMk cId="553013930" sldId="344"/>
        </pc:sldMkLst>
        <pc:spChg chg="mod">
          <ac:chgData name="Kauniskangas, Laura" userId="06c73097-fbd1-4cb6-9290-b7a7f62f5988" providerId="ADAL" clId="{E2D560A3-846F-44BA-8475-D31432C98DA2}" dt="2024-03-27T08:56:12.300" v="32768" actId="20577"/>
          <ac:spMkLst>
            <pc:docMk/>
            <pc:sldMk cId="553013930" sldId="344"/>
            <ac:spMk id="2" creationId="{807B6796-81D1-AA66-8280-9E36DA78E38C}"/>
          </ac:spMkLst>
        </pc:spChg>
        <pc:spChg chg="mod">
          <ac:chgData name="Kauniskangas, Laura" userId="06c73097-fbd1-4cb6-9290-b7a7f62f5988" providerId="ADAL" clId="{E2D560A3-846F-44BA-8475-D31432C98DA2}" dt="2024-03-27T14:19:50.313" v="34964" actId="13244"/>
          <ac:spMkLst>
            <pc:docMk/>
            <pc:sldMk cId="553013930" sldId="344"/>
            <ac:spMk id="3" creationId="{670C2F60-FFC6-93DF-9626-C3522C170C57}"/>
          </ac:spMkLst>
        </pc:spChg>
        <pc:spChg chg="del">
          <ac:chgData name="Kauniskangas, Laura" userId="06c73097-fbd1-4cb6-9290-b7a7f62f5988" providerId="ADAL" clId="{E2D560A3-846F-44BA-8475-D31432C98DA2}" dt="2024-03-27T08:54:28.229" v="32744" actId="478"/>
          <ac:spMkLst>
            <pc:docMk/>
            <pc:sldMk cId="553013930" sldId="344"/>
            <ac:spMk id="4" creationId="{48D09D0C-979A-F339-C178-0F48E06108BE}"/>
          </ac:spMkLst>
        </pc:spChg>
        <pc:spChg chg="mod">
          <ac:chgData name="Kauniskangas, Laura" userId="06c73097-fbd1-4cb6-9290-b7a7f62f5988" providerId="ADAL" clId="{E2D560A3-846F-44BA-8475-D31432C98DA2}" dt="2024-03-27T14:19:53.952" v="34965" actId="962"/>
          <ac:spMkLst>
            <pc:docMk/>
            <pc:sldMk cId="553013930" sldId="344"/>
            <ac:spMk id="5" creationId="{0B7E7B02-EEAB-6BFF-A7DE-27E42FE43C48}"/>
          </ac:spMkLst>
        </pc:spChg>
        <pc:spChg chg="add mod">
          <ac:chgData name="Kauniskangas, Laura" userId="06c73097-fbd1-4cb6-9290-b7a7f62f5988" providerId="ADAL" clId="{E2D560A3-846F-44BA-8475-D31432C98DA2}" dt="2024-03-27T14:19:55.394" v="34966" actId="13244"/>
          <ac:spMkLst>
            <pc:docMk/>
            <pc:sldMk cId="553013930" sldId="344"/>
            <ac:spMk id="6" creationId="{FB80EC94-B070-92FC-C1B2-2E5A85F696D7}"/>
          </ac:spMkLst>
        </pc:spChg>
      </pc:sldChg>
      <pc:sldChg chg="add del">
        <pc:chgData name="Kauniskangas, Laura" userId="06c73097-fbd1-4cb6-9290-b7a7f62f5988" providerId="ADAL" clId="{E2D560A3-846F-44BA-8475-D31432C98DA2}" dt="2024-02-26T10:14:23.168" v="9825"/>
        <pc:sldMkLst>
          <pc:docMk/>
          <pc:sldMk cId="2076083047" sldId="345"/>
        </pc:sldMkLst>
      </pc:sldChg>
      <pc:sldChg chg="addSp modSp new del mod">
        <pc:chgData name="Kauniskangas, Laura" userId="06c73097-fbd1-4cb6-9290-b7a7f62f5988" providerId="ADAL" clId="{E2D560A3-846F-44BA-8475-D31432C98DA2}" dt="2024-03-26T13:19:15.069" v="28423" actId="47"/>
        <pc:sldMkLst>
          <pc:docMk/>
          <pc:sldMk cId="3104722794" sldId="345"/>
        </pc:sldMkLst>
        <pc:spChg chg="mod">
          <ac:chgData name="Kauniskangas, Laura" userId="06c73097-fbd1-4cb6-9290-b7a7f62f5988" providerId="ADAL" clId="{E2D560A3-846F-44BA-8475-D31432C98DA2}" dt="2024-02-26T11:26:51.624" v="11233" actId="20577"/>
          <ac:spMkLst>
            <pc:docMk/>
            <pc:sldMk cId="3104722794" sldId="345"/>
            <ac:spMk id="3" creationId="{524A7423-8501-F865-E57C-FB8CC92608EF}"/>
          </ac:spMkLst>
        </pc:spChg>
        <pc:picChg chg="add mod">
          <ac:chgData name="Kauniskangas, Laura" userId="06c73097-fbd1-4cb6-9290-b7a7f62f5988" providerId="ADAL" clId="{E2D560A3-846F-44BA-8475-D31432C98DA2}" dt="2024-03-26T13:16:56.080" v="28360" actId="1076"/>
          <ac:picMkLst>
            <pc:docMk/>
            <pc:sldMk cId="3104722794" sldId="345"/>
            <ac:picMk id="7" creationId="{E972A589-0678-01AE-E604-0BB9C06B1C7C}"/>
          </ac:picMkLst>
        </pc:picChg>
      </pc:sldChg>
      <pc:sldChg chg="delSp modSp new mod">
        <pc:chgData name="Kauniskangas, Laura" userId="06c73097-fbd1-4cb6-9290-b7a7f62f5988" providerId="ADAL" clId="{E2D560A3-846F-44BA-8475-D31432C98DA2}" dt="2024-03-27T14:23:08.968" v="35004" actId="962"/>
        <pc:sldMkLst>
          <pc:docMk/>
          <pc:sldMk cId="66838808" sldId="346"/>
        </pc:sldMkLst>
        <pc:spChg chg="mod">
          <ac:chgData name="Kauniskangas, Laura" userId="06c73097-fbd1-4cb6-9290-b7a7f62f5988" providerId="ADAL" clId="{E2D560A3-846F-44BA-8475-D31432C98DA2}" dt="2024-03-27T12:28:11.464" v="33647" actId="20577"/>
          <ac:spMkLst>
            <pc:docMk/>
            <pc:sldMk cId="66838808" sldId="346"/>
            <ac:spMk id="2" creationId="{F6B8BA0F-75E6-0908-D8F5-D2A1E60A4F0F}"/>
          </ac:spMkLst>
        </pc:spChg>
        <pc:spChg chg="mod">
          <ac:chgData name="Kauniskangas, Laura" userId="06c73097-fbd1-4cb6-9290-b7a7f62f5988" providerId="ADAL" clId="{E2D560A3-846F-44BA-8475-D31432C98DA2}" dt="2024-03-27T14:23:05.448" v="35003" actId="13244"/>
          <ac:spMkLst>
            <pc:docMk/>
            <pc:sldMk cId="66838808" sldId="346"/>
            <ac:spMk id="3" creationId="{1BF30F29-777C-7814-BCD9-7CB152EA51F6}"/>
          </ac:spMkLst>
        </pc:spChg>
        <pc:spChg chg="del">
          <ac:chgData name="Kauniskangas, Laura" userId="06c73097-fbd1-4cb6-9290-b7a7f62f5988" providerId="ADAL" clId="{E2D560A3-846F-44BA-8475-D31432C98DA2}" dt="2024-03-27T12:28:15.176" v="33648" actId="478"/>
          <ac:spMkLst>
            <pc:docMk/>
            <pc:sldMk cId="66838808" sldId="346"/>
            <ac:spMk id="4" creationId="{0E3F607C-0EAB-42FD-CEF5-397164C3740B}"/>
          </ac:spMkLst>
        </pc:spChg>
        <pc:spChg chg="mod">
          <ac:chgData name="Kauniskangas, Laura" userId="06c73097-fbd1-4cb6-9290-b7a7f62f5988" providerId="ADAL" clId="{E2D560A3-846F-44BA-8475-D31432C98DA2}" dt="2024-03-27T14:23:08.968" v="35004" actId="962"/>
          <ac:spMkLst>
            <pc:docMk/>
            <pc:sldMk cId="66838808" sldId="346"/>
            <ac:spMk id="5" creationId="{777113AE-9E52-ECE7-F8F5-9D6396EE19DC}"/>
          </ac:spMkLst>
        </pc:spChg>
      </pc:sldChg>
      <pc:sldChg chg="addSp delSp modSp new mod">
        <pc:chgData name="Kauniskangas, Laura" userId="06c73097-fbd1-4cb6-9290-b7a7f62f5988" providerId="ADAL" clId="{E2D560A3-846F-44BA-8475-D31432C98DA2}" dt="2024-03-27T14:23:45.928" v="35010" actId="13244"/>
        <pc:sldMkLst>
          <pc:docMk/>
          <pc:sldMk cId="2756598424" sldId="347"/>
        </pc:sldMkLst>
        <pc:spChg chg="mod">
          <ac:chgData name="Kauniskangas, Laura" userId="06c73097-fbd1-4cb6-9290-b7a7f62f5988" providerId="ADAL" clId="{E2D560A3-846F-44BA-8475-D31432C98DA2}" dt="2024-03-27T14:23:43.400" v="35009" actId="13244"/>
          <ac:spMkLst>
            <pc:docMk/>
            <pc:sldMk cId="2756598424" sldId="347"/>
            <ac:spMk id="2" creationId="{BFB27A7F-7AAF-8D3E-721E-13F749193918}"/>
          </ac:spMkLst>
        </pc:spChg>
        <pc:spChg chg="mod">
          <ac:chgData name="Kauniskangas, Laura" userId="06c73097-fbd1-4cb6-9290-b7a7f62f5988" providerId="ADAL" clId="{E2D560A3-846F-44BA-8475-D31432C98DA2}" dt="2024-02-26T11:55:06.955" v="12578" actId="20577"/>
          <ac:spMkLst>
            <pc:docMk/>
            <pc:sldMk cId="2756598424" sldId="347"/>
            <ac:spMk id="3" creationId="{6B33C998-09CC-0ADC-C1EE-D0CAA790E776}"/>
          </ac:spMkLst>
        </pc:spChg>
        <pc:spChg chg="del">
          <ac:chgData name="Kauniskangas, Laura" userId="06c73097-fbd1-4cb6-9290-b7a7f62f5988" providerId="ADAL" clId="{E2D560A3-846F-44BA-8475-D31432C98DA2}" dt="2024-03-27T10:45:20.074" v="33295" actId="478"/>
          <ac:spMkLst>
            <pc:docMk/>
            <pc:sldMk cId="2756598424" sldId="347"/>
            <ac:spMk id="4" creationId="{E3B0835B-F1C6-D2EA-E2F7-795F89DB616C}"/>
          </ac:spMkLst>
        </pc:spChg>
        <pc:spChg chg="mod">
          <ac:chgData name="Kauniskangas, Laura" userId="06c73097-fbd1-4cb6-9290-b7a7f62f5988" providerId="ADAL" clId="{E2D560A3-846F-44BA-8475-D31432C98DA2}" dt="2024-03-27T14:23:41.608" v="35008" actId="962"/>
          <ac:spMkLst>
            <pc:docMk/>
            <pc:sldMk cId="2756598424" sldId="347"/>
            <ac:spMk id="5" creationId="{3E5D9CAB-9824-5459-5515-4C9519F70855}"/>
          </ac:spMkLst>
        </pc:spChg>
        <pc:spChg chg="add mod">
          <ac:chgData name="Kauniskangas, Laura" userId="06c73097-fbd1-4cb6-9290-b7a7f62f5988" providerId="ADAL" clId="{E2D560A3-846F-44BA-8475-D31432C98DA2}" dt="2024-03-27T14:23:45.928" v="35010" actId="13244"/>
          <ac:spMkLst>
            <pc:docMk/>
            <pc:sldMk cId="2756598424" sldId="347"/>
            <ac:spMk id="6" creationId="{1A67E24C-984C-5943-7842-3ED3B9E19457}"/>
          </ac:spMkLst>
        </pc:spChg>
      </pc:sldChg>
      <pc:sldChg chg="addSp delSp modSp new mod">
        <pc:chgData name="Kauniskangas, Laura" userId="06c73097-fbd1-4cb6-9290-b7a7f62f5988" providerId="ADAL" clId="{E2D560A3-846F-44BA-8475-D31432C98DA2}" dt="2024-03-27T14:23:25.631" v="35007" actId="13244"/>
        <pc:sldMkLst>
          <pc:docMk/>
          <pc:sldMk cId="1615317013" sldId="348"/>
        </pc:sldMkLst>
        <pc:spChg chg="mod">
          <ac:chgData name="Kauniskangas, Laura" userId="06c73097-fbd1-4cb6-9290-b7a7f62f5988" providerId="ADAL" clId="{E2D560A3-846F-44BA-8475-D31432C98DA2}" dt="2024-03-27T10:57:47.945" v="33627" actId="20577"/>
          <ac:spMkLst>
            <pc:docMk/>
            <pc:sldMk cId="1615317013" sldId="348"/>
            <ac:spMk id="2" creationId="{D9252B2F-C49C-BBF8-5FC6-CDC27A9F97AB}"/>
          </ac:spMkLst>
        </pc:spChg>
        <pc:spChg chg="mod">
          <ac:chgData name="Kauniskangas, Laura" userId="06c73097-fbd1-4cb6-9290-b7a7f62f5988" providerId="ADAL" clId="{E2D560A3-846F-44BA-8475-D31432C98DA2}" dt="2024-03-27T14:23:17.393" v="35005" actId="13244"/>
          <ac:spMkLst>
            <pc:docMk/>
            <pc:sldMk cId="1615317013" sldId="348"/>
            <ac:spMk id="3" creationId="{948BE404-E589-03A7-6595-602DD9ADFFCD}"/>
          </ac:spMkLst>
        </pc:spChg>
        <pc:spChg chg="del">
          <ac:chgData name="Kauniskangas, Laura" userId="06c73097-fbd1-4cb6-9290-b7a7f62f5988" providerId="ADAL" clId="{E2D560A3-846F-44BA-8475-D31432C98DA2}" dt="2024-03-27T10:58:18.587" v="33628" actId="478"/>
          <ac:spMkLst>
            <pc:docMk/>
            <pc:sldMk cId="1615317013" sldId="348"/>
            <ac:spMk id="4" creationId="{822ECC3C-35FE-0F4F-BC84-0445CC87D1EA}"/>
          </ac:spMkLst>
        </pc:spChg>
        <pc:spChg chg="mod">
          <ac:chgData name="Kauniskangas, Laura" userId="06c73097-fbd1-4cb6-9290-b7a7f62f5988" providerId="ADAL" clId="{E2D560A3-846F-44BA-8475-D31432C98DA2}" dt="2024-03-27T14:23:24.207" v="35006" actId="962"/>
          <ac:spMkLst>
            <pc:docMk/>
            <pc:sldMk cId="1615317013" sldId="348"/>
            <ac:spMk id="5" creationId="{0BF17814-6D72-98B4-F1DF-F2AF825CBBC3}"/>
          </ac:spMkLst>
        </pc:spChg>
        <pc:spChg chg="add mod">
          <ac:chgData name="Kauniskangas, Laura" userId="06c73097-fbd1-4cb6-9290-b7a7f62f5988" providerId="ADAL" clId="{E2D560A3-846F-44BA-8475-D31432C98DA2}" dt="2024-03-27T14:23:25.631" v="35007" actId="13244"/>
          <ac:spMkLst>
            <pc:docMk/>
            <pc:sldMk cId="1615317013" sldId="348"/>
            <ac:spMk id="6" creationId="{2E6F5B9B-7700-496E-7F27-5AF99DA0EFBA}"/>
          </ac:spMkLst>
        </pc:spChg>
      </pc:sldChg>
      <pc:sldChg chg="addSp delSp modSp new mod">
        <pc:chgData name="Kauniskangas, Laura" userId="06c73097-fbd1-4cb6-9290-b7a7f62f5988" providerId="ADAL" clId="{E2D560A3-846F-44BA-8475-D31432C98DA2}" dt="2024-03-27T14:23:58.607" v="35013" actId="13244"/>
        <pc:sldMkLst>
          <pc:docMk/>
          <pc:sldMk cId="3011519764" sldId="349"/>
        </pc:sldMkLst>
        <pc:spChg chg="mod">
          <ac:chgData name="Kauniskangas, Laura" userId="06c73097-fbd1-4cb6-9290-b7a7f62f5988" providerId="ADAL" clId="{E2D560A3-846F-44BA-8475-D31432C98DA2}" dt="2024-02-27T15:27:11.420" v="21069" actId="20577"/>
          <ac:spMkLst>
            <pc:docMk/>
            <pc:sldMk cId="3011519764" sldId="349"/>
            <ac:spMk id="2" creationId="{75CF40FE-CC8F-C26D-DB82-DAC71F9417FC}"/>
          </ac:spMkLst>
        </pc:spChg>
        <pc:spChg chg="mod">
          <ac:chgData name="Kauniskangas, Laura" userId="06c73097-fbd1-4cb6-9290-b7a7f62f5988" providerId="ADAL" clId="{E2D560A3-846F-44BA-8475-D31432C98DA2}" dt="2024-03-27T14:23:52.455" v="35011" actId="13244"/>
          <ac:spMkLst>
            <pc:docMk/>
            <pc:sldMk cId="3011519764" sldId="349"/>
            <ac:spMk id="3" creationId="{29DDF37A-A42C-9DBE-3FE7-D32C9098F404}"/>
          </ac:spMkLst>
        </pc:spChg>
        <pc:spChg chg="del">
          <ac:chgData name="Kauniskangas, Laura" userId="06c73097-fbd1-4cb6-9290-b7a7f62f5988" providerId="ADAL" clId="{E2D560A3-846F-44BA-8475-D31432C98DA2}" dt="2024-03-27T12:56:48.691" v="34001" actId="478"/>
          <ac:spMkLst>
            <pc:docMk/>
            <pc:sldMk cId="3011519764" sldId="349"/>
            <ac:spMk id="4" creationId="{B120772E-96F9-4841-2404-D3F22371F492}"/>
          </ac:spMkLst>
        </pc:spChg>
        <pc:spChg chg="mod">
          <ac:chgData name="Kauniskangas, Laura" userId="06c73097-fbd1-4cb6-9290-b7a7f62f5988" providerId="ADAL" clId="{E2D560A3-846F-44BA-8475-D31432C98DA2}" dt="2024-03-27T14:23:57.199" v="35012" actId="962"/>
          <ac:spMkLst>
            <pc:docMk/>
            <pc:sldMk cId="3011519764" sldId="349"/>
            <ac:spMk id="5" creationId="{0C4BB906-BD84-4B51-9B02-C2675F7A1801}"/>
          </ac:spMkLst>
        </pc:spChg>
        <pc:spChg chg="add mod">
          <ac:chgData name="Kauniskangas, Laura" userId="06c73097-fbd1-4cb6-9290-b7a7f62f5988" providerId="ADAL" clId="{E2D560A3-846F-44BA-8475-D31432C98DA2}" dt="2024-03-27T14:23:58.607" v="35013" actId="13244"/>
          <ac:spMkLst>
            <pc:docMk/>
            <pc:sldMk cId="3011519764" sldId="349"/>
            <ac:spMk id="6" creationId="{8B115793-2D71-DE88-D8AD-3386ED576B9E}"/>
          </ac:spMkLst>
        </pc:spChg>
      </pc:sldChg>
      <pc:sldChg chg="delSp modSp add mod">
        <pc:chgData name="Kauniskangas, Laura" userId="06c73097-fbd1-4cb6-9290-b7a7f62f5988" providerId="ADAL" clId="{E2D560A3-846F-44BA-8475-D31432C98DA2}" dt="2024-03-27T14:19:13.066" v="34958" actId="962"/>
        <pc:sldMkLst>
          <pc:docMk/>
          <pc:sldMk cId="1166995176" sldId="350"/>
        </pc:sldMkLst>
        <pc:spChg chg="mod">
          <ac:chgData name="Kauniskangas, Laura" userId="06c73097-fbd1-4cb6-9290-b7a7f62f5988" providerId="ADAL" clId="{E2D560A3-846F-44BA-8475-D31432C98DA2}" dt="2024-03-27T12:48:04.762" v="33700" actId="20577"/>
          <ac:spMkLst>
            <pc:docMk/>
            <pc:sldMk cId="1166995176" sldId="350"/>
            <ac:spMk id="2" creationId="{8F928241-8ECD-0D55-1D88-2405279C22CD}"/>
          </ac:spMkLst>
        </pc:spChg>
        <pc:spChg chg="mod">
          <ac:chgData name="Kauniskangas, Laura" userId="06c73097-fbd1-4cb6-9290-b7a7f62f5988" providerId="ADAL" clId="{E2D560A3-846F-44BA-8475-D31432C98DA2}" dt="2024-03-27T14:19:09.200" v="34957" actId="13244"/>
          <ac:spMkLst>
            <pc:docMk/>
            <pc:sldMk cId="1166995176" sldId="350"/>
            <ac:spMk id="3" creationId="{CB570BF9-B55D-8376-0499-33D77B58FE99}"/>
          </ac:spMkLst>
        </pc:spChg>
        <pc:spChg chg="del">
          <ac:chgData name="Kauniskangas, Laura" userId="06c73097-fbd1-4cb6-9290-b7a7f62f5988" providerId="ADAL" clId="{E2D560A3-846F-44BA-8475-D31432C98DA2}" dt="2024-03-27T12:27:18.920" v="33632" actId="478"/>
          <ac:spMkLst>
            <pc:docMk/>
            <pc:sldMk cId="1166995176" sldId="350"/>
            <ac:spMk id="4" creationId="{E0AB70CA-3D9A-087F-48EF-8C4BE42FC2DF}"/>
          </ac:spMkLst>
        </pc:spChg>
        <pc:spChg chg="mod">
          <ac:chgData name="Kauniskangas, Laura" userId="06c73097-fbd1-4cb6-9290-b7a7f62f5988" providerId="ADAL" clId="{E2D560A3-846F-44BA-8475-D31432C98DA2}" dt="2024-03-27T14:19:13.066" v="34958" actId="962"/>
          <ac:spMkLst>
            <pc:docMk/>
            <pc:sldMk cId="1166995176" sldId="350"/>
            <ac:spMk id="5" creationId="{7141C3C5-F9C5-2511-84AF-FCCD716FAAF1}"/>
          </ac:spMkLst>
        </pc:spChg>
      </pc:sldChg>
      <pc:sldChg chg="delSp modSp new mod">
        <pc:chgData name="Kauniskangas, Laura" userId="06c73097-fbd1-4cb6-9290-b7a7f62f5988" providerId="ADAL" clId="{E2D560A3-846F-44BA-8475-D31432C98DA2}" dt="2024-03-27T14:20:06.025" v="34968" actId="962"/>
        <pc:sldMkLst>
          <pc:docMk/>
          <pc:sldMk cId="117764367" sldId="351"/>
        </pc:sldMkLst>
        <pc:spChg chg="mod">
          <ac:chgData name="Kauniskangas, Laura" userId="06c73097-fbd1-4cb6-9290-b7a7f62f5988" providerId="ADAL" clId="{E2D560A3-846F-44BA-8475-D31432C98DA2}" dt="2024-03-27T08:29:05.783" v="32066" actId="20577"/>
          <ac:spMkLst>
            <pc:docMk/>
            <pc:sldMk cId="117764367" sldId="351"/>
            <ac:spMk id="2" creationId="{320AEC72-5E18-318E-70D3-61969310DB22}"/>
          </ac:spMkLst>
        </pc:spChg>
        <pc:spChg chg="mod">
          <ac:chgData name="Kauniskangas, Laura" userId="06c73097-fbd1-4cb6-9290-b7a7f62f5988" providerId="ADAL" clId="{E2D560A3-846F-44BA-8475-D31432C98DA2}" dt="2024-03-27T14:20:02.513" v="34967" actId="13244"/>
          <ac:spMkLst>
            <pc:docMk/>
            <pc:sldMk cId="117764367" sldId="351"/>
            <ac:spMk id="3" creationId="{F5E3DC6A-B2AC-D805-052C-CEEFB2015D29}"/>
          </ac:spMkLst>
        </pc:spChg>
        <pc:spChg chg="del">
          <ac:chgData name="Kauniskangas, Laura" userId="06c73097-fbd1-4cb6-9290-b7a7f62f5988" providerId="ADAL" clId="{E2D560A3-846F-44BA-8475-D31432C98DA2}" dt="2024-03-27T12:27:33.656" v="33634" actId="478"/>
          <ac:spMkLst>
            <pc:docMk/>
            <pc:sldMk cId="117764367" sldId="351"/>
            <ac:spMk id="4" creationId="{FD3AA357-9103-1824-4C5D-1CC751EA9B5D}"/>
          </ac:spMkLst>
        </pc:spChg>
        <pc:spChg chg="mod">
          <ac:chgData name="Kauniskangas, Laura" userId="06c73097-fbd1-4cb6-9290-b7a7f62f5988" providerId="ADAL" clId="{E2D560A3-846F-44BA-8475-D31432C98DA2}" dt="2024-03-27T14:20:06.025" v="34968" actId="962"/>
          <ac:spMkLst>
            <pc:docMk/>
            <pc:sldMk cId="117764367" sldId="351"/>
            <ac:spMk id="5" creationId="{D000324C-876A-6ABA-509F-1C4893B248A9}"/>
          </ac:spMkLst>
        </pc:spChg>
      </pc:sldChg>
      <pc:sldChg chg="delSp modSp new mod">
        <pc:chgData name="Kauniskangas, Laura" userId="06c73097-fbd1-4cb6-9290-b7a7f62f5988" providerId="ADAL" clId="{E2D560A3-846F-44BA-8475-D31432C98DA2}" dt="2024-03-27T14:20:46.544" v="34977" actId="962"/>
        <pc:sldMkLst>
          <pc:docMk/>
          <pc:sldMk cId="3369945831" sldId="352"/>
        </pc:sldMkLst>
        <pc:spChg chg="mod">
          <ac:chgData name="Kauniskangas, Laura" userId="06c73097-fbd1-4cb6-9290-b7a7f62f5988" providerId="ADAL" clId="{E2D560A3-846F-44BA-8475-D31432C98DA2}" dt="2024-02-28T09:24:14.023" v="21629" actId="20577"/>
          <ac:spMkLst>
            <pc:docMk/>
            <pc:sldMk cId="3369945831" sldId="352"/>
            <ac:spMk id="2" creationId="{174A9FE9-5FF6-6830-974F-ACE25281F5F4}"/>
          </ac:spMkLst>
        </pc:spChg>
        <pc:spChg chg="mod">
          <ac:chgData name="Kauniskangas, Laura" userId="06c73097-fbd1-4cb6-9290-b7a7f62f5988" providerId="ADAL" clId="{E2D560A3-846F-44BA-8475-D31432C98DA2}" dt="2024-03-27T14:20:42.377" v="34976" actId="13244"/>
          <ac:spMkLst>
            <pc:docMk/>
            <pc:sldMk cId="3369945831" sldId="352"/>
            <ac:spMk id="3" creationId="{586E67B6-1811-0E58-A63B-BA8F2F02C8D5}"/>
          </ac:spMkLst>
        </pc:spChg>
        <pc:spChg chg="del">
          <ac:chgData name="Kauniskangas, Laura" userId="06c73097-fbd1-4cb6-9290-b7a7f62f5988" providerId="ADAL" clId="{E2D560A3-846F-44BA-8475-D31432C98DA2}" dt="2024-03-27T12:27:50.424" v="33639" actId="478"/>
          <ac:spMkLst>
            <pc:docMk/>
            <pc:sldMk cId="3369945831" sldId="352"/>
            <ac:spMk id="4" creationId="{DC3C4C1C-52C9-16B6-7CB9-C5D56FD8C536}"/>
          </ac:spMkLst>
        </pc:spChg>
        <pc:spChg chg="mod">
          <ac:chgData name="Kauniskangas, Laura" userId="06c73097-fbd1-4cb6-9290-b7a7f62f5988" providerId="ADAL" clId="{E2D560A3-846F-44BA-8475-D31432C98DA2}" dt="2024-03-27T14:20:46.544" v="34977" actId="962"/>
          <ac:spMkLst>
            <pc:docMk/>
            <pc:sldMk cId="3369945831" sldId="352"/>
            <ac:spMk id="5" creationId="{9C40B9B4-0C1C-32BD-B45C-B676480DE4C5}"/>
          </ac:spMkLst>
        </pc:spChg>
      </pc:sldChg>
      <pc:sldChg chg="delSp modSp add mod">
        <pc:chgData name="Kauniskangas, Laura" userId="06c73097-fbd1-4cb6-9290-b7a7f62f5988" providerId="ADAL" clId="{E2D560A3-846F-44BA-8475-D31432C98DA2}" dt="2024-03-27T14:20:14.969" v="34970" actId="962"/>
        <pc:sldMkLst>
          <pc:docMk/>
          <pc:sldMk cId="2563235011" sldId="353"/>
        </pc:sldMkLst>
        <pc:spChg chg="mod">
          <ac:chgData name="Kauniskangas, Laura" userId="06c73097-fbd1-4cb6-9290-b7a7f62f5988" providerId="ADAL" clId="{E2D560A3-846F-44BA-8475-D31432C98DA2}" dt="2024-02-28T12:54:49.115" v="25266" actId="20577"/>
          <ac:spMkLst>
            <pc:docMk/>
            <pc:sldMk cId="2563235011" sldId="353"/>
            <ac:spMk id="2" creationId="{320AEC72-5E18-318E-70D3-61969310DB22}"/>
          </ac:spMkLst>
        </pc:spChg>
        <pc:spChg chg="mod">
          <ac:chgData name="Kauniskangas, Laura" userId="06c73097-fbd1-4cb6-9290-b7a7f62f5988" providerId="ADAL" clId="{E2D560A3-846F-44BA-8475-D31432C98DA2}" dt="2024-03-27T14:20:11.769" v="34969" actId="13244"/>
          <ac:spMkLst>
            <pc:docMk/>
            <pc:sldMk cId="2563235011" sldId="353"/>
            <ac:spMk id="3" creationId="{F5E3DC6A-B2AC-D805-052C-CEEFB2015D29}"/>
          </ac:spMkLst>
        </pc:spChg>
        <pc:spChg chg="del">
          <ac:chgData name="Kauniskangas, Laura" userId="06c73097-fbd1-4cb6-9290-b7a7f62f5988" providerId="ADAL" clId="{E2D560A3-846F-44BA-8475-D31432C98DA2}" dt="2024-03-27T12:27:37.271" v="33635" actId="478"/>
          <ac:spMkLst>
            <pc:docMk/>
            <pc:sldMk cId="2563235011" sldId="353"/>
            <ac:spMk id="4" creationId="{FD3AA357-9103-1824-4C5D-1CC751EA9B5D}"/>
          </ac:spMkLst>
        </pc:spChg>
        <pc:spChg chg="mod">
          <ac:chgData name="Kauniskangas, Laura" userId="06c73097-fbd1-4cb6-9290-b7a7f62f5988" providerId="ADAL" clId="{E2D560A3-846F-44BA-8475-D31432C98DA2}" dt="2024-03-27T14:20:14.969" v="34970" actId="962"/>
          <ac:spMkLst>
            <pc:docMk/>
            <pc:sldMk cId="2563235011" sldId="353"/>
            <ac:spMk id="5" creationId="{D000324C-876A-6ABA-509F-1C4893B248A9}"/>
          </ac:spMkLst>
        </pc:spChg>
      </pc:sldChg>
      <pc:sldChg chg="addSp delSp modSp new mod">
        <pc:chgData name="Kauniskangas, Laura" userId="06c73097-fbd1-4cb6-9290-b7a7f62f5988" providerId="ADAL" clId="{E2D560A3-846F-44BA-8475-D31432C98DA2}" dt="2024-03-27T14:22:58.600" v="35002" actId="13244"/>
        <pc:sldMkLst>
          <pc:docMk/>
          <pc:sldMk cId="1304703413" sldId="354"/>
        </pc:sldMkLst>
        <pc:spChg chg="mod">
          <ac:chgData name="Kauniskangas, Laura" userId="06c73097-fbd1-4cb6-9290-b7a7f62f5988" providerId="ADAL" clId="{E2D560A3-846F-44BA-8475-D31432C98DA2}" dt="2024-03-27T09:05:45.413" v="32850" actId="20577"/>
          <ac:spMkLst>
            <pc:docMk/>
            <pc:sldMk cId="1304703413" sldId="354"/>
            <ac:spMk id="2" creationId="{753A3864-BD9B-5A2B-3E9D-A2000CF61DC7}"/>
          </ac:spMkLst>
        </pc:spChg>
        <pc:spChg chg="mod">
          <ac:chgData name="Kauniskangas, Laura" userId="06c73097-fbd1-4cb6-9290-b7a7f62f5988" providerId="ADAL" clId="{E2D560A3-846F-44BA-8475-D31432C98DA2}" dt="2024-03-27T14:22:53.417" v="35000" actId="13244"/>
          <ac:spMkLst>
            <pc:docMk/>
            <pc:sldMk cId="1304703413" sldId="354"/>
            <ac:spMk id="3" creationId="{C1030CFA-ACF3-2BED-8297-9303A3A4EA02}"/>
          </ac:spMkLst>
        </pc:spChg>
        <pc:spChg chg="del">
          <ac:chgData name="Kauniskangas, Laura" userId="06c73097-fbd1-4cb6-9290-b7a7f62f5988" providerId="ADAL" clId="{E2D560A3-846F-44BA-8475-D31432C98DA2}" dt="2024-03-27T12:56:26.260" v="34000" actId="478"/>
          <ac:spMkLst>
            <pc:docMk/>
            <pc:sldMk cId="1304703413" sldId="354"/>
            <ac:spMk id="4" creationId="{4C79F867-8830-6136-CE6B-20B85C3B1C80}"/>
          </ac:spMkLst>
        </pc:spChg>
        <pc:spChg chg="mod">
          <ac:chgData name="Kauniskangas, Laura" userId="06c73097-fbd1-4cb6-9290-b7a7f62f5988" providerId="ADAL" clId="{E2D560A3-846F-44BA-8475-D31432C98DA2}" dt="2024-03-27T14:22:57.328" v="35001" actId="962"/>
          <ac:spMkLst>
            <pc:docMk/>
            <pc:sldMk cId="1304703413" sldId="354"/>
            <ac:spMk id="5" creationId="{C109D472-AB0C-1ABD-7BB7-EB3278BF5C4B}"/>
          </ac:spMkLst>
        </pc:spChg>
        <pc:spChg chg="add mod">
          <ac:chgData name="Kauniskangas, Laura" userId="06c73097-fbd1-4cb6-9290-b7a7f62f5988" providerId="ADAL" clId="{E2D560A3-846F-44BA-8475-D31432C98DA2}" dt="2024-03-27T14:22:58.600" v="35002" actId="13244"/>
          <ac:spMkLst>
            <pc:docMk/>
            <pc:sldMk cId="1304703413" sldId="354"/>
            <ac:spMk id="6" creationId="{F05D2349-F6C9-D344-AB87-7A83CFA24343}"/>
          </ac:spMkLst>
        </pc:spChg>
      </pc:sldChg>
      <pc:sldChg chg="modSp new del mod">
        <pc:chgData name="Kauniskangas, Laura" userId="06c73097-fbd1-4cb6-9290-b7a7f62f5988" providerId="ADAL" clId="{E2D560A3-846F-44BA-8475-D31432C98DA2}" dt="2024-03-26T13:09:51.731" v="28299" actId="47"/>
        <pc:sldMkLst>
          <pc:docMk/>
          <pc:sldMk cId="3951073900" sldId="355"/>
        </pc:sldMkLst>
        <pc:spChg chg="mod">
          <ac:chgData name="Kauniskangas, Laura" userId="06c73097-fbd1-4cb6-9290-b7a7f62f5988" providerId="ADAL" clId="{E2D560A3-846F-44BA-8475-D31432C98DA2}" dt="2024-03-25T10:29:31.605" v="25268"/>
          <ac:spMkLst>
            <pc:docMk/>
            <pc:sldMk cId="3951073900" sldId="355"/>
            <ac:spMk id="2" creationId="{D31E7F61-2523-F984-50B4-2E6F7F19249E}"/>
          </ac:spMkLst>
        </pc:spChg>
        <pc:spChg chg="mod">
          <ac:chgData name="Kauniskangas, Laura" userId="06c73097-fbd1-4cb6-9290-b7a7f62f5988" providerId="ADAL" clId="{E2D560A3-846F-44BA-8475-D31432C98DA2}" dt="2024-03-25T10:29:39.184" v="25270" actId="27636"/>
          <ac:spMkLst>
            <pc:docMk/>
            <pc:sldMk cId="3951073900" sldId="355"/>
            <ac:spMk id="3" creationId="{2E81BB0D-F2A6-D49F-573E-9E05B4812D05}"/>
          </ac:spMkLst>
        </pc:spChg>
      </pc:sldChg>
      <pc:sldChg chg="modSp new del mod">
        <pc:chgData name="Kauniskangas, Laura" userId="06c73097-fbd1-4cb6-9290-b7a7f62f5988" providerId="ADAL" clId="{E2D560A3-846F-44BA-8475-D31432C98DA2}" dt="2024-03-26T13:21:36.271" v="28483" actId="47"/>
        <pc:sldMkLst>
          <pc:docMk/>
          <pc:sldMk cId="2014611850" sldId="356"/>
        </pc:sldMkLst>
        <pc:spChg chg="mod">
          <ac:chgData name="Kauniskangas, Laura" userId="06c73097-fbd1-4cb6-9290-b7a7f62f5988" providerId="ADAL" clId="{E2D560A3-846F-44BA-8475-D31432C98DA2}" dt="2024-03-25T10:30:44.524" v="25321" actId="20577"/>
          <ac:spMkLst>
            <pc:docMk/>
            <pc:sldMk cId="2014611850" sldId="356"/>
            <ac:spMk id="2" creationId="{4BEB69DF-0A0E-3CFF-4965-525E0B93C407}"/>
          </ac:spMkLst>
        </pc:spChg>
        <pc:spChg chg="mod">
          <ac:chgData name="Kauniskangas, Laura" userId="06c73097-fbd1-4cb6-9290-b7a7f62f5988" providerId="ADAL" clId="{E2D560A3-846F-44BA-8475-D31432C98DA2}" dt="2024-03-25T10:31:00.064" v="25328" actId="20577"/>
          <ac:spMkLst>
            <pc:docMk/>
            <pc:sldMk cId="2014611850" sldId="356"/>
            <ac:spMk id="3" creationId="{1BD13937-5EF6-1F6D-CD2C-4AC5519729BD}"/>
          </ac:spMkLst>
        </pc:spChg>
      </pc:sldChg>
      <pc:sldChg chg="modSp new del mod">
        <pc:chgData name="Kauniskangas, Laura" userId="06c73097-fbd1-4cb6-9290-b7a7f62f5988" providerId="ADAL" clId="{E2D560A3-846F-44BA-8475-D31432C98DA2}" dt="2024-03-25T11:01:53.359" v="25600" actId="47"/>
        <pc:sldMkLst>
          <pc:docMk/>
          <pc:sldMk cId="1246921098" sldId="357"/>
        </pc:sldMkLst>
        <pc:spChg chg="mod">
          <ac:chgData name="Kauniskangas, Laura" userId="06c73097-fbd1-4cb6-9290-b7a7f62f5988" providerId="ADAL" clId="{E2D560A3-846F-44BA-8475-D31432C98DA2}" dt="2024-03-25T11:01:47.851" v="25599" actId="20577"/>
          <ac:spMkLst>
            <pc:docMk/>
            <pc:sldMk cId="1246921098" sldId="357"/>
            <ac:spMk id="3" creationId="{ECAD534E-FFA9-01E9-E84E-98CC4A65E477}"/>
          </ac:spMkLst>
        </pc:spChg>
      </pc:sldChg>
      <pc:sldChg chg="addSp delSp modSp new mod">
        <pc:chgData name="Kauniskangas, Laura" userId="06c73097-fbd1-4cb6-9290-b7a7f62f5988" providerId="ADAL" clId="{E2D560A3-846F-44BA-8475-D31432C98DA2}" dt="2024-03-27T14:18:43.641" v="34953" actId="13244"/>
        <pc:sldMkLst>
          <pc:docMk/>
          <pc:sldMk cId="3242873070" sldId="357"/>
        </pc:sldMkLst>
        <pc:spChg chg="mod">
          <ac:chgData name="Kauniskangas, Laura" userId="06c73097-fbd1-4cb6-9290-b7a7f62f5988" providerId="ADAL" clId="{E2D560A3-846F-44BA-8475-D31432C98DA2}" dt="2024-03-27T07:55:09.387" v="31118" actId="20577"/>
          <ac:spMkLst>
            <pc:docMk/>
            <pc:sldMk cId="3242873070" sldId="357"/>
            <ac:spMk id="2" creationId="{BEB5A4F6-96E1-7977-FFB5-D0E5FA16244F}"/>
          </ac:spMkLst>
        </pc:spChg>
        <pc:spChg chg="mod">
          <ac:chgData name="Kauniskangas, Laura" userId="06c73097-fbd1-4cb6-9290-b7a7f62f5988" providerId="ADAL" clId="{E2D560A3-846F-44BA-8475-D31432C98DA2}" dt="2024-03-27T14:18:34.593" v="34950" actId="13244"/>
          <ac:spMkLst>
            <pc:docMk/>
            <pc:sldMk cId="3242873070" sldId="357"/>
            <ac:spMk id="3" creationId="{EA7ED1E3-EFDE-3409-A55C-54440F8E3BBD}"/>
          </ac:spMkLst>
        </pc:spChg>
        <pc:spChg chg="del">
          <ac:chgData name="Kauniskangas, Laura" userId="06c73097-fbd1-4cb6-9290-b7a7f62f5988" providerId="ADAL" clId="{E2D560A3-846F-44BA-8475-D31432C98DA2}" dt="2024-03-27T08:03:06.702" v="31460" actId="478"/>
          <ac:spMkLst>
            <pc:docMk/>
            <pc:sldMk cId="3242873070" sldId="357"/>
            <ac:spMk id="4" creationId="{DE5AAE2D-BE7B-8440-AEDC-13DE83EEDAF3}"/>
          </ac:spMkLst>
        </pc:spChg>
        <pc:spChg chg="mod">
          <ac:chgData name="Kauniskangas, Laura" userId="06c73097-fbd1-4cb6-9290-b7a7f62f5988" providerId="ADAL" clId="{E2D560A3-846F-44BA-8475-D31432C98DA2}" dt="2024-03-27T14:18:38.930" v="34951" actId="962"/>
          <ac:spMkLst>
            <pc:docMk/>
            <pc:sldMk cId="3242873070" sldId="357"/>
            <ac:spMk id="5" creationId="{DA60D077-D36B-CF89-4D2E-0351129A5B99}"/>
          </ac:spMkLst>
        </pc:spChg>
        <pc:spChg chg="add mod">
          <ac:chgData name="Kauniskangas, Laura" userId="06c73097-fbd1-4cb6-9290-b7a7f62f5988" providerId="ADAL" clId="{E2D560A3-846F-44BA-8475-D31432C98DA2}" dt="2024-03-27T14:18:43.641" v="34953" actId="13244"/>
          <ac:spMkLst>
            <pc:docMk/>
            <pc:sldMk cId="3242873070" sldId="357"/>
            <ac:spMk id="6" creationId="{555116BA-9D70-EA59-3A0F-1165C5BE77C3}"/>
          </ac:spMkLst>
        </pc:spChg>
      </pc:sldChg>
      <pc:sldChg chg="delSp modSp add mod ord">
        <pc:chgData name="Kauniskangas, Laura" userId="06c73097-fbd1-4cb6-9290-b7a7f62f5988" providerId="ADAL" clId="{E2D560A3-846F-44BA-8475-D31432C98DA2}" dt="2024-03-27T14:19:42.456" v="34963" actId="13244"/>
        <pc:sldMkLst>
          <pc:docMk/>
          <pc:sldMk cId="130810657" sldId="358"/>
        </pc:sldMkLst>
        <pc:spChg chg="mod">
          <ac:chgData name="Kauniskangas, Laura" userId="06c73097-fbd1-4cb6-9290-b7a7f62f5988" providerId="ADAL" clId="{E2D560A3-846F-44BA-8475-D31432C98DA2}" dt="2024-03-27T08:50:07.634" v="32743" actId="20577"/>
          <ac:spMkLst>
            <pc:docMk/>
            <pc:sldMk cId="130810657" sldId="358"/>
            <ac:spMk id="2" creationId="{58F70FB3-FB2F-CC89-12DC-5C03CB39B736}"/>
          </ac:spMkLst>
        </pc:spChg>
        <pc:spChg chg="mod">
          <ac:chgData name="Kauniskangas, Laura" userId="06c73097-fbd1-4cb6-9290-b7a7f62f5988" providerId="ADAL" clId="{E2D560A3-846F-44BA-8475-D31432C98DA2}" dt="2024-03-27T14:19:37.081" v="34961" actId="13244"/>
          <ac:spMkLst>
            <pc:docMk/>
            <pc:sldMk cId="130810657" sldId="358"/>
            <ac:spMk id="3" creationId="{F7A08A6F-3946-52E0-E9DE-1C296D57952E}"/>
          </ac:spMkLst>
        </pc:spChg>
        <pc:spChg chg="del">
          <ac:chgData name="Kauniskangas, Laura" userId="06c73097-fbd1-4cb6-9290-b7a7f62f5988" providerId="ADAL" clId="{E2D560A3-846F-44BA-8475-D31432C98DA2}" dt="2024-03-27T12:27:11.064" v="33630" actId="478"/>
          <ac:spMkLst>
            <pc:docMk/>
            <pc:sldMk cId="130810657" sldId="358"/>
            <ac:spMk id="4" creationId="{FD010CDD-85CF-CDB2-F098-19F2B2B88A27}"/>
          </ac:spMkLst>
        </pc:spChg>
        <pc:spChg chg="mod">
          <ac:chgData name="Kauniskangas, Laura" userId="06c73097-fbd1-4cb6-9290-b7a7f62f5988" providerId="ADAL" clId="{E2D560A3-846F-44BA-8475-D31432C98DA2}" dt="2024-03-27T14:19:40.833" v="34962" actId="962"/>
          <ac:spMkLst>
            <pc:docMk/>
            <pc:sldMk cId="130810657" sldId="358"/>
            <ac:spMk id="5" creationId="{ABC4BEF1-0D3D-5C5C-0276-64D4980F8EF0}"/>
          </ac:spMkLst>
        </pc:spChg>
        <pc:spChg chg="mod">
          <ac:chgData name="Kauniskangas, Laura" userId="06c73097-fbd1-4cb6-9290-b7a7f62f5988" providerId="ADAL" clId="{E2D560A3-846F-44BA-8475-D31432C98DA2}" dt="2024-03-27T14:19:42.456" v="34963" actId="13244"/>
          <ac:spMkLst>
            <pc:docMk/>
            <pc:sldMk cId="130810657" sldId="358"/>
            <ac:spMk id="6" creationId="{14939688-F26F-60D4-DA61-D2DBD59AA984}"/>
          </ac:spMkLst>
        </pc:spChg>
      </pc:sldChg>
      <pc:sldChg chg="modSp new del mod">
        <pc:chgData name="Kauniskangas, Laura" userId="06c73097-fbd1-4cb6-9290-b7a7f62f5988" providerId="ADAL" clId="{E2D560A3-846F-44BA-8475-D31432C98DA2}" dt="2024-03-25T11:59:32.874" v="27639" actId="47"/>
        <pc:sldMkLst>
          <pc:docMk/>
          <pc:sldMk cId="817549285" sldId="359"/>
        </pc:sldMkLst>
        <pc:spChg chg="mod">
          <ac:chgData name="Kauniskangas, Laura" userId="06c73097-fbd1-4cb6-9290-b7a7f62f5988" providerId="ADAL" clId="{E2D560A3-846F-44BA-8475-D31432C98DA2}" dt="2024-03-25T11:59:26.668" v="27638" actId="122"/>
          <ac:spMkLst>
            <pc:docMk/>
            <pc:sldMk cId="817549285" sldId="359"/>
            <ac:spMk id="3" creationId="{32262C85-AD7D-D24D-8D9F-110D268908A6}"/>
          </ac:spMkLst>
        </pc:spChg>
        <pc:spChg chg="mod">
          <ac:chgData name="Kauniskangas, Laura" userId="06c73097-fbd1-4cb6-9290-b7a7f62f5988" providerId="ADAL" clId="{E2D560A3-846F-44BA-8475-D31432C98DA2}" dt="2024-03-25T11:59:10.251" v="27636" actId="20577"/>
          <ac:spMkLst>
            <pc:docMk/>
            <pc:sldMk cId="817549285" sldId="359"/>
            <ac:spMk id="4" creationId="{4441A8B9-F9D7-F081-0E8D-D9478AF04B9F}"/>
          </ac:spMkLst>
        </pc:spChg>
      </pc:sldChg>
      <pc:sldChg chg="addSp delSp modSp add mod">
        <pc:chgData name="Kauniskangas, Laura" userId="06c73097-fbd1-4cb6-9290-b7a7f62f5988" providerId="ADAL" clId="{E2D560A3-846F-44BA-8475-D31432C98DA2}" dt="2024-03-27T14:22:18.240" v="34996" actId="1076"/>
        <pc:sldMkLst>
          <pc:docMk/>
          <pc:sldMk cId="2748716895" sldId="359"/>
        </pc:sldMkLst>
        <pc:spChg chg="mod">
          <ac:chgData name="Kauniskangas, Laura" userId="06c73097-fbd1-4cb6-9290-b7a7f62f5988" providerId="ADAL" clId="{E2D560A3-846F-44BA-8475-D31432C98DA2}" dt="2024-03-27T14:22:14.552" v="34993" actId="13244"/>
          <ac:spMkLst>
            <pc:docMk/>
            <pc:sldMk cId="2748716895" sldId="359"/>
            <ac:spMk id="15" creationId="{A7EAE10C-2237-DA07-CA28-A3E25765B2C3}"/>
          </ac:spMkLst>
        </pc:spChg>
        <pc:picChg chg="add del mod">
          <ac:chgData name="Kauniskangas, Laura" userId="06c73097-fbd1-4cb6-9290-b7a7f62f5988" providerId="ADAL" clId="{E2D560A3-846F-44BA-8475-D31432C98DA2}" dt="2024-03-26T13:47:37.867" v="28655" actId="478"/>
          <ac:picMkLst>
            <pc:docMk/>
            <pc:sldMk cId="2748716895" sldId="359"/>
            <ac:picMk id="2" creationId="{BCCE9394-BB9B-7365-895B-EC085D4A9A21}"/>
          </ac:picMkLst>
        </pc:picChg>
        <pc:picChg chg="mod">
          <ac:chgData name="Kauniskangas, Laura" userId="06c73097-fbd1-4cb6-9290-b7a7f62f5988" providerId="ADAL" clId="{E2D560A3-846F-44BA-8475-D31432C98DA2}" dt="2024-03-27T14:22:17.072" v="34995" actId="962"/>
          <ac:picMkLst>
            <pc:docMk/>
            <pc:sldMk cId="2748716895" sldId="359"/>
            <ac:picMk id="3" creationId="{66CC3752-B3D8-FD13-7316-A609FF9E72A9}"/>
          </ac:picMkLst>
        </pc:picChg>
        <pc:picChg chg="add mod">
          <ac:chgData name="Kauniskangas, Laura" userId="06c73097-fbd1-4cb6-9290-b7a7f62f5988" providerId="ADAL" clId="{E2D560A3-846F-44BA-8475-D31432C98DA2}" dt="2024-03-27T14:22:18.240" v="34996" actId="1076"/>
          <ac:picMkLst>
            <pc:docMk/>
            <pc:sldMk cId="2748716895" sldId="359"/>
            <ac:picMk id="4" creationId="{861B01C5-C82E-7590-1A69-A30DAF16B36A}"/>
          </ac:picMkLst>
        </pc:picChg>
        <pc:picChg chg="mod">
          <ac:chgData name="Kauniskangas, Laura" userId="06c73097-fbd1-4cb6-9290-b7a7f62f5988" providerId="ADAL" clId="{E2D560A3-846F-44BA-8475-D31432C98DA2}" dt="2024-03-27T14:22:16.632" v="34994" actId="962"/>
          <ac:picMkLst>
            <pc:docMk/>
            <pc:sldMk cId="2748716895" sldId="359"/>
            <ac:picMk id="12" creationId="{0038A255-F112-4FBF-F6D3-DC2289C05165}"/>
          </ac:picMkLst>
        </pc:picChg>
      </pc:sldChg>
      <pc:sldChg chg="new del">
        <pc:chgData name="Kauniskangas, Laura" userId="06c73097-fbd1-4cb6-9290-b7a7f62f5988" providerId="ADAL" clId="{E2D560A3-846F-44BA-8475-D31432C98DA2}" dt="2024-03-25T11:58:16.582" v="27606" actId="47"/>
        <pc:sldMkLst>
          <pc:docMk/>
          <pc:sldMk cId="3214487272" sldId="359"/>
        </pc:sldMkLst>
      </pc:sldChg>
      <pc:sldChg chg="new del">
        <pc:chgData name="Kauniskangas, Laura" userId="06c73097-fbd1-4cb6-9290-b7a7f62f5988" providerId="ADAL" clId="{E2D560A3-846F-44BA-8475-D31432C98DA2}" dt="2024-03-25T11:58:35.139" v="27608" actId="47"/>
        <pc:sldMkLst>
          <pc:docMk/>
          <pc:sldMk cId="3524721999" sldId="359"/>
        </pc:sldMkLst>
      </pc:sldChg>
      <pc:sldChg chg="addSp delSp modSp add mod">
        <pc:chgData name="Kauniskangas, Laura" userId="06c73097-fbd1-4cb6-9290-b7a7f62f5988" providerId="ADAL" clId="{E2D560A3-846F-44BA-8475-D31432C98DA2}" dt="2024-03-27T14:21:46.944" v="34987" actId="13244"/>
        <pc:sldMkLst>
          <pc:docMk/>
          <pc:sldMk cId="2056419664" sldId="360"/>
        </pc:sldMkLst>
        <pc:spChg chg="mod">
          <ac:chgData name="Kauniskangas, Laura" userId="06c73097-fbd1-4cb6-9290-b7a7f62f5988" providerId="ADAL" clId="{E2D560A3-846F-44BA-8475-D31432C98DA2}" dt="2024-03-27T14:21:46.944" v="34987" actId="13244"/>
          <ac:spMkLst>
            <pc:docMk/>
            <pc:sldMk cId="2056419664" sldId="360"/>
            <ac:spMk id="15" creationId="{6D0B792E-22EA-E2D3-A048-830F0753F3F0}"/>
          </ac:spMkLst>
        </pc:spChg>
        <pc:picChg chg="del mod">
          <ac:chgData name="Kauniskangas, Laura" userId="06c73097-fbd1-4cb6-9290-b7a7f62f5988" providerId="ADAL" clId="{E2D560A3-846F-44BA-8475-D31432C98DA2}" dt="2024-03-27T13:34:17.916" v="34104" actId="478"/>
          <ac:picMkLst>
            <pc:docMk/>
            <pc:sldMk cId="2056419664" sldId="360"/>
            <ac:picMk id="2" creationId="{B28773B7-C707-0D6B-83FC-4912B827EE39}"/>
          </ac:picMkLst>
        </pc:picChg>
        <pc:picChg chg="mod">
          <ac:chgData name="Kauniskangas, Laura" userId="06c73097-fbd1-4cb6-9290-b7a7f62f5988" providerId="ADAL" clId="{E2D560A3-846F-44BA-8475-D31432C98DA2}" dt="2024-03-27T14:21:40.871" v="34986" actId="962"/>
          <ac:picMkLst>
            <pc:docMk/>
            <pc:sldMk cId="2056419664" sldId="360"/>
            <ac:picMk id="3" creationId="{018C30DB-9DE8-BE4D-18D2-CF0230B0A94E}"/>
          </ac:picMkLst>
        </pc:picChg>
        <pc:picChg chg="add mod">
          <ac:chgData name="Kauniskangas, Laura" userId="06c73097-fbd1-4cb6-9290-b7a7f62f5988" providerId="ADAL" clId="{E2D560A3-846F-44BA-8475-D31432C98DA2}" dt="2024-03-27T14:14:55.514" v="34916" actId="962"/>
          <ac:picMkLst>
            <pc:docMk/>
            <pc:sldMk cId="2056419664" sldId="360"/>
            <ac:picMk id="4" creationId="{C2658397-DD41-870F-FAF7-1236D070CF24}"/>
          </ac:picMkLst>
        </pc:picChg>
        <pc:picChg chg="mod">
          <ac:chgData name="Kauniskangas, Laura" userId="06c73097-fbd1-4cb6-9290-b7a7f62f5988" providerId="ADAL" clId="{E2D560A3-846F-44BA-8475-D31432C98DA2}" dt="2024-03-27T14:21:28.823" v="34983" actId="962"/>
          <ac:picMkLst>
            <pc:docMk/>
            <pc:sldMk cId="2056419664" sldId="360"/>
            <ac:picMk id="12" creationId="{1497A839-4113-EEE6-3D6E-9464530F946C}"/>
          </ac:picMkLst>
        </pc:picChg>
      </pc:sldChg>
      <pc:sldChg chg="addSp modSp add mod">
        <pc:chgData name="Kauniskangas, Laura" userId="06c73097-fbd1-4cb6-9290-b7a7f62f5988" providerId="ADAL" clId="{E2D560A3-846F-44BA-8475-D31432C98DA2}" dt="2024-03-27T14:18:02.640" v="34945" actId="962"/>
        <pc:sldMkLst>
          <pc:docMk/>
          <pc:sldMk cId="1137799716" sldId="361"/>
        </pc:sldMkLst>
        <pc:spChg chg="mod">
          <ac:chgData name="Kauniskangas, Laura" userId="06c73097-fbd1-4cb6-9290-b7a7f62f5988" providerId="ADAL" clId="{E2D560A3-846F-44BA-8475-D31432C98DA2}" dt="2024-03-27T14:17:43.251" v="34941" actId="13244"/>
          <ac:spMkLst>
            <pc:docMk/>
            <pc:sldMk cId="1137799716" sldId="361"/>
            <ac:spMk id="15" creationId="{7878A64E-FC0B-1C9D-B107-C6CFCCF43D23}"/>
          </ac:spMkLst>
        </pc:spChg>
        <pc:picChg chg="add mod">
          <ac:chgData name="Kauniskangas, Laura" userId="06c73097-fbd1-4cb6-9290-b7a7f62f5988" providerId="ADAL" clId="{E2D560A3-846F-44BA-8475-D31432C98DA2}" dt="2024-03-27T14:18:02.640" v="34945" actId="962"/>
          <ac:picMkLst>
            <pc:docMk/>
            <pc:sldMk cId="1137799716" sldId="361"/>
            <ac:picMk id="2" creationId="{31DD7B75-28F1-1544-3C86-CE8CB2837F88}"/>
          </ac:picMkLst>
        </pc:picChg>
        <pc:picChg chg="mod">
          <ac:chgData name="Kauniskangas, Laura" userId="06c73097-fbd1-4cb6-9290-b7a7f62f5988" providerId="ADAL" clId="{E2D560A3-846F-44BA-8475-D31432C98DA2}" dt="2024-03-27T14:17:51.305" v="34942" actId="962"/>
          <ac:picMkLst>
            <pc:docMk/>
            <pc:sldMk cId="1137799716" sldId="361"/>
            <ac:picMk id="3" creationId="{976C7D30-5735-4FC7-E51A-0C1A803C5791}"/>
          </ac:picMkLst>
        </pc:picChg>
        <pc:picChg chg="mod">
          <ac:chgData name="Kauniskangas, Laura" userId="06c73097-fbd1-4cb6-9290-b7a7f62f5988" providerId="ADAL" clId="{E2D560A3-846F-44BA-8475-D31432C98DA2}" dt="2024-03-27T14:17:37.208" v="34940" actId="962"/>
          <ac:picMkLst>
            <pc:docMk/>
            <pc:sldMk cId="1137799716" sldId="361"/>
            <ac:picMk id="12" creationId="{FAE5A234-B214-F57A-4DD1-537EC7534B71}"/>
          </ac:picMkLst>
        </pc:picChg>
      </pc:sldChg>
      <pc:sldChg chg="add del">
        <pc:chgData name="Kauniskangas, Laura" userId="06c73097-fbd1-4cb6-9290-b7a7f62f5988" providerId="ADAL" clId="{E2D560A3-846F-44BA-8475-D31432C98DA2}" dt="2024-03-26T13:20:26.170" v="28439" actId="47"/>
        <pc:sldMkLst>
          <pc:docMk/>
          <pc:sldMk cId="1866710909" sldId="361"/>
        </pc:sldMkLst>
      </pc:sldChg>
      <pc:sldChg chg="addSp delSp modSp add mod">
        <pc:chgData name="Kauniskangas, Laura" userId="06c73097-fbd1-4cb6-9290-b7a7f62f5988" providerId="ADAL" clId="{E2D560A3-846F-44BA-8475-D31432C98DA2}" dt="2024-03-27T14:18:26.135" v="34949" actId="962"/>
        <pc:sldMkLst>
          <pc:docMk/>
          <pc:sldMk cId="3948726144" sldId="362"/>
        </pc:sldMkLst>
        <pc:spChg chg="add">
          <ac:chgData name="Kauniskangas, Laura" userId="06c73097-fbd1-4cb6-9290-b7a7f62f5988" providerId="ADAL" clId="{E2D560A3-846F-44BA-8475-D31432C98DA2}" dt="2024-03-26T13:23:06.717" v="28495"/>
          <ac:spMkLst>
            <pc:docMk/>
            <pc:sldMk cId="3948726144" sldId="362"/>
            <ac:spMk id="4" creationId="{51947537-F283-F4F5-EACB-75FFF00C68C5}"/>
          </ac:spMkLst>
        </pc:spChg>
        <pc:spChg chg="mod">
          <ac:chgData name="Kauniskangas, Laura" userId="06c73097-fbd1-4cb6-9290-b7a7f62f5988" providerId="ADAL" clId="{E2D560A3-846F-44BA-8475-D31432C98DA2}" dt="2024-03-27T14:18:11.977" v="34946" actId="13244"/>
          <ac:spMkLst>
            <pc:docMk/>
            <pc:sldMk cId="3948726144" sldId="362"/>
            <ac:spMk id="15" creationId="{FD2A3BC4-568E-ED6A-E589-F1E3FDCE7E49}"/>
          </ac:spMkLst>
        </pc:spChg>
        <pc:picChg chg="del">
          <ac:chgData name="Kauniskangas, Laura" userId="06c73097-fbd1-4cb6-9290-b7a7f62f5988" providerId="ADAL" clId="{E2D560A3-846F-44BA-8475-D31432C98DA2}" dt="2024-03-26T13:25:18.727" v="28516" actId="478"/>
          <ac:picMkLst>
            <pc:docMk/>
            <pc:sldMk cId="3948726144" sldId="362"/>
            <ac:picMk id="2" creationId="{F2034069-D0BD-1903-C5F8-4656F24CC9D0}"/>
          </ac:picMkLst>
        </pc:picChg>
        <pc:picChg chg="mod">
          <ac:chgData name="Kauniskangas, Laura" userId="06c73097-fbd1-4cb6-9290-b7a7f62f5988" providerId="ADAL" clId="{E2D560A3-846F-44BA-8475-D31432C98DA2}" dt="2024-03-27T14:18:26.135" v="34949" actId="962"/>
          <ac:picMkLst>
            <pc:docMk/>
            <pc:sldMk cId="3948726144" sldId="362"/>
            <ac:picMk id="3" creationId="{5AAC32E7-9294-6EAB-23FB-16274391D702}"/>
          </ac:picMkLst>
        </pc:picChg>
        <pc:picChg chg="add del mod modCrop">
          <ac:chgData name="Kauniskangas, Laura" userId="06c73097-fbd1-4cb6-9290-b7a7f62f5988" providerId="ADAL" clId="{E2D560A3-846F-44BA-8475-D31432C98DA2}" dt="2024-03-27T14:18:24.384" v="34948" actId="962"/>
          <ac:picMkLst>
            <pc:docMk/>
            <pc:sldMk cId="3948726144" sldId="362"/>
            <ac:picMk id="6" creationId="{10667F4F-E8BE-EE1A-5A09-9071EFD9E9AC}"/>
          </ac:picMkLst>
        </pc:picChg>
        <pc:picChg chg="mod">
          <ac:chgData name="Kauniskangas, Laura" userId="06c73097-fbd1-4cb6-9290-b7a7f62f5988" providerId="ADAL" clId="{E2D560A3-846F-44BA-8475-D31432C98DA2}" dt="2024-03-27T14:18:20.312" v="34947" actId="962"/>
          <ac:picMkLst>
            <pc:docMk/>
            <pc:sldMk cId="3948726144" sldId="362"/>
            <ac:picMk id="12" creationId="{7E04AC77-0874-23DB-1714-73D7B71D5249}"/>
          </ac:picMkLst>
        </pc:picChg>
      </pc:sldChg>
      <pc:sldChg chg="addSp delSp modSp add mod">
        <pc:chgData name="Kauniskangas, Laura" userId="06c73097-fbd1-4cb6-9290-b7a7f62f5988" providerId="ADAL" clId="{E2D560A3-846F-44BA-8475-D31432C98DA2}" dt="2024-03-27T14:25:09.861" v="35021" actId="962"/>
        <pc:sldMkLst>
          <pc:docMk/>
          <pc:sldMk cId="289973845" sldId="363"/>
        </pc:sldMkLst>
        <pc:spChg chg="mod">
          <ac:chgData name="Kauniskangas, Laura" userId="06c73097-fbd1-4cb6-9290-b7a7f62f5988" providerId="ADAL" clId="{E2D560A3-846F-44BA-8475-D31432C98DA2}" dt="2024-03-26T13:48:24.840" v="28688" actId="20577"/>
          <ac:spMkLst>
            <pc:docMk/>
            <pc:sldMk cId="289973845" sldId="363"/>
            <ac:spMk id="15" creationId="{84DB11D2-8ACE-0691-2CA1-C13BD0BE19D1}"/>
          </ac:spMkLst>
        </pc:spChg>
        <pc:picChg chg="del mod">
          <ac:chgData name="Kauniskangas, Laura" userId="06c73097-fbd1-4cb6-9290-b7a7f62f5988" providerId="ADAL" clId="{E2D560A3-846F-44BA-8475-D31432C98DA2}" dt="2024-03-26T13:47:56.648" v="28657" actId="478"/>
          <ac:picMkLst>
            <pc:docMk/>
            <pc:sldMk cId="289973845" sldId="363"/>
            <ac:picMk id="2" creationId="{1B012364-94A4-74C9-BA81-3966F5A05539}"/>
          </ac:picMkLst>
        </pc:picChg>
        <pc:picChg chg="mod">
          <ac:chgData name="Kauniskangas, Laura" userId="06c73097-fbd1-4cb6-9290-b7a7f62f5988" providerId="ADAL" clId="{E2D560A3-846F-44BA-8475-D31432C98DA2}" dt="2024-03-27T14:24:57.854" v="35020" actId="962"/>
          <ac:picMkLst>
            <pc:docMk/>
            <pc:sldMk cId="289973845" sldId="363"/>
            <ac:picMk id="3" creationId="{F0DFC80F-FBFF-4151-5D83-7B445C427F16}"/>
          </ac:picMkLst>
        </pc:picChg>
        <pc:picChg chg="add del mod">
          <ac:chgData name="Kauniskangas, Laura" userId="06c73097-fbd1-4cb6-9290-b7a7f62f5988" providerId="ADAL" clId="{E2D560A3-846F-44BA-8475-D31432C98DA2}" dt="2024-03-27T13:41:08.584" v="34138" actId="478"/>
          <ac:picMkLst>
            <pc:docMk/>
            <pc:sldMk cId="289973845" sldId="363"/>
            <ac:picMk id="4" creationId="{74B57161-0E9C-2C54-3F19-6F5096681DFC}"/>
          </ac:picMkLst>
        </pc:picChg>
        <pc:picChg chg="add mod">
          <ac:chgData name="Kauniskangas, Laura" userId="06c73097-fbd1-4cb6-9290-b7a7f62f5988" providerId="ADAL" clId="{E2D560A3-846F-44BA-8475-D31432C98DA2}" dt="2024-03-27T13:38:12.531" v="34115"/>
          <ac:picMkLst>
            <pc:docMk/>
            <pc:sldMk cId="289973845" sldId="363"/>
            <ac:picMk id="5" creationId="{1D67F324-3BDB-8038-5E2C-5E8804060D18}"/>
          </ac:picMkLst>
        </pc:picChg>
        <pc:picChg chg="add mod">
          <ac:chgData name="Kauniskangas, Laura" userId="06c73097-fbd1-4cb6-9290-b7a7f62f5988" providerId="ADAL" clId="{E2D560A3-846F-44BA-8475-D31432C98DA2}" dt="2024-03-27T13:40:51.683" v="34131"/>
          <ac:picMkLst>
            <pc:docMk/>
            <pc:sldMk cId="289973845" sldId="363"/>
            <ac:picMk id="7" creationId="{E97C85C6-692A-72A8-0210-90558A97F047}"/>
          </ac:picMkLst>
        </pc:picChg>
        <pc:picChg chg="add mod">
          <ac:chgData name="Kauniskangas, Laura" userId="06c73097-fbd1-4cb6-9290-b7a7f62f5988" providerId="ADAL" clId="{E2D560A3-846F-44BA-8475-D31432C98DA2}" dt="2024-03-27T14:25:09.861" v="35021" actId="962"/>
          <ac:picMkLst>
            <pc:docMk/>
            <pc:sldMk cId="289973845" sldId="363"/>
            <ac:picMk id="9" creationId="{94882353-2C30-28F1-90AE-B0F21B858048}"/>
          </ac:picMkLst>
        </pc:picChg>
        <pc:picChg chg="mod">
          <ac:chgData name="Kauniskangas, Laura" userId="06c73097-fbd1-4cb6-9290-b7a7f62f5988" providerId="ADAL" clId="{E2D560A3-846F-44BA-8475-D31432C98DA2}" dt="2024-03-27T14:24:43.222" v="35019" actId="962"/>
          <ac:picMkLst>
            <pc:docMk/>
            <pc:sldMk cId="289973845" sldId="363"/>
            <ac:picMk id="12" creationId="{60028D90-6698-001B-B383-8A156837F602}"/>
          </ac:picMkLst>
        </pc:picChg>
      </pc:sldChg>
      <pc:sldChg chg="delSp modSp new mod">
        <pc:chgData name="Kauniskangas, Laura" userId="06c73097-fbd1-4cb6-9290-b7a7f62f5988" providerId="ADAL" clId="{E2D560A3-846F-44BA-8475-D31432C98DA2}" dt="2024-03-27T14:22:07.496" v="34992" actId="962"/>
        <pc:sldMkLst>
          <pc:docMk/>
          <pc:sldMk cId="3134331364" sldId="364"/>
        </pc:sldMkLst>
        <pc:spChg chg="mod">
          <ac:chgData name="Kauniskangas, Laura" userId="06c73097-fbd1-4cb6-9290-b7a7f62f5988" providerId="ADAL" clId="{E2D560A3-846F-44BA-8475-D31432C98DA2}" dt="2024-03-27T14:02:12.391" v="34780" actId="20577"/>
          <ac:spMkLst>
            <pc:docMk/>
            <pc:sldMk cId="3134331364" sldId="364"/>
            <ac:spMk id="2" creationId="{A6F1D1D1-89E0-6421-2026-2D1950CFD7AE}"/>
          </ac:spMkLst>
        </pc:spChg>
        <pc:spChg chg="mod">
          <ac:chgData name="Kauniskangas, Laura" userId="06c73097-fbd1-4cb6-9290-b7a7f62f5988" providerId="ADAL" clId="{E2D560A3-846F-44BA-8475-D31432C98DA2}" dt="2024-03-27T14:22:04.473" v="34991" actId="13244"/>
          <ac:spMkLst>
            <pc:docMk/>
            <pc:sldMk cId="3134331364" sldId="364"/>
            <ac:spMk id="3" creationId="{D4991B77-603B-B676-6DBF-3BD35D716248}"/>
          </ac:spMkLst>
        </pc:spChg>
        <pc:spChg chg="del">
          <ac:chgData name="Kauniskangas, Laura" userId="06c73097-fbd1-4cb6-9290-b7a7f62f5988" providerId="ADAL" clId="{E2D560A3-846F-44BA-8475-D31432C98DA2}" dt="2024-03-27T12:28:02.504" v="33642" actId="478"/>
          <ac:spMkLst>
            <pc:docMk/>
            <pc:sldMk cId="3134331364" sldId="364"/>
            <ac:spMk id="4" creationId="{070BB44F-CD33-7985-3A49-AFAA3BE363CA}"/>
          </ac:spMkLst>
        </pc:spChg>
        <pc:spChg chg="mod">
          <ac:chgData name="Kauniskangas, Laura" userId="06c73097-fbd1-4cb6-9290-b7a7f62f5988" providerId="ADAL" clId="{E2D560A3-846F-44BA-8475-D31432C98DA2}" dt="2024-03-27T14:22:07.496" v="34992" actId="962"/>
          <ac:spMkLst>
            <pc:docMk/>
            <pc:sldMk cId="3134331364" sldId="364"/>
            <ac:spMk id="5" creationId="{CBF147DD-C420-3C0B-F50B-DCF48D488F05}"/>
          </ac:spMkLst>
        </pc:spChg>
      </pc:sldChg>
      <pc:sldChg chg="addSp delSp modSp new del mod">
        <pc:chgData name="Kauniskangas, Laura" userId="06c73097-fbd1-4cb6-9290-b7a7f62f5988" providerId="ADAL" clId="{E2D560A3-846F-44BA-8475-D31432C98DA2}" dt="2024-03-26T15:05:06.390" v="30440" actId="47"/>
        <pc:sldMkLst>
          <pc:docMk/>
          <pc:sldMk cId="3315139960" sldId="365"/>
        </pc:sldMkLst>
        <pc:spChg chg="del">
          <ac:chgData name="Kauniskangas, Laura" userId="06c73097-fbd1-4cb6-9290-b7a7f62f5988" providerId="ADAL" clId="{E2D560A3-846F-44BA-8475-D31432C98DA2}" dt="2024-03-26T14:50:59.622" v="30357"/>
          <ac:spMkLst>
            <pc:docMk/>
            <pc:sldMk cId="3315139960" sldId="365"/>
            <ac:spMk id="2" creationId="{799F186C-9DCD-19FF-4B45-671DEA7DF316}"/>
          </ac:spMkLst>
        </pc:spChg>
        <pc:spChg chg="mod">
          <ac:chgData name="Kauniskangas, Laura" userId="06c73097-fbd1-4cb6-9290-b7a7f62f5988" providerId="ADAL" clId="{E2D560A3-846F-44BA-8475-D31432C98DA2}" dt="2024-03-26T14:52:35.470" v="30402" actId="20577"/>
          <ac:spMkLst>
            <pc:docMk/>
            <pc:sldMk cId="3315139960" sldId="365"/>
            <ac:spMk id="3" creationId="{40246705-8F9A-31BD-1295-80879552DBF1}"/>
          </ac:spMkLst>
        </pc:spChg>
        <pc:spChg chg="mod">
          <ac:chgData name="Kauniskangas, Laura" userId="06c73097-fbd1-4cb6-9290-b7a7f62f5988" providerId="ADAL" clId="{E2D560A3-846F-44BA-8475-D31432C98DA2}" dt="2024-03-26T14:52:45.803" v="30403" actId="1076"/>
          <ac:spMkLst>
            <pc:docMk/>
            <pc:sldMk cId="3315139960" sldId="365"/>
            <ac:spMk id="4" creationId="{F97988B2-0105-628E-9FE2-136D4FEC50E3}"/>
          </ac:spMkLst>
        </pc:spChg>
        <pc:spChg chg="add mod">
          <ac:chgData name="Kauniskangas, Laura" userId="06c73097-fbd1-4cb6-9290-b7a7f62f5988" providerId="ADAL" clId="{E2D560A3-846F-44BA-8475-D31432C98DA2}" dt="2024-03-26T15:04:31.149" v="30434" actId="1076"/>
          <ac:spMkLst>
            <pc:docMk/>
            <pc:sldMk cId="3315139960" sldId="365"/>
            <ac:spMk id="8" creationId="{7D748B29-5EDF-5C6A-D00C-E122B67025E4}"/>
          </ac:spMkLst>
        </pc:spChg>
        <pc:spChg chg="add mod">
          <ac:chgData name="Kauniskangas, Laura" userId="06c73097-fbd1-4cb6-9290-b7a7f62f5988" providerId="ADAL" clId="{E2D560A3-846F-44BA-8475-D31432C98DA2}" dt="2024-03-26T15:04:37.517" v="30435" actId="478"/>
          <ac:spMkLst>
            <pc:docMk/>
            <pc:sldMk cId="3315139960" sldId="365"/>
            <ac:spMk id="10" creationId="{856003CA-AF59-5218-7FF3-E90425AF1E8E}"/>
          </ac:spMkLst>
        </pc:spChg>
        <pc:picChg chg="add del mod">
          <ac:chgData name="Kauniskangas, Laura" userId="06c73097-fbd1-4cb6-9290-b7a7f62f5988" providerId="ADAL" clId="{E2D560A3-846F-44BA-8475-D31432C98DA2}" dt="2024-03-26T15:04:37.517" v="30435" actId="478"/>
          <ac:picMkLst>
            <pc:docMk/>
            <pc:sldMk cId="3315139960" sldId="365"/>
            <ac:picMk id="7" creationId="{E75FE309-02A7-EE37-BDF8-AD3A9EF113E6}"/>
          </ac:picMkLst>
        </pc:picChg>
      </pc:sldChg>
      <pc:sldChg chg="delSp modSp new mod">
        <pc:chgData name="Kauniskangas, Laura" userId="06c73097-fbd1-4cb6-9290-b7a7f62f5988" providerId="ADAL" clId="{E2D560A3-846F-44BA-8475-D31432C98DA2}" dt="2024-03-27T14:21:57.912" v="34990" actId="962"/>
        <pc:sldMkLst>
          <pc:docMk/>
          <pc:sldMk cId="3185088994" sldId="366"/>
        </pc:sldMkLst>
        <pc:spChg chg="mod">
          <ac:chgData name="Kauniskangas, Laura" userId="06c73097-fbd1-4cb6-9290-b7a7f62f5988" providerId="ADAL" clId="{E2D560A3-846F-44BA-8475-D31432C98DA2}" dt="2024-03-26T15:12:03.714" v="30595" actId="20577"/>
          <ac:spMkLst>
            <pc:docMk/>
            <pc:sldMk cId="3185088994" sldId="366"/>
            <ac:spMk id="2" creationId="{3693EBDB-A453-ABEA-F2CF-62D75074EE18}"/>
          </ac:spMkLst>
        </pc:spChg>
        <pc:spChg chg="mod">
          <ac:chgData name="Kauniskangas, Laura" userId="06c73097-fbd1-4cb6-9290-b7a7f62f5988" providerId="ADAL" clId="{E2D560A3-846F-44BA-8475-D31432C98DA2}" dt="2024-03-27T14:21:54.510" v="34989" actId="13244"/>
          <ac:spMkLst>
            <pc:docMk/>
            <pc:sldMk cId="3185088994" sldId="366"/>
            <ac:spMk id="3" creationId="{236E06E5-2078-9A13-8F63-1A01DE18A2BA}"/>
          </ac:spMkLst>
        </pc:spChg>
        <pc:spChg chg="del">
          <ac:chgData name="Kauniskangas, Laura" userId="06c73097-fbd1-4cb6-9290-b7a7f62f5988" providerId="ADAL" clId="{E2D560A3-846F-44BA-8475-D31432C98DA2}" dt="2024-03-26T15:08:15.469" v="30470" actId="478"/>
          <ac:spMkLst>
            <pc:docMk/>
            <pc:sldMk cId="3185088994" sldId="366"/>
            <ac:spMk id="4" creationId="{404B2D49-67FB-B7F4-BDFD-E7FF5FA38247}"/>
          </ac:spMkLst>
        </pc:spChg>
        <pc:spChg chg="mod">
          <ac:chgData name="Kauniskangas, Laura" userId="06c73097-fbd1-4cb6-9290-b7a7f62f5988" providerId="ADAL" clId="{E2D560A3-846F-44BA-8475-D31432C98DA2}" dt="2024-03-27T14:21:57.912" v="34990" actId="962"/>
          <ac:spMkLst>
            <pc:docMk/>
            <pc:sldMk cId="3185088994" sldId="366"/>
            <ac:spMk id="5" creationId="{CDEAC043-8EAC-E947-0ABF-010AA3C3A575}"/>
          </ac:spMkLst>
        </pc:spChg>
      </pc:sldChg>
      <pc:sldChg chg="modSp add mod">
        <pc:chgData name="Kauniskangas, Laura" userId="06c73097-fbd1-4cb6-9290-b7a7f62f5988" providerId="ADAL" clId="{E2D560A3-846F-44BA-8475-D31432C98DA2}" dt="2024-03-27T14:24:19.097" v="35017" actId="962"/>
        <pc:sldMkLst>
          <pc:docMk/>
          <pc:sldMk cId="1297502605" sldId="367"/>
        </pc:sldMkLst>
        <pc:spChg chg="mod">
          <ac:chgData name="Kauniskangas, Laura" userId="06c73097-fbd1-4cb6-9290-b7a7f62f5988" providerId="ADAL" clId="{E2D560A3-846F-44BA-8475-D31432C98DA2}" dt="2024-03-27T14:14:04.382" v="34912" actId="27636"/>
          <ac:spMkLst>
            <pc:docMk/>
            <pc:sldMk cId="1297502605" sldId="367"/>
            <ac:spMk id="2" creationId="{28D14A1B-BADD-AD60-9B85-0344DE31B8D0}"/>
          </ac:spMkLst>
        </pc:spChg>
        <pc:spChg chg="mod">
          <ac:chgData name="Kauniskangas, Laura" userId="06c73097-fbd1-4cb6-9290-b7a7f62f5988" providerId="ADAL" clId="{E2D560A3-846F-44BA-8475-D31432C98DA2}" dt="2024-03-27T14:24:15.383" v="35016" actId="13244"/>
          <ac:spMkLst>
            <pc:docMk/>
            <pc:sldMk cId="1297502605" sldId="367"/>
            <ac:spMk id="3" creationId="{705D33B5-0A07-DE9F-D718-DE6DF9D41CC5}"/>
          </ac:spMkLst>
        </pc:spChg>
        <pc:spChg chg="mod">
          <ac:chgData name="Kauniskangas, Laura" userId="06c73097-fbd1-4cb6-9290-b7a7f62f5988" providerId="ADAL" clId="{E2D560A3-846F-44BA-8475-D31432C98DA2}" dt="2024-03-27T14:24:19.097" v="35017" actId="962"/>
          <ac:spMkLst>
            <pc:docMk/>
            <pc:sldMk cId="1297502605" sldId="367"/>
            <ac:spMk id="5" creationId="{AC0430F7-75E8-0A13-E3D9-BCADE56E482C}"/>
          </ac:spMkLst>
        </pc:spChg>
      </pc:sldChg>
    </pc:docChg>
  </pc:docChgLst>
  <pc:docChgLst>
    <pc:chgData name="Kauniskangas, Laura" userId="S::laura.s.kauniskangas_jyu.fi#ext#@jamkstudent.onmicrosoft.com::a165036b-8202-4cfb-a3e6-0f3197625562" providerId="AD" clId="Web-{FC8F6A92-0A9F-F406-07A5-AB0DCBFB9C9D}"/>
    <pc:docChg chg="modSld">
      <pc:chgData name="Kauniskangas, Laura" userId="S::laura.s.kauniskangas_jyu.fi#ext#@jamkstudent.onmicrosoft.com::a165036b-8202-4cfb-a3e6-0f3197625562" providerId="AD" clId="Web-{FC8F6A92-0A9F-F406-07A5-AB0DCBFB9C9D}" dt="2024-08-20T07:56:20.691" v="50" actId="20577"/>
      <pc:docMkLst>
        <pc:docMk/>
      </pc:docMkLst>
      <pc:sldChg chg="modSp">
        <pc:chgData name="Kauniskangas, Laura" userId="S::laura.s.kauniskangas_jyu.fi#ext#@jamkstudent.onmicrosoft.com::a165036b-8202-4cfb-a3e6-0f3197625562" providerId="AD" clId="Web-{FC8F6A92-0A9F-F406-07A5-AB0DCBFB9C9D}" dt="2024-08-20T07:56:20.691" v="50" actId="20577"/>
        <pc:sldMkLst>
          <pc:docMk/>
          <pc:sldMk cId="117764367" sldId="351"/>
        </pc:sldMkLst>
        <pc:spChg chg="mod">
          <ac:chgData name="Kauniskangas, Laura" userId="S::laura.s.kauniskangas_jyu.fi#ext#@jamkstudent.onmicrosoft.com::a165036b-8202-4cfb-a3e6-0f3197625562" providerId="AD" clId="Web-{FC8F6A92-0A9F-F406-07A5-AB0DCBFB9C9D}" dt="2024-08-20T07:56:20.691" v="50" actId="20577"/>
          <ac:spMkLst>
            <pc:docMk/>
            <pc:sldMk cId="117764367" sldId="351"/>
            <ac:spMk id="2" creationId="{320AEC72-5E18-318E-70D3-61969310DB22}"/>
          </ac:spMkLst>
        </pc:spChg>
      </pc:sldChg>
    </pc:docChg>
  </pc:docChgLst>
  <pc:docChgLst>
    <pc:chgData name="Kauniskangas, Laura" userId="S::laura.s.kauniskangas_jyu.fi#ext#@jamkstudent.onmicrosoft.com::a165036b-8202-4cfb-a3e6-0f3197625562" providerId="AD" clId="Web-{D57BFFC7-4005-AF6D-BB0F-4AA297739768}"/>
    <pc:docChg chg="addSld">
      <pc:chgData name="Kauniskangas, Laura" userId="S::laura.s.kauniskangas_jyu.fi#ext#@jamkstudent.onmicrosoft.com::a165036b-8202-4cfb-a3e6-0f3197625562" providerId="AD" clId="Web-{D57BFFC7-4005-AF6D-BB0F-4AA297739768}" dt="2024-06-20T07:39:54.045" v="0"/>
      <pc:docMkLst>
        <pc:docMk/>
      </pc:docMkLst>
      <pc:sldChg chg="add">
        <pc:chgData name="Kauniskangas, Laura" userId="S::laura.s.kauniskangas_jyu.fi#ext#@jamkstudent.onmicrosoft.com::a165036b-8202-4cfb-a3e6-0f3197625562" providerId="AD" clId="Web-{D57BFFC7-4005-AF6D-BB0F-4AA297739768}" dt="2024-06-20T07:39:54.045" v="0"/>
        <pc:sldMkLst>
          <pc:docMk/>
          <pc:sldMk cId="3375944598" sldId="287"/>
        </pc:sldMkLst>
      </pc:sldChg>
      <pc:sldMasterChg chg="addSldLayout">
        <pc:chgData name="Kauniskangas, Laura" userId="S::laura.s.kauniskangas_jyu.fi#ext#@jamkstudent.onmicrosoft.com::a165036b-8202-4cfb-a3e6-0f3197625562" providerId="AD" clId="Web-{D57BFFC7-4005-AF6D-BB0F-4AA297739768}" dt="2024-06-20T07:39:54.045" v="0"/>
        <pc:sldMasterMkLst>
          <pc:docMk/>
          <pc:sldMasterMk cId="1923229604" sldId="2147483648"/>
        </pc:sldMasterMkLst>
        <pc:sldLayoutChg chg="add">
          <pc:chgData name="Kauniskangas, Laura" userId="S::laura.s.kauniskangas_jyu.fi#ext#@jamkstudent.onmicrosoft.com::a165036b-8202-4cfb-a3e6-0f3197625562" providerId="AD" clId="Web-{D57BFFC7-4005-AF6D-BB0F-4AA297739768}" dt="2024-06-20T07:39:54.045" v="0"/>
          <pc:sldLayoutMkLst>
            <pc:docMk/>
            <pc:sldMasterMk cId="1923229604" sldId="2147483648"/>
            <pc:sldLayoutMk cId="3403287553" sldId="2147483692"/>
          </pc:sldLayoutMkLst>
        </pc:sldLayoutChg>
      </pc:sldMasterChg>
    </pc:docChg>
  </pc:docChgLst>
  <pc:docChgLst>
    <pc:chgData name="Kuula Anna-Stina" userId="7268a26c-074a-4576-8e9c-a5e8d29952c7" providerId="ADAL" clId="{BB806AEA-5263-4740-94D4-8DC3603AB099}"/>
    <pc:docChg chg="modSld">
      <pc:chgData name="Kuula Anna-Stina" userId="7268a26c-074a-4576-8e9c-a5e8d29952c7" providerId="ADAL" clId="{BB806AEA-5263-4740-94D4-8DC3603AB099}" dt="2024-09-24T10:07:09.855" v="16" actId="790"/>
      <pc:docMkLst>
        <pc:docMk/>
      </pc:docMkLst>
      <pc:sldChg chg="addSp modSp mod">
        <pc:chgData name="Kuula Anna-Stina" userId="7268a26c-074a-4576-8e9c-a5e8d29952c7" providerId="ADAL" clId="{BB806AEA-5263-4740-94D4-8DC3603AB099}" dt="2024-09-24T10:06:31.321" v="13" actId="13244"/>
        <pc:sldMkLst>
          <pc:docMk/>
          <pc:sldMk cId="3375944598" sldId="287"/>
        </pc:sldMkLst>
        <pc:spChg chg="add mod">
          <ac:chgData name="Kuula Anna-Stina" userId="7268a26c-074a-4576-8e9c-a5e8d29952c7" providerId="ADAL" clId="{BB806AEA-5263-4740-94D4-8DC3603AB099}" dt="2024-09-24T10:06:31.321" v="13" actId="13244"/>
          <ac:spMkLst>
            <pc:docMk/>
            <pc:sldMk cId="3375944598" sldId="287"/>
            <ac:spMk id="2" creationId="{C501A868-947D-CCBD-E74B-F0AC953E6447}"/>
          </ac:spMkLst>
        </pc:spChg>
      </pc:sldChg>
      <pc:sldChg chg="modSp mod">
        <pc:chgData name="Kuula Anna-Stina" userId="7268a26c-074a-4576-8e9c-a5e8d29952c7" providerId="ADAL" clId="{BB806AEA-5263-4740-94D4-8DC3603AB099}" dt="2024-09-24T10:07:09.855" v="16" actId="790"/>
        <pc:sldMkLst>
          <pc:docMk/>
          <pc:sldMk cId="2955337167" sldId="368"/>
        </pc:sldMkLst>
        <pc:spChg chg="mod">
          <ac:chgData name="Kuula Anna-Stina" userId="7268a26c-074a-4576-8e9c-a5e8d29952c7" providerId="ADAL" clId="{BB806AEA-5263-4740-94D4-8DC3603AB099}" dt="2024-09-24T10:07:09.855" v="16" actId="790"/>
          <ac:spMkLst>
            <pc:docMk/>
            <pc:sldMk cId="2955337167" sldId="368"/>
            <ac:spMk id="2" creationId="{F1CAB891-C54B-CD76-11A6-4659F0D5C4A6}"/>
          </ac:spMkLst>
        </pc:spChg>
        <pc:spChg chg="mod">
          <ac:chgData name="Kuula Anna-Stina" userId="7268a26c-074a-4576-8e9c-a5e8d29952c7" providerId="ADAL" clId="{BB806AEA-5263-4740-94D4-8DC3603AB099}" dt="2024-09-24T10:07:09.855" v="16" actId="790"/>
          <ac:spMkLst>
            <pc:docMk/>
            <pc:sldMk cId="2955337167" sldId="368"/>
            <ac:spMk id="3" creationId="{D1A520C5-F46C-C76F-F7C1-941926DD2006}"/>
          </ac:spMkLst>
        </pc:spChg>
        <pc:spChg chg="mod">
          <ac:chgData name="Kuula Anna-Stina" userId="7268a26c-074a-4576-8e9c-a5e8d29952c7" providerId="ADAL" clId="{BB806AEA-5263-4740-94D4-8DC3603AB099}" dt="2024-09-24T10:06:38.127" v="14" actId="962"/>
          <ac:spMkLst>
            <pc:docMk/>
            <pc:sldMk cId="2955337167" sldId="368"/>
            <ac:spMk id="5" creationId="{A654FBF6-1510-7D40-5A6A-DCF35F8B8ABB}"/>
          </ac:spMkLst>
        </pc:spChg>
      </pc:sldChg>
    </pc:docChg>
  </pc:docChgLst>
  <pc:docChgLst>
    <pc:chgData name="Kauniskangas, Laura" userId="S::laura.s.kauniskangas_jyu.fi#ext#@jamkstudent.onmicrosoft.com::a165036b-8202-4cfb-a3e6-0f3197625562" providerId="AD" clId="Web-{7A1476F5-1916-FA4B-DE5F-DD88EF21DEAB}"/>
    <pc:docChg chg="modSld">
      <pc:chgData name="Kauniskangas, Laura" userId="S::laura.s.kauniskangas_jyu.fi#ext#@jamkstudent.onmicrosoft.com::a165036b-8202-4cfb-a3e6-0f3197625562" providerId="AD" clId="Web-{7A1476F5-1916-FA4B-DE5F-DD88EF21DEAB}" dt="2024-06-20T13:00:58.893" v="2" actId="20577"/>
      <pc:docMkLst>
        <pc:docMk/>
      </pc:docMkLst>
      <pc:sldChg chg="modSp">
        <pc:chgData name="Kauniskangas, Laura" userId="S::laura.s.kauniskangas_jyu.fi#ext#@jamkstudent.onmicrosoft.com::a165036b-8202-4cfb-a3e6-0f3197625562" providerId="AD" clId="Web-{7A1476F5-1916-FA4B-DE5F-DD88EF21DEAB}" dt="2024-06-20T13:00:58.893" v="2" actId="20577"/>
        <pc:sldMkLst>
          <pc:docMk/>
          <pc:sldMk cId="2955337167" sldId="368"/>
        </pc:sldMkLst>
        <pc:spChg chg="mod">
          <ac:chgData name="Kauniskangas, Laura" userId="S::laura.s.kauniskangas_jyu.fi#ext#@jamkstudent.onmicrosoft.com::a165036b-8202-4cfb-a3e6-0f3197625562" providerId="AD" clId="Web-{7A1476F5-1916-FA4B-DE5F-DD88EF21DEAB}" dt="2024-06-20T13:00:58.893" v="2" actId="20577"/>
          <ac:spMkLst>
            <pc:docMk/>
            <pc:sldMk cId="2955337167" sldId="368"/>
            <ac:spMk id="2" creationId="{F1CAB891-C54B-CD76-11A6-4659F0D5C4A6}"/>
          </ac:spMkLst>
        </pc:spChg>
      </pc:sldChg>
    </pc:docChg>
  </pc:docChgLst>
  <pc:docChgLst>
    <pc:chgData name="Kauniskangas, Laura" userId="06c73097-fbd1-4cb6-9290-b7a7f62f5988" providerId="ADAL" clId="{6366FE2D-16EC-45F8-9D3D-B56866A6895C}"/>
    <pc:docChg chg="undo redo custSel modSld">
      <pc:chgData name="Kauniskangas, Laura" userId="06c73097-fbd1-4cb6-9290-b7a7f62f5988" providerId="ADAL" clId="{6366FE2D-16EC-45F8-9D3D-B56866A6895C}" dt="2024-06-20T07:26:46.510" v="4042"/>
      <pc:docMkLst>
        <pc:docMk/>
      </pc:docMkLst>
      <pc:sldChg chg="delCm">
        <pc:chgData name="Kauniskangas, Laura" userId="06c73097-fbd1-4cb6-9290-b7a7f62f5988" providerId="ADAL" clId="{6366FE2D-16EC-45F8-9D3D-B56866A6895C}" dt="2024-06-18T11:48:21.229" v="0"/>
        <pc:sldMkLst>
          <pc:docMk/>
          <pc:sldMk cId="1321143066" sldId="299"/>
        </pc:sldMkLst>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6366FE2D-16EC-45F8-9D3D-B56866A6895C}" dt="2024-06-18T11:48:21.229" v="0"/>
              <pc2:cmMkLst xmlns:pc2="http://schemas.microsoft.com/office/powerpoint/2019/9/main/command">
                <pc:docMk/>
                <pc:sldMk cId="1321143066" sldId="299"/>
                <pc2:cmMk id="{823B54D9-1325-4570-B033-6C193C6F4AC8}"/>
              </pc2:cmMkLst>
            </pc226:cmChg>
          </p:ext>
        </pc:extLst>
      </pc:sldChg>
      <pc:sldChg chg="modSp mod delCm modCm modNotesTx">
        <pc:chgData name="Kauniskangas, Laura" userId="06c73097-fbd1-4cb6-9290-b7a7f62f5988" providerId="ADAL" clId="{6366FE2D-16EC-45F8-9D3D-B56866A6895C}" dt="2024-06-18T12:01:58.964" v="923"/>
        <pc:sldMkLst>
          <pc:docMk/>
          <pc:sldMk cId="1033770411" sldId="310"/>
        </pc:sldMkLst>
        <pc:spChg chg="mod">
          <ac:chgData name="Kauniskangas, Laura" userId="06c73097-fbd1-4cb6-9290-b7a7f62f5988" providerId="ADAL" clId="{6366FE2D-16EC-45F8-9D3D-B56866A6895C}" dt="2024-06-18T11:50:19.053" v="5" actId="20577"/>
          <ac:spMkLst>
            <pc:docMk/>
            <pc:sldMk cId="1033770411" sldId="310"/>
            <ac:spMk id="2" creationId="{9D41F67C-C7D7-3C66-2B1D-E2BDD18B2A0D}"/>
          </ac:spMkLst>
        </pc:spChg>
        <pc:extLst>
          <p:ext xmlns:p="http://schemas.openxmlformats.org/presentationml/2006/main" uri="{D6D511B9-2390-475A-947B-AFAB55BFBCF1}">
            <pc226:cmChg xmlns:pc226="http://schemas.microsoft.com/office/powerpoint/2022/06/main/command" chg="del mod">
              <pc226:chgData name="Kauniskangas, Laura" userId="06c73097-fbd1-4cb6-9290-b7a7f62f5988" providerId="ADAL" clId="{6366FE2D-16EC-45F8-9D3D-B56866A6895C}" dt="2024-06-18T12:00:52.265" v="890"/>
              <pc2:cmMkLst xmlns:pc2="http://schemas.microsoft.com/office/powerpoint/2019/9/main/command">
                <pc:docMk/>
                <pc:sldMk cId="1033770411" sldId="310"/>
                <pc2:cmMk id="{45916B2A-BCE1-4ACC-A82E-6DFDE7961DD5}"/>
              </pc2:cmMkLst>
            </pc226:cmChg>
            <pc226:cmChg xmlns:pc226="http://schemas.microsoft.com/office/powerpoint/2022/06/main/command" chg="del">
              <pc226:chgData name="Kauniskangas, Laura" userId="06c73097-fbd1-4cb6-9290-b7a7f62f5988" providerId="ADAL" clId="{6366FE2D-16EC-45F8-9D3D-B56866A6895C}" dt="2024-06-18T12:01:58.964" v="923"/>
              <pc2:cmMkLst xmlns:pc2="http://schemas.microsoft.com/office/powerpoint/2019/9/main/command">
                <pc:docMk/>
                <pc:sldMk cId="1033770411" sldId="310"/>
                <pc2:cmMk id="{9C4A60A9-CE0B-4517-A9B7-9E2CD8A08892}"/>
              </pc2:cmMkLst>
            </pc226:cmChg>
          </p:ext>
        </pc:extLst>
      </pc:sldChg>
      <pc:sldChg chg="addSp modSp mod delCm modCm">
        <pc:chgData name="Kauniskangas, Laura" userId="06c73097-fbd1-4cb6-9290-b7a7f62f5988" providerId="ADAL" clId="{6366FE2D-16EC-45F8-9D3D-B56866A6895C}" dt="2024-06-20T07:25:53.529" v="4035" actId="962"/>
        <pc:sldMkLst>
          <pc:docMk/>
          <pc:sldMk cId="2100560224" sldId="311"/>
        </pc:sldMkLst>
        <pc:spChg chg="mod">
          <ac:chgData name="Kauniskangas, Laura" userId="06c73097-fbd1-4cb6-9290-b7a7f62f5988" providerId="ADAL" clId="{6366FE2D-16EC-45F8-9D3D-B56866A6895C}" dt="2024-06-18T12:09:20.550" v="947" actId="27636"/>
          <ac:spMkLst>
            <pc:docMk/>
            <pc:sldMk cId="2100560224" sldId="311"/>
            <ac:spMk id="2" creationId="{1ACF52EC-E8AB-70DB-685B-E1E8892548E8}"/>
          </ac:spMkLst>
        </pc:spChg>
        <pc:spChg chg="add mod">
          <ac:chgData name="Kauniskangas, Laura" userId="06c73097-fbd1-4cb6-9290-b7a7f62f5988" providerId="ADAL" clId="{6366FE2D-16EC-45F8-9D3D-B56866A6895C}" dt="2024-06-20T07:25:38.153" v="4034" actId="962"/>
          <ac:spMkLst>
            <pc:docMk/>
            <pc:sldMk cId="2100560224" sldId="311"/>
            <ac:spMk id="4" creationId="{FB2415A3-7166-3164-6594-E9B03BC3907D}"/>
          </ac:spMkLst>
        </pc:spChg>
        <pc:spChg chg="mod">
          <ac:chgData name="Kauniskangas, Laura" userId="06c73097-fbd1-4cb6-9290-b7a7f62f5988" providerId="ADAL" clId="{6366FE2D-16EC-45F8-9D3D-B56866A6895C}" dt="2024-06-18T12:10:39.383" v="956" actId="164"/>
          <ac:spMkLst>
            <pc:docMk/>
            <pc:sldMk cId="2100560224" sldId="311"/>
            <ac:spMk id="7" creationId="{F6DBB2E0-B25D-72FA-B28D-ADDF2C3CE808}"/>
          </ac:spMkLst>
        </pc:spChg>
        <pc:grpChg chg="add mod">
          <ac:chgData name="Kauniskangas, Laura" userId="06c73097-fbd1-4cb6-9290-b7a7f62f5988" providerId="ADAL" clId="{6366FE2D-16EC-45F8-9D3D-B56866A6895C}" dt="2024-06-20T07:25:53.529" v="4035" actId="962"/>
          <ac:grpSpMkLst>
            <pc:docMk/>
            <pc:sldMk cId="2100560224" sldId="311"/>
            <ac:grpSpMk id="8" creationId="{77C28926-2B0A-56E4-B8A7-5D2A23B372D6}"/>
          </ac:grpSpMkLst>
        </pc:grpChg>
        <pc:extLst>
          <p:ext xmlns:p="http://schemas.openxmlformats.org/presentationml/2006/main" uri="{D6D511B9-2390-475A-947B-AFAB55BFBCF1}">
            <pc226:cmChg xmlns:pc226="http://schemas.microsoft.com/office/powerpoint/2022/06/main/command" chg="del mod">
              <pc226:chgData name="Kauniskangas, Laura" userId="06c73097-fbd1-4cb6-9290-b7a7f62f5988" providerId="ADAL" clId="{6366FE2D-16EC-45F8-9D3D-B56866A6895C}" dt="2024-06-18T12:02:53.469" v="925"/>
              <pc2:cmMkLst xmlns:pc2="http://schemas.microsoft.com/office/powerpoint/2019/9/main/command">
                <pc:docMk/>
                <pc:sldMk cId="2100560224" sldId="311"/>
                <pc2:cmMk id="{761082F6-A8F3-48F8-8B73-1193AFA679F3}"/>
              </pc2:cmMkLst>
            </pc226:cmChg>
          </p:ext>
        </pc:extLst>
      </pc:sldChg>
      <pc:sldChg chg="modSp mod delCm modCm">
        <pc:chgData name="Kauniskangas, Laura" userId="06c73097-fbd1-4cb6-9290-b7a7f62f5988" providerId="ADAL" clId="{6366FE2D-16EC-45F8-9D3D-B56866A6895C}" dt="2024-06-18T12:35:28.867" v="1463" actId="20577"/>
        <pc:sldMkLst>
          <pc:docMk/>
          <pc:sldMk cId="1450921344" sldId="312"/>
        </pc:sldMkLst>
        <pc:spChg chg="mod">
          <ac:chgData name="Kauniskangas, Laura" userId="06c73097-fbd1-4cb6-9290-b7a7f62f5988" providerId="ADAL" clId="{6366FE2D-16EC-45F8-9D3D-B56866A6895C}" dt="2024-06-18T12:35:28.867" v="1463" actId="20577"/>
          <ac:spMkLst>
            <pc:docMk/>
            <pc:sldMk cId="1450921344" sldId="312"/>
            <ac:spMk id="2" creationId="{B8EFBB44-6649-331D-4196-6964F4496BEC}"/>
          </ac:spMkLst>
        </pc:spChg>
        <pc:extLst>
          <p:ext xmlns:p="http://schemas.openxmlformats.org/presentationml/2006/main" uri="{D6D511B9-2390-475A-947B-AFAB55BFBCF1}">
            <pc226:cmChg xmlns:pc226="http://schemas.microsoft.com/office/powerpoint/2022/06/main/command" chg="del mod">
              <pc226:chgData name="Kauniskangas, Laura" userId="06c73097-fbd1-4cb6-9290-b7a7f62f5988" providerId="ADAL" clId="{6366FE2D-16EC-45F8-9D3D-B56866A6895C}" dt="2024-06-18T12:22:01.293" v="960"/>
              <pc2:cmMkLst xmlns:pc2="http://schemas.microsoft.com/office/powerpoint/2019/9/main/command">
                <pc:docMk/>
                <pc:sldMk cId="1450921344" sldId="312"/>
                <pc2:cmMk id="{5CAF6379-23BF-4BA1-81F6-6ABFE733E73B}"/>
              </pc2:cmMkLst>
            </pc226:cmChg>
          </p:ext>
        </pc:extLst>
      </pc:sldChg>
      <pc:sldChg chg="modSp mod modNotesTx">
        <pc:chgData name="Kauniskangas, Laura" userId="06c73097-fbd1-4cb6-9290-b7a7f62f5988" providerId="ADAL" clId="{6366FE2D-16EC-45F8-9D3D-B56866A6895C}" dt="2024-06-18T13:36:56.918" v="3214" actId="20577"/>
        <pc:sldMkLst>
          <pc:docMk/>
          <pc:sldMk cId="774114457" sldId="313"/>
        </pc:sldMkLst>
        <pc:spChg chg="mod">
          <ac:chgData name="Kauniskangas, Laura" userId="06c73097-fbd1-4cb6-9290-b7a7f62f5988" providerId="ADAL" clId="{6366FE2D-16EC-45F8-9D3D-B56866A6895C}" dt="2024-06-18T13:17:35.794" v="1990" actId="20577"/>
          <ac:spMkLst>
            <pc:docMk/>
            <pc:sldMk cId="774114457" sldId="313"/>
            <ac:spMk id="2" creationId="{DBB9FAE5-A8CA-21C7-F51B-66EE9307DA86}"/>
          </ac:spMkLst>
        </pc:spChg>
      </pc:sldChg>
      <pc:sldChg chg="modSp mod addCm delCm">
        <pc:chgData name="Kauniskangas, Laura" userId="06c73097-fbd1-4cb6-9290-b7a7f62f5988" providerId="ADAL" clId="{6366FE2D-16EC-45F8-9D3D-B56866A6895C}" dt="2024-06-20T07:04:46.766" v="3577" actId="14100"/>
        <pc:sldMkLst>
          <pc:docMk/>
          <pc:sldMk cId="1060655978" sldId="338"/>
        </pc:sldMkLst>
        <pc:spChg chg="mod">
          <ac:chgData name="Kauniskangas, Laura" userId="06c73097-fbd1-4cb6-9290-b7a7f62f5988" providerId="ADAL" clId="{6366FE2D-16EC-45F8-9D3D-B56866A6895C}" dt="2024-06-20T07:04:46.766" v="3577" actId="14100"/>
          <ac:spMkLst>
            <pc:docMk/>
            <pc:sldMk cId="1060655978" sldId="338"/>
            <ac:spMk id="6" creationId="{C904FA66-66D9-B967-5211-A8229D76FD46}"/>
          </ac:spMkLst>
        </pc:spChg>
        <pc:extLst>
          <p:ext xmlns:p="http://schemas.openxmlformats.org/presentationml/2006/main" uri="{D6D511B9-2390-475A-947B-AFAB55BFBCF1}">
            <pc226:cmChg xmlns:pc226="http://schemas.microsoft.com/office/powerpoint/2022/06/main/command" chg="add del">
              <pc226:chgData name="Kauniskangas, Laura" userId="06c73097-fbd1-4cb6-9290-b7a7f62f5988" providerId="ADAL" clId="{6366FE2D-16EC-45F8-9D3D-B56866A6895C}" dt="2024-06-20T07:02:41.729" v="3505"/>
              <pc2:cmMkLst xmlns:pc2="http://schemas.microsoft.com/office/powerpoint/2019/9/main/command">
                <pc:docMk/>
                <pc:sldMk cId="1060655978" sldId="338"/>
                <pc2:cmMk id="{B7E4C4BC-6D64-47A0-8F6A-104019C020A7}"/>
              </pc2:cmMkLst>
            </pc226:cmChg>
          </p:ext>
        </pc:extLst>
      </pc:sldChg>
      <pc:sldChg chg="modSp mod delCm">
        <pc:chgData name="Kauniskangas, Laura" userId="06c73097-fbd1-4cb6-9290-b7a7f62f5988" providerId="ADAL" clId="{6366FE2D-16EC-45F8-9D3D-B56866A6895C}" dt="2024-06-20T07:08:55.692" v="3625" actId="20577"/>
        <pc:sldMkLst>
          <pc:docMk/>
          <pc:sldMk cId="553013930" sldId="344"/>
        </pc:sldMkLst>
        <pc:spChg chg="mod">
          <ac:chgData name="Kauniskangas, Laura" userId="06c73097-fbd1-4cb6-9290-b7a7f62f5988" providerId="ADAL" clId="{6366FE2D-16EC-45F8-9D3D-B56866A6895C}" dt="2024-06-20T07:08:55.692" v="3625" actId="20577"/>
          <ac:spMkLst>
            <pc:docMk/>
            <pc:sldMk cId="553013930" sldId="344"/>
            <ac:spMk id="2" creationId="{807B6796-81D1-AA66-8280-9E36DA78E38C}"/>
          </ac:spMkLst>
        </pc:spChg>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6366FE2D-16EC-45F8-9D3D-B56866A6895C}" dt="2024-06-18T13:53:21.054" v="3449"/>
              <pc2:cmMkLst xmlns:pc2="http://schemas.microsoft.com/office/powerpoint/2019/9/main/command">
                <pc:docMk/>
                <pc:sldMk cId="553013930" sldId="344"/>
                <pc2:cmMk id="{26872C49-45B0-48E2-9B47-32CFC45D6621}"/>
              </pc2:cmMkLst>
            </pc226:cmChg>
          </p:ext>
        </pc:extLst>
      </pc:sldChg>
      <pc:sldChg chg="modSp mod">
        <pc:chgData name="Kauniskangas, Laura" userId="06c73097-fbd1-4cb6-9290-b7a7f62f5988" providerId="ADAL" clId="{6366FE2D-16EC-45F8-9D3D-B56866A6895C}" dt="2024-06-20T07:15:08.575" v="3658" actId="20577"/>
        <pc:sldMkLst>
          <pc:docMk/>
          <pc:sldMk cId="2756598424" sldId="347"/>
        </pc:sldMkLst>
        <pc:spChg chg="mod">
          <ac:chgData name="Kauniskangas, Laura" userId="06c73097-fbd1-4cb6-9290-b7a7f62f5988" providerId="ADAL" clId="{6366FE2D-16EC-45F8-9D3D-B56866A6895C}" dt="2024-06-20T07:15:08.575" v="3658" actId="20577"/>
          <ac:spMkLst>
            <pc:docMk/>
            <pc:sldMk cId="2756598424" sldId="347"/>
            <ac:spMk id="2" creationId="{BFB27A7F-7AAF-8D3E-721E-13F749193918}"/>
          </ac:spMkLst>
        </pc:spChg>
      </pc:sldChg>
      <pc:sldChg chg="modSp mod delCm modCm">
        <pc:chgData name="Kauniskangas, Laura" userId="06c73097-fbd1-4cb6-9290-b7a7f62f5988" providerId="ADAL" clId="{6366FE2D-16EC-45F8-9D3D-B56866A6895C}" dt="2024-06-20T07:23:31.475" v="3923" actId="1076"/>
        <pc:sldMkLst>
          <pc:docMk/>
          <pc:sldMk cId="3011519764" sldId="349"/>
        </pc:sldMkLst>
        <pc:spChg chg="mod">
          <ac:chgData name="Kauniskangas, Laura" userId="06c73097-fbd1-4cb6-9290-b7a7f62f5988" providerId="ADAL" clId="{6366FE2D-16EC-45F8-9D3D-B56866A6895C}" dt="2024-06-20T07:23:18.693" v="3922" actId="20577"/>
          <ac:spMkLst>
            <pc:docMk/>
            <pc:sldMk cId="3011519764" sldId="349"/>
            <ac:spMk id="2" creationId="{75CF40FE-CC8F-C26D-DB82-DAC71F9417FC}"/>
          </ac:spMkLst>
        </pc:spChg>
        <pc:spChg chg="mod">
          <ac:chgData name="Kauniskangas, Laura" userId="06c73097-fbd1-4cb6-9290-b7a7f62f5988" providerId="ADAL" clId="{6366FE2D-16EC-45F8-9D3D-B56866A6895C}" dt="2024-06-20T07:23:31.475" v="3923" actId="1076"/>
          <ac:spMkLst>
            <pc:docMk/>
            <pc:sldMk cId="3011519764" sldId="349"/>
            <ac:spMk id="3" creationId="{29DDF37A-A42C-9DBE-3FE7-D32C9098F404}"/>
          </ac:spMkLst>
        </pc:spChg>
        <pc:extLst>
          <p:ext xmlns:p="http://schemas.openxmlformats.org/presentationml/2006/main" uri="{D6D511B9-2390-475A-947B-AFAB55BFBCF1}">
            <pc226:cmChg xmlns:pc226="http://schemas.microsoft.com/office/powerpoint/2022/06/main/command" chg="del mod">
              <pc226:chgData name="Kauniskangas, Laura" userId="06c73097-fbd1-4cb6-9290-b7a7f62f5988" providerId="ADAL" clId="{6366FE2D-16EC-45F8-9D3D-B56866A6895C}" dt="2024-06-20T07:20:38.599" v="3825"/>
              <pc2:cmMkLst xmlns:pc2="http://schemas.microsoft.com/office/powerpoint/2019/9/main/command">
                <pc:docMk/>
                <pc:sldMk cId="3011519764" sldId="349"/>
                <pc2:cmMk id="{54094132-5F46-4C00-BA78-226C82047809}"/>
              </pc2:cmMkLst>
            </pc226:cmChg>
          </p:ext>
        </pc:extLst>
      </pc:sldChg>
      <pc:sldChg chg="modSp mod delCm modCm">
        <pc:chgData name="Kauniskangas, Laura" userId="06c73097-fbd1-4cb6-9290-b7a7f62f5988" providerId="ADAL" clId="{6366FE2D-16EC-45F8-9D3D-B56866A6895C}" dt="2024-06-18T13:45:44.998" v="3448" actId="20577"/>
        <pc:sldMkLst>
          <pc:docMk/>
          <pc:sldMk cId="117764367" sldId="351"/>
        </pc:sldMkLst>
        <pc:spChg chg="mod">
          <ac:chgData name="Kauniskangas, Laura" userId="06c73097-fbd1-4cb6-9290-b7a7f62f5988" providerId="ADAL" clId="{6366FE2D-16EC-45F8-9D3D-B56866A6895C}" dt="2024-06-18T13:45:44.998" v="3448" actId="20577"/>
          <ac:spMkLst>
            <pc:docMk/>
            <pc:sldMk cId="117764367" sldId="351"/>
            <ac:spMk id="2" creationId="{320AEC72-5E18-318E-70D3-61969310DB22}"/>
          </ac:spMkLst>
        </pc:spChg>
        <pc:extLst>
          <p:ext xmlns:p="http://schemas.openxmlformats.org/presentationml/2006/main" uri="{D6D511B9-2390-475A-947B-AFAB55BFBCF1}">
            <pc226:cmChg xmlns:pc226="http://schemas.microsoft.com/office/powerpoint/2022/06/main/command" chg="del mod">
              <pc226:chgData name="Kauniskangas, Laura" userId="06c73097-fbd1-4cb6-9290-b7a7f62f5988" providerId="ADAL" clId="{6366FE2D-16EC-45F8-9D3D-B56866A6895C}" dt="2024-06-18T13:42:03.548" v="3221"/>
              <pc2:cmMkLst xmlns:pc2="http://schemas.microsoft.com/office/powerpoint/2019/9/main/command">
                <pc:docMk/>
                <pc:sldMk cId="117764367" sldId="351"/>
                <pc2:cmMk id="{7FBE24A3-FBA2-43A0-B910-D81A8324BF50}"/>
              </pc2:cmMkLst>
            </pc226:cmChg>
            <pc226:cmChg xmlns:pc226="http://schemas.microsoft.com/office/powerpoint/2022/06/main/command" chg="del mod">
              <pc226:chgData name="Kauniskangas, Laura" userId="06c73097-fbd1-4cb6-9290-b7a7f62f5988" providerId="ADAL" clId="{6366FE2D-16EC-45F8-9D3D-B56866A6895C}" dt="2024-06-18T13:42:57.879" v="3255"/>
              <pc2:cmMkLst xmlns:pc2="http://schemas.microsoft.com/office/powerpoint/2019/9/main/command">
                <pc:docMk/>
                <pc:sldMk cId="117764367" sldId="351"/>
                <pc2:cmMk id="{133FCCFB-5B69-4D2B-8CD3-4D757BE698AA}"/>
              </pc2:cmMkLst>
            </pc226:cmChg>
          </p:ext>
        </pc:extLst>
      </pc:sldChg>
      <pc:sldChg chg="modSp mod">
        <pc:chgData name="Kauniskangas, Laura" userId="06c73097-fbd1-4cb6-9290-b7a7f62f5988" providerId="ADAL" clId="{6366FE2D-16EC-45F8-9D3D-B56866A6895C}" dt="2024-06-20T07:12:50.713" v="3626" actId="20577"/>
        <pc:sldMkLst>
          <pc:docMk/>
          <pc:sldMk cId="1304703413" sldId="354"/>
        </pc:sldMkLst>
        <pc:spChg chg="mod">
          <ac:chgData name="Kauniskangas, Laura" userId="06c73097-fbd1-4cb6-9290-b7a7f62f5988" providerId="ADAL" clId="{6366FE2D-16EC-45F8-9D3D-B56866A6895C}" dt="2024-06-20T07:12:50.713" v="3626" actId="20577"/>
          <ac:spMkLst>
            <pc:docMk/>
            <pc:sldMk cId="1304703413" sldId="354"/>
            <ac:spMk id="2" creationId="{753A3864-BD9B-5A2B-3E9D-A2000CF61DC7}"/>
          </ac:spMkLst>
        </pc:spChg>
      </pc:sldChg>
      <pc:sldChg chg="modSp mod delCm">
        <pc:chgData name="Kauniskangas, Laura" userId="06c73097-fbd1-4cb6-9290-b7a7f62f5988" providerId="ADAL" clId="{6366FE2D-16EC-45F8-9D3D-B56866A6895C}" dt="2024-06-18T12:37:51.864" v="1575" actId="20577"/>
        <pc:sldMkLst>
          <pc:docMk/>
          <pc:sldMk cId="1137799716" sldId="361"/>
        </pc:sldMkLst>
        <pc:spChg chg="mod">
          <ac:chgData name="Kauniskangas, Laura" userId="06c73097-fbd1-4cb6-9290-b7a7f62f5988" providerId="ADAL" clId="{6366FE2D-16EC-45F8-9D3D-B56866A6895C}" dt="2024-06-18T12:37:51.864" v="1575" actId="20577"/>
          <ac:spMkLst>
            <pc:docMk/>
            <pc:sldMk cId="1137799716" sldId="361"/>
            <ac:spMk id="15" creationId="{7878A64E-FC0B-1C9D-B107-C6CFCCF43D23}"/>
          </ac:spMkLst>
        </pc:spChg>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6366FE2D-16EC-45F8-9D3D-B56866A6895C}" dt="2024-06-18T12:37:44.681" v="1567"/>
              <pc2:cmMkLst xmlns:pc2="http://schemas.microsoft.com/office/powerpoint/2019/9/main/command">
                <pc:docMk/>
                <pc:sldMk cId="1137799716" sldId="361"/>
                <pc2:cmMk id="{FA116753-5689-4EC9-90AA-129585C0697F}"/>
              </pc2:cmMkLst>
            </pc226:cmChg>
          </p:ext>
        </pc:extLst>
      </pc:sldChg>
      <pc:sldChg chg="addSp modSp mod delCm">
        <pc:chgData name="Kauniskangas, Laura" userId="06c73097-fbd1-4cb6-9290-b7a7f62f5988" providerId="ADAL" clId="{6366FE2D-16EC-45F8-9D3D-B56866A6895C}" dt="2024-06-20T07:26:46.510" v="4042"/>
        <pc:sldMkLst>
          <pc:docMk/>
          <pc:sldMk cId="3948726144" sldId="362"/>
        </pc:sldMkLst>
        <pc:spChg chg="mod">
          <ac:chgData name="Kauniskangas, Laura" userId="06c73097-fbd1-4cb6-9290-b7a7f62f5988" providerId="ADAL" clId="{6366FE2D-16EC-45F8-9D3D-B56866A6895C}" dt="2024-06-20T07:26:37.628" v="4041" actId="1076"/>
          <ac:spMkLst>
            <pc:docMk/>
            <pc:sldMk cId="3948726144" sldId="362"/>
            <ac:spMk id="15" creationId="{FD2A3BC4-568E-ED6A-E589-F1E3FDCE7E49}"/>
          </ac:spMkLst>
        </pc:spChg>
        <pc:picChg chg="add mod">
          <ac:chgData name="Kauniskangas, Laura" userId="06c73097-fbd1-4cb6-9290-b7a7f62f5988" providerId="ADAL" clId="{6366FE2D-16EC-45F8-9D3D-B56866A6895C}" dt="2024-06-20T07:26:32.813" v="4040" actId="1076"/>
          <ac:picMkLst>
            <pc:docMk/>
            <pc:sldMk cId="3948726144" sldId="362"/>
            <ac:picMk id="4" creationId="{1281BA21-605D-B29E-6938-8F96AED19DFD}"/>
          </ac:picMkLst>
        </pc:picChg>
        <pc:extLst>
          <p:ext xmlns:p="http://schemas.openxmlformats.org/presentationml/2006/main" uri="{D6D511B9-2390-475A-947B-AFAB55BFBCF1}">
            <pc226:cmChg xmlns:pc226="http://schemas.microsoft.com/office/powerpoint/2022/06/main/command" chg="del">
              <pc226:chgData name="Kauniskangas, Laura" userId="06c73097-fbd1-4cb6-9290-b7a7f62f5988" providerId="ADAL" clId="{6366FE2D-16EC-45F8-9D3D-B56866A6895C}" dt="2024-06-20T07:26:46.510" v="4042"/>
              <pc2:cmMkLst xmlns:pc2="http://schemas.microsoft.com/office/powerpoint/2019/9/main/command">
                <pc:docMk/>
                <pc:sldMk cId="3948726144" sldId="362"/>
                <pc2:cmMk id="{8E7462B0-E322-4DAD-A3C4-F943AC236F61}"/>
              </pc2:cmMkLst>
            </pc226:cmChg>
          </p:ext>
        </pc:extLst>
      </pc:sldChg>
      <pc:sldChg chg="modSp mod">
        <pc:chgData name="Kauniskangas, Laura" userId="06c73097-fbd1-4cb6-9290-b7a7f62f5988" providerId="ADAL" clId="{6366FE2D-16EC-45F8-9D3D-B56866A6895C}" dt="2024-06-20T06:51:20.695" v="3488" actId="20577"/>
        <pc:sldMkLst>
          <pc:docMk/>
          <pc:sldMk cId="1297502605" sldId="367"/>
        </pc:sldMkLst>
        <pc:spChg chg="mod">
          <ac:chgData name="Kauniskangas, Laura" userId="06c73097-fbd1-4cb6-9290-b7a7f62f5988" providerId="ADAL" clId="{6366FE2D-16EC-45F8-9D3D-B56866A6895C}" dt="2024-06-20T06:51:20.695" v="3488" actId="20577"/>
          <ac:spMkLst>
            <pc:docMk/>
            <pc:sldMk cId="1297502605" sldId="367"/>
            <ac:spMk id="2" creationId="{28D14A1B-BADD-AD60-9B85-0344DE31B8D0}"/>
          </ac:spMkLst>
        </pc:spChg>
      </pc:sldChg>
    </pc:docChg>
  </pc:docChgLst>
  <pc:docChgLst>
    <pc:chgData name="Kauniskangas, Laura" userId="S::lasukaun@jyu.fi::06c73097-fbd1-4cb6-9290-b7a7f62f5988" providerId="AD" clId="Web-{BD2626BC-DE23-40CC-B98D-11F2DDE96BEE}"/>
    <pc:docChg chg="modSld">
      <pc:chgData name="Kauniskangas, Laura" userId="S::lasukaun@jyu.fi::06c73097-fbd1-4cb6-9290-b7a7f62f5988" providerId="AD" clId="Web-{BD2626BC-DE23-40CC-B98D-11F2DDE96BEE}" dt="2024-04-17T13:22:15.807" v="0"/>
      <pc:docMkLst>
        <pc:docMk/>
      </pc:docMkLst>
      <pc:sldChg chg="delSp">
        <pc:chgData name="Kauniskangas, Laura" userId="S::lasukaun@jyu.fi::06c73097-fbd1-4cb6-9290-b7a7f62f5988" providerId="AD" clId="Web-{BD2626BC-DE23-40CC-B98D-11F2DDE96BEE}" dt="2024-04-17T13:22:15.807" v="0"/>
        <pc:sldMkLst>
          <pc:docMk/>
          <pc:sldMk cId="3948726144" sldId="362"/>
        </pc:sldMkLst>
        <pc:picChg chg="del">
          <ac:chgData name="Kauniskangas, Laura" userId="S::lasukaun@jyu.fi::06c73097-fbd1-4cb6-9290-b7a7f62f5988" providerId="AD" clId="Web-{BD2626BC-DE23-40CC-B98D-11F2DDE96BEE}" dt="2024-04-17T13:22:15.807" v="0"/>
          <ac:picMkLst>
            <pc:docMk/>
            <pc:sldMk cId="3948726144" sldId="362"/>
            <ac:picMk id="6" creationId="{10667F4F-E8BE-EE1A-5A09-9071EFD9E9AC}"/>
          </ac:picMkLst>
        </pc:picChg>
      </pc:sldChg>
    </pc:docChg>
  </pc:docChgLst>
  <pc:docChgLst>
    <pc:chgData name="Kauniskangas, Laura" userId="S::laura.s.kauniskangas_jyu.fi#ext#@jamkstudent.onmicrosoft.com::a165036b-8202-4cfb-a3e6-0f3197625562" providerId="AD" clId="Web-{B1DF4EF0-DFA8-BA3A-6E23-27984560A988}"/>
    <pc:docChg chg="modSld">
      <pc:chgData name="Kauniskangas, Laura" userId="S::laura.s.kauniskangas_jyu.fi#ext#@jamkstudent.onmicrosoft.com::a165036b-8202-4cfb-a3e6-0f3197625562" providerId="AD" clId="Web-{B1DF4EF0-DFA8-BA3A-6E23-27984560A988}" dt="2024-09-20T08:24:10.646" v="195" actId="20577"/>
      <pc:docMkLst>
        <pc:docMk/>
      </pc:docMkLst>
      <pc:sldChg chg="modSp">
        <pc:chgData name="Kauniskangas, Laura" userId="S::laura.s.kauniskangas_jyu.fi#ext#@jamkstudent.onmicrosoft.com::a165036b-8202-4cfb-a3e6-0f3197625562" providerId="AD" clId="Web-{B1DF4EF0-DFA8-BA3A-6E23-27984560A988}" dt="2024-09-20T08:24:10.646" v="195" actId="20577"/>
        <pc:sldMkLst>
          <pc:docMk/>
          <pc:sldMk cId="2861842727" sldId="329"/>
        </pc:sldMkLst>
        <pc:spChg chg="mod">
          <ac:chgData name="Kauniskangas, Laura" userId="S::laura.s.kauniskangas_jyu.fi#ext#@jamkstudent.onmicrosoft.com::a165036b-8202-4cfb-a3e6-0f3197625562" providerId="AD" clId="Web-{B1DF4EF0-DFA8-BA3A-6E23-27984560A988}" dt="2024-09-20T08:24:10.646" v="195" actId="20577"/>
          <ac:spMkLst>
            <pc:docMk/>
            <pc:sldMk cId="2861842727" sldId="329"/>
            <ac:spMk id="2" creationId="{38C89D98-1EE2-092F-8F87-236F979C70A2}"/>
          </ac:spMkLst>
        </pc:spChg>
      </pc:sldChg>
      <pc:sldChg chg="modSp">
        <pc:chgData name="Kauniskangas, Laura" userId="S::laura.s.kauniskangas_jyu.fi#ext#@jamkstudent.onmicrosoft.com::a165036b-8202-4cfb-a3e6-0f3197625562" providerId="AD" clId="Web-{B1DF4EF0-DFA8-BA3A-6E23-27984560A988}" dt="2024-09-20T08:19:36.575" v="91" actId="20577"/>
        <pc:sldMkLst>
          <pc:docMk/>
          <pc:sldMk cId="4023707552" sldId="333"/>
        </pc:sldMkLst>
        <pc:spChg chg="mod">
          <ac:chgData name="Kauniskangas, Laura" userId="S::laura.s.kauniskangas_jyu.fi#ext#@jamkstudent.onmicrosoft.com::a165036b-8202-4cfb-a3e6-0f3197625562" providerId="AD" clId="Web-{B1DF4EF0-DFA8-BA3A-6E23-27984560A988}" dt="2024-09-20T08:19:36.575" v="91" actId="20577"/>
          <ac:spMkLst>
            <pc:docMk/>
            <pc:sldMk cId="4023707552" sldId="333"/>
            <ac:spMk id="2" creationId="{429BCB67-F426-260B-C6C2-4D58A8AA82BD}"/>
          </ac:spMkLst>
        </pc:spChg>
      </pc:sldChg>
      <pc:sldChg chg="modSp">
        <pc:chgData name="Kauniskangas, Laura" userId="S::laura.s.kauniskangas_jyu.fi#ext#@jamkstudent.onmicrosoft.com::a165036b-8202-4cfb-a3e6-0f3197625562" providerId="AD" clId="Web-{B1DF4EF0-DFA8-BA3A-6E23-27984560A988}" dt="2024-09-20T08:12:56.235" v="52" actId="20577"/>
        <pc:sldMkLst>
          <pc:docMk/>
          <pc:sldMk cId="117764367" sldId="351"/>
        </pc:sldMkLst>
        <pc:spChg chg="mod">
          <ac:chgData name="Kauniskangas, Laura" userId="S::laura.s.kauniskangas_jyu.fi#ext#@jamkstudent.onmicrosoft.com::a165036b-8202-4cfb-a3e6-0f3197625562" providerId="AD" clId="Web-{B1DF4EF0-DFA8-BA3A-6E23-27984560A988}" dt="2024-09-20T08:12:56.235" v="52" actId="20577"/>
          <ac:spMkLst>
            <pc:docMk/>
            <pc:sldMk cId="117764367" sldId="351"/>
            <ac:spMk id="2" creationId="{320AEC72-5E18-318E-70D3-61969310DB22}"/>
          </ac:spMkLst>
        </pc:spChg>
      </pc:sldChg>
    </pc:docChg>
  </pc:docChgLst>
  <pc:docChgLst>
    <pc:chgData name="Kauniskangas, Laura" userId="06c73097-fbd1-4cb6-9290-b7a7f62f5988" providerId="ADAL" clId="{884D6F3D-FBB0-411E-943B-94863B1E54FF}"/>
    <pc:docChg chg="custSel modSld">
      <pc:chgData name="Kauniskangas, Laura" userId="06c73097-fbd1-4cb6-9290-b7a7f62f5988" providerId="ADAL" clId="{884D6F3D-FBB0-411E-943B-94863B1E54FF}" dt="2024-09-20T08:34:11.573" v="326" actId="20577"/>
      <pc:docMkLst>
        <pc:docMk/>
      </pc:docMkLst>
      <pc:sldChg chg="modSp mod">
        <pc:chgData name="Kauniskangas, Laura" userId="06c73097-fbd1-4cb6-9290-b7a7f62f5988" providerId="ADAL" clId="{884D6F3D-FBB0-411E-943B-94863B1E54FF}" dt="2024-06-26T10:33:34.649" v="30" actId="20577"/>
        <pc:sldMkLst>
          <pc:docMk/>
          <pc:sldMk cId="1321143066" sldId="299"/>
        </pc:sldMkLst>
        <pc:spChg chg="mod">
          <ac:chgData name="Kauniskangas, Laura" userId="06c73097-fbd1-4cb6-9290-b7a7f62f5988" providerId="ADAL" clId="{884D6F3D-FBB0-411E-943B-94863B1E54FF}" dt="2024-06-26T10:33:34.649" v="30" actId="20577"/>
          <ac:spMkLst>
            <pc:docMk/>
            <pc:sldMk cId="1321143066" sldId="299"/>
            <ac:spMk id="3" creationId="{9200C9ED-0003-D80A-DEA0-65C56DE26490}"/>
          </ac:spMkLst>
        </pc:spChg>
      </pc:sldChg>
      <pc:sldChg chg="modSp mod modNotesTx">
        <pc:chgData name="Kauniskangas, Laura" userId="06c73097-fbd1-4cb6-9290-b7a7f62f5988" providerId="ADAL" clId="{884D6F3D-FBB0-411E-943B-94863B1E54FF}" dt="2024-09-20T08:30:09.218" v="308" actId="20577"/>
        <pc:sldMkLst>
          <pc:docMk/>
          <pc:sldMk cId="2861842727" sldId="329"/>
        </pc:sldMkLst>
        <pc:spChg chg="mod">
          <ac:chgData name="Kauniskangas, Laura" userId="06c73097-fbd1-4cb6-9290-b7a7f62f5988" providerId="ADAL" clId="{884D6F3D-FBB0-411E-943B-94863B1E54FF}" dt="2024-09-20T08:30:09.218" v="308" actId="20577"/>
          <ac:spMkLst>
            <pc:docMk/>
            <pc:sldMk cId="2861842727" sldId="329"/>
            <ac:spMk id="3" creationId="{BB9E8665-533E-4B83-26A2-364758AE4D09}"/>
          </ac:spMkLst>
        </pc:spChg>
      </pc:sldChg>
      <pc:sldChg chg="modSp mod">
        <pc:chgData name="Kauniskangas, Laura" userId="06c73097-fbd1-4cb6-9290-b7a7f62f5988" providerId="ADAL" clId="{884D6F3D-FBB0-411E-943B-94863B1E54FF}" dt="2024-09-20T08:34:11.573" v="326" actId="20577"/>
        <pc:sldMkLst>
          <pc:docMk/>
          <pc:sldMk cId="2756598424" sldId="347"/>
        </pc:sldMkLst>
        <pc:spChg chg="mod">
          <ac:chgData name="Kauniskangas, Laura" userId="06c73097-fbd1-4cb6-9290-b7a7f62f5988" providerId="ADAL" clId="{884D6F3D-FBB0-411E-943B-94863B1E54FF}" dt="2024-09-20T08:34:11.573" v="326" actId="20577"/>
          <ac:spMkLst>
            <pc:docMk/>
            <pc:sldMk cId="2756598424" sldId="347"/>
            <ac:spMk id="2" creationId="{BFB27A7F-7AAF-8D3E-721E-13F749193918}"/>
          </ac:spMkLst>
        </pc:spChg>
      </pc:sldChg>
      <pc:sldChg chg="modSp mod">
        <pc:chgData name="Kauniskangas, Laura" userId="06c73097-fbd1-4cb6-9290-b7a7f62f5988" providerId="ADAL" clId="{884D6F3D-FBB0-411E-943B-94863B1E54FF}" dt="2024-09-20T08:31:44.161" v="312" actId="20577"/>
        <pc:sldMkLst>
          <pc:docMk/>
          <pc:sldMk cId="1304703413" sldId="354"/>
        </pc:sldMkLst>
        <pc:spChg chg="mod">
          <ac:chgData name="Kauniskangas, Laura" userId="06c73097-fbd1-4cb6-9290-b7a7f62f5988" providerId="ADAL" clId="{884D6F3D-FBB0-411E-943B-94863B1E54FF}" dt="2024-09-20T08:31:44.161" v="312" actId="20577"/>
          <ac:spMkLst>
            <pc:docMk/>
            <pc:sldMk cId="1304703413" sldId="354"/>
            <ac:spMk id="2" creationId="{753A3864-BD9B-5A2B-3E9D-A2000CF61DC7}"/>
          </ac:spMkLst>
        </pc:spChg>
      </pc:sldChg>
      <pc:sldChg chg="delSp modSp mod">
        <pc:chgData name="Kauniskangas, Laura" userId="06c73097-fbd1-4cb6-9290-b7a7f62f5988" providerId="ADAL" clId="{884D6F3D-FBB0-411E-943B-94863B1E54FF}" dt="2024-06-26T11:04:33.172" v="175" actId="20577"/>
        <pc:sldMkLst>
          <pc:docMk/>
          <pc:sldMk cId="2955337167" sldId="368"/>
        </pc:sldMkLst>
        <pc:spChg chg="mod">
          <ac:chgData name="Kauniskangas, Laura" userId="06c73097-fbd1-4cb6-9290-b7a7f62f5988" providerId="ADAL" clId="{884D6F3D-FBB0-411E-943B-94863B1E54FF}" dt="2024-06-26T11:04:33.172" v="175" actId="20577"/>
          <ac:spMkLst>
            <pc:docMk/>
            <pc:sldMk cId="2955337167" sldId="368"/>
            <ac:spMk id="2" creationId="{F1CAB891-C54B-CD76-11A6-4659F0D5C4A6}"/>
          </ac:spMkLst>
        </pc:spChg>
        <pc:spChg chg="del">
          <ac:chgData name="Kauniskangas, Laura" userId="06c73097-fbd1-4cb6-9290-b7a7f62f5988" providerId="ADAL" clId="{884D6F3D-FBB0-411E-943B-94863B1E54FF}" dt="2024-06-26T10:49:54.898" v="83" actId="478"/>
          <ac:spMkLst>
            <pc:docMk/>
            <pc:sldMk cId="2955337167" sldId="368"/>
            <ac:spMk id="4" creationId="{7B3DBAE7-92D6-B91D-FDA1-E2C8D9E4F2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a:t>Maaperä on luontainen metaanin lähde hajotuksen vuoksi.</a:t>
            </a:r>
          </a:p>
          <a:p>
            <a:pPr marL="171450" indent="-171450">
              <a:buFont typeface="Arial" panose="020B0604020202020204" pitchFamily="34" charset="0"/>
              <a:buChar char="•"/>
            </a:pPr>
            <a:r>
              <a:rPr lang="fi-FI"/>
              <a:t>Maaperä on typpioksiduulin lähde pääasiassa typpilannoituksen vuoksi. Sen päästöjä voitaisiin hillitä huomattavasti optimoimalla lannoitusmääriä.</a:t>
            </a:r>
          </a:p>
          <a:p>
            <a:pPr marL="171450" indent="-171450">
              <a:buFont typeface="Arial" panose="020B0604020202020204" pitchFamily="34" charset="0"/>
              <a:buChar char="•"/>
            </a:pPr>
            <a:r>
              <a:rPr lang="fi-FI"/>
              <a:t>Laidunmailta tulee jopa 1/3 ihmisen aiheuttamista typpioksiduulin ja noin puolet kaikista maatalouden päästöistä.</a:t>
            </a:r>
          </a:p>
          <a:p>
            <a:pPr marL="171450" indent="-171450">
              <a:buFont typeface="Arial" panose="020B0604020202020204" pitchFamily="34" charset="0"/>
              <a:buChar char="•"/>
            </a:pPr>
            <a:r>
              <a:rPr lang="fi-FI"/>
              <a:t>Maankäyttö ja maankäytön muutos kasvattavat kasvihuonekaasupäästöjä ja pienentävät hiilinieluja. Esimerkiksi raivattaessa peltoja, maaperän orgaanisesta hiilestä voidaan menettää 20-60 % ja viljely perinteisin menetelmin aiheuttaa hiilidioksidipäästöjä. Lisäksi metsien muuttaminen talousmetsiksi ja niiden kestämätön käsittely johtavat kasvihuonekaasupäästöihin ja luonnon monimuotoisuuden heikentymiseen.</a:t>
            </a:r>
          </a:p>
          <a:p>
            <a:pPr marL="0" indent="0">
              <a:buFont typeface="Arial" panose="020B0604020202020204" pitchFamily="34" charset="0"/>
              <a:buNone/>
            </a:pPr>
            <a:r>
              <a:rPr lang="fi-FI"/>
              <a:t>Lähde: IPCC 2019</a:t>
            </a:r>
          </a:p>
          <a:p>
            <a:endParaRPr lang="fi-FI"/>
          </a:p>
        </p:txBody>
      </p:sp>
      <p:sp>
        <p:nvSpPr>
          <p:cNvPr id="4" name="Slide Number Placeholder 3"/>
          <p:cNvSpPr>
            <a:spLocks noGrp="1"/>
          </p:cNvSpPr>
          <p:nvPr>
            <p:ph type="sldNum" sz="quarter" idx="5"/>
          </p:nvPr>
        </p:nvSpPr>
        <p:spPr/>
        <p:txBody>
          <a:bodyPr/>
          <a:lstStyle/>
          <a:p>
            <a:fld id="{117DA67C-5201-BB44-9041-FA521B0921E3}" type="slidenum">
              <a:rPr lang="fi-FI" smtClean="0"/>
              <a:t>5</a:t>
            </a:fld>
            <a:endParaRPr lang="fi-FI"/>
          </a:p>
        </p:txBody>
      </p:sp>
    </p:spTree>
    <p:extLst>
      <p:ext uri="{BB962C8B-B14F-4D97-AF65-F5344CB8AC3E}">
        <p14:creationId xmlns:p14="http://schemas.microsoft.com/office/powerpoint/2010/main" val="107181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117DA67C-5201-BB44-9041-FA521B0921E3}" type="slidenum">
              <a:rPr lang="fi-FI" smtClean="0"/>
              <a:t>7</a:t>
            </a:fld>
            <a:endParaRPr lang="fi-FI"/>
          </a:p>
        </p:txBody>
      </p:sp>
    </p:spTree>
    <p:extLst>
      <p:ext uri="{BB962C8B-B14F-4D97-AF65-F5344CB8AC3E}">
        <p14:creationId xmlns:p14="http://schemas.microsoft.com/office/powerpoint/2010/main" val="161141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a:t>Metsittäminen hillitsee lämpenemistä etenkin boreaalisella vyöhykkeellä. Metsittämisestä voi kuitenkin huonosti toteutettuna aiheutua haittaa luonnon monimuotoisuudelle, jos metsiä istutetaan sinne, missä niitä ei ole alun perin kasvanut tai istutetaan yksipuolisesti muita kuin ekosysteemille tyypillisiä puulajeja.</a:t>
            </a:r>
          </a:p>
          <a:p>
            <a:pPr marL="171450" indent="-171450">
              <a:buFont typeface="Arial" panose="020B0604020202020204" pitchFamily="34" charset="0"/>
              <a:buChar char="•"/>
            </a:pPr>
            <a:r>
              <a:rPr lang="fi-FI" dirty="0"/>
              <a:t>Metsitettyjä alueita voitaisiin käyttää BECCS-prosesseissa bioenergian raaka-aineiden kasvatukseen. Tästä aiheutuisi hetkellisesti kasvihuonekaasupäästöjen lisääntymistä, mutta ilmastohyötyjä pitkällä aikavälillä.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Korkeahiilisten maaperien (esim. metsät ja turvemaat) muuttaminen BECCS-viljelytarkoitukseen ei ole järkevää, sillä niiden suojelulla saavutetaan nopeammin ilmastohyötyjä.</a:t>
            </a:r>
          </a:p>
          <a:p>
            <a:pPr marL="171450" indent="-171450">
              <a:buFont typeface="Arial" panose="020B0604020202020204" pitchFamily="34" charset="0"/>
              <a:buChar char="•"/>
            </a:pPr>
            <a:r>
              <a:rPr lang="fi-FI" dirty="0"/>
              <a:t>Lisäksi on syytä huomioida, että bioenergian raaka-aineiden kasvatuksen lisäämisellä voi olla maaperän tilaan merkittävästi heikentävä vaikutus, mikä vaikuttaisi negatiivisesti myös ruoantuotantoon.</a:t>
            </a:r>
          </a:p>
          <a:p>
            <a:pPr marL="171450" indent="-171450">
              <a:buFont typeface="Arial" panose="020B0604020202020204" pitchFamily="34" charset="0"/>
              <a:buChar char="•"/>
            </a:pPr>
            <a:r>
              <a:rPr lang="fi-FI" dirty="0"/>
              <a:t>Uudenlaiset viljely- ja laidunnusmenetelmät ovat keskeisiä hiilidioksidipäästöjen vähentämiseksi ja hiilen sitomiseksi maaperään – esimerkkinä hiiliviljely.</a:t>
            </a:r>
          </a:p>
          <a:p>
            <a:pPr marL="0" indent="0">
              <a:buFont typeface="Arial" panose="020B0604020202020204" pitchFamily="34" charset="0"/>
              <a:buNone/>
            </a:pPr>
            <a:r>
              <a:rPr lang="fi-FI" dirty="0"/>
              <a:t>Lähde: IPCC 2019</a:t>
            </a:r>
          </a:p>
        </p:txBody>
      </p:sp>
      <p:sp>
        <p:nvSpPr>
          <p:cNvPr id="4" name="Slide Number Placeholder 3"/>
          <p:cNvSpPr>
            <a:spLocks noGrp="1"/>
          </p:cNvSpPr>
          <p:nvPr>
            <p:ph type="sldNum" sz="quarter" idx="5"/>
          </p:nvPr>
        </p:nvSpPr>
        <p:spPr/>
        <p:txBody>
          <a:bodyPr/>
          <a:lstStyle/>
          <a:p>
            <a:fld id="{117DA67C-5201-BB44-9041-FA521B0921E3}" type="slidenum">
              <a:rPr lang="fi-FI" smtClean="0"/>
              <a:t>8</a:t>
            </a:fld>
            <a:endParaRPr lang="fi-FI"/>
          </a:p>
        </p:txBody>
      </p:sp>
    </p:spTree>
    <p:extLst>
      <p:ext uri="{BB962C8B-B14F-4D97-AF65-F5344CB8AC3E}">
        <p14:creationId xmlns:p14="http://schemas.microsoft.com/office/powerpoint/2010/main" val="243072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117DA67C-5201-BB44-9041-FA521B0921E3}" type="slidenum">
              <a:rPr lang="fi-FI" smtClean="0"/>
              <a:t>11</a:t>
            </a:fld>
            <a:endParaRPr lang="fi-FI"/>
          </a:p>
        </p:txBody>
      </p:sp>
    </p:spTree>
    <p:extLst>
      <p:ext uri="{BB962C8B-B14F-4D97-AF65-F5344CB8AC3E}">
        <p14:creationId xmlns:p14="http://schemas.microsoft.com/office/powerpoint/2010/main" val="190772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117DA67C-5201-BB44-9041-FA521B0921E3}" type="slidenum">
              <a:rPr lang="fi-FI" smtClean="0"/>
              <a:t>20</a:t>
            </a:fld>
            <a:endParaRPr lang="fi-FI"/>
          </a:p>
        </p:txBody>
      </p:sp>
    </p:spTree>
    <p:extLst>
      <p:ext uri="{BB962C8B-B14F-4D97-AF65-F5344CB8AC3E}">
        <p14:creationId xmlns:p14="http://schemas.microsoft.com/office/powerpoint/2010/main" val="260801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117DA67C-5201-BB44-9041-FA521B0921E3}" type="slidenum">
              <a:rPr lang="fi-FI" smtClean="0"/>
              <a:t>22</a:t>
            </a:fld>
            <a:endParaRPr lang="fi-FI"/>
          </a:p>
        </p:txBody>
      </p:sp>
    </p:spTree>
    <p:extLst>
      <p:ext uri="{BB962C8B-B14F-4D97-AF65-F5344CB8AC3E}">
        <p14:creationId xmlns:p14="http://schemas.microsoft.com/office/powerpoint/2010/main" val="63711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i-FI" dirty="0"/>
          </a:p>
        </p:txBody>
      </p:sp>
      <p:sp>
        <p:nvSpPr>
          <p:cNvPr id="4" name="Slide Number Placeholder 3"/>
          <p:cNvSpPr>
            <a:spLocks noGrp="1"/>
          </p:cNvSpPr>
          <p:nvPr>
            <p:ph type="sldNum" sz="quarter" idx="5"/>
          </p:nvPr>
        </p:nvSpPr>
        <p:spPr/>
        <p:txBody>
          <a:bodyPr/>
          <a:lstStyle/>
          <a:p>
            <a:fld id="{117DA67C-5201-BB44-9041-FA521B0921E3}" type="slidenum">
              <a:rPr lang="fi-FI" smtClean="0"/>
              <a:t>25</a:t>
            </a:fld>
            <a:endParaRPr lang="fi-FI"/>
          </a:p>
        </p:txBody>
      </p:sp>
    </p:spTree>
    <p:extLst>
      <p:ext uri="{BB962C8B-B14F-4D97-AF65-F5344CB8AC3E}">
        <p14:creationId xmlns:p14="http://schemas.microsoft.com/office/powerpoint/2010/main" val="1940186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OVI – Uutta osaamista ja liiketoimintaa vihreän siirtymän tueksi</a:t>
            </a:r>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endParaRPr lang="fi-FI"/>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a:solidFill>
                  <a:schemeClr val="bg1"/>
                </a:solidFill>
              </a:rPr>
              <a:t>Click to edit Master subtitle style</a:t>
            </a:r>
            <a:endParaRPr lang="fi-FI">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a:solidFill>
                  <a:schemeClr val="bg1"/>
                </a:solidFill>
              </a:rPr>
              <a:t>Click to edit Master title style</a:t>
            </a:r>
            <a:endParaRPr lang="fi-FI">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3403287553"/>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OVI – Uutta osaamista ja liiketoimintaa vihreän siirtymän tueksi</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OVI – Uutta osaamista ja liiketoimintaa vihreän siirtymän tueksi</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eur-lex.europa.eu/homepage.html"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valtioneuvosto.fi/-/1410837/eu-n-maankayttosektorin-hiilinielutavoite-vuodelle-2030-kiristyy"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t.fi/tup/khkinv/index.html" TargetMode="External"/><Relationship Id="rId2" Type="http://schemas.openxmlformats.org/officeDocument/2006/relationships/hyperlink" Target="https://stat.fi/tilasto/khki"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ym.fi/ennallistamisasetus"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luke.fi/fi/luonnonvaratieto/tiedetta-ja-tietoa/eloperaisten-maatalousmaiden-kasvihuonekaasupaastojen-vahentaminen/kasvihuonekaasujen-mittausmenetelmat" TargetMode="External"/><Relationship Id="rId2" Type="http://schemas.openxmlformats.org/officeDocument/2006/relationships/hyperlink" Target="https://www.ibccarbon.fi/fi-FI/Materiaalit"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julkaisut.valtioneuvosto.fi/handle/10024/164301" TargetMode="External"/><Relationship Id="rId2" Type="http://schemas.openxmlformats.org/officeDocument/2006/relationships/hyperlink" Target="https://www.youtube.com/watch?v=21OJPtjQoiQ"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jukuri.luke.fi/handle/10024/554539"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s://jukuri.luke.fi/handle/10024/554179"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luke.fi/fi/luonnonvaratieto/tiedetta-ja-tietoa/eloperaisten-maatalousmaiden-kasvihuonekaasupaastojen-vahentaminen/kasvihuonekaasujen-mittausmenetelmat" TargetMode="External"/><Relationship Id="rId2" Type="http://schemas.openxmlformats.org/officeDocument/2006/relationships/hyperlink" Target="https://jukuri.luke.fi/handle/10024/554179"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valtioneuvosto.fi/-/1410837/eu-n-maankayttosektorin-hiilinielutavoite-vuodelle-2030-kiristyy" TargetMode="External"/><Relationship Id="rId2" Type="http://schemas.openxmlformats.org/officeDocument/2006/relationships/hyperlink" Target="https://www.stat.fi/julkaisu/cktlew2c03aln0a515eyjyxe8" TargetMode="External"/><Relationship Id="rId1" Type="http://schemas.openxmlformats.org/officeDocument/2006/relationships/slideLayout" Target="../slideLayouts/slideLayout10.xml"/><Relationship Id="rId4" Type="http://schemas.openxmlformats.org/officeDocument/2006/relationships/hyperlink" Target="https://ym.fi/euroopan-unionin-ilmastopolitiikk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p:txBody>
          <a:bodyPr lIns="91440" tIns="45720" rIns="91440" bIns="45720" anchor="t"/>
          <a:lstStyle/>
          <a:p>
            <a:r>
              <a:rPr lang="fi-FI" sz="6600" dirty="0"/>
              <a:t>Maankäytön ilmastovaikutukset</a:t>
            </a:r>
          </a:p>
        </p:txBody>
      </p:sp>
      <p:sp>
        <p:nvSpPr>
          <p:cNvPr id="3" name="Subtitle 2">
            <a:extLst>
              <a:ext uri="{FF2B5EF4-FFF2-40B4-BE49-F238E27FC236}">
                <a16:creationId xmlns:a16="http://schemas.microsoft.com/office/drawing/2014/main" id="{9200C9ED-0003-D80A-DEA0-65C56DE26490}"/>
              </a:ext>
            </a:extLst>
          </p:cNvPr>
          <p:cNvSpPr>
            <a:spLocks noGrp="1"/>
          </p:cNvSpPr>
          <p:nvPr>
            <p:ph type="subTitle" idx="1"/>
          </p:nvPr>
        </p:nvSpPr>
        <p:spPr/>
        <p:txBody>
          <a:bodyPr lIns="91440" tIns="45720" rIns="91440" bIns="45720" anchor="t">
            <a:normAutofit fontScale="55000" lnSpcReduction="20000"/>
          </a:bodyPr>
          <a:lstStyle/>
          <a:p>
            <a:r>
              <a:rPr lang="fi-FI" dirty="0"/>
              <a:t>Kevät 2024</a:t>
            </a:r>
          </a:p>
          <a:p>
            <a:r>
              <a:rPr lang="fi-FI" dirty="0"/>
              <a:t>Laura Kauniskangas, projektisuunnittelija, JYU.Wisdom</a:t>
            </a:r>
            <a:endParaRPr lang="fi-FI" dirty="0">
              <a:cs typeface="Calibri"/>
            </a:endParaRPr>
          </a:p>
          <a:p>
            <a:endParaRPr lang="fi-FI" dirty="0"/>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FBA1F-41F0-CD75-C782-1338D9B60A75}"/>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D2A3BC4-568E-ED6A-E589-F1E3FDCE7E49}"/>
              </a:ext>
            </a:extLst>
          </p:cNvPr>
          <p:cNvSpPr txBox="1">
            <a:spLocks noGrp="1"/>
          </p:cNvSpPr>
          <p:nvPr>
            <p:ph type="title" idx="4294967295"/>
          </p:nvPr>
        </p:nvSpPr>
        <p:spPr>
          <a:xfrm>
            <a:off x="2890463" y="408345"/>
            <a:ext cx="6411074"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effectLst/>
                <a:uLnTx/>
                <a:uFillTx/>
                <a:latin typeface="+mn-lt"/>
                <a:ea typeface="+mn-ea"/>
                <a:cs typeface="+mn-cs"/>
              </a:rPr>
              <a:t>Sääntely</a:t>
            </a:r>
            <a:br>
              <a:rPr kumimoji="0" lang="fi-FI" sz="2400" b="1" i="0" u="none" strike="noStrike" kern="1200" cap="none" spc="0" normalizeH="0" baseline="0" noProof="0">
                <a:ln>
                  <a:noFill/>
                </a:ln>
                <a:solidFill>
                  <a:srgbClr val="FF0000"/>
                </a:solidFill>
                <a:effectLst/>
                <a:uLnTx/>
                <a:uFillTx/>
                <a:latin typeface="+mn-lt"/>
                <a:ea typeface="+mn-ea"/>
                <a:cs typeface="+mn-cs"/>
              </a:rPr>
            </a:br>
            <a:endParaRPr kumimoji="0" lang="fi-FI" sz="2400" b="1" i="0" u="none" strike="noStrike" kern="1200" cap="none" spc="0" normalizeH="0" baseline="0" noProof="0">
              <a:ln>
                <a:noFill/>
              </a:ln>
              <a:solidFill>
                <a:srgbClr val="FF0000"/>
              </a:solidFill>
              <a:effectLst/>
              <a:uLnTx/>
              <a:uFillTx/>
              <a:latin typeface="+mn-lt"/>
              <a:ea typeface="+mn-ea"/>
              <a:cs typeface="+mn-cs"/>
            </a:endParaRPr>
          </a:p>
        </p:txBody>
      </p:sp>
      <p:pic>
        <p:nvPicPr>
          <p:cNvPr id="12" name="Picture 11">
            <a:extLst>
              <a:ext uri="{FF2B5EF4-FFF2-40B4-BE49-F238E27FC236}">
                <a16:creationId xmlns:a16="http://schemas.microsoft.com/office/drawing/2014/main" id="{7E04AC77-0874-23DB-1714-73D7B71D524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pic>
        <p:nvPicPr>
          <p:cNvPr id="3" name="Picture 2">
            <a:extLst>
              <a:ext uri="{FF2B5EF4-FFF2-40B4-BE49-F238E27FC236}">
                <a16:creationId xmlns:a16="http://schemas.microsoft.com/office/drawing/2014/main" id="{5AAC32E7-9294-6EAB-23FB-16274391D70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pic>
        <p:nvPicPr>
          <p:cNvPr id="2" name="Picture 1" descr="A body of water with a rock in it&#10;&#10;Description automatically generated">
            <a:extLst>
              <a:ext uri="{FF2B5EF4-FFF2-40B4-BE49-F238E27FC236}">
                <a16:creationId xmlns:a16="http://schemas.microsoft.com/office/drawing/2014/main" id="{45E27234-DE93-D474-BEE4-87707F3E4BCB}"/>
              </a:ext>
            </a:extLst>
          </p:cNvPr>
          <p:cNvPicPr>
            <a:picLocks noChangeAspect="1"/>
          </p:cNvPicPr>
          <p:nvPr/>
        </p:nvPicPr>
        <p:blipFill>
          <a:blip r:embed="rId4"/>
          <a:stretch>
            <a:fillRect/>
          </a:stretch>
        </p:blipFill>
        <p:spPr>
          <a:xfrm>
            <a:off x="2909888" y="1304925"/>
            <a:ext cx="6372225" cy="4248150"/>
          </a:xfrm>
          <a:prstGeom prst="rect">
            <a:avLst/>
          </a:prstGeom>
        </p:spPr>
      </p:pic>
    </p:spTree>
    <p:extLst>
      <p:ext uri="{BB962C8B-B14F-4D97-AF65-F5344CB8AC3E}">
        <p14:creationId xmlns:p14="http://schemas.microsoft.com/office/powerpoint/2010/main" val="394872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ED1E3-EFDE-3409-A55C-54440F8E3BBD}"/>
              </a:ext>
            </a:extLst>
          </p:cNvPr>
          <p:cNvSpPr>
            <a:spLocks noGrp="1"/>
          </p:cNvSpPr>
          <p:nvPr>
            <p:ph type="ctrTitle"/>
          </p:nvPr>
        </p:nvSpPr>
        <p:spPr/>
        <p:txBody>
          <a:bodyPr/>
          <a:lstStyle/>
          <a:p>
            <a:r>
              <a:rPr lang="fi-FI"/>
              <a:t>EU:n energia- ja ilmastopaketti 2030 </a:t>
            </a:r>
          </a:p>
        </p:txBody>
      </p:sp>
      <p:sp>
        <p:nvSpPr>
          <p:cNvPr id="2" name="Text Placeholder 1">
            <a:extLst>
              <a:ext uri="{FF2B5EF4-FFF2-40B4-BE49-F238E27FC236}">
                <a16:creationId xmlns:a16="http://schemas.microsoft.com/office/drawing/2014/main" id="{BEB5A4F6-96E1-7977-FFB5-D0E5FA16244F}"/>
              </a:ext>
            </a:extLst>
          </p:cNvPr>
          <p:cNvSpPr>
            <a:spLocks noGrp="1"/>
          </p:cNvSpPr>
          <p:nvPr>
            <p:ph type="body" idx="10"/>
          </p:nvPr>
        </p:nvSpPr>
        <p:spPr>
          <a:xfrm>
            <a:off x="803025" y="1631593"/>
            <a:ext cx="10525346" cy="3937000"/>
          </a:xfrm>
        </p:spPr>
        <p:txBody>
          <a:bodyPr/>
          <a:lstStyle/>
          <a:p>
            <a:r>
              <a:rPr lang="fi-FI"/>
              <a:t>Tavoitteena vähentää EU:n kasvihuonekaasupäästöjä 40 % vuoden 2005 tasosta vuoteen 2030 mennessä</a:t>
            </a:r>
          </a:p>
          <a:p>
            <a:r>
              <a:rPr lang="fi-FI"/>
              <a:t>Lainsäädäntöpaketti, jossa säädetään tarkemmin taakanjako-, maankäyttö- ja päästökauppasektoreiden ilmastotavoitteista</a:t>
            </a:r>
          </a:p>
          <a:p>
            <a:pPr lvl="1"/>
            <a:r>
              <a:rPr lang="fi-FI"/>
              <a:t>EU:n taakanjakoasetuksen (842/2018) tavoitteena on EU-maiden päästökaupan ulkopuolisten alojen päästöjen vähentäminen 30 % vuoteen 2030 mennessä. Suomelle tämä tarkoittaa velvoitetta vähentää päästöjä 39 % vuoteen 2030 mennessä</a:t>
            </a:r>
          </a:p>
          <a:p>
            <a:pPr lvl="1"/>
            <a:r>
              <a:rPr lang="fi-FI"/>
              <a:t>EU:n yleisen päästökaupan tavoite on vähentää EU-maiden päästöjä 62 prosenttia vuoden 2005 tasosta vuoteen 2030 mennessä</a:t>
            </a:r>
          </a:p>
          <a:p>
            <a:pPr lvl="1"/>
            <a:r>
              <a:rPr lang="fi-FI" sz="2000"/>
              <a:t>Maankäyttösektorin LULUCF-asetusta </a:t>
            </a:r>
            <a:r>
              <a:rPr lang="en-US" sz="2000"/>
              <a:t>(Land Use, Land Use Change and Forestry)</a:t>
            </a:r>
            <a:r>
              <a:rPr lang="en-US"/>
              <a:t> </a:t>
            </a:r>
            <a:r>
              <a:rPr lang="en-US" err="1"/>
              <a:t>käsitellään</a:t>
            </a:r>
            <a:r>
              <a:rPr lang="en-US"/>
              <a:t> </a:t>
            </a:r>
            <a:r>
              <a:rPr lang="en-US" sz="2000" err="1"/>
              <a:t>seuraavissa</a:t>
            </a:r>
            <a:r>
              <a:rPr lang="en-US" sz="2000"/>
              <a:t> </a:t>
            </a:r>
            <a:r>
              <a:rPr lang="en-US" sz="2000" err="1"/>
              <a:t>dioissa</a:t>
            </a:r>
            <a:endParaRPr lang="fi-FI"/>
          </a:p>
          <a:p>
            <a:pPr lvl="1"/>
            <a:endParaRPr lang="fi-FI"/>
          </a:p>
          <a:p>
            <a:pPr lvl="1"/>
            <a:endParaRPr lang="fi-FI"/>
          </a:p>
        </p:txBody>
      </p:sp>
      <p:sp>
        <p:nvSpPr>
          <p:cNvPr id="6" name="TextBox 5">
            <a:extLst>
              <a:ext uri="{FF2B5EF4-FFF2-40B4-BE49-F238E27FC236}">
                <a16:creationId xmlns:a16="http://schemas.microsoft.com/office/drawing/2014/main" id="{555116BA-9D70-EA59-3A0F-1165C5BE77C3}"/>
              </a:ext>
            </a:extLst>
          </p:cNvPr>
          <p:cNvSpPr txBox="1"/>
          <p:nvPr/>
        </p:nvSpPr>
        <p:spPr>
          <a:xfrm>
            <a:off x="7726166" y="5611234"/>
            <a:ext cx="4315146" cy="369332"/>
          </a:xfrm>
          <a:prstGeom prst="rect">
            <a:avLst/>
          </a:prstGeom>
          <a:noFill/>
        </p:spPr>
        <p:txBody>
          <a:bodyPr wrap="square" rtlCol="0">
            <a:spAutoFit/>
          </a:bodyPr>
          <a:lstStyle/>
          <a:p>
            <a:r>
              <a:rPr lang="fi-FI"/>
              <a:t>Lähteet: Tilastokeskus 2022, YM verkkosivut</a:t>
            </a:r>
          </a:p>
        </p:txBody>
      </p:sp>
      <p:sp>
        <p:nvSpPr>
          <p:cNvPr id="5" name="Footer Placeholder 4">
            <a:extLst>
              <a:ext uri="{FF2B5EF4-FFF2-40B4-BE49-F238E27FC236}">
                <a16:creationId xmlns:a16="http://schemas.microsoft.com/office/drawing/2014/main" id="{DA60D077-D36B-CF89-4D2E-0351129A5B99}"/>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324287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4E5B111-B5C4-F123-9F59-CD45958FD770}"/>
              </a:ext>
            </a:extLst>
          </p:cNvPr>
          <p:cNvSpPr txBox="1">
            <a:spLocks noGrp="1"/>
          </p:cNvSpPr>
          <p:nvPr>
            <p:ph type="title" idx="4294967295"/>
          </p:nvPr>
        </p:nvSpPr>
        <p:spPr>
          <a:xfrm>
            <a:off x="803055" y="757022"/>
            <a:ext cx="10525316"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2"/>
                </a:solidFill>
                <a:effectLst/>
                <a:uLnTx/>
                <a:uFillTx/>
                <a:latin typeface="+mn-lt"/>
                <a:ea typeface="+mj-ea"/>
                <a:cs typeface="+mj-cs"/>
              </a:rPr>
              <a:t>LULUCF-asetus </a:t>
            </a:r>
            <a:r>
              <a:rPr kumimoji="0" lang="en-US" sz="5400" b="1" i="0" u="none" strike="noStrike" kern="1200" cap="none" spc="0" normalizeH="0" baseline="0" noProof="0">
                <a:ln>
                  <a:noFill/>
                </a:ln>
                <a:solidFill>
                  <a:schemeClr val="tx2"/>
                </a:solidFill>
                <a:effectLst/>
                <a:uLnTx/>
                <a:uFillTx/>
                <a:latin typeface="+mn-lt"/>
                <a:ea typeface="+mj-ea"/>
                <a:cs typeface="+mj-cs"/>
              </a:rPr>
              <a:t>(841/2018)</a:t>
            </a:r>
            <a:endParaRPr kumimoji="0" lang="fi-FI" sz="5000" b="1" i="0" u="none" strike="noStrike" kern="1200" cap="none" spc="0" normalizeH="0" baseline="0" noProof="0">
              <a:ln>
                <a:noFill/>
              </a:ln>
              <a:solidFill>
                <a:schemeClr val="tx2"/>
              </a:solidFill>
              <a:effectLst/>
              <a:uLnTx/>
              <a:uFillTx/>
              <a:latin typeface="+mn-lt"/>
              <a:ea typeface="+mj-ea"/>
              <a:cs typeface="+mj-cs"/>
            </a:endParaRPr>
          </a:p>
        </p:txBody>
      </p:sp>
      <p:sp>
        <p:nvSpPr>
          <p:cNvPr id="2" name="Text Placeholder 1">
            <a:extLst>
              <a:ext uri="{FF2B5EF4-FFF2-40B4-BE49-F238E27FC236}">
                <a16:creationId xmlns:a16="http://schemas.microsoft.com/office/drawing/2014/main" id="{8F928241-8ECD-0D55-1D88-2405279C22CD}"/>
              </a:ext>
            </a:extLst>
          </p:cNvPr>
          <p:cNvSpPr>
            <a:spLocks noGrp="1"/>
          </p:cNvSpPr>
          <p:nvPr>
            <p:ph type="body" idx="10"/>
          </p:nvPr>
        </p:nvSpPr>
        <p:spPr/>
        <p:txBody>
          <a:bodyPr>
            <a:normAutofit lnSpcReduction="10000"/>
          </a:bodyPr>
          <a:lstStyle/>
          <a:p>
            <a:r>
              <a:rPr lang="fi-FI"/>
              <a:t>Sääntelee maankäytön roolista EU:n energia- ja ilmastotavoitteiden saavuttamisessa 2030 mennessä</a:t>
            </a:r>
          </a:p>
          <a:p>
            <a:r>
              <a:rPr lang="fi-FI"/>
              <a:t>Osa Pariisin ilmastosopimuksen täytäntöönpanoa</a:t>
            </a:r>
          </a:p>
          <a:p>
            <a:pPr lvl="1"/>
            <a:r>
              <a:rPr lang="fi-FI"/>
              <a:t>Pyrkimyksenä kääntää globaalit kasvihuonekaasupäästöt laskuun mahdollisimman pian ja  saavuttaa hiilineutraalisuus maailmanlaajuisesti vuosisadan jälkipuolella</a:t>
            </a:r>
          </a:p>
          <a:p>
            <a:pPr lvl="1"/>
            <a:r>
              <a:rPr lang="fi-FI"/>
              <a:t>Osapuolien on kiristettävä ilmastopolitiikkaansa ja toimittava päästöjen vähentämiseksi sekä nielujen ja varastojen suojelemiseksi ja kasvattamiseksi</a:t>
            </a:r>
          </a:p>
          <a:p>
            <a:r>
              <a:rPr lang="fi-FI"/>
              <a:t>Asetuksen mukaan maankäyttösektorista ei saa muodostua päästölähdettä tilinpitoluokkiin perustuvassa laskennassa</a:t>
            </a:r>
          </a:p>
          <a:p>
            <a:r>
              <a:rPr lang="fi-FI"/>
              <a:t>Asetuksen toteutus on jaettu kahteen kauteen vuosiksi:</a:t>
            </a:r>
          </a:p>
          <a:p>
            <a:pPr marL="914400" lvl="1" indent="-457200">
              <a:buFont typeface="+mj-lt"/>
              <a:buAutoNum type="arabicPeriod"/>
            </a:pPr>
            <a:r>
              <a:rPr lang="fi-FI"/>
              <a:t>2021-2025</a:t>
            </a:r>
          </a:p>
          <a:p>
            <a:pPr marL="914400" lvl="1" indent="-457200">
              <a:buFont typeface="+mj-lt"/>
              <a:buAutoNum type="arabicPeriod"/>
            </a:pPr>
            <a:r>
              <a:rPr lang="fi-FI"/>
              <a:t>2026-2030</a:t>
            </a:r>
          </a:p>
        </p:txBody>
      </p:sp>
      <p:sp>
        <p:nvSpPr>
          <p:cNvPr id="6" name="TextBox 5">
            <a:extLst>
              <a:ext uri="{FF2B5EF4-FFF2-40B4-BE49-F238E27FC236}">
                <a16:creationId xmlns:a16="http://schemas.microsoft.com/office/drawing/2014/main" id="{C904FA66-66D9-B967-5211-A8229D76FD46}"/>
              </a:ext>
            </a:extLst>
          </p:cNvPr>
          <p:cNvSpPr txBox="1"/>
          <p:nvPr/>
        </p:nvSpPr>
        <p:spPr>
          <a:xfrm>
            <a:off x="7416801" y="5592394"/>
            <a:ext cx="4775200" cy="369332"/>
          </a:xfrm>
          <a:prstGeom prst="rect">
            <a:avLst/>
          </a:prstGeom>
          <a:noFill/>
        </p:spPr>
        <p:txBody>
          <a:bodyPr wrap="square" rtlCol="0">
            <a:spAutoFit/>
          </a:bodyPr>
          <a:lstStyle/>
          <a:p>
            <a:r>
              <a:rPr lang="fi-FI"/>
              <a:t>Tutustu LULUCF-asetukseen </a:t>
            </a:r>
            <a:r>
              <a:rPr lang="fi-FI">
                <a:hlinkClick r:id="rId2"/>
              </a:rPr>
              <a:t>EUR-Lex -palvelussa</a:t>
            </a:r>
            <a:endParaRPr lang="fi-FI"/>
          </a:p>
        </p:txBody>
      </p:sp>
      <p:sp>
        <p:nvSpPr>
          <p:cNvPr id="5" name="Footer Placeholder 4">
            <a:extLst>
              <a:ext uri="{FF2B5EF4-FFF2-40B4-BE49-F238E27FC236}">
                <a16:creationId xmlns:a16="http://schemas.microsoft.com/office/drawing/2014/main" id="{7141C3C5-F9C5-2511-84AF-FCCD716FAAF1}"/>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06065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570BF9-B55D-8376-0499-33D77B58FE99}"/>
              </a:ext>
            </a:extLst>
          </p:cNvPr>
          <p:cNvSpPr>
            <a:spLocks noGrp="1"/>
          </p:cNvSpPr>
          <p:nvPr>
            <p:ph type="ctrTitle"/>
          </p:nvPr>
        </p:nvSpPr>
        <p:spPr>
          <a:xfrm>
            <a:off x="766274" y="705487"/>
            <a:ext cx="10598905" cy="792088"/>
          </a:xfrm>
        </p:spPr>
        <p:txBody>
          <a:bodyPr>
            <a:normAutofit fontScale="90000"/>
          </a:bodyPr>
          <a:lstStyle/>
          <a:p>
            <a:r>
              <a:rPr lang="fi-FI"/>
              <a:t>LULUCF-asetuksen toimeenpano 1. kaudella</a:t>
            </a:r>
          </a:p>
        </p:txBody>
      </p:sp>
      <p:sp>
        <p:nvSpPr>
          <p:cNvPr id="2" name="Text Placeholder 1">
            <a:extLst>
              <a:ext uri="{FF2B5EF4-FFF2-40B4-BE49-F238E27FC236}">
                <a16:creationId xmlns:a16="http://schemas.microsoft.com/office/drawing/2014/main" id="{8F928241-8ECD-0D55-1D88-2405279C22CD}"/>
              </a:ext>
            </a:extLst>
          </p:cNvPr>
          <p:cNvSpPr>
            <a:spLocks noGrp="1"/>
          </p:cNvSpPr>
          <p:nvPr>
            <p:ph type="body" idx="10"/>
          </p:nvPr>
        </p:nvSpPr>
        <p:spPr/>
        <p:txBody>
          <a:bodyPr>
            <a:normAutofit fontScale="92500" lnSpcReduction="10000"/>
          </a:bodyPr>
          <a:lstStyle/>
          <a:p>
            <a:r>
              <a:rPr lang="fi-FI"/>
              <a:t>Noudatetaan </a:t>
            </a:r>
            <a:r>
              <a:rPr lang="fi-FI" i="1"/>
              <a:t>no </a:t>
            </a:r>
            <a:r>
              <a:rPr lang="fi-FI" i="1" err="1"/>
              <a:t>debit</a:t>
            </a:r>
            <a:r>
              <a:rPr lang="fi-FI" i="1"/>
              <a:t> -</a:t>
            </a:r>
            <a:r>
              <a:rPr lang="fi-FI"/>
              <a:t>periaatetta, jonka mukaan tilinpitoluokkien yhteenlasketut päästöt eivät saa ylittää kasvihuonekaasujen poistumia ilmakehästä</a:t>
            </a:r>
          </a:p>
          <a:p>
            <a:r>
              <a:rPr lang="fi-FI"/>
              <a:t>Tilinpitoluokkia koskevat erilliset tilinpitosäännöt</a:t>
            </a:r>
          </a:p>
          <a:p>
            <a:r>
              <a:rPr lang="fi-FI"/>
              <a:t>Hoidetulle metsämaalle laskettava ns. vertailutaso, johon verrataan 1. kaudella metsien toteutunutta hiilinielujen kokoa</a:t>
            </a:r>
          </a:p>
          <a:p>
            <a:pPr lvl="1"/>
            <a:r>
              <a:rPr lang="fi-FI"/>
              <a:t>Vertailutaso on keskiarvo vuosien 2000-2009 metsien nielun koosta</a:t>
            </a:r>
          </a:p>
          <a:p>
            <a:pPr lvl="1"/>
            <a:r>
              <a:rPr lang="fi-FI"/>
              <a:t>Suomen metsien (ja puutuotteiden) vertailutaso on -29,4 milj. t CO2e/vuosi</a:t>
            </a:r>
          </a:p>
          <a:p>
            <a:pPr lvl="2"/>
            <a:r>
              <a:rPr lang="fi-FI"/>
              <a:t>Luken tuottamien teknisten tarkistusten perusteella vertailutaso laskee noin 8 Mt CO2e</a:t>
            </a:r>
          </a:p>
          <a:p>
            <a:pPr lvl="2"/>
            <a:r>
              <a:rPr lang="fi-FI"/>
              <a:t>Tarkennuslaskelmat toimitetaan komissioon ja hyväksymisestä päätetään vuonna 2027</a:t>
            </a:r>
          </a:p>
          <a:p>
            <a:r>
              <a:rPr lang="fi-FI"/>
              <a:t>Jos maankäyttösektorin eri tilinpitoluokkien yhteenlasketut päästöt ylittävät nielut, tulee ylittävä osa päästöistä kompensoida ostamalla hiiliyksiköitä muilta EU-mailta tai siirtämällä päästövähennyksiä taakanjakosektorilta maankäyttösektorille siten, että taakanjakosektorin nieluvelvoite täyttyy</a:t>
            </a:r>
          </a:p>
        </p:txBody>
      </p:sp>
      <p:sp>
        <p:nvSpPr>
          <p:cNvPr id="5" name="Footer Placeholder 4">
            <a:extLst>
              <a:ext uri="{FF2B5EF4-FFF2-40B4-BE49-F238E27FC236}">
                <a16:creationId xmlns:a16="http://schemas.microsoft.com/office/drawing/2014/main" id="{7141C3C5-F9C5-2511-84AF-FCCD716FAAF1}"/>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16699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5C710-F4BA-90F6-C0F3-749FE7F4F576}"/>
              </a:ext>
            </a:extLst>
          </p:cNvPr>
          <p:cNvSpPr>
            <a:spLocks noGrp="1"/>
          </p:cNvSpPr>
          <p:nvPr>
            <p:ph type="ctrTitle"/>
          </p:nvPr>
        </p:nvSpPr>
        <p:spPr/>
        <p:txBody>
          <a:bodyPr/>
          <a:lstStyle/>
          <a:p>
            <a:r>
              <a:rPr lang="fi-FI"/>
              <a:t>Uusi LULUCF-asetus 2023</a:t>
            </a:r>
          </a:p>
        </p:txBody>
      </p:sp>
      <p:sp>
        <p:nvSpPr>
          <p:cNvPr id="2" name="Text Placeholder 1">
            <a:extLst>
              <a:ext uri="{FF2B5EF4-FFF2-40B4-BE49-F238E27FC236}">
                <a16:creationId xmlns:a16="http://schemas.microsoft.com/office/drawing/2014/main" id="{3D9FAA6E-13E4-F13E-30B3-A57FE4C259F2}"/>
              </a:ext>
            </a:extLst>
          </p:cNvPr>
          <p:cNvSpPr>
            <a:spLocks noGrp="1"/>
          </p:cNvSpPr>
          <p:nvPr>
            <p:ph type="body" idx="10"/>
          </p:nvPr>
        </p:nvSpPr>
        <p:spPr/>
        <p:txBody>
          <a:bodyPr>
            <a:normAutofit lnSpcReduction="10000"/>
          </a:bodyPr>
          <a:lstStyle/>
          <a:p>
            <a:r>
              <a:rPr lang="fi-FI"/>
              <a:t>Asetuksessa määriteltiin maankäyttösektoria koskevat velvoitteet LULUCF-asetuksen 2. kaudelle</a:t>
            </a:r>
          </a:p>
          <a:p>
            <a:r>
              <a:rPr lang="fi-FI"/>
              <a:t>Tilinpitoluokille ei ole enää omia velvoitteitaan, vaan koko maankäyttösektoria yhteisesti koskevat tavoitteet</a:t>
            </a:r>
          </a:p>
          <a:p>
            <a:r>
              <a:rPr lang="fi-FI"/>
              <a:t>Tavoitteena on, ettei maankäyttösektori synnytä nettopäästöjä</a:t>
            </a:r>
          </a:p>
          <a:p>
            <a:pPr lvl="1"/>
            <a:r>
              <a:rPr lang="fi-FI"/>
              <a:t>Nettopäästöt = kasvihuonekaasupäästöjen määrä – ilmakehästä poistetun hiilidioksidin määrä</a:t>
            </a:r>
          </a:p>
          <a:p>
            <a:r>
              <a:rPr lang="fi-FI"/>
              <a:t>Nielutavoite huomioitiin ensimmäistä kertaa välitavoitteena päästövähennystavoitteen rinnalla EU:n vuoteen 2050 tähtäävässä ilmastolaissa</a:t>
            </a:r>
          </a:p>
          <a:p>
            <a:pPr lvl="1"/>
            <a:r>
              <a:rPr lang="fi-FI"/>
              <a:t>EU edellyttää, että jäsenmaiden yhteinen nettopoistuma on 310 milj.t CO2e vuonna 2030</a:t>
            </a:r>
          </a:p>
          <a:p>
            <a:pPr lvl="1"/>
            <a:r>
              <a:rPr lang="fi-FI"/>
              <a:t>Suomea velvoittaa -17,8 miljoonan tonnin tavoite</a:t>
            </a:r>
          </a:p>
          <a:p>
            <a:pPr lvl="1"/>
            <a:r>
              <a:rPr lang="fi-FI"/>
              <a:t>Suomen tavoitteen saavuttaminen arvioidaan vuoden 2032 kasvihuonekaasuinventaariossa</a:t>
            </a:r>
          </a:p>
        </p:txBody>
      </p:sp>
      <p:sp>
        <p:nvSpPr>
          <p:cNvPr id="6" name="TextBox 5">
            <a:extLst>
              <a:ext uri="{FF2B5EF4-FFF2-40B4-BE49-F238E27FC236}">
                <a16:creationId xmlns:a16="http://schemas.microsoft.com/office/drawing/2014/main" id="{FAB758B5-A950-0F1C-5C93-FFCF7A47F5AF}"/>
              </a:ext>
            </a:extLst>
          </p:cNvPr>
          <p:cNvSpPr txBox="1"/>
          <p:nvPr/>
        </p:nvSpPr>
        <p:spPr>
          <a:xfrm>
            <a:off x="8157682" y="5627558"/>
            <a:ext cx="3955550" cy="369332"/>
          </a:xfrm>
          <a:prstGeom prst="rect">
            <a:avLst/>
          </a:prstGeom>
          <a:noFill/>
        </p:spPr>
        <p:txBody>
          <a:bodyPr wrap="square" rtlCol="0">
            <a:spAutoFit/>
          </a:bodyPr>
          <a:lstStyle/>
          <a:p>
            <a:r>
              <a:rPr lang="fi-FI"/>
              <a:t>Lähteet: </a:t>
            </a:r>
            <a:r>
              <a:rPr lang="fi-FI">
                <a:hlinkClick r:id="rId2"/>
              </a:rPr>
              <a:t>MMM tiedote</a:t>
            </a:r>
            <a:r>
              <a:rPr lang="fi-FI"/>
              <a:t>, YM verkkosivut </a:t>
            </a:r>
          </a:p>
        </p:txBody>
      </p:sp>
      <p:sp>
        <p:nvSpPr>
          <p:cNvPr id="5" name="Footer Placeholder 4">
            <a:extLst>
              <a:ext uri="{FF2B5EF4-FFF2-40B4-BE49-F238E27FC236}">
                <a16:creationId xmlns:a16="http://schemas.microsoft.com/office/drawing/2014/main" id="{F324C73F-297A-3E4A-AF05-3712FF83B47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314898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1E860-AEEE-8967-0DD6-B3CC33D76D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A08A6F-3946-52E0-E9DE-1C296D57952E}"/>
              </a:ext>
            </a:extLst>
          </p:cNvPr>
          <p:cNvSpPr>
            <a:spLocks noGrp="1"/>
          </p:cNvSpPr>
          <p:nvPr>
            <p:ph type="ctrTitle"/>
          </p:nvPr>
        </p:nvSpPr>
        <p:spPr/>
        <p:txBody>
          <a:bodyPr/>
          <a:lstStyle/>
          <a:p>
            <a:r>
              <a:rPr lang="fi-FI"/>
              <a:t>LULUCF-asetuksen mukainen tilinpito</a:t>
            </a:r>
          </a:p>
        </p:txBody>
      </p:sp>
      <p:sp>
        <p:nvSpPr>
          <p:cNvPr id="2" name="Text Placeholder 1">
            <a:extLst>
              <a:ext uri="{FF2B5EF4-FFF2-40B4-BE49-F238E27FC236}">
                <a16:creationId xmlns:a16="http://schemas.microsoft.com/office/drawing/2014/main" id="{58F70FB3-FB2F-CC89-12DC-5C03CB39B736}"/>
              </a:ext>
            </a:extLst>
          </p:cNvPr>
          <p:cNvSpPr>
            <a:spLocks noGrp="1"/>
          </p:cNvSpPr>
          <p:nvPr>
            <p:ph type="body" idx="10"/>
          </p:nvPr>
        </p:nvSpPr>
        <p:spPr/>
        <p:txBody>
          <a:bodyPr/>
          <a:lstStyle/>
          <a:p>
            <a:r>
              <a:rPr lang="fi-FI"/>
              <a:t>Päästöjä ja poistumia kirjataan kuudesta eri maankäyttöluokasta ja puutuotteista</a:t>
            </a:r>
          </a:p>
          <a:p>
            <a:pPr lvl="1"/>
            <a:r>
              <a:rPr lang="fi-FI"/>
              <a:t>Metsämaa, viljelysmaa, ruohikkoalueet, kosteikot, rakennettu maa ja muu maankäyttö</a:t>
            </a:r>
          </a:p>
          <a:p>
            <a:r>
              <a:rPr lang="fi-FI"/>
              <a:t>Tilinpitojärjestelmä perustuu </a:t>
            </a:r>
            <a:r>
              <a:rPr lang="fi-FI" err="1"/>
              <a:t>IPCC:n</a:t>
            </a:r>
            <a:r>
              <a:rPr lang="fi-FI"/>
              <a:t> menetelmäohjeisiin ja kansainvälisiin sopimuksiin sekä EU:n päätökseen ja asetukseen jäsenvaltioiden vuosittaisesta kasvihuonekaasujen raportoinnista</a:t>
            </a:r>
          </a:p>
          <a:p>
            <a:r>
              <a:rPr lang="fi-FI"/>
              <a:t>Suomessa tilinpitotietoja tuotetaan kansallisessa kasvihuonekaasuinventaariossa</a:t>
            </a:r>
          </a:p>
        </p:txBody>
      </p:sp>
      <p:sp>
        <p:nvSpPr>
          <p:cNvPr id="6" name="TextBox 5">
            <a:extLst>
              <a:ext uri="{FF2B5EF4-FFF2-40B4-BE49-F238E27FC236}">
                <a16:creationId xmlns:a16="http://schemas.microsoft.com/office/drawing/2014/main" id="{14939688-F26F-60D4-DA61-D2DBD59AA984}"/>
              </a:ext>
            </a:extLst>
          </p:cNvPr>
          <p:cNvSpPr txBox="1"/>
          <p:nvPr/>
        </p:nvSpPr>
        <p:spPr>
          <a:xfrm>
            <a:off x="8235593" y="5571803"/>
            <a:ext cx="3744075" cy="369332"/>
          </a:xfrm>
          <a:prstGeom prst="rect">
            <a:avLst/>
          </a:prstGeom>
          <a:noFill/>
        </p:spPr>
        <p:txBody>
          <a:bodyPr wrap="square" rtlCol="0">
            <a:spAutoFit/>
          </a:bodyPr>
          <a:lstStyle/>
          <a:p>
            <a:r>
              <a:rPr lang="fi-FI"/>
              <a:t>Lähde: Suomen ilmastopaneeli 2019</a:t>
            </a:r>
          </a:p>
        </p:txBody>
      </p:sp>
      <p:sp>
        <p:nvSpPr>
          <p:cNvPr id="5" name="Footer Placeholder 4">
            <a:extLst>
              <a:ext uri="{FF2B5EF4-FFF2-40B4-BE49-F238E27FC236}">
                <a16:creationId xmlns:a16="http://schemas.microsoft.com/office/drawing/2014/main" id="{ABC4BEF1-0D3D-5C5C-0276-64D4980F8EF0}"/>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3081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0C2F60-FFC6-93DF-9626-C3522C170C57}"/>
              </a:ext>
            </a:extLst>
          </p:cNvPr>
          <p:cNvSpPr>
            <a:spLocks noGrp="1"/>
          </p:cNvSpPr>
          <p:nvPr>
            <p:ph type="ctrTitle"/>
          </p:nvPr>
        </p:nvSpPr>
        <p:spPr>
          <a:xfrm>
            <a:off x="803054" y="309443"/>
            <a:ext cx="10525316" cy="792088"/>
          </a:xfrm>
        </p:spPr>
        <p:txBody>
          <a:bodyPr>
            <a:normAutofit fontScale="90000"/>
          </a:bodyPr>
          <a:lstStyle/>
          <a:p>
            <a:r>
              <a:rPr lang="fi-FI"/>
              <a:t>Suomen maankäytön kasvihuonekaasuinventaario</a:t>
            </a:r>
          </a:p>
        </p:txBody>
      </p:sp>
      <p:sp>
        <p:nvSpPr>
          <p:cNvPr id="2" name="Text Placeholder 1">
            <a:extLst>
              <a:ext uri="{FF2B5EF4-FFF2-40B4-BE49-F238E27FC236}">
                <a16:creationId xmlns:a16="http://schemas.microsoft.com/office/drawing/2014/main" id="{807B6796-81D1-AA66-8280-9E36DA78E38C}"/>
              </a:ext>
            </a:extLst>
          </p:cNvPr>
          <p:cNvSpPr>
            <a:spLocks noGrp="1"/>
          </p:cNvSpPr>
          <p:nvPr>
            <p:ph type="body" idx="10"/>
          </p:nvPr>
        </p:nvSpPr>
        <p:spPr/>
        <p:txBody>
          <a:bodyPr>
            <a:normAutofit fontScale="92500" lnSpcReduction="20000"/>
          </a:bodyPr>
          <a:lstStyle/>
          <a:p>
            <a:r>
              <a:rPr lang="fi-FI"/>
              <a:t>Inventaariossa keskitytään tarkastelemaan Suomen rajojen sisäpuolella ihmisen toiminnasta syntyviä kasvihuonekaasujen päästöjä ja poistumia</a:t>
            </a:r>
          </a:p>
          <a:p>
            <a:r>
              <a:rPr lang="fi-FI"/>
              <a:t>Vastuuorganisaationa Suomessa toimii Tilastokeskus, tietoja tuottavat lisäksi Luke, SYKE ja VTT</a:t>
            </a:r>
          </a:p>
          <a:p>
            <a:r>
              <a:rPr lang="fi-FI"/>
              <a:t>Päästöt ja poistumat selvitetään seuraavilta sektoreilta:</a:t>
            </a:r>
          </a:p>
          <a:p>
            <a:pPr lvl="1"/>
            <a:r>
              <a:rPr lang="fi-FI"/>
              <a:t>Maatalous</a:t>
            </a:r>
          </a:p>
          <a:p>
            <a:pPr lvl="1"/>
            <a:r>
              <a:rPr lang="fi-FI"/>
              <a:t>LULUCF</a:t>
            </a:r>
          </a:p>
          <a:p>
            <a:pPr lvl="1"/>
            <a:r>
              <a:rPr lang="fi-FI"/>
              <a:t>Energia</a:t>
            </a:r>
          </a:p>
          <a:p>
            <a:pPr lvl="1"/>
            <a:r>
              <a:rPr lang="fi-FI"/>
              <a:t>Teollisuusprosessit ja tuotteiden käyttö</a:t>
            </a:r>
          </a:p>
          <a:p>
            <a:pPr lvl="1"/>
            <a:r>
              <a:rPr lang="fi-FI"/>
              <a:t>Jäte</a:t>
            </a:r>
          </a:p>
          <a:p>
            <a:r>
              <a:rPr lang="fi-FI"/>
              <a:t>Hiilidioksidin päästöt ja poistumat raportoidaan vuosittain EU:lle ja YK:lle ja kahden vuoden välein Pariisin sopimuksen mukaisesti</a:t>
            </a:r>
          </a:p>
          <a:p>
            <a:r>
              <a:rPr lang="fi-FI"/>
              <a:t>Inventaarion tiedot julkaistaan </a:t>
            </a:r>
            <a:r>
              <a:rPr lang="fi-FI">
                <a:hlinkClick r:id="rId2"/>
              </a:rPr>
              <a:t>Tilastokeskuksen verkkosivuilla</a:t>
            </a:r>
            <a:endParaRPr lang="fi-FI"/>
          </a:p>
          <a:p>
            <a:pPr lvl="1"/>
            <a:r>
              <a:rPr lang="fi-FI"/>
              <a:t>Tietoja julkaistaan kolmivaiheisesti: toukokuussa pikaennakkotiedot, joulukuussa ennakkotiedot ja maaliskuussa lopulliset tulokset</a:t>
            </a:r>
          </a:p>
        </p:txBody>
      </p:sp>
      <p:sp>
        <p:nvSpPr>
          <p:cNvPr id="6" name="TextBox 5">
            <a:extLst>
              <a:ext uri="{FF2B5EF4-FFF2-40B4-BE49-F238E27FC236}">
                <a16:creationId xmlns:a16="http://schemas.microsoft.com/office/drawing/2014/main" id="{FB80EC94-B070-92FC-C1B2-2E5A85F696D7}"/>
              </a:ext>
            </a:extLst>
          </p:cNvPr>
          <p:cNvSpPr txBox="1"/>
          <p:nvPr/>
        </p:nvSpPr>
        <p:spPr>
          <a:xfrm>
            <a:off x="8342616" y="5627558"/>
            <a:ext cx="3595955" cy="369332"/>
          </a:xfrm>
          <a:prstGeom prst="rect">
            <a:avLst/>
          </a:prstGeom>
          <a:noFill/>
        </p:spPr>
        <p:txBody>
          <a:bodyPr wrap="square" rtlCol="0">
            <a:spAutoFit/>
          </a:bodyPr>
          <a:lstStyle/>
          <a:p>
            <a:r>
              <a:rPr lang="fi-FI"/>
              <a:t>Lähde: </a:t>
            </a:r>
            <a:r>
              <a:rPr lang="fi-FI">
                <a:hlinkClick r:id="rId3"/>
              </a:rPr>
              <a:t>Tilastokeskuksen verkkosivut</a:t>
            </a:r>
            <a:endParaRPr lang="fi-FI"/>
          </a:p>
        </p:txBody>
      </p:sp>
      <p:sp>
        <p:nvSpPr>
          <p:cNvPr id="5" name="Footer Placeholder 4">
            <a:extLst>
              <a:ext uri="{FF2B5EF4-FFF2-40B4-BE49-F238E27FC236}">
                <a16:creationId xmlns:a16="http://schemas.microsoft.com/office/drawing/2014/main" id="{0B7E7B02-EEAB-6BFF-A7DE-27E42FE43C48}"/>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55301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DC6A-B2AC-D805-052C-CEEFB2015D29}"/>
              </a:ext>
            </a:extLst>
          </p:cNvPr>
          <p:cNvSpPr>
            <a:spLocks noGrp="1"/>
          </p:cNvSpPr>
          <p:nvPr>
            <p:ph type="ctrTitle"/>
          </p:nvPr>
        </p:nvSpPr>
        <p:spPr/>
        <p:txBody>
          <a:bodyPr/>
          <a:lstStyle/>
          <a:p>
            <a:r>
              <a:rPr lang="fi-FI"/>
              <a:t>Muut EU-asetukset ja -direktiivit 1/2</a:t>
            </a:r>
          </a:p>
        </p:txBody>
      </p:sp>
      <p:sp>
        <p:nvSpPr>
          <p:cNvPr id="2" name="Text Placeholder 1">
            <a:extLst>
              <a:ext uri="{FF2B5EF4-FFF2-40B4-BE49-F238E27FC236}">
                <a16:creationId xmlns:a16="http://schemas.microsoft.com/office/drawing/2014/main" id="{320AEC72-5E18-318E-70D3-61969310DB22}"/>
              </a:ext>
            </a:extLst>
          </p:cNvPr>
          <p:cNvSpPr>
            <a:spLocks noGrp="1"/>
          </p:cNvSpPr>
          <p:nvPr>
            <p:ph type="body" idx="10"/>
          </p:nvPr>
        </p:nvSpPr>
        <p:spPr/>
        <p:txBody>
          <a:bodyPr lIns="91440" tIns="45720" rIns="91440" bIns="45720" anchor="t">
            <a:normAutofit lnSpcReduction="10000"/>
          </a:bodyPr>
          <a:lstStyle/>
          <a:p>
            <a:r>
              <a:rPr lang="fi-FI" dirty="0"/>
              <a:t>Metsäkatoasetus 2023/1115</a:t>
            </a:r>
          </a:p>
          <a:p>
            <a:pPr lvl="1"/>
            <a:r>
              <a:rPr lang="fi-FI" dirty="0"/>
              <a:t>Rajoittaa metsien raivaamista pelloiksi metsien tilan heikentymisen ehkäisemiseksi</a:t>
            </a:r>
            <a:endParaRPr lang="fi-FI" dirty="0">
              <a:cs typeface="Calibri"/>
            </a:endParaRPr>
          </a:p>
          <a:p>
            <a:pPr lvl="1"/>
            <a:r>
              <a:rPr lang="fi-FI" dirty="0"/>
              <a:t>Suomessa tuotettavista tuotteista asetus koskee naudanlihaa ja puuta</a:t>
            </a:r>
            <a:endParaRPr lang="fi-FI" dirty="0">
              <a:cs typeface="Calibri"/>
            </a:endParaRPr>
          </a:p>
          <a:p>
            <a:pPr lvl="1"/>
            <a:r>
              <a:rPr lang="fi-FI" dirty="0"/>
              <a:t>Astui voimaan kesäkuussa 2023, siirtymäkausi mikro- ja pienyrityksille 24 kk ja muille 18 kk</a:t>
            </a:r>
            <a:endParaRPr lang="fi-FI" dirty="0">
              <a:cs typeface="Calibri"/>
            </a:endParaRPr>
          </a:p>
          <a:p>
            <a:r>
              <a:rPr lang="fi-FI" dirty="0"/>
              <a:t>Ennallistamisasetus</a:t>
            </a:r>
            <a:endParaRPr lang="fi-FI" dirty="0">
              <a:cs typeface="Calibri"/>
            </a:endParaRPr>
          </a:p>
          <a:p>
            <a:pPr lvl="1"/>
            <a:r>
              <a:rPr lang="fi-FI" dirty="0"/>
              <a:t>Velvoittaa jäsenmaita ennallistamaan </a:t>
            </a:r>
            <a:r>
              <a:rPr lang="fi-FI" dirty="0">
                <a:solidFill>
                  <a:srgbClr val="0D004C"/>
                </a:solidFill>
                <a:latin typeface="Calibri"/>
                <a:cs typeface="Calibri"/>
              </a:rPr>
              <a:t>vähintään 30 prosenttia huonokuntoisista luontotyypeistä vuoteen 2030 mennessä, 60 prosenttia vuoteen 2040 mennessä ja 90 prosenttia vuoteen 2050 mennessä</a:t>
            </a:r>
          </a:p>
          <a:p>
            <a:pPr lvl="1"/>
            <a:r>
              <a:rPr lang="fi-FI" dirty="0"/>
              <a:t>Sisältää EU:n määrittelemiä maa- ja meriluontotyyppejä koskevan heikentämiskiellon, jolla pyritään estämään ennallistettujen ja hyvän tilan saavuttaneiden alueiden heikentäminen</a:t>
            </a:r>
            <a:endParaRPr lang="fi-FI" dirty="0">
              <a:cs typeface="Calibri" panose="020F0502020204030204"/>
            </a:endParaRPr>
          </a:p>
          <a:p>
            <a:pPr lvl="1"/>
            <a:r>
              <a:rPr lang="fi-FI" dirty="0">
                <a:cs typeface="Calibri" panose="020F0502020204030204"/>
              </a:rPr>
              <a:t>Astui voimaan 18.8.2024, seuraavaksi laadittava kansalliset ennallistamissuunnitelmat</a:t>
            </a:r>
          </a:p>
          <a:p>
            <a:pPr lvl="1"/>
            <a:r>
              <a:rPr lang="fi-FI" dirty="0">
                <a:cs typeface="Calibri" panose="020F0502020204030204"/>
              </a:rPr>
              <a:t>Lisätietoa ennallistamisasetuksesta </a:t>
            </a:r>
            <a:r>
              <a:rPr lang="fi-FI" dirty="0">
                <a:cs typeface="Calibri" panose="020F0502020204030204"/>
                <a:hlinkClick r:id="rId2"/>
              </a:rPr>
              <a:t>Ympäristöministeriön verkkosivuilta</a:t>
            </a:r>
            <a:endParaRPr lang="fi-FI" dirty="0">
              <a:cs typeface="Calibri" panose="020F0502020204030204"/>
            </a:endParaRPr>
          </a:p>
        </p:txBody>
      </p:sp>
      <p:sp>
        <p:nvSpPr>
          <p:cNvPr id="5" name="Footer Placeholder 4">
            <a:extLst>
              <a:ext uri="{FF2B5EF4-FFF2-40B4-BE49-F238E27FC236}">
                <a16:creationId xmlns:a16="http://schemas.microsoft.com/office/drawing/2014/main" id="{D000324C-876A-6ABA-509F-1C4893B248A9}"/>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1776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DC6A-B2AC-D805-052C-CEEFB2015D29}"/>
              </a:ext>
            </a:extLst>
          </p:cNvPr>
          <p:cNvSpPr>
            <a:spLocks noGrp="1"/>
          </p:cNvSpPr>
          <p:nvPr>
            <p:ph type="ctrTitle"/>
          </p:nvPr>
        </p:nvSpPr>
        <p:spPr/>
        <p:txBody>
          <a:bodyPr/>
          <a:lstStyle/>
          <a:p>
            <a:r>
              <a:rPr lang="fi-FI"/>
              <a:t>Muut EU-asetukset ja -direktiivit 2/2</a:t>
            </a:r>
          </a:p>
        </p:txBody>
      </p:sp>
      <p:sp>
        <p:nvSpPr>
          <p:cNvPr id="2" name="Text Placeholder 1">
            <a:extLst>
              <a:ext uri="{FF2B5EF4-FFF2-40B4-BE49-F238E27FC236}">
                <a16:creationId xmlns:a16="http://schemas.microsoft.com/office/drawing/2014/main" id="{320AEC72-5E18-318E-70D3-61969310DB22}"/>
              </a:ext>
            </a:extLst>
          </p:cNvPr>
          <p:cNvSpPr>
            <a:spLocks noGrp="1"/>
          </p:cNvSpPr>
          <p:nvPr>
            <p:ph type="body" idx="10"/>
          </p:nvPr>
        </p:nvSpPr>
        <p:spPr/>
        <p:txBody>
          <a:bodyPr lIns="91440" tIns="45720" rIns="91440" bIns="45720" anchor="t">
            <a:normAutofit/>
          </a:bodyPr>
          <a:lstStyle/>
          <a:p>
            <a:r>
              <a:rPr lang="fi-FI" dirty="0"/>
              <a:t>Uusiutuvan energian direktiivi 2018/2001 (RED II)</a:t>
            </a:r>
          </a:p>
          <a:p>
            <a:pPr lvl="1"/>
            <a:r>
              <a:rPr lang="fi-FI" dirty="0"/>
              <a:t>Tavoitteena tuottaa 32 % EU:n energiasta uusiutuvan energian avulla</a:t>
            </a:r>
            <a:endParaRPr lang="fi-FI" dirty="0">
              <a:cs typeface="Calibri"/>
            </a:endParaRPr>
          </a:p>
          <a:p>
            <a:pPr lvl="1"/>
            <a:r>
              <a:rPr lang="fi-FI" dirty="0"/>
              <a:t>Vuoden 2023 uudistuksessa (RED III) yhteinen tavoite 42,5 %, ja ei-sitovasti 45 %, 2030 mennessä</a:t>
            </a:r>
            <a:endParaRPr lang="fi-FI" dirty="0">
              <a:cs typeface="Calibri"/>
            </a:endParaRPr>
          </a:p>
          <a:p>
            <a:r>
              <a:rPr lang="fi-FI" dirty="0"/>
              <a:t>Maaperädirektiivi</a:t>
            </a:r>
            <a:endParaRPr lang="fi-FI" dirty="0">
              <a:cs typeface="Calibri"/>
            </a:endParaRPr>
          </a:p>
          <a:p>
            <a:pPr lvl="1"/>
            <a:r>
              <a:rPr lang="fi-FI" dirty="0"/>
              <a:t>Tavoitteena tiedon lisääminen jäsenmaiden maaperän tilasta ja maaperän terveyden parantaminen sekä ekosysteemipalveluiden turvaaminen vuoteen 2050 mennessä</a:t>
            </a:r>
            <a:endParaRPr lang="fi-FI" dirty="0">
              <a:cs typeface="Calibri"/>
            </a:endParaRPr>
          </a:p>
          <a:p>
            <a:pPr lvl="1"/>
            <a:r>
              <a:rPr lang="fi-FI" dirty="0"/>
              <a:t>Ehdotus direktiivistä julkaistiin kesällä 2023</a:t>
            </a:r>
            <a:endParaRPr lang="fi-FI" dirty="0">
              <a:cs typeface="Calibri"/>
            </a:endParaRPr>
          </a:p>
        </p:txBody>
      </p:sp>
      <p:sp>
        <p:nvSpPr>
          <p:cNvPr id="5" name="Footer Placeholder 4">
            <a:extLst>
              <a:ext uri="{FF2B5EF4-FFF2-40B4-BE49-F238E27FC236}">
                <a16:creationId xmlns:a16="http://schemas.microsoft.com/office/drawing/2014/main" id="{D000324C-876A-6ABA-509F-1C4893B248A9}"/>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256323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8B6D8-C8BE-89C3-1DAD-C67976F4F05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0028D90-6698-001B-B383-8A156837F60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sp>
        <p:nvSpPr>
          <p:cNvPr id="15" name="Title 14">
            <a:extLst>
              <a:ext uri="{FF2B5EF4-FFF2-40B4-BE49-F238E27FC236}">
                <a16:creationId xmlns:a16="http://schemas.microsoft.com/office/drawing/2014/main" id="{84DB11D2-8ACE-0691-2CA1-C13BD0BE19D1}"/>
              </a:ext>
            </a:extLst>
          </p:cNvPr>
          <p:cNvSpPr txBox="1">
            <a:spLocks noGrp="1"/>
          </p:cNvSpPr>
          <p:nvPr>
            <p:ph type="title" idx="4294967295"/>
          </p:nvPr>
        </p:nvSpPr>
        <p:spPr>
          <a:xfrm>
            <a:off x="1030838" y="102741"/>
            <a:ext cx="10130319"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effectLst/>
                <a:uLnTx/>
                <a:uFillTx/>
                <a:latin typeface="+mn-lt"/>
                <a:ea typeface="+mn-ea"/>
                <a:cs typeface="+mn-cs"/>
              </a:rPr>
              <a:t>Maan</a:t>
            </a:r>
            <a:r>
              <a:rPr lang="fi-FI" b="1">
                <a:latin typeface="+mn-lt"/>
                <a:ea typeface="+mn-ea"/>
                <a:cs typeface="+mn-cs"/>
              </a:rPr>
              <a:t>käyttösektorin kasvihuonekaasupäästöt</a:t>
            </a:r>
            <a:br>
              <a:rPr kumimoji="0" lang="fi-FI" sz="2400" b="1" i="0" u="none" strike="noStrike" kern="1200" cap="none" spc="0" normalizeH="0" baseline="0" noProof="0">
                <a:ln>
                  <a:noFill/>
                </a:ln>
                <a:solidFill>
                  <a:srgbClr val="FF0000"/>
                </a:solidFill>
                <a:effectLst/>
                <a:uLnTx/>
                <a:uFillTx/>
                <a:latin typeface="+mn-lt"/>
                <a:ea typeface="+mn-ea"/>
                <a:cs typeface="+mn-cs"/>
              </a:rPr>
            </a:br>
            <a:endParaRPr kumimoji="0" lang="fi-FI" sz="2400" b="1" i="0" u="none" strike="noStrike" kern="1200" cap="none" spc="0" normalizeH="0" baseline="0" noProof="0">
              <a:ln>
                <a:noFill/>
              </a:ln>
              <a:solidFill>
                <a:srgbClr val="FF0000"/>
              </a:solidFill>
              <a:effectLst/>
              <a:uLnTx/>
              <a:uFillTx/>
              <a:latin typeface="+mn-lt"/>
              <a:ea typeface="+mn-ea"/>
              <a:cs typeface="+mn-cs"/>
            </a:endParaRPr>
          </a:p>
        </p:txBody>
      </p:sp>
      <p:pic>
        <p:nvPicPr>
          <p:cNvPr id="3" name="Picture 2">
            <a:extLst>
              <a:ext uri="{FF2B5EF4-FFF2-40B4-BE49-F238E27FC236}">
                <a16:creationId xmlns:a16="http://schemas.microsoft.com/office/drawing/2014/main" id="{F0DFC80F-FBFF-4151-5D83-7B445C427F1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pic>
        <p:nvPicPr>
          <p:cNvPr id="9" name="Picture 8">
            <a:extLst>
              <a:ext uri="{FF2B5EF4-FFF2-40B4-BE49-F238E27FC236}">
                <a16:creationId xmlns:a16="http://schemas.microsoft.com/office/drawing/2014/main" id="{94882353-2C30-28F1-90AE-B0F21B8580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2318" y="1648377"/>
            <a:ext cx="6367363" cy="4248225"/>
          </a:xfrm>
          <a:prstGeom prst="rect">
            <a:avLst/>
          </a:prstGeom>
        </p:spPr>
      </p:pic>
    </p:spTree>
    <p:extLst>
      <p:ext uri="{BB962C8B-B14F-4D97-AF65-F5344CB8AC3E}">
        <p14:creationId xmlns:p14="http://schemas.microsoft.com/office/powerpoint/2010/main" val="28997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A868-947D-CCBD-E74B-F0AC953E6447}"/>
              </a:ext>
            </a:extLst>
          </p:cNvPr>
          <p:cNvSpPr>
            <a:spLocks noGrp="1"/>
          </p:cNvSpPr>
          <p:nvPr>
            <p:ph type="title"/>
          </p:nvPr>
        </p:nvSpPr>
        <p:spPr>
          <a:xfrm>
            <a:off x="1210574" y="-1325563"/>
            <a:ext cx="9520686" cy="1325563"/>
          </a:xfrm>
        </p:spPr>
        <p:txBody>
          <a:bodyPr anchor="b"/>
          <a:lstStyle/>
          <a:p>
            <a:r>
              <a:rPr lang="fi-FI" dirty="0"/>
              <a:t>Lisenssi</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94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7985CC-F3C4-593B-62C7-FE066E62C17B}"/>
              </a:ext>
            </a:extLst>
          </p:cNvPr>
          <p:cNvSpPr>
            <a:spLocks noGrp="1"/>
          </p:cNvSpPr>
          <p:nvPr>
            <p:ph type="ctrTitle"/>
          </p:nvPr>
        </p:nvSpPr>
        <p:spPr>
          <a:xfrm>
            <a:off x="833342" y="176115"/>
            <a:ext cx="10525316" cy="792088"/>
          </a:xfrm>
        </p:spPr>
        <p:txBody>
          <a:bodyPr/>
          <a:lstStyle/>
          <a:p>
            <a:r>
              <a:rPr lang="fi-FI"/>
              <a:t>Suomen kasvihuonekaasupäästöt</a:t>
            </a:r>
          </a:p>
        </p:txBody>
      </p:sp>
      <p:sp>
        <p:nvSpPr>
          <p:cNvPr id="5" name="Footer Placeholder 4">
            <a:extLst>
              <a:ext uri="{FF2B5EF4-FFF2-40B4-BE49-F238E27FC236}">
                <a16:creationId xmlns:a16="http://schemas.microsoft.com/office/drawing/2014/main" id="{8892BA31-CBC0-B1F2-EB75-0A469032D3C4}"/>
              </a:ext>
            </a:extLst>
          </p:cNvPr>
          <p:cNvSpPr>
            <a:spLocks noGrp="1"/>
          </p:cNvSpPr>
          <p:nvPr>
            <p:ph type="ftr" sz="quarter" idx="3"/>
          </p:nvPr>
        </p:nvSpPr>
        <p:spPr/>
        <p:txBody>
          <a:bodyPr/>
          <a:lstStyle/>
          <a:p>
            <a:r>
              <a:rPr lang="fi-FI"/>
              <a:t>OVI – Uutta osaamista ja liiketoimintaa vihreän siirtymän tueksi</a:t>
            </a:r>
          </a:p>
        </p:txBody>
      </p:sp>
      <p:pic>
        <p:nvPicPr>
          <p:cNvPr id="6" name="Picture 5" descr="Graafi, jossa x-akselilla vuodet ja y-akselilla kasvihuonekaasupäästöt yksikössä tuhatta hiilidioksidiekvivalenttitonnia.">
            <a:extLst>
              <a:ext uri="{FF2B5EF4-FFF2-40B4-BE49-F238E27FC236}">
                <a16:creationId xmlns:a16="http://schemas.microsoft.com/office/drawing/2014/main" id="{A6778006-0FE5-6ED1-1DD7-14B5D74E7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812" y="1093647"/>
            <a:ext cx="8382358" cy="5588238"/>
          </a:xfrm>
          <a:prstGeom prst="rect">
            <a:avLst/>
          </a:prstGeom>
        </p:spPr>
      </p:pic>
    </p:spTree>
    <p:extLst>
      <p:ext uri="{BB962C8B-B14F-4D97-AF65-F5344CB8AC3E}">
        <p14:creationId xmlns:p14="http://schemas.microsoft.com/office/powerpoint/2010/main" val="364778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10A13-DEA0-BC41-D8F5-28A3CE8C0D26}"/>
              </a:ext>
            </a:extLst>
          </p:cNvPr>
          <p:cNvSpPr>
            <a:spLocks noGrp="1"/>
          </p:cNvSpPr>
          <p:nvPr>
            <p:ph type="ctrTitle"/>
          </p:nvPr>
        </p:nvSpPr>
        <p:spPr>
          <a:xfrm>
            <a:off x="803054" y="309443"/>
            <a:ext cx="10525316" cy="792088"/>
          </a:xfrm>
        </p:spPr>
        <p:txBody>
          <a:bodyPr>
            <a:normAutofit fontScale="90000"/>
          </a:bodyPr>
          <a:lstStyle/>
          <a:p>
            <a:r>
              <a:rPr lang="fi-FI"/>
              <a:t>Suomen maankäyttösektori: päästölähde vai nielu?</a:t>
            </a:r>
          </a:p>
        </p:txBody>
      </p:sp>
      <p:sp>
        <p:nvSpPr>
          <p:cNvPr id="2" name="Text Placeholder 1">
            <a:extLst>
              <a:ext uri="{FF2B5EF4-FFF2-40B4-BE49-F238E27FC236}">
                <a16:creationId xmlns:a16="http://schemas.microsoft.com/office/drawing/2014/main" id="{2A247D0D-1A90-1A3C-F072-07CA53AF4E56}"/>
              </a:ext>
            </a:extLst>
          </p:cNvPr>
          <p:cNvSpPr>
            <a:spLocks noGrp="1"/>
          </p:cNvSpPr>
          <p:nvPr>
            <p:ph type="body" idx="10"/>
          </p:nvPr>
        </p:nvSpPr>
        <p:spPr/>
        <p:txBody>
          <a:bodyPr>
            <a:normAutofit/>
          </a:bodyPr>
          <a:lstStyle/>
          <a:p>
            <a:r>
              <a:rPr lang="fi-FI"/>
              <a:t>Vuosina 1990-2020 maankäyttösektori oli nielu, jonka koko oli 3-55 % kokonaispäästöistä</a:t>
            </a:r>
          </a:p>
          <a:p>
            <a:r>
              <a:rPr lang="fi-FI"/>
              <a:t>Vuonna 2021 maankäyttösektori oli ensi kertaa päästölähde, sama tilanne jatkui vuonna 2022</a:t>
            </a:r>
          </a:p>
          <a:p>
            <a:pPr lvl="1"/>
            <a:r>
              <a:rPr lang="fi-FI"/>
              <a:t>Muiden sektoreiden yhteenlasketut kasvihuonekaasupäästöt vähenivät 3 % vuonna 2022</a:t>
            </a:r>
          </a:p>
          <a:p>
            <a:pPr lvl="1"/>
            <a:r>
              <a:rPr lang="fi-FI"/>
              <a:t>Maankäyttösektori oli aiempaa suurempi päästölähde vuonna 2022 (+4,5 milj. t CO2e.) ylittäen edellisvuoden päästöt miljoonalla hiilidioksidiekvivalenttitonnilla</a:t>
            </a:r>
          </a:p>
          <a:p>
            <a:pPr lvl="2"/>
            <a:r>
              <a:rPr lang="fi-FI"/>
              <a:t>Päästöt kasvoivat ojitetuissa suometsissä, ja hiiltä sitoutui vähemmän kivennäismaametsien maaperään. Puuston hakkuumäärä ja kokonaispoistuma pysyivät korkeina, mutta olivat 1,6 % pienemmät vuoteen 2021 verrattuna. Viljelysmaiden maaperäpäästöt lisääntyivät turvepeltojen raivaamisen johdosta.</a:t>
            </a:r>
          </a:p>
        </p:txBody>
      </p:sp>
      <p:sp>
        <p:nvSpPr>
          <p:cNvPr id="5" name="Footer Placeholder 4">
            <a:extLst>
              <a:ext uri="{FF2B5EF4-FFF2-40B4-BE49-F238E27FC236}">
                <a16:creationId xmlns:a16="http://schemas.microsoft.com/office/drawing/2014/main" id="{4AA60A1F-47E4-79E4-32F1-0025F055CA4D}"/>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246829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42A81B-04A9-E49F-E215-D1E5316A5109}"/>
              </a:ext>
            </a:extLst>
          </p:cNvPr>
          <p:cNvSpPr>
            <a:spLocks noGrp="1"/>
          </p:cNvSpPr>
          <p:nvPr>
            <p:ph type="ctrTitle"/>
          </p:nvPr>
        </p:nvSpPr>
        <p:spPr>
          <a:xfrm>
            <a:off x="803275" y="757238"/>
            <a:ext cx="10525125" cy="792162"/>
          </a:xfrm>
        </p:spPr>
        <p:txBody>
          <a:bodyPr>
            <a:normAutofit fontScale="90000"/>
          </a:bodyPr>
          <a:lstStyle/>
          <a:p>
            <a:r>
              <a:rPr lang="fi-FI"/>
              <a:t>Metsien kasvihuonekaasupäästöt ja -nielut</a:t>
            </a:r>
          </a:p>
        </p:txBody>
      </p:sp>
      <p:sp>
        <p:nvSpPr>
          <p:cNvPr id="2" name="Text Placeholder 1">
            <a:extLst>
              <a:ext uri="{FF2B5EF4-FFF2-40B4-BE49-F238E27FC236}">
                <a16:creationId xmlns:a16="http://schemas.microsoft.com/office/drawing/2014/main" id="{6F1A6161-BA39-4A6B-ADA3-EAC82373BCD3}"/>
              </a:ext>
            </a:extLst>
          </p:cNvPr>
          <p:cNvSpPr>
            <a:spLocks noGrp="1"/>
          </p:cNvSpPr>
          <p:nvPr>
            <p:ph type="body" idx="10"/>
          </p:nvPr>
        </p:nvSpPr>
        <p:spPr/>
        <p:txBody>
          <a:bodyPr>
            <a:normAutofit/>
          </a:bodyPr>
          <a:lstStyle/>
          <a:p>
            <a:r>
              <a:rPr lang="fi-FI"/>
              <a:t>Suurin osa Suomen maa-alasta on metsiä tai puustoisia soita, joten niiden hiilitaseen tarkastelu on olennaista maankäyttösektorin ilmastovaikutusten näkökulmasta</a:t>
            </a:r>
          </a:p>
          <a:p>
            <a:r>
              <a:rPr lang="fi-FI"/>
              <a:t>Metsien hakkuut ovat merkittävin maankäyttösektorin vuosittaiseen päästöjen ja poistumien tasapainoon vaikuttava tekijä</a:t>
            </a:r>
          </a:p>
          <a:p>
            <a:pPr lvl="1"/>
            <a:r>
              <a:rPr lang="fi-FI">
                <a:latin typeface="Calibri" panose="020F0502020204030204" pitchFamily="34" charset="0"/>
                <a:cs typeface="Times New Roman" panose="02020603050405020304" pitchFamily="18" charset="0"/>
              </a:rPr>
              <a:t>Avohakkuu tekee metsästä päästölähteen, kunnes puusto on uudistunut</a:t>
            </a:r>
            <a:endParaRPr lang="fi-FI"/>
          </a:p>
          <a:p>
            <a:pPr>
              <a:lnSpc>
                <a:spcPct val="107000"/>
              </a:lnSpc>
              <a:spcAft>
                <a:spcPts val="800"/>
              </a:spcAft>
            </a:pPr>
            <a:r>
              <a:rPr lang="fi-FI"/>
              <a:t>Metsistä suurimpia hiilinieluja ovat nuoret metsät, joissa kasvu on nopeaa</a:t>
            </a:r>
          </a:p>
          <a:p>
            <a:r>
              <a:rPr lang="fi-FI"/>
              <a:t>Metsistä suurimpia hiilivarastoja ovat vanhat metsät, sillä niissä puusto on runsasta ja hiiltä on sitoutunut pitkällä aikavälillä</a:t>
            </a:r>
          </a:p>
          <a:p>
            <a:pPr lvl="1"/>
            <a:r>
              <a:rPr lang="fi-FI"/>
              <a:t>Hiiltä varastoituu erityisesti turve- ja mineraalimaihin metsäalueilla</a:t>
            </a:r>
          </a:p>
        </p:txBody>
      </p:sp>
      <p:sp>
        <p:nvSpPr>
          <p:cNvPr id="3" name="TextBox 2">
            <a:extLst>
              <a:ext uri="{FF2B5EF4-FFF2-40B4-BE49-F238E27FC236}">
                <a16:creationId xmlns:a16="http://schemas.microsoft.com/office/drawing/2014/main" id="{B1718682-9F35-B62E-3673-92181724C0EA}"/>
              </a:ext>
            </a:extLst>
          </p:cNvPr>
          <p:cNvSpPr txBox="1"/>
          <p:nvPr/>
        </p:nvSpPr>
        <p:spPr>
          <a:xfrm>
            <a:off x="8280970" y="5627558"/>
            <a:ext cx="2815119" cy="369332"/>
          </a:xfrm>
          <a:prstGeom prst="rect">
            <a:avLst/>
          </a:prstGeom>
          <a:noFill/>
        </p:spPr>
        <p:txBody>
          <a:bodyPr wrap="square" rtlCol="0">
            <a:spAutoFit/>
          </a:bodyPr>
          <a:lstStyle/>
          <a:p>
            <a:r>
              <a:rPr lang="fi-FI"/>
              <a:t>Lähteet: IBC-</a:t>
            </a:r>
            <a:r>
              <a:rPr lang="fi-FI" err="1"/>
              <a:t>Carbon</a:t>
            </a:r>
            <a:r>
              <a:rPr lang="fi-FI"/>
              <a:t> -hanke</a:t>
            </a:r>
          </a:p>
        </p:txBody>
      </p:sp>
      <p:sp>
        <p:nvSpPr>
          <p:cNvPr id="5" name="Footer Placeholder 4">
            <a:extLst>
              <a:ext uri="{FF2B5EF4-FFF2-40B4-BE49-F238E27FC236}">
                <a16:creationId xmlns:a16="http://schemas.microsoft.com/office/drawing/2014/main" id="{F8390511-ECF9-3C81-FADF-84BDF48C2CBD}"/>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7819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E67B6-1811-0E58-A63B-BA8F2F02C8D5}"/>
              </a:ext>
            </a:extLst>
          </p:cNvPr>
          <p:cNvSpPr>
            <a:spLocks noGrp="1"/>
          </p:cNvSpPr>
          <p:nvPr>
            <p:ph type="ctrTitle"/>
          </p:nvPr>
        </p:nvSpPr>
        <p:spPr/>
        <p:txBody>
          <a:bodyPr/>
          <a:lstStyle/>
          <a:p>
            <a:r>
              <a:rPr lang="fi-FI"/>
              <a:t>Metsäkato</a:t>
            </a:r>
          </a:p>
        </p:txBody>
      </p:sp>
      <p:sp>
        <p:nvSpPr>
          <p:cNvPr id="2" name="Text Placeholder 1">
            <a:extLst>
              <a:ext uri="{FF2B5EF4-FFF2-40B4-BE49-F238E27FC236}">
                <a16:creationId xmlns:a16="http://schemas.microsoft.com/office/drawing/2014/main" id="{174A9FE9-5FF6-6830-974F-ACE25281F5F4}"/>
              </a:ext>
            </a:extLst>
          </p:cNvPr>
          <p:cNvSpPr>
            <a:spLocks noGrp="1"/>
          </p:cNvSpPr>
          <p:nvPr>
            <p:ph type="body" idx="10"/>
          </p:nvPr>
        </p:nvSpPr>
        <p:spPr/>
        <p:txBody>
          <a:bodyPr/>
          <a:lstStyle/>
          <a:p>
            <a:r>
              <a:rPr lang="fi-FI" kern="100">
                <a:latin typeface="Calibri" panose="020F0502020204030204" pitchFamily="34" charset="0"/>
                <a:ea typeface="Calibri" panose="020F0502020204030204" pitchFamily="34" charset="0"/>
                <a:cs typeface="Times New Roman" panose="02020603050405020304" pitchFamily="18" charset="0"/>
              </a:rPr>
              <a:t>Tarkoittaa metsien muuttamista muihin maankäyttömuotoihin</a:t>
            </a:r>
          </a:p>
          <a:p>
            <a:r>
              <a:rPr lang="fi-FI" kern="100">
                <a:latin typeface="Calibri" panose="020F0502020204030204" pitchFamily="34" charset="0"/>
                <a:ea typeface="Calibri" panose="020F0502020204030204" pitchFamily="34" charset="0"/>
                <a:cs typeface="Times New Roman" panose="02020603050405020304" pitchFamily="18" charset="0"/>
              </a:rPr>
              <a:t>M</a:t>
            </a:r>
            <a:r>
              <a:rPr lang="fi-FI" kern="100">
                <a:effectLst/>
                <a:latin typeface="Calibri" panose="020F0502020204030204" pitchFamily="34" charset="0"/>
                <a:ea typeface="Calibri" panose="020F0502020204030204" pitchFamily="34" charset="0"/>
                <a:cs typeface="Times New Roman" panose="02020603050405020304" pitchFamily="18" charset="0"/>
              </a:rPr>
              <a:t>etsäkato aiheutti vuosina </a:t>
            </a:r>
            <a:r>
              <a:rPr lang="fi-FI">
                <a:effectLst/>
                <a:latin typeface="Calibri" panose="020F0502020204030204" pitchFamily="34" charset="0"/>
                <a:ea typeface="Calibri" panose="020F0502020204030204" pitchFamily="34" charset="0"/>
                <a:cs typeface="Times New Roman" panose="02020603050405020304" pitchFamily="18" charset="0"/>
              </a:rPr>
              <a:t>2013–2019 noin 6 % Suomen kasvihuonekaasujen kokonaispäästöistä</a:t>
            </a:r>
          </a:p>
          <a:p>
            <a:r>
              <a:rPr lang="fi-FI">
                <a:latin typeface="Calibri" panose="020F0502020204030204" pitchFamily="34" charset="0"/>
                <a:ea typeface="Calibri" panose="020F0502020204030204" pitchFamily="34" charset="0"/>
                <a:cs typeface="Times New Roman" panose="02020603050405020304" pitchFamily="18" charset="0"/>
              </a:rPr>
              <a:t>Vaikka metsää raivataan pinta-alaltaan enemmän rakentamiseen kuin maatalousmaaksi, metsäkadon kasvihuonekaasupäästöistä puolet syntyy peltojen raivaamisesta ja viidesosa rakentamisesta</a:t>
            </a:r>
          </a:p>
          <a:p>
            <a:pPr lvl="1"/>
            <a:r>
              <a:rPr lang="fi-FI">
                <a:effectLst/>
                <a:latin typeface="Calibri" panose="020F0502020204030204" pitchFamily="34" charset="0"/>
                <a:ea typeface="Calibri" panose="020F0502020204030204" pitchFamily="34" charset="0"/>
                <a:cs typeface="Times New Roman" panose="02020603050405020304" pitchFamily="18" charset="0"/>
              </a:rPr>
              <a:t>Johtuu turvemaiden muuttamisesta pelloiksi ja peltojen maaperäpäästöistä</a:t>
            </a:r>
          </a:p>
        </p:txBody>
      </p:sp>
      <p:sp>
        <p:nvSpPr>
          <p:cNvPr id="5" name="Footer Placeholder 4">
            <a:extLst>
              <a:ext uri="{FF2B5EF4-FFF2-40B4-BE49-F238E27FC236}">
                <a16:creationId xmlns:a16="http://schemas.microsoft.com/office/drawing/2014/main" id="{9C40B9B4-0C1C-32BD-B45C-B676480DE4C5}"/>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336994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18612-5AE6-F504-5D30-1C7AA7FB724E}"/>
              </a:ext>
            </a:extLst>
          </p:cNvPr>
          <p:cNvSpPr>
            <a:spLocks noGrp="1"/>
          </p:cNvSpPr>
          <p:nvPr>
            <p:ph type="ctrTitle"/>
          </p:nvPr>
        </p:nvSpPr>
        <p:spPr/>
        <p:txBody>
          <a:bodyPr/>
          <a:lstStyle/>
          <a:p>
            <a:r>
              <a:rPr lang="fi-FI"/>
              <a:t>Kansalliset ilmastotavoitteet</a:t>
            </a:r>
          </a:p>
        </p:txBody>
      </p:sp>
      <p:sp>
        <p:nvSpPr>
          <p:cNvPr id="2" name="Text Placeholder 1">
            <a:extLst>
              <a:ext uri="{FF2B5EF4-FFF2-40B4-BE49-F238E27FC236}">
                <a16:creationId xmlns:a16="http://schemas.microsoft.com/office/drawing/2014/main" id="{429BCB67-F426-260B-C6C2-4D58A8AA82BD}"/>
              </a:ext>
            </a:extLst>
          </p:cNvPr>
          <p:cNvSpPr>
            <a:spLocks noGrp="1"/>
          </p:cNvSpPr>
          <p:nvPr>
            <p:ph type="body" idx="10"/>
          </p:nvPr>
        </p:nvSpPr>
        <p:spPr/>
        <p:txBody>
          <a:bodyPr lIns="91440" tIns="45720" rIns="91440" bIns="45720" anchor="t">
            <a:normAutofit fontScale="85000" lnSpcReduction="20000"/>
          </a:bodyPr>
          <a:lstStyle/>
          <a:p>
            <a:r>
              <a:rPr lang="fi-FI"/>
              <a:t>Suomi tavoittelee </a:t>
            </a:r>
            <a:r>
              <a:rPr lang="fi-FI" dirty="0"/>
              <a:t>hiilineutraaliutta </a:t>
            </a:r>
            <a:r>
              <a:rPr lang="fi-FI"/>
              <a:t>vuoteen 2035 mennessä ilmastolain (</a:t>
            </a:r>
            <a:r>
              <a:rPr lang="fi-FI" dirty="0"/>
              <a:t>423/2022)</a:t>
            </a:r>
            <a:r>
              <a:rPr lang="fi-FI" b="0" i="0">
                <a:solidFill>
                  <a:schemeClr val="tx1"/>
                </a:solidFill>
                <a:effectLst/>
                <a:latin typeface="myriad-pro"/>
              </a:rPr>
              <a:t> </a:t>
            </a:r>
            <a:r>
              <a:rPr lang="fi-FI"/>
              <a:t>mukaisesti</a:t>
            </a:r>
          </a:p>
          <a:p>
            <a:pPr lvl="1"/>
            <a:r>
              <a:rPr lang="fi-FI" dirty="0"/>
              <a:t>Hiilineutraalius </a:t>
            </a:r>
            <a:r>
              <a:rPr lang="fi-FI"/>
              <a:t>edellyttää, että kansalliset kasvihuonekaasupäästöt ja hiilinielut ovat yhtä suuret</a:t>
            </a:r>
            <a:endParaRPr lang="fi-FI" dirty="0">
              <a:cs typeface="Calibri"/>
            </a:endParaRPr>
          </a:p>
          <a:p>
            <a:r>
              <a:rPr lang="fi-FI"/>
              <a:t>Ilmastolakiin kirjatut päästövähennystavoitteet vuoden 1990 päästötasoon verrattuna</a:t>
            </a:r>
            <a:endParaRPr lang="fi-FI" dirty="0">
              <a:cs typeface="Calibri"/>
            </a:endParaRPr>
          </a:p>
          <a:p>
            <a:pPr lvl="1"/>
            <a:r>
              <a:rPr lang="fi-FI"/>
              <a:t>60 % vuoteen 2030 mennessä</a:t>
            </a:r>
            <a:endParaRPr lang="fi-FI" dirty="0">
              <a:cs typeface="Calibri"/>
            </a:endParaRPr>
          </a:p>
          <a:p>
            <a:pPr lvl="1"/>
            <a:r>
              <a:rPr lang="fi-FI"/>
              <a:t>80 % vuoteen 2040 mennessä</a:t>
            </a:r>
            <a:endParaRPr lang="fi-FI" dirty="0">
              <a:cs typeface="Calibri"/>
            </a:endParaRPr>
          </a:p>
          <a:p>
            <a:pPr lvl="1"/>
            <a:r>
              <a:rPr lang="fi-FI"/>
              <a:t>90-95 % vuoteen 2050 mennessä</a:t>
            </a:r>
            <a:endParaRPr lang="fi-FI" dirty="0">
              <a:cs typeface="Calibri"/>
            </a:endParaRPr>
          </a:p>
          <a:p>
            <a:r>
              <a:rPr lang="fi-FI"/>
              <a:t>Maankäyttösektorin kasvihuonekaasupäästöjen vähentäminen ja hiilinielujen vahvistaminen ovat tärkeä osa vihreää siirtymää</a:t>
            </a:r>
            <a:endParaRPr lang="fi-FI" dirty="0">
              <a:cs typeface="Calibri"/>
            </a:endParaRPr>
          </a:p>
          <a:p>
            <a:pPr lvl="1"/>
            <a:r>
              <a:rPr lang="fi-FI"/>
              <a:t>Toimenpiteinä vuoden 2030 tavoitteen saavuttamiseksi maaperäpäästöjen vähentäminen ja hoidetun metsämaan nielun kasvattaminen</a:t>
            </a:r>
            <a:endParaRPr lang="fi-FI" dirty="0">
              <a:cs typeface="Calibri"/>
            </a:endParaRPr>
          </a:p>
          <a:p>
            <a:pPr lvl="1"/>
            <a:r>
              <a:rPr lang="fi-FI"/>
              <a:t>EU:n vaatimus on, että Suomen nettonielun on oltava vähintään -17,2 Mt CO2e vuonna 2030</a:t>
            </a:r>
            <a:endParaRPr lang="fi-FI" dirty="0">
              <a:cs typeface="Calibri"/>
            </a:endParaRPr>
          </a:p>
          <a:p>
            <a:pPr lvl="1"/>
            <a:r>
              <a:rPr lang="fi-FI"/>
              <a:t>Suomen ilmastopaneelin (2023) arvion mukaan</a:t>
            </a:r>
            <a:r>
              <a:rPr lang="fi-FI" dirty="0"/>
              <a:t>,</a:t>
            </a:r>
            <a:r>
              <a:rPr lang="fi-FI"/>
              <a:t> päästövähennysten tuottaman päästötason perusteella</a:t>
            </a:r>
            <a:r>
              <a:rPr lang="fi-FI" dirty="0"/>
              <a:t>,</a:t>
            </a:r>
            <a:r>
              <a:rPr lang="fi-FI"/>
              <a:t> nielujen lisäystarve</a:t>
            </a:r>
            <a:r>
              <a:rPr lang="fi-FI" dirty="0"/>
              <a:t> </a:t>
            </a:r>
            <a:r>
              <a:rPr lang="fi-FI"/>
              <a:t>on 19-22 Mt CO2e </a:t>
            </a:r>
            <a:r>
              <a:rPr lang="fi-FI" dirty="0"/>
              <a:t>hiilineutraaliustavoitteen</a:t>
            </a:r>
            <a:r>
              <a:rPr lang="fi-FI"/>
              <a:t> saavuttamiseksi</a:t>
            </a:r>
            <a:endParaRPr lang="fi-FI" dirty="0">
              <a:cs typeface="Calibri"/>
            </a:endParaRPr>
          </a:p>
          <a:p>
            <a:pPr lvl="2"/>
            <a:r>
              <a:rPr lang="fi-FI" err="1"/>
              <a:t>MISU:n</a:t>
            </a:r>
            <a:r>
              <a:rPr lang="fi-FI"/>
              <a:t> ohella suositellaan lisätoimia, kuten maatalouden maaperäpäästöjen vähentäminen, teknologisten nielujen vahvistaminen, hakkuiden vähentäminen ja jatkuvan kasvatuksen lisääminen suometsissä</a:t>
            </a:r>
            <a:endParaRPr lang="fi-FI" dirty="0">
              <a:cs typeface="Calibri"/>
            </a:endParaRPr>
          </a:p>
        </p:txBody>
      </p:sp>
      <p:sp>
        <p:nvSpPr>
          <p:cNvPr id="5" name="Footer Placeholder 4">
            <a:extLst>
              <a:ext uri="{FF2B5EF4-FFF2-40B4-BE49-F238E27FC236}">
                <a16:creationId xmlns:a16="http://schemas.microsoft.com/office/drawing/2014/main" id="{3739DFE0-647B-12A7-D92B-174D48F4ADC3}"/>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402370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9E8665-533E-4B83-26A2-364758AE4D09}"/>
              </a:ext>
            </a:extLst>
          </p:cNvPr>
          <p:cNvSpPr>
            <a:spLocks noGrp="1"/>
          </p:cNvSpPr>
          <p:nvPr>
            <p:ph type="ctrTitle"/>
          </p:nvPr>
        </p:nvSpPr>
        <p:spPr>
          <a:xfrm>
            <a:off x="803054" y="390916"/>
            <a:ext cx="10525316" cy="792088"/>
          </a:xfrm>
        </p:spPr>
        <p:txBody>
          <a:bodyPr>
            <a:normAutofit fontScale="90000"/>
          </a:bodyPr>
          <a:lstStyle/>
          <a:p>
            <a:r>
              <a:rPr lang="fi-FI" dirty="0"/>
              <a:t>Kohti kansallisten ilmastotavoitteiden saavuttamista</a:t>
            </a:r>
          </a:p>
        </p:txBody>
      </p:sp>
      <p:sp>
        <p:nvSpPr>
          <p:cNvPr id="2" name="Text Placeholder 1">
            <a:extLst>
              <a:ext uri="{FF2B5EF4-FFF2-40B4-BE49-F238E27FC236}">
                <a16:creationId xmlns:a16="http://schemas.microsoft.com/office/drawing/2014/main" id="{38C89D98-1EE2-092F-8F87-236F979C70A2}"/>
              </a:ext>
            </a:extLst>
          </p:cNvPr>
          <p:cNvSpPr>
            <a:spLocks noGrp="1"/>
          </p:cNvSpPr>
          <p:nvPr>
            <p:ph type="body" idx="10"/>
          </p:nvPr>
        </p:nvSpPr>
        <p:spPr/>
        <p:txBody>
          <a:bodyPr lIns="91440" tIns="45720" rIns="91440" bIns="45720" anchor="t">
            <a:normAutofit/>
          </a:bodyPr>
          <a:lstStyle/>
          <a:p>
            <a:r>
              <a:rPr lang="fi-FI" dirty="0"/>
              <a:t>Forsius ym. (2023) arvioivat, että Suomen hiilineutraaliustavoite on saavutettavissa kasvihuonekaasupäästöjen hillitsemistoimilla ja vähentämällä hakkuita, kun oletetaan ilmaston pysyvän nykyisenkaltaisena</a:t>
            </a:r>
          </a:p>
          <a:p>
            <a:pPr lvl="1">
              <a:buFont typeface="Courier New"/>
              <a:buChar char="o"/>
            </a:pPr>
            <a:r>
              <a:rPr lang="fi-FI" dirty="0">
                <a:cs typeface="Calibri"/>
              </a:rPr>
              <a:t>Tutkimustulokset perustuvat mallinnukseen</a:t>
            </a:r>
          </a:p>
          <a:p>
            <a:r>
              <a:rPr lang="fi-FI" dirty="0"/>
              <a:t>EU:n biodiversiteettistrategian mukaisen 10 % tiukan suojelun on arvioitu lisäävän hiilen sidontaa ja nykyisiä sekä tulevia hiilivarastoja merkittävästi</a:t>
            </a:r>
            <a:endParaRPr lang="fi-FI" dirty="0">
              <a:cs typeface="Calibri"/>
            </a:endParaRPr>
          </a:p>
          <a:p>
            <a:r>
              <a:rPr lang="fi-FI" dirty="0"/>
              <a:t>Alueellinen yhteistyö tulee olemaan avainasemassa ilmastotavoitteiden saavuttamisessa, sillä metsätalouden ja päästöjen määrä vaihtelee alueittain</a:t>
            </a:r>
            <a:endParaRPr lang="fi-FI" dirty="0">
              <a:cs typeface="Calibri"/>
            </a:endParaRPr>
          </a:p>
        </p:txBody>
      </p:sp>
      <p:sp>
        <p:nvSpPr>
          <p:cNvPr id="6" name="TextBox 5">
            <a:extLst>
              <a:ext uri="{FF2B5EF4-FFF2-40B4-BE49-F238E27FC236}">
                <a16:creationId xmlns:a16="http://schemas.microsoft.com/office/drawing/2014/main" id="{207102A7-D79E-B020-68C4-3E418E1CD5FA}"/>
              </a:ext>
            </a:extLst>
          </p:cNvPr>
          <p:cNvSpPr txBox="1"/>
          <p:nvPr/>
        </p:nvSpPr>
        <p:spPr>
          <a:xfrm>
            <a:off x="8749556" y="5571803"/>
            <a:ext cx="2578814" cy="369332"/>
          </a:xfrm>
          <a:prstGeom prst="rect">
            <a:avLst/>
          </a:prstGeom>
          <a:noFill/>
        </p:spPr>
        <p:txBody>
          <a:bodyPr wrap="square" rtlCol="0">
            <a:spAutoFit/>
          </a:bodyPr>
          <a:lstStyle/>
          <a:p>
            <a:r>
              <a:rPr lang="fi-FI"/>
              <a:t>Lähde: Forsius ym. 2023</a:t>
            </a:r>
          </a:p>
        </p:txBody>
      </p:sp>
      <p:sp>
        <p:nvSpPr>
          <p:cNvPr id="5" name="Footer Placeholder 4">
            <a:extLst>
              <a:ext uri="{FF2B5EF4-FFF2-40B4-BE49-F238E27FC236}">
                <a16:creationId xmlns:a16="http://schemas.microsoft.com/office/drawing/2014/main" id="{0BB4B1CC-0E58-16EA-8419-5EDBE74B37A0}"/>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286184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F5074-258D-B2E1-B972-1BF56741EC32}"/>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6D0B792E-22EA-E2D3-A048-830F0753F3F0}"/>
              </a:ext>
            </a:extLst>
          </p:cNvPr>
          <p:cNvSpPr txBox="1">
            <a:spLocks noGrp="1"/>
          </p:cNvSpPr>
          <p:nvPr>
            <p:ph type="title" idx="4294967295"/>
          </p:nvPr>
        </p:nvSpPr>
        <p:spPr>
          <a:xfrm>
            <a:off x="2890462" y="446145"/>
            <a:ext cx="6411074"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fi-FI" b="1">
                <a:latin typeface="+mn-lt"/>
                <a:ea typeface="+mn-ea"/>
                <a:cs typeface="+mn-cs"/>
              </a:rPr>
              <a:t>Päästöjen mittaaminen</a:t>
            </a:r>
            <a:br>
              <a:rPr kumimoji="0" lang="fi-FI" sz="2400" b="1" i="0" u="none" strike="noStrike" kern="1200" cap="none" spc="0" normalizeH="0" baseline="0" noProof="0">
                <a:ln>
                  <a:noFill/>
                </a:ln>
                <a:solidFill>
                  <a:srgbClr val="FF0000"/>
                </a:solidFill>
                <a:effectLst/>
                <a:uLnTx/>
                <a:uFillTx/>
                <a:latin typeface="+mn-lt"/>
                <a:ea typeface="+mn-ea"/>
                <a:cs typeface="+mn-cs"/>
              </a:rPr>
            </a:br>
            <a:endParaRPr kumimoji="0" lang="fi-FI" sz="2400" b="1" i="0" u="none" strike="noStrike" kern="1200" cap="none" spc="0" normalizeH="0" baseline="0" noProof="0">
              <a:ln>
                <a:noFill/>
              </a:ln>
              <a:solidFill>
                <a:srgbClr val="FF0000"/>
              </a:solidFill>
              <a:effectLst/>
              <a:uLnTx/>
              <a:uFillTx/>
              <a:latin typeface="+mn-lt"/>
              <a:ea typeface="+mn-ea"/>
              <a:cs typeface="+mn-cs"/>
            </a:endParaRPr>
          </a:p>
        </p:txBody>
      </p:sp>
      <p:pic>
        <p:nvPicPr>
          <p:cNvPr id="12" name="Picture 11">
            <a:extLst>
              <a:ext uri="{FF2B5EF4-FFF2-40B4-BE49-F238E27FC236}">
                <a16:creationId xmlns:a16="http://schemas.microsoft.com/office/drawing/2014/main" id="{1497A839-4113-EEE6-3D6E-9464530F94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pic>
        <p:nvPicPr>
          <p:cNvPr id="3" name="Picture 2">
            <a:extLst>
              <a:ext uri="{FF2B5EF4-FFF2-40B4-BE49-F238E27FC236}">
                <a16:creationId xmlns:a16="http://schemas.microsoft.com/office/drawing/2014/main" id="{018C30DB-9DE8-BE4D-18D2-CF0230B0A94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pic>
        <p:nvPicPr>
          <p:cNvPr id="2" name="Picture 1" descr="A forest of trees with bushes and bushes&#10;&#10;Description automatically generated">
            <a:extLst>
              <a:ext uri="{FF2B5EF4-FFF2-40B4-BE49-F238E27FC236}">
                <a16:creationId xmlns:a16="http://schemas.microsoft.com/office/drawing/2014/main" id="{8E3F2D4B-6E5D-CA0E-835D-1EF9B32CA768}"/>
              </a:ext>
            </a:extLst>
          </p:cNvPr>
          <p:cNvPicPr>
            <a:picLocks noChangeAspect="1"/>
          </p:cNvPicPr>
          <p:nvPr/>
        </p:nvPicPr>
        <p:blipFill>
          <a:blip r:embed="rId4"/>
          <a:stretch>
            <a:fillRect/>
          </a:stretch>
        </p:blipFill>
        <p:spPr>
          <a:xfrm>
            <a:off x="2833688" y="1266825"/>
            <a:ext cx="6524625" cy="4324350"/>
          </a:xfrm>
          <a:prstGeom prst="rect">
            <a:avLst/>
          </a:prstGeom>
        </p:spPr>
      </p:pic>
    </p:spTree>
    <p:extLst>
      <p:ext uri="{BB962C8B-B14F-4D97-AF65-F5344CB8AC3E}">
        <p14:creationId xmlns:p14="http://schemas.microsoft.com/office/powerpoint/2010/main" val="205641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E06E5-2078-9A13-8F63-1A01DE18A2BA}"/>
              </a:ext>
            </a:extLst>
          </p:cNvPr>
          <p:cNvSpPr>
            <a:spLocks noGrp="1"/>
          </p:cNvSpPr>
          <p:nvPr>
            <p:ph type="ctrTitle"/>
          </p:nvPr>
        </p:nvSpPr>
        <p:spPr/>
        <p:txBody>
          <a:bodyPr/>
          <a:lstStyle/>
          <a:p>
            <a:r>
              <a:rPr lang="fi-FI"/>
              <a:t>Hiilitase</a:t>
            </a:r>
          </a:p>
        </p:txBody>
      </p:sp>
      <p:sp>
        <p:nvSpPr>
          <p:cNvPr id="2" name="Text Placeholder 1">
            <a:extLst>
              <a:ext uri="{FF2B5EF4-FFF2-40B4-BE49-F238E27FC236}">
                <a16:creationId xmlns:a16="http://schemas.microsoft.com/office/drawing/2014/main" id="{3693EBDB-A453-ABEA-F2CF-62D75074EE18}"/>
              </a:ext>
            </a:extLst>
          </p:cNvPr>
          <p:cNvSpPr>
            <a:spLocks noGrp="1"/>
          </p:cNvSpPr>
          <p:nvPr>
            <p:ph type="body" idx="10"/>
          </p:nvPr>
        </p:nvSpPr>
        <p:spPr/>
        <p:txBody>
          <a:bodyPr/>
          <a:lstStyle/>
          <a:p>
            <a:r>
              <a:rPr lang="fi-FI"/>
              <a:t>Hiilitaseella tarkoitetaan tarkasteltavan hiilivaraston hiilen määrän muutosta tietyssä ajassa, tyypillisesti vuodessa</a:t>
            </a:r>
          </a:p>
          <a:p>
            <a:pPr lvl="1"/>
            <a:r>
              <a:rPr lang="fi-FI"/>
              <a:t>Taselaskennassa huomioidaan hiilivarastoon, esimerkiksi ekosysteemiin, tulevan ja siitä poistuvan hiilen määrät</a:t>
            </a:r>
          </a:p>
          <a:p>
            <a:r>
              <a:rPr lang="fi-FI"/>
              <a:t>Kasvihuonekaasutase määritetään samoin kuin hiilitase, mutta siinä on huomioitu myös muut kasvihuonekaasut hiilidioksidin määräksi muunnettuna (hiilidioksidiekvivalentteina)</a:t>
            </a:r>
          </a:p>
        </p:txBody>
      </p:sp>
      <p:sp>
        <p:nvSpPr>
          <p:cNvPr id="5" name="Footer Placeholder 4">
            <a:extLst>
              <a:ext uri="{FF2B5EF4-FFF2-40B4-BE49-F238E27FC236}">
                <a16:creationId xmlns:a16="http://schemas.microsoft.com/office/drawing/2014/main" id="{CDEAC043-8EAC-E947-0ABF-010AA3C3A575}"/>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3185088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91B77-603B-B676-6DBF-3BD35D716248}"/>
              </a:ext>
            </a:extLst>
          </p:cNvPr>
          <p:cNvSpPr>
            <a:spLocks noGrp="1"/>
          </p:cNvSpPr>
          <p:nvPr>
            <p:ph type="ctrTitle"/>
          </p:nvPr>
        </p:nvSpPr>
        <p:spPr/>
        <p:txBody>
          <a:bodyPr>
            <a:normAutofit fontScale="90000"/>
          </a:bodyPr>
          <a:lstStyle/>
          <a:p>
            <a:r>
              <a:rPr lang="fi-FI"/>
              <a:t>Kasvihuonekaasupäästöjen määrittäminen</a:t>
            </a:r>
          </a:p>
        </p:txBody>
      </p:sp>
      <p:sp>
        <p:nvSpPr>
          <p:cNvPr id="2" name="Text Placeholder 1">
            <a:extLst>
              <a:ext uri="{FF2B5EF4-FFF2-40B4-BE49-F238E27FC236}">
                <a16:creationId xmlns:a16="http://schemas.microsoft.com/office/drawing/2014/main" id="{A6F1D1D1-89E0-6421-2026-2D1950CFD7AE}"/>
              </a:ext>
            </a:extLst>
          </p:cNvPr>
          <p:cNvSpPr>
            <a:spLocks noGrp="1"/>
          </p:cNvSpPr>
          <p:nvPr>
            <p:ph type="body" idx="10"/>
          </p:nvPr>
        </p:nvSpPr>
        <p:spPr/>
        <p:txBody>
          <a:bodyPr/>
          <a:lstStyle/>
          <a:p>
            <a:r>
              <a:rPr lang="fi-FI"/>
              <a:t>Tutustu IBC-</a:t>
            </a:r>
            <a:r>
              <a:rPr lang="fi-FI" err="1"/>
              <a:t>Carbon</a:t>
            </a:r>
            <a:r>
              <a:rPr lang="fi-FI"/>
              <a:t> -hankkeen tietokorttiin </a:t>
            </a:r>
            <a:r>
              <a:rPr lang="fi-FI">
                <a:hlinkClick r:id="rId2"/>
              </a:rPr>
              <a:t>Ekosysteemin hiilitaseen mittaaminen</a:t>
            </a:r>
            <a:r>
              <a:rPr lang="fi-FI"/>
              <a:t> ja Luken verkkosivuun </a:t>
            </a:r>
            <a:r>
              <a:rPr lang="fi-FI">
                <a:hlinkClick r:id="rId3"/>
              </a:rPr>
              <a:t>Kasvihuonekaasujen mittausmenetelmät</a:t>
            </a:r>
            <a:r>
              <a:rPr lang="fi-FI"/>
              <a:t>, ja vertaile hiilitase-, pyörrekovarianssi- ja kammiomenetelmiä:</a:t>
            </a:r>
          </a:p>
          <a:p>
            <a:pPr lvl="1"/>
            <a:r>
              <a:rPr lang="fi-FI"/>
              <a:t>Millä tasolla ja aikavälillä menetelmät mahdollistavat kasvihuonekaasupäästöjen mittaamisen?</a:t>
            </a:r>
          </a:p>
          <a:p>
            <a:pPr lvl="1"/>
            <a:r>
              <a:rPr lang="fi-FI"/>
              <a:t>Mitkä ovat menetelmien edut ja haasteet toisiinsa nähden?</a:t>
            </a:r>
          </a:p>
        </p:txBody>
      </p:sp>
      <p:sp>
        <p:nvSpPr>
          <p:cNvPr id="5" name="Footer Placeholder 4">
            <a:extLst>
              <a:ext uri="{FF2B5EF4-FFF2-40B4-BE49-F238E27FC236}">
                <a16:creationId xmlns:a16="http://schemas.microsoft.com/office/drawing/2014/main" id="{CBF147DD-C420-3C0B-F50B-DCF48D488F05}"/>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313433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D4EE-17A8-440C-FBAF-D06F085EE711}"/>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7EAE10C-2237-DA07-CA28-A3E25765B2C3}"/>
              </a:ext>
            </a:extLst>
          </p:cNvPr>
          <p:cNvSpPr txBox="1">
            <a:spLocks noGrp="1"/>
          </p:cNvSpPr>
          <p:nvPr>
            <p:ph type="title" idx="4294967295"/>
          </p:nvPr>
        </p:nvSpPr>
        <p:spPr>
          <a:xfrm>
            <a:off x="2617507" y="446145"/>
            <a:ext cx="668402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fi-FI" b="1">
                <a:latin typeface="+mn-lt"/>
                <a:ea typeface="+mn-ea"/>
                <a:cs typeface="+mn-cs"/>
              </a:rPr>
              <a:t>Päästöjen hillitsemiskeinoja</a:t>
            </a:r>
            <a:br>
              <a:rPr kumimoji="0" lang="fi-FI" sz="2400" b="1" i="0" u="none" strike="noStrike" kern="1200" cap="none" spc="0" normalizeH="0" baseline="0" noProof="0">
                <a:ln>
                  <a:noFill/>
                </a:ln>
                <a:solidFill>
                  <a:srgbClr val="FF0000"/>
                </a:solidFill>
                <a:effectLst/>
                <a:uLnTx/>
                <a:uFillTx/>
                <a:latin typeface="+mn-lt"/>
                <a:ea typeface="+mn-ea"/>
                <a:cs typeface="+mn-cs"/>
              </a:rPr>
            </a:br>
            <a:endParaRPr kumimoji="0" lang="fi-FI" sz="2400" b="1" i="0" u="none" strike="noStrike" kern="1200" cap="none" spc="0" normalizeH="0" baseline="0" noProof="0">
              <a:ln>
                <a:noFill/>
              </a:ln>
              <a:solidFill>
                <a:srgbClr val="FF0000"/>
              </a:solidFill>
              <a:effectLst/>
              <a:uLnTx/>
              <a:uFillTx/>
              <a:latin typeface="+mn-lt"/>
              <a:ea typeface="+mn-ea"/>
              <a:cs typeface="+mn-cs"/>
            </a:endParaRPr>
          </a:p>
        </p:txBody>
      </p:sp>
      <p:pic>
        <p:nvPicPr>
          <p:cNvPr id="12" name="Picture 11">
            <a:extLst>
              <a:ext uri="{FF2B5EF4-FFF2-40B4-BE49-F238E27FC236}">
                <a16:creationId xmlns:a16="http://schemas.microsoft.com/office/drawing/2014/main" id="{0038A255-F112-4FBF-F6D3-DC2289C0516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pic>
        <p:nvPicPr>
          <p:cNvPr id="3" name="Picture 2">
            <a:extLst>
              <a:ext uri="{FF2B5EF4-FFF2-40B4-BE49-F238E27FC236}">
                <a16:creationId xmlns:a16="http://schemas.microsoft.com/office/drawing/2014/main" id="{66CC3752-B3D8-FD13-7316-A609FF9E72A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pic>
        <p:nvPicPr>
          <p:cNvPr id="2" name="Picture 1" descr="A finger on a stack of wooden blocks&#10;&#10;Description automatically generated">
            <a:extLst>
              <a:ext uri="{FF2B5EF4-FFF2-40B4-BE49-F238E27FC236}">
                <a16:creationId xmlns:a16="http://schemas.microsoft.com/office/drawing/2014/main" id="{6FBF74CC-8374-4B92-D2B7-DECE5D73A53C}"/>
              </a:ext>
            </a:extLst>
          </p:cNvPr>
          <p:cNvPicPr>
            <a:picLocks noChangeAspect="1"/>
          </p:cNvPicPr>
          <p:nvPr/>
        </p:nvPicPr>
        <p:blipFill>
          <a:blip r:embed="rId4"/>
          <a:stretch>
            <a:fillRect/>
          </a:stretch>
        </p:blipFill>
        <p:spPr>
          <a:xfrm>
            <a:off x="2452687" y="1262062"/>
            <a:ext cx="7286625" cy="4333875"/>
          </a:xfrm>
          <a:prstGeom prst="rect">
            <a:avLst/>
          </a:prstGeom>
        </p:spPr>
      </p:pic>
    </p:spTree>
    <p:extLst>
      <p:ext uri="{BB962C8B-B14F-4D97-AF65-F5344CB8AC3E}">
        <p14:creationId xmlns:p14="http://schemas.microsoft.com/office/powerpoint/2010/main" val="274871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520C5-F46C-C76F-F7C1-941926DD2006}"/>
              </a:ext>
            </a:extLst>
          </p:cNvPr>
          <p:cNvSpPr>
            <a:spLocks noGrp="1"/>
          </p:cNvSpPr>
          <p:nvPr>
            <p:ph type="ctrTitle"/>
          </p:nvPr>
        </p:nvSpPr>
        <p:spPr/>
        <p:txBody>
          <a:bodyPr lIns="91440" tIns="45720" rIns="91440" bIns="45720" anchor="t">
            <a:normAutofit/>
          </a:bodyPr>
          <a:lstStyle/>
          <a:p>
            <a:r>
              <a:rPr lang="fi-FI" dirty="0">
                <a:cs typeface="Calibri"/>
              </a:rPr>
              <a:t>Opetusmateriaalin kuvaus ja käyttö</a:t>
            </a:r>
            <a:endParaRPr lang="fi-FI" dirty="0"/>
          </a:p>
        </p:txBody>
      </p:sp>
      <p:sp>
        <p:nvSpPr>
          <p:cNvPr id="2" name="Text Placeholder 1">
            <a:extLst>
              <a:ext uri="{FF2B5EF4-FFF2-40B4-BE49-F238E27FC236}">
                <a16:creationId xmlns:a16="http://schemas.microsoft.com/office/drawing/2014/main" id="{F1CAB891-C54B-CD76-11A6-4659F0D5C4A6}"/>
              </a:ext>
            </a:extLst>
          </p:cNvPr>
          <p:cNvSpPr>
            <a:spLocks noGrp="1"/>
          </p:cNvSpPr>
          <p:nvPr>
            <p:ph type="body" idx="10"/>
          </p:nvPr>
        </p:nvSpPr>
        <p:spPr/>
        <p:txBody>
          <a:bodyPr lIns="91440" tIns="45720" rIns="91440" bIns="45720" anchor="t">
            <a:normAutofit lnSpcReduction="10000"/>
          </a:bodyPr>
          <a:lstStyle/>
          <a:p>
            <a:r>
              <a:rPr lang="fi-FI" sz="1700" dirty="0">
                <a:cs typeface="Calibri"/>
              </a:rPr>
              <a:t>Opetusmateriaalin nimi: Maankäytön ilmastovaikutukset</a:t>
            </a:r>
            <a:endParaRPr lang="fi-FI" dirty="0">
              <a:cs typeface="Calibri" panose="020F0502020204030204"/>
            </a:endParaRPr>
          </a:p>
          <a:p>
            <a:r>
              <a:rPr lang="fi-FI" sz="1700" dirty="0">
                <a:cs typeface="Calibri"/>
              </a:rPr>
              <a:t>Opetusmateriaalin tavoite: Tutustuttaa opiskelija maankäyttösektorin rooliin ilmastopäästöjen hallinnassa. Materiaali lisää ymmärrystä globaalista ja kansallisesta ilmasto- ja luontohaittojen lieventämisen tarpeesta. Lisäksi diasetti lisää tietoutta kasvihuonekaasujen mittaamisesta ja maankäyttösektoria koskevasta sääntelystä sekä kasvihuonekaasupäästöjen hillintäkeinoista.</a:t>
            </a:r>
          </a:p>
          <a:p>
            <a:r>
              <a:rPr lang="fi-FI" sz="1700" dirty="0">
                <a:cs typeface="Calibri"/>
              </a:rPr>
              <a:t>Opetusmateriaalin kohderyhmät (esim. koulutusaste): 2. asteen opiskelijat, korkeakouluopiskelijat ja jatkuvan oppimisen opiskelijat</a:t>
            </a:r>
          </a:p>
          <a:p>
            <a:r>
              <a:rPr lang="fi-FI" sz="1700" dirty="0">
                <a:cs typeface="Calibri"/>
              </a:rPr>
              <a:t>Opetusmateriaalin sisällöstä lyhyt kuvaus: Materiaali on jaettu kahteen osaan, joista ensimmäisessä käsitellään maankäytön globaaleja ilmastovaikutuksia ja niiden hillintää ja jälkimmäisessä kansallista tilannekuvaa samojen aiheiden osalta. Jälkimmäinen osio on jaettu edelleen neljään pienempään osioon, jotka ovat sääntely, maankäyttösektorin kasvihuonekaasupäästöt, päästöjen mittaaminen ja päästöjen hillitsemiskeinoja.</a:t>
            </a:r>
          </a:p>
          <a:p>
            <a:r>
              <a:rPr lang="fi-FI" sz="1700" dirty="0">
                <a:cs typeface="Calibri"/>
              </a:rPr>
              <a:t>Ohjeistus eli miten ohjeistan opettajaa käyttämään materiaalia (eri kohderyhmille): Diaesitystä voi käyttää sellaisenaan itseopiskeluun ja opetukseen tai poimia siitä pienempiä osasia oman opetusmateriaalin tueksi.</a:t>
            </a:r>
          </a:p>
          <a:p>
            <a:r>
              <a:rPr lang="fi-FI" sz="1700" dirty="0">
                <a:cs typeface="Calibri"/>
              </a:rPr>
              <a:t>Arvio opetusmateriaalin läpikäymiseen kuluvasta ajasta: 1,5 h linkkeineen</a:t>
            </a:r>
          </a:p>
          <a:p>
            <a:endParaRPr lang="fi-FI" dirty="0">
              <a:cs typeface="Calibri"/>
            </a:endParaRPr>
          </a:p>
        </p:txBody>
      </p:sp>
      <p:sp>
        <p:nvSpPr>
          <p:cNvPr id="5" name="Footer Placeholder 4">
            <a:extLst>
              <a:ext uri="{FF2B5EF4-FFF2-40B4-BE49-F238E27FC236}">
                <a16:creationId xmlns:a16="http://schemas.microsoft.com/office/drawing/2014/main" id="{A654FBF6-1510-7D40-5A6A-DCF35F8B8ABB}"/>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295533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5C6D4-AB28-1E21-C7CE-F8678BD1FA4A}"/>
              </a:ext>
            </a:extLst>
          </p:cNvPr>
          <p:cNvSpPr>
            <a:spLocks noGrp="1"/>
          </p:cNvSpPr>
          <p:nvPr>
            <p:ph type="ctrTitle"/>
          </p:nvPr>
        </p:nvSpPr>
        <p:spPr/>
        <p:txBody>
          <a:bodyPr>
            <a:normAutofit fontScale="90000"/>
          </a:bodyPr>
          <a:lstStyle/>
          <a:p>
            <a:r>
              <a:rPr lang="fi-FI"/>
              <a:t>Maankäytön ilmastosuunnitelma (MISU)</a:t>
            </a:r>
          </a:p>
        </p:txBody>
      </p:sp>
      <p:sp>
        <p:nvSpPr>
          <p:cNvPr id="2" name="Text Placeholder 1">
            <a:extLst>
              <a:ext uri="{FF2B5EF4-FFF2-40B4-BE49-F238E27FC236}">
                <a16:creationId xmlns:a16="http://schemas.microsoft.com/office/drawing/2014/main" id="{F18F33AD-CEA9-4D48-33C2-A4B33BA518F7}"/>
              </a:ext>
            </a:extLst>
          </p:cNvPr>
          <p:cNvSpPr>
            <a:spLocks noGrp="1"/>
          </p:cNvSpPr>
          <p:nvPr>
            <p:ph type="body" idx="10"/>
          </p:nvPr>
        </p:nvSpPr>
        <p:spPr/>
        <p:txBody>
          <a:bodyPr lIns="91440" tIns="45720" rIns="91440" bIns="45720" anchor="t">
            <a:normAutofit/>
          </a:bodyPr>
          <a:lstStyle/>
          <a:p>
            <a:r>
              <a:rPr lang="fi-FI" b="0" i="0">
                <a:solidFill>
                  <a:schemeClr val="tx1"/>
                </a:solidFill>
                <a:effectLst/>
                <a:latin typeface="myriad-pro"/>
              </a:rPr>
              <a:t>LULUCF-asetuksen uudistuneisiin tavoitteisiin vastataan Maa- ja metsätalousministeriön </a:t>
            </a:r>
            <a:r>
              <a:rPr lang="fi-FI">
                <a:solidFill>
                  <a:schemeClr val="tx1"/>
                </a:solidFill>
                <a:latin typeface="myriad-pro"/>
              </a:rPr>
              <a:t>vuonna 2022 laatiman </a:t>
            </a:r>
            <a:r>
              <a:rPr lang="fi-FI" b="0" i="0">
                <a:solidFill>
                  <a:schemeClr val="tx1"/>
                </a:solidFill>
                <a:effectLst/>
                <a:latin typeface="myriad-pro"/>
              </a:rPr>
              <a:t>maankäytön ilmastosuunnitelman mukaisilla toimilla</a:t>
            </a:r>
          </a:p>
          <a:p>
            <a:pPr lvl="1"/>
            <a:r>
              <a:rPr lang="fi-FI" b="0" i="0">
                <a:solidFill>
                  <a:schemeClr val="tx1"/>
                </a:solidFill>
                <a:effectLst/>
                <a:latin typeface="myriad-pro"/>
              </a:rPr>
              <a:t>Osa kansallisen ilmastolain (423/2022) ilmastopolitiikan suunnittelujärjestelmää</a:t>
            </a:r>
          </a:p>
          <a:p>
            <a:r>
              <a:rPr lang="fi-FI" b="0" i="0">
                <a:solidFill>
                  <a:schemeClr val="tx1"/>
                </a:solidFill>
                <a:effectLst/>
                <a:latin typeface="myriad-pro"/>
              </a:rPr>
              <a:t>Suunnitelma </a:t>
            </a:r>
            <a:r>
              <a:rPr lang="fi-FI">
                <a:solidFill>
                  <a:schemeClr val="tx1"/>
                </a:solidFill>
                <a:latin typeface="myriad-pro"/>
              </a:rPr>
              <a:t>k</a:t>
            </a:r>
            <a:r>
              <a:rPr lang="fi-FI" b="0" i="0">
                <a:solidFill>
                  <a:schemeClr val="tx1"/>
                </a:solidFill>
                <a:effectLst/>
                <a:latin typeface="myriad-pro"/>
              </a:rPr>
              <a:t>attaa koko maankäyttösektorin, eli maatalousmaan, metsätalouden ja muun maankäytön</a:t>
            </a:r>
            <a:endParaRPr lang="fi-FI">
              <a:solidFill>
                <a:srgbClr val="0F0F0F"/>
              </a:solidFill>
              <a:latin typeface="myriad-pro"/>
            </a:endParaRPr>
          </a:p>
          <a:p>
            <a:r>
              <a:rPr lang="fi-FI" b="0" i="0">
                <a:solidFill>
                  <a:schemeClr val="tx1"/>
                </a:solidFill>
                <a:effectLst/>
                <a:latin typeface="myriad-pro"/>
              </a:rPr>
              <a:t>Toimenpiteiden tavoitteena vahvistaa nieluja ja vähentää kasvihuonekaasupäästöjä </a:t>
            </a:r>
            <a:br>
              <a:rPr lang="fi-FI" b="0" i="0">
                <a:solidFill>
                  <a:schemeClr val="tx1"/>
                </a:solidFill>
                <a:effectLst/>
                <a:latin typeface="myriad-pro"/>
              </a:rPr>
            </a:br>
            <a:r>
              <a:rPr lang="fi-FI" b="0" i="0">
                <a:solidFill>
                  <a:schemeClr val="tx1"/>
                </a:solidFill>
                <a:effectLst/>
                <a:latin typeface="myriad-pro"/>
              </a:rPr>
              <a:t>3 milj. </a:t>
            </a:r>
            <a:r>
              <a:rPr lang="fi-FI">
                <a:solidFill>
                  <a:schemeClr val="tx1"/>
                </a:solidFill>
                <a:latin typeface="myriad-pro"/>
              </a:rPr>
              <a:t>t. </a:t>
            </a:r>
            <a:r>
              <a:rPr lang="fi-FI" b="0" i="0">
                <a:solidFill>
                  <a:schemeClr val="tx1"/>
                </a:solidFill>
                <a:effectLst/>
                <a:latin typeface="myriad-pro"/>
              </a:rPr>
              <a:t>CO2-ekv. </a:t>
            </a:r>
            <a:r>
              <a:rPr lang="fi-FI">
                <a:solidFill>
                  <a:schemeClr val="tx1"/>
                </a:solidFill>
                <a:latin typeface="myriad-pro"/>
              </a:rPr>
              <a:t>v</a:t>
            </a:r>
            <a:r>
              <a:rPr lang="fi-FI" b="0" i="0">
                <a:solidFill>
                  <a:schemeClr val="tx1"/>
                </a:solidFill>
                <a:effectLst/>
                <a:latin typeface="myriad-pro"/>
              </a:rPr>
              <a:t>uo</a:t>
            </a:r>
            <a:r>
              <a:rPr lang="fi-FI">
                <a:solidFill>
                  <a:schemeClr val="tx1"/>
                </a:solidFill>
                <a:latin typeface="myriad-pro"/>
              </a:rPr>
              <a:t>teen 2035 mennessä</a:t>
            </a:r>
          </a:p>
          <a:p>
            <a:r>
              <a:rPr lang="fi-FI">
                <a:solidFill>
                  <a:schemeClr val="tx1"/>
                </a:solidFill>
                <a:latin typeface="myriad-pro"/>
              </a:rPr>
              <a:t>Maa- ja metsätalousministeriön video </a:t>
            </a:r>
            <a:r>
              <a:rPr lang="fi-FI">
                <a:solidFill>
                  <a:schemeClr val="tx1"/>
                </a:solidFill>
                <a:latin typeface="myriad-pro"/>
                <a:hlinkClick r:id="rId2">
                  <a:extLst>
                    <a:ext uri="{A12FA001-AC4F-418D-AE19-62706E023703}">
                      <ahyp:hlinkClr xmlns:ahyp="http://schemas.microsoft.com/office/drawing/2018/hyperlinkcolor" val="tx"/>
                    </a:ext>
                  </a:extLst>
                </a:hlinkClick>
              </a:rPr>
              <a:t>Maankäyttösektorin ilmastotoimilla kohti hiilineutraaliustavoitteita</a:t>
            </a:r>
            <a:endParaRPr lang="fi-FI" b="0" i="0">
              <a:solidFill>
                <a:schemeClr val="tx1"/>
              </a:solidFill>
              <a:effectLst/>
              <a:latin typeface="myriad-pro"/>
            </a:endParaRPr>
          </a:p>
        </p:txBody>
      </p:sp>
      <p:sp>
        <p:nvSpPr>
          <p:cNvPr id="6" name="TextBox 5">
            <a:extLst>
              <a:ext uri="{FF2B5EF4-FFF2-40B4-BE49-F238E27FC236}">
                <a16:creationId xmlns:a16="http://schemas.microsoft.com/office/drawing/2014/main" id="{7C0DA9C6-64BF-436E-5A58-849B811AF4FC}"/>
              </a:ext>
            </a:extLst>
          </p:cNvPr>
          <p:cNvSpPr txBox="1"/>
          <p:nvPr/>
        </p:nvSpPr>
        <p:spPr>
          <a:xfrm>
            <a:off x="7089169" y="5571803"/>
            <a:ext cx="4921321" cy="369332"/>
          </a:xfrm>
          <a:prstGeom prst="rect">
            <a:avLst/>
          </a:prstGeom>
          <a:noFill/>
        </p:spPr>
        <p:txBody>
          <a:bodyPr wrap="square" lIns="91440" tIns="45720" rIns="91440" bIns="45720" rtlCol="0" anchor="t">
            <a:spAutoFit/>
          </a:bodyPr>
          <a:lstStyle/>
          <a:p>
            <a:r>
              <a:rPr lang="fi-FI"/>
              <a:t>Lue lisää </a:t>
            </a:r>
            <a:r>
              <a:rPr lang="fi-FI">
                <a:hlinkClick r:id="rId3"/>
              </a:rPr>
              <a:t>Maankäyttösektorin ilmastosuunnitelma</a:t>
            </a:r>
            <a:endParaRPr lang="fi-FI"/>
          </a:p>
        </p:txBody>
      </p:sp>
      <p:sp>
        <p:nvSpPr>
          <p:cNvPr id="5" name="Footer Placeholder 4">
            <a:extLst>
              <a:ext uri="{FF2B5EF4-FFF2-40B4-BE49-F238E27FC236}">
                <a16:creationId xmlns:a16="http://schemas.microsoft.com/office/drawing/2014/main" id="{4FEB7D64-0A97-8C24-3934-171739F85023}"/>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759742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30CFA-ACF3-2BED-8297-9303A3A4EA02}"/>
              </a:ext>
            </a:extLst>
          </p:cNvPr>
          <p:cNvSpPr>
            <a:spLocks noGrp="1"/>
          </p:cNvSpPr>
          <p:nvPr>
            <p:ph type="ctrTitle"/>
          </p:nvPr>
        </p:nvSpPr>
        <p:spPr/>
        <p:txBody>
          <a:bodyPr/>
          <a:lstStyle/>
          <a:p>
            <a:r>
              <a:rPr lang="fi-FI"/>
              <a:t>Luken skenaariotarkastelun päivitys</a:t>
            </a:r>
          </a:p>
        </p:txBody>
      </p:sp>
      <p:sp>
        <p:nvSpPr>
          <p:cNvPr id="2" name="Text Placeholder 1">
            <a:extLst>
              <a:ext uri="{FF2B5EF4-FFF2-40B4-BE49-F238E27FC236}">
                <a16:creationId xmlns:a16="http://schemas.microsoft.com/office/drawing/2014/main" id="{753A3864-BD9B-5A2B-3E9D-A2000CF61DC7}"/>
              </a:ext>
            </a:extLst>
          </p:cNvPr>
          <p:cNvSpPr>
            <a:spLocks noGrp="1"/>
          </p:cNvSpPr>
          <p:nvPr>
            <p:ph type="body" idx="10"/>
          </p:nvPr>
        </p:nvSpPr>
        <p:spPr/>
        <p:txBody>
          <a:bodyPr lIns="91440" tIns="45720" rIns="91440" bIns="45720" anchor="t">
            <a:normAutofit/>
          </a:bodyPr>
          <a:lstStyle/>
          <a:p>
            <a:r>
              <a:rPr lang="fi-FI" dirty="0"/>
              <a:t>Luken alkuvuoden 2024 </a:t>
            </a:r>
            <a:r>
              <a:rPr lang="fi-FI" dirty="0">
                <a:hlinkClick r:id="rId2"/>
              </a:rPr>
              <a:t>raportissa</a:t>
            </a:r>
            <a:r>
              <a:rPr lang="fi-FI" dirty="0"/>
              <a:t> kerrottiin päivityslaskelmista </a:t>
            </a:r>
            <a:r>
              <a:rPr lang="fi-FI" dirty="0" err="1"/>
              <a:t>MISU:a</a:t>
            </a:r>
            <a:r>
              <a:rPr lang="fi-FI" dirty="0"/>
              <a:t> varten vuonna 2021 tehtyyn politiikkaskenaarioon (MISU-WAM)</a:t>
            </a:r>
          </a:p>
          <a:p>
            <a:r>
              <a:rPr lang="fi-FI" dirty="0"/>
              <a:t>Uuden skenaarion valossa päästöjä tulisi vähentää ja nieluja kasvattaa suunniteltua enemmän </a:t>
            </a:r>
            <a:r>
              <a:rPr lang="fi-FI" dirty="0">
                <a:sym typeface="Wingdings" panose="05000000000000000000" pitchFamily="2" charset="2"/>
              </a:rPr>
              <a:t></a:t>
            </a:r>
            <a:r>
              <a:rPr lang="fi-FI" dirty="0"/>
              <a:t> toimenpiteitä tarvitaan</a:t>
            </a:r>
          </a:p>
          <a:p>
            <a:r>
              <a:rPr lang="fi-FI" dirty="0"/>
              <a:t>Syinä arvio kotimaisen puun kysynnän ja hakkuumäärien kasvusta tulevaisuudessa, metsävarojen laskennan lähtötietojen päivittäminen ja ojitettujen turvemaametsien laskennan uudistaminen, minkä vuoksi niiden maaperäpäästöt arvioitiin aiempaa suuremmiksi</a:t>
            </a:r>
          </a:p>
        </p:txBody>
      </p:sp>
      <p:sp>
        <p:nvSpPr>
          <p:cNvPr id="6" name="TextBox 5">
            <a:extLst>
              <a:ext uri="{FF2B5EF4-FFF2-40B4-BE49-F238E27FC236}">
                <a16:creationId xmlns:a16="http://schemas.microsoft.com/office/drawing/2014/main" id="{F05D2349-F6C9-D344-AB87-7A83CFA24343}"/>
              </a:ext>
            </a:extLst>
          </p:cNvPr>
          <p:cNvSpPr txBox="1"/>
          <p:nvPr/>
        </p:nvSpPr>
        <p:spPr>
          <a:xfrm>
            <a:off x="8749557" y="5571803"/>
            <a:ext cx="2578814" cy="369332"/>
          </a:xfrm>
          <a:prstGeom prst="rect">
            <a:avLst/>
          </a:prstGeom>
          <a:noFill/>
        </p:spPr>
        <p:txBody>
          <a:bodyPr wrap="square" rtlCol="0">
            <a:spAutoFit/>
          </a:bodyPr>
          <a:lstStyle/>
          <a:p>
            <a:r>
              <a:rPr lang="fi-FI"/>
              <a:t>Lähde: Silfver ym. 2024 </a:t>
            </a:r>
          </a:p>
        </p:txBody>
      </p:sp>
      <p:sp>
        <p:nvSpPr>
          <p:cNvPr id="5" name="Footer Placeholder 4">
            <a:extLst>
              <a:ext uri="{FF2B5EF4-FFF2-40B4-BE49-F238E27FC236}">
                <a16:creationId xmlns:a16="http://schemas.microsoft.com/office/drawing/2014/main" id="{C109D472-AB0C-1ABD-7BB7-EB3278BF5C4B}"/>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dirty="0"/>
              <a:t>OVI – Uutta osaamista ja liiketoimintaa vihreän siirtymän tueksi</a:t>
            </a:r>
          </a:p>
        </p:txBody>
      </p:sp>
    </p:spTree>
    <p:extLst>
      <p:ext uri="{BB962C8B-B14F-4D97-AF65-F5344CB8AC3E}">
        <p14:creationId xmlns:p14="http://schemas.microsoft.com/office/powerpoint/2010/main" val="1304703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30F29-777C-7814-BCD9-7CB152EA51F6}"/>
              </a:ext>
            </a:extLst>
          </p:cNvPr>
          <p:cNvSpPr>
            <a:spLocks noGrp="1"/>
          </p:cNvSpPr>
          <p:nvPr>
            <p:ph type="ctrTitle"/>
          </p:nvPr>
        </p:nvSpPr>
        <p:spPr>
          <a:xfrm>
            <a:off x="803054" y="464345"/>
            <a:ext cx="10525316" cy="792088"/>
          </a:xfrm>
        </p:spPr>
        <p:txBody>
          <a:bodyPr>
            <a:normAutofit fontScale="90000"/>
          </a:bodyPr>
          <a:lstStyle/>
          <a:p>
            <a:r>
              <a:rPr lang="fi-FI"/>
              <a:t>Maankäyttösektorin ilmastovaikutusten hillitsemiskeinoja</a:t>
            </a:r>
          </a:p>
        </p:txBody>
      </p:sp>
      <p:sp>
        <p:nvSpPr>
          <p:cNvPr id="2" name="Text Placeholder 1">
            <a:extLst>
              <a:ext uri="{FF2B5EF4-FFF2-40B4-BE49-F238E27FC236}">
                <a16:creationId xmlns:a16="http://schemas.microsoft.com/office/drawing/2014/main" id="{F6B8BA0F-75E6-0908-D8F5-D2A1E60A4F0F}"/>
              </a:ext>
            </a:extLst>
          </p:cNvPr>
          <p:cNvSpPr>
            <a:spLocks noGrp="1"/>
          </p:cNvSpPr>
          <p:nvPr>
            <p:ph type="body" idx="10"/>
          </p:nvPr>
        </p:nvSpPr>
        <p:spPr/>
        <p:txBody>
          <a:bodyPr>
            <a:normAutofit/>
          </a:bodyPr>
          <a:lstStyle/>
          <a:p>
            <a:r>
              <a:rPr lang="fi-FI"/>
              <a:t>Suomen ilmastopaneelin (2023) mukaan ratkaisuja päästöjen vähentämiseen ja nielujen kasvattamiseen maankäyttösektorilla ovat:</a:t>
            </a:r>
          </a:p>
          <a:p>
            <a:pPr lvl="1"/>
            <a:r>
              <a:rPr lang="fi-FI"/>
              <a:t>Metsäkadon vähentäminen rajoittamalla turvemaiden raivausta maatalousmaaksi ja metsien raivausta rakentamisen tieltä</a:t>
            </a:r>
          </a:p>
          <a:p>
            <a:pPr lvl="1"/>
            <a:r>
              <a:rPr lang="fi-FI"/>
              <a:t>Hylättyjen kivennäismaiden peltojen ja ohutturpeisten peltojen metsittäminen</a:t>
            </a:r>
          </a:p>
          <a:p>
            <a:pPr lvl="1"/>
            <a:r>
              <a:rPr lang="fi-FI"/>
              <a:t>Turvepeltojen </a:t>
            </a:r>
            <a:r>
              <a:rPr lang="fi-FI" err="1"/>
              <a:t>vettäminen</a:t>
            </a:r>
            <a:endParaRPr lang="fi-FI"/>
          </a:p>
          <a:p>
            <a:pPr lvl="1"/>
            <a:r>
              <a:rPr lang="fi-FI"/>
              <a:t>Jatkuvan kasvatuksen lisääminen soveltuvilla, ojitetuilla turvemailla, joilta päästöt ovat suuria avohakkuiden ja kunnostusojitusten jälkeen</a:t>
            </a:r>
          </a:p>
          <a:p>
            <a:pPr lvl="1"/>
            <a:r>
              <a:rPr lang="fi-FI"/>
              <a:t>Liian voimakkaiden harvennushakkuiden ja aikaisten uudistushakkuiden välttäminen</a:t>
            </a:r>
          </a:p>
          <a:p>
            <a:pPr lvl="1"/>
            <a:r>
              <a:rPr lang="fi-FI"/>
              <a:t>Metsälannoituksen edistäminen soveltuvilla alueilla, ympäristövaikutukset huomioiden</a:t>
            </a:r>
          </a:p>
          <a:p>
            <a:pPr lvl="1"/>
            <a:r>
              <a:rPr lang="fi-FI"/>
              <a:t>Metsien kasvun lisääminen pitkällä aikavälillä, käyttämällä jalostettuja siemen- ja taimimateriaaleja ja ajoittamalla uudistamis- ja taimikonhoitotoimet oikein</a:t>
            </a:r>
          </a:p>
          <a:p>
            <a:pPr lvl="1"/>
            <a:endParaRPr lang="fi-FI"/>
          </a:p>
          <a:p>
            <a:pPr lvl="1"/>
            <a:endParaRPr lang="fi-FI"/>
          </a:p>
        </p:txBody>
      </p:sp>
      <p:sp>
        <p:nvSpPr>
          <p:cNvPr id="5" name="Footer Placeholder 4">
            <a:extLst>
              <a:ext uri="{FF2B5EF4-FFF2-40B4-BE49-F238E27FC236}">
                <a16:creationId xmlns:a16="http://schemas.microsoft.com/office/drawing/2014/main" id="{777113AE-9E52-ECE7-F8F5-9D6396EE19DC}"/>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6683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BE404-E589-03A7-6595-602DD9ADFFCD}"/>
              </a:ext>
            </a:extLst>
          </p:cNvPr>
          <p:cNvSpPr>
            <a:spLocks noGrp="1"/>
          </p:cNvSpPr>
          <p:nvPr>
            <p:ph type="ctrTitle"/>
          </p:nvPr>
        </p:nvSpPr>
        <p:spPr>
          <a:xfrm>
            <a:off x="803054" y="546538"/>
            <a:ext cx="10525316" cy="792088"/>
          </a:xfrm>
        </p:spPr>
        <p:txBody>
          <a:bodyPr>
            <a:normAutofit fontScale="90000"/>
          </a:bodyPr>
          <a:lstStyle/>
          <a:p>
            <a:r>
              <a:rPr lang="fi-FI"/>
              <a:t>Merkittäviä päästövähennyksiä turvemailta</a:t>
            </a:r>
          </a:p>
        </p:txBody>
      </p:sp>
      <p:sp>
        <p:nvSpPr>
          <p:cNvPr id="2" name="Text Placeholder 1">
            <a:extLst>
              <a:ext uri="{FF2B5EF4-FFF2-40B4-BE49-F238E27FC236}">
                <a16:creationId xmlns:a16="http://schemas.microsoft.com/office/drawing/2014/main" id="{D9252B2F-C49C-BBF8-5FC6-CDC27A9F97AB}"/>
              </a:ext>
            </a:extLst>
          </p:cNvPr>
          <p:cNvSpPr>
            <a:spLocks noGrp="1"/>
          </p:cNvSpPr>
          <p:nvPr>
            <p:ph type="body" idx="10"/>
          </p:nvPr>
        </p:nvSpPr>
        <p:spPr/>
        <p:txBody>
          <a:bodyPr>
            <a:normAutofit/>
          </a:bodyPr>
          <a:lstStyle/>
          <a:p>
            <a:r>
              <a:rPr lang="fi-FI"/>
              <a:t>Luken mukaan suurin potentiaali maankäyttösektorin päästöjen vähentämiseen on turvepelloilla ja suometsissä</a:t>
            </a:r>
          </a:p>
          <a:p>
            <a:pPr lvl="1"/>
            <a:r>
              <a:rPr lang="fi-FI"/>
              <a:t>Potentiaalisesti suurimmat päästövähennykset voidaan saavuttaa muuttamalla turvemaapeltojen viljelykäytäntöjä ja jatkamalla runsasravinteisissa ojitetuissa suometsissä metsänkasvatusta avohakkuiden sijaan harvennuksin ja ilman kunnostusojituksia</a:t>
            </a:r>
          </a:p>
          <a:p>
            <a:pPr lvl="2"/>
            <a:r>
              <a:rPr lang="fi-FI"/>
              <a:t>Turvepeltojen viljelykäytänteiden muutokset ovat kustannustehokas keino vähentää päästöjä verrattuna kivennäismailla tehtäviin toimenpiteisiin</a:t>
            </a:r>
          </a:p>
          <a:p>
            <a:pPr lvl="1"/>
            <a:endParaRPr lang="fi-FI"/>
          </a:p>
          <a:p>
            <a:pPr lvl="1"/>
            <a:endParaRPr lang="fi-FI"/>
          </a:p>
          <a:p>
            <a:pPr lvl="1"/>
            <a:endParaRPr lang="fi-FI"/>
          </a:p>
        </p:txBody>
      </p:sp>
      <p:sp>
        <p:nvSpPr>
          <p:cNvPr id="6" name="TextBox 5">
            <a:extLst>
              <a:ext uri="{FF2B5EF4-FFF2-40B4-BE49-F238E27FC236}">
                <a16:creationId xmlns:a16="http://schemas.microsoft.com/office/drawing/2014/main" id="{2E6F5B9B-7700-496E-7F27-5AF99DA0EFBA}"/>
              </a:ext>
            </a:extLst>
          </p:cNvPr>
          <p:cNvSpPr txBox="1"/>
          <p:nvPr/>
        </p:nvSpPr>
        <p:spPr>
          <a:xfrm>
            <a:off x="7325474" y="5558319"/>
            <a:ext cx="4643919" cy="369332"/>
          </a:xfrm>
          <a:prstGeom prst="rect">
            <a:avLst/>
          </a:prstGeom>
          <a:noFill/>
        </p:spPr>
        <p:txBody>
          <a:bodyPr wrap="square" rtlCol="0">
            <a:spAutoFit/>
          </a:bodyPr>
          <a:lstStyle/>
          <a:p>
            <a:r>
              <a:rPr lang="fi-FI"/>
              <a:t>Lähteet: Silfver ym. 2024 ja Lehtonen ym. 2021</a:t>
            </a:r>
          </a:p>
        </p:txBody>
      </p:sp>
      <p:sp>
        <p:nvSpPr>
          <p:cNvPr id="5" name="Footer Placeholder 4">
            <a:extLst>
              <a:ext uri="{FF2B5EF4-FFF2-40B4-BE49-F238E27FC236}">
                <a16:creationId xmlns:a16="http://schemas.microsoft.com/office/drawing/2014/main" id="{0BF17814-6D72-98B4-F1DF-F2AF825CBBC3}"/>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61531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33C998-09CC-0ADC-C1EE-D0CAA790E776}"/>
              </a:ext>
            </a:extLst>
          </p:cNvPr>
          <p:cNvSpPr>
            <a:spLocks noGrp="1"/>
          </p:cNvSpPr>
          <p:nvPr>
            <p:ph type="ctrTitle"/>
          </p:nvPr>
        </p:nvSpPr>
        <p:spPr/>
        <p:txBody>
          <a:bodyPr/>
          <a:lstStyle/>
          <a:p>
            <a:r>
              <a:rPr lang="fi-FI"/>
              <a:t>Toimenpiteiden toteuttaminen</a:t>
            </a:r>
          </a:p>
        </p:txBody>
      </p:sp>
      <p:sp>
        <p:nvSpPr>
          <p:cNvPr id="2" name="Text Placeholder 1">
            <a:extLst>
              <a:ext uri="{FF2B5EF4-FFF2-40B4-BE49-F238E27FC236}">
                <a16:creationId xmlns:a16="http://schemas.microsoft.com/office/drawing/2014/main" id="{BFB27A7F-7AAF-8D3E-721E-13F749193918}"/>
              </a:ext>
            </a:extLst>
          </p:cNvPr>
          <p:cNvSpPr>
            <a:spLocks noGrp="1"/>
          </p:cNvSpPr>
          <p:nvPr>
            <p:ph type="body" idx="10"/>
          </p:nvPr>
        </p:nvSpPr>
        <p:spPr/>
        <p:txBody>
          <a:bodyPr>
            <a:normAutofit/>
          </a:bodyPr>
          <a:lstStyle/>
          <a:p>
            <a:r>
              <a:rPr lang="fi-FI" dirty="0"/>
              <a:t>Tarvitsemme sekä nopeasti että pitkällä aikavälillä vaikuttavia ilmastotoimia, joissa maankäyttösektorin rooli on keskeinen</a:t>
            </a:r>
          </a:p>
          <a:p>
            <a:pPr lvl="1"/>
            <a:r>
              <a:rPr lang="fi-FI" dirty="0"/>
              <a:t>Esimerkiksi suometsässä kerran tehdyn puutuhkalannoituksen puuston hiilinielua vahvistava vaikutus voi parhaillaan kestää kymmeniä vuosia</a:t>
            </a:r>
          </a:p>
          <a:p>
            <a:pPr lvl="1"/>
            <a:r>
              <a:rPr lang="fi-FI" dirty="0"/>
              <a:t>Metsien hiilinielua kasvattaisivat merkittävästi suojelupinta-alan laajentaminen ja säästöpuumäärän lisääminen</a:t>
            </a:r>
          </a:p>
          <a:p>
            <a:r>
              <a:rPr lang="fi-FI" dirty="0"/>
              <a:t>Mittavien toimien toteutumiseksi tarvittaisiin uusia ohjauskeinoja, investointeja ilmastovaikutusten lieventämiseen sekä metsäteollisuuden tuotantorakenteen </a:t>
            </a:r>
            <a:r>
              <a:rPr lang="fi-FI"/>
              <a:t>painotuksen siirtymistä kohti pitkäikäisiä puutuotteita</a:t>
            </a:r>
          </a:p>
          <a:p>
            <a:endParaRPr lang="fi-FI" dirty="0"/>
          </a:p>
        </p:txBody>
      </p:sp>
      <p:sp>
        <p:nvSpPr>
          <p:cNvPr id="6" name="TextBox 5">
            <a:extLst>
              <a:ext uri="{FF2B5EF4-FFF2-40B4-BE49-F238E27FC236}">
                <a16:creationId xmlns:a16="http://schemas.microsoft.com/office/drawing/2014/main" id="{1A67E24C-984C-5943-7842-3ED3B9E19457}"/>
              </a:ext>
            </a:extLst>
          </p:cNvPr>
          <p:cNvSpPr txBox="1"/>
          <p:nvPr/>
        </p:nvSpPr>
        <p:spPr>
          <a:xfrm>
            <a:off x="7366572" y="5558319"/>
            <a:ext cx="4602822" cy="369332"/>
          </a:xfrm>
          <a:prstGeom prst="rect">
            <a:avLst/>
          </a:prstGeom>
          <a:noFill/>
        </p:spPr>
        <p:txBody>
          <a:bodyPr wrap="square" rtlCol="0">
            <a:spAutoFit/>
          </a:bodyPr>
          <a:lstStyle/>
          <a:p>
            <a:r>
              <a:rPr lang="fi-FI"/>
              <a:t>Lähteet: Silfver ym. 2024 ja Lehtonen ym. 2021</a:t>
            </a:r>
          </a:p>
        </p:txBody>
      </p:sp>
      <p:sp>
        <p:nvSpPr>
          <p:cNvPr id="5" name="Footer Placeholder 4">
            <a:extLst>
              <a:ext uri="{FF2B5EF4-FFF2-40B4-BE49-F238E27FC236}">
                <a16:creationId xmlns:a16="http://schemas.microsoft.com/office/drawing/2014/main" id="{3E5D9CAB-9824-5459-5515-4C9519F70855}"/>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2756598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DF37A-A42C-9DBE-3FE7-D32C9098F404}"/>
              </a:ext>
            </a:extLst>
          </p:cNvPr>
          <p:cNvSpPr>
            <a:spLocks noGrp="1"/>
          </p:cNvSpPr>
          <p:nvPr>
            <p:ph type="ctrTitle"/>
          </p:nvPr>
        </p:nvSpPr>
        <p:spPr>
          <a:xfrm>
            <a:off x="803055" y="709289"/>
            <a:ext cx="10697844" cy="734579"/>
          </a:xfrm>
        </p:spPr>
        <p:txBody>
          <a:bodyPr lIns="91440" tIns="45720" rIns="91440" bIns="45720" anchor="t">
            <a:normAutofit fontScale="90000"/>
          </a:bodyPr>
          <a:lstStyle/>
          <a:p>
            <a:r>
              <a:rPr lang="fi-FI"/>
              <a:t>Ohjauskeinomahdollisuudet metsäsektorille</a:t>
            </a:r>
          </a:p>
        </p:txBody>
      </p:sp>
      <p:sp>
        <p:nvSpPr>
          <p:cNvPr id="2" name="Text Placeholder 1">
            <a:extLst>
              <a:ext uri="{FF2B5EF4-FFF2-40B4-BE49-F238E27FC236}">
                <a16:creationId xmlns:a16="http://schemas.microsoft.com/office/drawing/2014/main" id="{75CF40FE-CC8F-C26D-DB82-DAC71F9417FC}"/>
              </a:ext>
            </a:extLst>
          </p:cNvPr>
          <p:cNvSpPr>
            <a:spLocks noGrp="1"/>
          </p:cNvSpPr>
          <p:nvPr>
            <p:ph type="body" idx="10"/>
          </p:nvPr>
        </p:nvSpPr>
        <p:spPr>
          <a:xfrm>
            <a:off x="803055" y="1549110"/>
            <a:ext cx="10525346" cy="3937000"/>
          </a:xfrm>
        </p:spPr>
        <p:txBody>
          <a:bodyPr>
            <a:normAutofit lnSpcReduction="10000"/>
          </a:bodyPr>
          <a:lstStyle/>
          <a:p>
            <a:r>
              <a:rPr lang="fi-FI"/>
              <a:t>Luken koordinoimassa Hiilestä kiinni -toimenpidekokonaisuuden HILMARI-hankkeessa tuotettiin politiikkasuositus tehokkaasta ohjauskeinokokonaisuudesta ilmastovaikutusten hillintään ja metsänhoidon ohjaamiseen. Seuraavia suositeltiin käytettäväksi yhdessä:</a:t>
            </a:r>
          </a:p>
          <a:p>
            <a:pPr lvl="1"/>
            <a:r>
              <a:rPr lang="fi-FI"/>
              <a:t>Hiilikorvaus: valtio maksaa maanomistajalle korvauksen metsänhoidon tuottamasta hiilensidonnasta tai varastoinnista</a:t>
            </a:r>
          </a:p>
          <a:p>
            <a:pPr lvl="1"/>
            <a:r>
              <a:rPr lang="fi-FI"/>
              <a:t>Puurakentamisen tukeminen: valtio tukee hiiltä pitkäaikaisesti sitovaa puunkäyttöä tuin tai julkisin hankinnoin</a:t>
            </a:r>
          </a:p>
          <a:p>
            <a:pPr lvl="1"/>
            <a:r>
              <a:rPr lang="fi-FI"/>
              <a:t>Maankäytön muutosmaksu: hehtaarihinta metsien raivaamisesta muihin käyttötarkoituksiin, pois lukien asemakaava-alueet</a:t>
            </a:r>
          </a:p>
          <a:p>
            <a:r>
              <a:rPr lang="fi-FI"/>
              <a:t>Siirtymävaiheen ratkaisuna uudistushakkuun läpimittarajat tai korvaus kiertoajan pidentämisestä</a:t>
            </a:r>
          </a:p>
          <a:p>
            <a:r>
              <a:rPr lang="fi-FI"/>
              <a:t>Hillinnän tehostamiseksi suurimman osan kansallisesta metsäpinta-alastamme tulisi olla ohjauskeinojen piirissä</a:t>
            </a:r>
          </a:p>
        </p:txBody>
      </p:sp>
      <p:sp>
        <p:nvSpPr>
          <p:cNvPr id="6" name="TextBox 5">
            <a:extLst>
              <a:ext uri="{FF2B5EF4-FFF2-40B4-BE49-F238E27FC236}">
                <a16:creationId xmlns:a16="http://schemas.microsoft.com/office/drawing/2014/main" id="{8B115793-2D71-DE88-D8AD-3386ED576B9E}"/>
              </a:ext>
            </a:extLst>
          </p:cNvPr>
          <p:cNvSpPr txBox="1"/>
          <p:nvPr/>
        </p:nvSpPr>
        <p:spPr>
          <a:xfrm>
            <a:off x="6621760" y="5380497"/>
            <a:ext cx="5570240" cy="646331"/>
          </a:xfrm>
          <a:prstGeom prst="rect">
            <a:avLst/>
          </a:prstGeom>
          <a:noFill/>
        </p:spPr>
        <p:txBody>
          <a:bodyPr wrap="square" rtlCol="0">
            <a:spAutoFit/>
          </a:bodyPr>
          <a:lstStyle/>
          <a:p>
            <a:r>
              <a:rPr lang="fi-FI"/>
              <a:t>Luken politiikkasuositus: </a:t>
            </a:r>
            <a:r>
              <a:rPr lang="fi-FI">
                <a:hlinkClick r:id="rId2"/>
              </a:rPr>
              <a:t>Suomen ilmastotavoitteita ei saavuteta ilman vaikuttavia metsäsektorin ohjauskeinoja</a:t>
            </a:r>
            <a:endParaRPr lang="fi-FI"/>
          </a:p>
        </p:txBody>
      </p:sp>
      <p:sp>
        <p:nvSpPr>
          <p:cNvPr id="5" name="Footer Placeholder 4">
            <a:extLst>
              <a:ext uri="{FF2B5EF4-FFF2-40B4-BE49-F238E27FC236}">
                <a16:creationId xmlns:a16="http://schemas.microsoft.com/office/drawing/2014/main" id="{0C4BB906-BD84-4B51-9B02-C2675F7A1801}"/>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3011519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B684A-9744-EF0B-F054-0178ACD5A014}"/>
              </a:ext>
            </a:extLst>
          </p:cNvPr>
          <p:cNvSpPr>
            <a:spLocks noGrp="1"/>
          </p:cNvSpPr>
          <p:nvPr>
            <p:ph type="ctrTitle"/>
          </p:nvPr>
        </p:nvSpPr>
        <p:spPr/>
        <p:txBody>
          <a:bodyPr/>
          <a:lstStyle/>
          <a:p>
            <a:r>
              <a:rPr lang="fi-FI"/>
              <a:t>Lähteet 1/2</a:t>
            </a:r>
          </a:p>
        </p:txBody>
      </p:sp>
      <p:sp>
        <p:nvSpPr>
          <p:cNvPr id="2" name="Text Placeholder 1">
            <a:extLst>
              <a:ext uri="{FF2B5EF4-FFF2-40B4-BE49-F238E27FC236}">
                <a16:creationId xmlns:a16="http://schemas.microsoft.com/office/drawing/2014/main" id="{38A4A00B-6CFE-112E-743E-4476570CD090}"/>
              </a:ext>
            </a:extLst>
          </p:cNvPr>
          <p:cNvSpPr>
            <a:spLocks noGrp="1"/>
          </p:cNvSpPr>
          <p:nvPr>
            <p:ph type="body" idx="10"/>
          </p:nvPr>
        </p:nvSpPr>
        <p:spPr/>
        <p:txBody>
          <a:bodyPr>
            <a:normAutofit fontScale="70000" lnSpcReduction="20000"/>
          </a:bodyPr>
          <a:lstStyle/>
          <a:p>
            <a:r>
              <a:rPr lang="fi-FI"/>
              <a:t>IBC-</a:t>
            </a:r>
            <a:r>
              <a:rPr lang="fi-FI" err="1"/>
              <a:t>Carbon</a:t>
            </a:r>
            <a:r>
              <a:rPr lang="fi-FI"/>
              <a:t> –hankkeen tietokortit: Luontokadon ja ilmastonmuutoksen kannalta tärkeiden metsien tunnistaminen ja Ekosysteemin hiilitaseen mittaaminen.  Viitattu 27.3.2024. Saatavilla: https://www.ibccarbon.fi/fi-FI/Materiaalit</a:t>
            </a:r>
          </a:p>
          <a:p>
            <a:r>
              <a:rPr lang="fi-FI"/>
              <a:t>IPCC, 2019: Climate Change and Land: an IPCC </a:t>
            </a:r>
            <a:r>
              <a:rPr lang="fi-FI" err="1"/>
              <a:t>special</a:t>
            </a:r>
            <a:r>
              <a:rPr lang="fi-FI"/>
              <a:t> </a:t>
            </a:r>
            <a:r>
              <a:rPr lang="fi-FI" err="1"/>
              <a:t>report</a:t>
            </a:r>
            <a:r>
              <a:rPr lang="fi-FI"/>
              <a:t> on </a:t>
            </a:r>
            <a:r>
              <a:rPr lang="fi-FI" err="1"/>
              <a:t>climate</a:t>
            </a:r>
            <a:r>
              <a:rPr lang="fi-FI"/>
              <a:t> </a:t>
            </a:r>
            <a:r>
              <a:rPr lang="fi-FI" err="1"/>
              <a:t>change</a:t>
            </a:r>
            <a:r>
              <a:rPr lang="fi-FI"/>
              <a:t>, </a:t>
            </a:r>
            <a:r>
              <a:rPr lang="fi-FI" err="1"/>
              <a:t>desertification</a:t>
            </a:r>
            <a:r>
              <a:rPr lang="fi-FI"/>
              <a:t>, </a:t>
            </a:r>
            <a:r>
              <a:rPr lang="fi-FI" err="1"/>
              <a:t>land</a:t>
            </a:r>
            <a:r>
              <a:rPr lang="fi-FI"/>
              <a:t> </a:t>
            </a:r>
            <a:r>
              <a:rPr lang="fi-FI" err="1"/>
              <a:t>degradation</a:t>
            </a:r>
            <a:r>
              <a:rPr lang="fi-FI"/>
              <a:t>, </a:t>
            </a:r>
            <a:r>
              <a:rPr lang="fi-FI" err="1"/>
              <a:t>sustainable</a:t>
            </a:r>
            <a:r>
              <a:rPr lang="fi-FI"/>
              <a:t> </a:t>
            </a:r>
            <a:r>
              <a:rPr lang="fi-FI" err="1"/>
              <a:t>land</a:t>
            </a:r>
            <a:r>
              <a:rPr lang="fi-FI"/>
              <a:t> management, food </a:t>
            </a:r>
            <a:r>
              <a:rPr lang="fi-FI" err="1"/>
              <a:t>security</a:t>
            </a:r>
            <a:r>
              <a:rPr lang="fi-FI"/>
              <a:t>, and </a:t>
            </a:r>
            <a:r>
              <a:rPr lang="fi-FI" err="1"/>
              <a:t>greenhouse</a:t>
            </a:r>
            <a:r>
              <a:rPr lang="fi-FI"/>
              <a:t> </a:t>
            </a:r>
            <a:r>
              <a:rPr lang="fi-FI" err="1"/>
              <a:t>gas</a:t>
            </a:r>
            <a:r>
              <a:rPr lang="fi-FI"/>
              <a:t> </a:t>
            </a:r>
            <a:r>
              <a:rPr lang="fi-FI" err="1"/>
              <a:t>fluxes</a:t>
            </a:r>
            <a:r>
              <a:rPr lang="fi-FI"/>
              <a:t> in </a:t>
            </a:r>
            <a:r>
              <a:rPr lang="fi-FI" err="1"/>
              <a:t>terrestrial</a:t>
            </a:r>
            <a:r>
              <a:rPr lang="fi-FI"/>
              <a:t> </a:t>
            </a:r>
            <a:r>
              <a:rPr lang="fi-FI" err="1"/>
              <a:t>ecosystems</a:t>
            </a:r>
            <a:r>
              <a:rPr lang="fi-FI"/>
              <a:t> [P.R. </a:t>
            </a:r>
            <a:r>
              <a:rPr lang="fi-FI" err="1"/>
              <a:t>Shukla</a:t>
            </a:r>
            <a:r>
              <a:rPr lang="fi-FI"/>
              <a:t>, J. </a:t>
            </a:r>
            <a:r>
              <a:rPr lang="fi-FI" err="1"/>
              <a:t>Skea</a:t>
            </a:r>
            <a:r>
              <a:rPr lang="fi-FI"/>
              <a:t>, E. </a:t>
            </a:r>
            <a:r>
              <a:rPr lang="fi-FI" err="1"/>
              <a:t>Calvo</a:t>
            </a:r>
            <a:r>
              <a:rPr lang="fi-FI"/>
              <a:t> </a:t>
            </a:r>
            <a:r>
              <a:rPr lang="fi-FI" err="1"/>
              <a:t>Buendia</a:t>
            </a:r>
            <a:r>
              <a:rPr lang="fi-FI"/>
              <a:t>, V. </a:t>
            </a:r>
            <a:r>
              <a:rPr lang="fi-FI" err="1"/>
              <a:t>Masson-Delmotte</a:t>
            </a:r>
            <a:r>
              <a:rPr lang="fi-FI"/>
              <a:t>, H.-O. </a:t>
            </a:r>
            <a:r>
              <a:rPr lang="fi-FI" err="1"/>
              <a:t>Pörtner</a:t>
            </a:r>
            <a:r>
              <a:rPr lang="fi-FI"/>
              <a:t>, D. C. Roberts, P. </a:t>
            </a:r>
            <a:r>
              <a:rPr lang="fi-FI" err="1"/>
              <a:t>Zhai</a:t>
            </a:r>
            <a:r>
              <a:rPr lang="fi-FI"/>
              <a:t>, R. </a:t>
            </a:r>
            <a:r>
              <a:rPr lang="fi-FI" err="1"/>
              <a:t>Slade</a:t>
            </a:r>
            <a:r>
              <a:rPr lang="fi-FI"/>
              <a:t>, S. Connors, R. van </a:t>
            </a:r>
            <a:r>
              <a:rPr lang="fi-FI" err="1"/>
              <a:t>Diemen</a:t>
            </a:r>
            <a:r>
              <a:rPr lang="fi-FI"/>
              <a:t>, M. </a:t>
            </a:r>
            <a:r>
              <a:rPr lang="fi-FI" err="1"/>
              <a:t>Ferrat</a:t>
            </a:r>
            <a:r>
              <a:rPr lang="fi-FI"/>
              <a:t>, E. </a:t>
            </a:r>
            <a:r>
              <a:rPr lang="fi-FI" err="1"/>
              <a:t>Haughey</a:t>
            </a:r>
            <a:r>
              <a:rPr lang="fi-FI"/>
              <a:t>, S. </a:t>
            </a:r>
            <a:r>
              <a:rPr lang="fi-FI" err="1"/>
              <a:t>Luz</a:t>
            </a:r>
            <a:r>
              <a:rPr lang="fi-FI"/>
              <a:t>, S. </a:t>
            </a:r>
            <a:r>
              <a:rPr lang="fi-FI" err="1"/>
              <a:t>Neogi</a:t>
            </a:r>
            <a:r>
              <a:rPr lang="fi-FI"/>
              <a:t>, M. </a:t>
            </a:r>
            <a:r>
              <a:rPr lang="fi-FI" err="1"/>
              <a:t>Pathak</a:t>
            </a:r>
            <a:r>
              <a:rPr lang="fi-FI"/>
              <a:t>, J. </a:t>
            </a:r>
            <a:r>
              <a:rPr lang="fi-FI" err="1"/>
              <a:t>Petzold</a:t>
            </a:r>
            <a:r>
              <a:rPr lang="fi-FI"/>
              <a:t>, J. Portugal </a:t>
            </a:r>
            <a:r>
              <a:rPr lang="fi-FI" err="1"/>
              <a:t>Pereira</a:t>
            </a:r>
            <a:r>
              <a:rPr lang="fi-FI"/>
              <a:t>, P. </a:t>
            </a:r>
            <a:r>
              <a:rPr lang="fi-FI" err="1"/>
              <a:t>Vyas</a:t>
            </a:r>
            <a:r>
              <a:rPr lang="fi-FI"/>
              <a:t>, E. </a:t>
            </a:r>
            <a:r>
              <a:rPr lang="fi-FI" err="1"/>
              <a:t>Huntley</a:t>
            </a:r>
            <a:r>
              <a:rPr lang="fi-FI"/>
              <a:t>, K. </a:t>
            </a:r>
            <a:r>
              <a:rPr lang="fi-FI" err="1"/>
              <a:t>Kissick</a:t>
            </a:r>
            <a:r>
              <a:rPr lang="fi-FI"/>
              <a:t>, M. </a:t>
            </a:r>
            <a:r>
              <a:rPr lang="fi-FI" err="1"/>
              <a:t>Belkacemi</a:t>
            </a:r>
            <a:r>
              <a:rPr lang="fi-FI"/>
              <a:t>, J. </a:t>
            </a:r>
            <a:r>
              <a:rPr lang="fi-FI" err="1"/>
              <a:t>Malley</a:t>
            </a:r>
            <a:r>
              <a:rPr lang="fi-FI"/>
              <a:t>, (</a:t>
            </a:r>
            <a:r>
              <a:rPr lang="fi-FI" err="1"/>
              <a:t>eds</a:t>
            </a:r>
            <a:r>
              <a:rPr lang="fi-FI"/>
              <a:t>.)]. In </a:t>
            </a:r>
            <a:r>
              <a:rPr lang="fi-FI" err="1"/>
              <a:t>press</a:t>
            </a:r>
            <a:r>
              <a:rPr lang="fi-FI"/>
              <a:t>.</a:t>
            </a:r>
          </a:p>
          <a:p>
            <a:r>
              <a:rPr lang="fi-FI"/>
              <a:t>Lehtonen, A., Aro, L., Haakana, M., Haikarainen, S., Heikkinen, J., Huuskonen, S., Härkönen, K., </a:t>
            </a:r>
            <a:r>
              <a:rPr lang="fi-FI" err="1"/>
              <a:t>Hökkä</a:t>
            </a:r>
            <a:r>
              <a:rPr lang="fi-FI"/>
              <a:t>, H., Kekkonen, H., Koskela, T., Lehtonen, H., </a:t>
            </a:r>
            <a:r>
              <a:rPr lang="fi-FI" err="1"/>
              <a:t>Luoranen</a:t>
            </a:r>
            <a:r>
              <a:rPr lang="fi-FI"/>
              <a:t>, J., Mutanen, A., Nieminen, M., Ollila, P., Palosuo, T., Pohjanmies, T., Repo, A., Rikkonen, P., Räty, M., Saarnio, S., </a:t>
            </a:r>
            <a:r>
              <a:rPr lang="fi-FI" err="1"/>
              <a:t>Smolander</a:t>
            </a:r>
            <a:r>
              <a:rPr lang="fi-FI"/>
              <a:t>, A., </a:t>
            </a:r>
            <a:r>
              <a:rPr lang="fi-FI" err="1"/>
              <a:t>Soinne</a:t>
            </a:r>
            <a:r>
              <a:rPr lang="fi-FI"/>
              <a:t>, H., Tolvanen, A., Tuomainen, T., Uotila, K., Viitala, E.-J., Virkajärvi, P., Wall, A. &amp; Mäkipää, R. 2021. Maankäyttösektorin ilmastotoimenpiteet : Arvio päästövähennysmahdollisuuksista. Luonnonvara- ja biotalouden tutkimus 7/2021. Luonnonvarakeskus. Helsinki. 121 s.</a:t>
            </a:r>
          </a:p>
          <a:p>
            <a:r>
              <a:rPr lang="fi-FI"/>
              <a:t>Luke. Viitattu 27.3.2024. Saatavilla:</a:t>
            </a:r>
            <a:r>
              <a:rPr lang="fi-FI">
                <a:hlinkClick r:id="rId2"/>
              </a:rPr>
              <a:t> Politiikkasuositus: Suomen ilmastotavoitteita ei saavuteta ilman vaikuttavia metsäsektorin ohjauskeinoja - Jukuri (luke.fi)</a:t>
            </a:r>
            <a:r>
              <a:rPr lang="fi-FI"/>
              <a:t> </a:t>
            </a:r>
          </a:p>
          <a:p>
            <a:r>
              <a:rPr lang="fi-FI"/>
              <a:t>Luken verkkosivut. Viitattu: 27.3.2024. Saatavilla: </a:t>
            </a:r>
            <a:r>
              <a:rPr lang="fi-FI">
                <a:hlinkClick r:id="rId3"/>
              </a:rPr>
              <a:t>Kasvihuonekaasujen mittausmenetelmät | Luonnonvarakeskus (luke.fi)</a:t>
            </a:r>
            <a:endParaRPr lang="fi-FI"/>
          </a:p>
          <a:p>
            <a:r>
              <a:rPr lang="fi-FI"/>
              <a:t>Peltoniemi, M., Huttunen, S., Hyyrynen, M., Similä, J., Halonen, K.-M., Haltia, E., Leppänen, J., Pohjola, J., Tikkanen, V.-M., Arola, T., </a:t>
            </a:r>
            <a:r>
              <a:rPr lang="fi-FI" err="1"/>
              <a:t>Assmuth</a:t>
            </a:r>
            <a:r>
              <a:rPr lang="fi-FI"/>
              <a:t>, A., </a:t>
            </a:r>
            <a:r>
              <a:rPr lang="fi-FI" err="1"/>
              <a:t>Autto</a:t>
            </a:r>
            <a:r>
              <a:rPr lang="fi-FI"/>
              <a:t>, H., Lehto, T., </a:t>
            </a:r>
            <a:r>
              <a:rPr lang="fi-FI" err="1"/>
              <a:t>Lonkila</a:t>
            </a:r>
            <a:r>
              <a:rPr lang="fi-FI"/>
              <a:t>, A., </a:t>
            </a:r>
            <a:r>
              <a:rPr lang="fi-FI" err="1"/>
              <a:t>Pitzén</a:t>
            </a:r>
            <a:r>
              <a:rPr lang="fi-FI"/>
              <a:t>, S., Uusivuori, J., Vesala, J., Viitala, E.-J. &amp; ja Lintunen, J. 2023. Hiilinieluja ja ilmastohyötyjä hallituin riskein: Metsäsektorin ohjauskeinojen monitieteinen analyysi. Luonnonvara- ja biotalouden tutkimus 110/2023. Luonnonvarakeskus. Helsinki. 164 s.</a:t>
            </a:r>
          </a:p>
        </p:txBody>
      </p:sp>
      <p:sp>
        <p:nvSpPr>
          <p:cNvPr id="5" name="Footer Placeholder 4">
            <a:extLst>
              <a:ext uri="{FF2B5EF4-FFF2-40B4-BE49-F238E27FC236}">
                <a16:creationId xmlns:a16="http://schemas.microsoft.com/office/drawing/2014/main" id="{36C96675-AF19-78B3-F874-328ABEE9B6E7}"/>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690834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84136-1EB0-43AA-0CBC-3A5808C9AF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5D33B5-0A07-DE9F-D718-DE6DF9D41CC5}"/>
              </a:ext>
            </a:extLst>
          </p:cNvPr>
          <p:cNvSpPr>
            <a:spLocks noGrp="1"/>
          </p:cNvSpPr>
          <p:nvPr>
            <p:ph type="ctrTitle"/>
          </p:nvPr>
        </p:nvSpPr>
        <p:spPr/>
        <p:txBody>
          <a:bodyPr/>
          <a:lstStyle/>
          <a:p>
            <a:r>
              <a:rPr lang="fi-FI"/>
              <a:t>Lähteet 2/2</a:t>
            </a:r>
          </a:p>
        </p:txBody>
      </p:sp>
      <p:sp>
        <p:nvSpPr>
          <p:cNvPr id="2" name="Text Placeholder 1">
            <a:extLst>
              <a:ext uri="{FF2B5EF4-FFF2-40B4-BE49-F238E27FC236}">
                <a16:creationId xmlns:a16="http://schemas.microsoft.com/office/drawing/2014/main" id="{28D14A1B-BADD-AD60-9B85-0344DE31B8D0}"/>
              </a:ext>
            </a:extLst>
          </p:cNvPr>
          <p:cNvSpPr>
            <a:spLocks noGrp="1"/>
          </p:cNvSpPr>
          <p:nvPr>
            <p:ph type="body" idx="10"/>
          </p:nvPr>
        </p:nvSpPr>
        <p:spPr/>
        <p:txBody>
          <a:bodyPr>
            <a:normAutofit fontScale="77500" lnSpcReduction="20000"/>
          </a:bodyPr>
          <a:lstStyle/>
          <a:p>
            <a:r>
              <a:rPr lang="fi-FI"/>
              <a:t>Silfver, T., Aakkula, J., Haakana, M., Haikarainen, S., Hirvelä, H., Hynynen, J., Mikola, J., Mutanen, A., Myllykangas, J.-P., Ollila, P., Salminen, H., Tuomainen, T., Viitanen, J., Vikfors, S. &amp; Wall, A. 2024. Maankäyttösektorin ilmastosuunnitelman skenaariotarkastelun päivitys. Luonnonvara- ja biotalouden tutkimus 4/2024. Luonnonvarakeskus. Helsinki. 37 s</a:t>
            </a:r>
          </a:p>
          <a:p>
            <a:r>
              <a:rPr lang="fi-FI"/>
              <a:t>Suomen ilmastopaneeli. 2023. Suuntaviivoja Suomen ilmastotoimien tehostamiseen. Suomen ilmastopaneelin julkaisuja 1/2023.</a:t>
            </a:r>
          </a:p>
          <a:p>
            <a:r>
              <a:rPr lang="fi-FI"/>
              <a:t>Suomen ilmastopaneeli. 2019. LULUCF-asetus ja metsien vertailutaso. Suomen ilmastopaneelin julkaisuja</a:t>
            </a:r>
          </a:p>
          <a:p>
            <a:r>
              <a:rPr lang="fi-FI"/>
              <a:t>Suomen virallinen tilasto (SVT):  Kasvihuonekaasut [verkkojulkaisu]. Viiteajankohta: 2022. Helsinki: Tilastokeskus [Viitattu: 25.3.2024]. Saantitapa: </a:t>
            </a:r>
            <a:r>
              <a:rPr lang="fi-FI">
                <a:hlinkClick r:id="rId2"/>
              </a:rPr>
              <a:t>https://www.stat.fi/julkaisu/cktlew2c03aln0a515eyjyxe8</a:t>
            </a:r>
            <a:endParaRPr lang="fi-FI"/>
          </a:p>
          <a:p>
            <a:r>
              <a:rPr lang="fi-FI"/>
              <a:t>Tilastokeskuksen verkkosivut. Kasvihuonekaasuinventaario. Viitattu: 27.3.2024. Saatavilla: https://www.stat.fi/tup/khkinv/index.html</a:t>
            </a:r>
          </a:p>
          <a:p>
            <a:r>
              <a:rPr lang="fi-FI"/>
              <a:t>Valtioneuvoston verkkosivut. Maa- ja metsätalousministeriön tiedote. Viitattu: 27.3.2024. Saatavilla: </a:t>
            </a:r>
            <a:r>
              <a:rPr lang="fi-FI">
                <a:hlinkClick r:id="rId3"/>
              </a:rPr>
              <a:t>EU:n maankäyttösektorin hiilinielutavoite vuodelle 2030 kiristyy (valtioneuvosto.fi)</a:t>
            </a:r>
            <a:endParaRPr lang="fi-FI"/>
          </a:p>
          <a:p>
            <a:r>
              <a:rPr lang="fi-FI"/>
              <a:t>Ympäristöministeriön verkkosivut. Viitattu 27.3.2024. Saatavilla: </a:t>
            </a:r>
            <a:r>
              <a:rPr lang="fi-FI">
                <a:hlinkClick r:id="rId4"/>
              </a:rPr>
              <a:t>https://ym.fi/euroopan-unionin-ilmastopolitiikka</a:t>
            </a:r>
            <a:endParaRPr lang="fi-FI"/>
          </a:p>
          <a:p>
            <a:r>
              <a:rPr lang="fi-FI"/>
              <a:t>Kuvituskuvat: </a:t>
            </a:r>
            <a:r>
              <a:rPr lang="fi-FI" err="1"/>
              <a:t>Pixabay</a:t>
            </a:r>
            <a:endParaRPr lang="fi-FI"/>
          </a:p>
        </p:txBody>
      </p:sp>
      <p:sp>
        <p:nvSpPr>
          <p:cNvPr id="5" name="Footer Placeholder 4">
            <a:extLst>
              <a:ext uri="{FF2B5EF4-FFF2-40B4-BE49-F238E27FC236}">
                <a16:creationId xmlns:a16="http://schemas.microsoft.com/office/drawing/2014/main" id="{AC0430F7-75E8-0A13-E3D9-BCADE56E482C}"/>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297502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E288-7337-8F0F-AA57-031ED4813AD4}"/>
              </a:ext>
            </a:extLst>
          </p:cNvPr>
          <p:cNvSpPr>
            <a:spLocks noGrp="1"/>
          </p:cNvSpPr>
          <p:nvPr>
            <p:ph type="title" idx="4294967295"/>
          </p:nvPr>
        </p:nvSpPr>
        <p:spPr>
          <a:xfrm>
            <a:off x="838200" y="-1325563"/>
            <a:ext cx="10515600" cy="1325563"/>
          </a:xfrm>
          <a:prstGeom prst="rect">
            <a:avLst/>
          </a:prstGeom>
        </p:spPr>
        <p:txBody>
          <a:bodyPr anchor="b"/>
          <a:lstStyle/>
          <a:p>
            <a:r>
              <a:rPr lang="fi-FI"/>
              <a:t>Logot</a:t>
            </a:r>
          </a:p>
        </p:txBody>
      </p:sp>
    </p:spTree>
    <p:extLst>
      <p:ext uri="{BB962C8B-B14F-4D97-AF65-F5344CB8AC3E}">
        <p14:creationId xmlns:p14="http://schemas.microsoft.com/office/powerpoint/2010/main" val="177529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0468C4-C537-9D9A-F3E9-37E71E412C3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sp>
        <p:nvSpPr>
          <p:cNvPr id="15" name="Title 14">
            <a:extLst>
              <a:ext uri="{FF2B5EF4-FFF2-40B4-BE49-F238E27FC236}">
                <a16:creationId xmlns:a16="http://schemas.microsoft.com/office/drawing/2014/main" id="{84F1C46E-415B-FFD2-A4CF-2ACD6ED96B40}"/>
              </a:ext>
            </a:extLst>
          </p:cNvPr>
          <p:cNvSpPr txBox="1">
            <a:spLocks noGrp="1"/>
          </p:cNvSpPr>
          <p:nvPr>
            <p:ph type="title" idx="4294967295"/>
          </p:nvPr>
        </p:nvSpPr>
        <p:spPr>
          <a:xfrm>
            <a:off x="232811" y="1843950"/>
            <a:ext cx="6424844"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effectLst/>
                <a:uLnTx/>
                <a:uFillTx/>
                <a:latin typeface="+mn-lt"/>
                <a:ea typeface="+mn-ea"/>
                <a:cs typeface="+mn-cs"/>
              </a:rPr>
              <a:t>Globaali tilannekuva - Maankäytön ilmastohaitat ja keinoja niiden vähentämiseen</a:t>
            </a:r>
            <a:br>
              <a:rPr kumimoji="0" lang="fi-FI" sz="2400" b="1" i="0" u="none" strike="noStrike" kern="1200" cap="none" spc="0" normalizeH="0" baseline="0" noProof="0">
                <a:ln>
                  <a:noFill/>
                </a:ln>
                <a:solidFill>
                  <a:srgbClr val="FF0000"/>
                </a:solidFill>
                <a:effectLst/>
                <a:uLnTx/>
                <a:uFillTx/>
                <a:latin typeface="+mn-lt"/>
                <a:ea typeface="+mn-ea"/>
                <a:cs typeface="+mn-cs"/>
              </a:rPr>
            </a:br>
            <a:endParaRPr kumimoji="0" lang="fi-FI" sz="2400" b="1" i="0" u="none" strike="noStrike" kern="1200" cap="none" spc="0" normalizeH="0" baseline="0" noProof="0">
              <a:ln>
                <a:noFill/>
              </a:ln>
              <a:solidFill>
                <a:srgbClr val="FF0000"/>
              </a:solidFill>
              <a:effectLst/>
              <a:uLnTx/>
              <a:uFillTx/>
              <a:latin typeface="+mn-lt"/>
              <a:ea typeface="+mn-ea"/>
              <a:cs typeface="+mn-cs"/>
            </a:endParaRPr>
          </a:p>
        </p:txBody>
      </p:sp>
      <p:pic>
        <p:nvPicPr>
          <p:cNvPr id="3" name="Picture 2">
            <a:extLst>
              <a:ext uri="{FF2B5EF4-FFF2-40B4-BE49-F238E27FC236}">
                <a16:creationId xmlns:a16="http://schemas.microsoft.com/office/drawing/2014/main" id="{DCF851C9-E0A0-DF6A-C8AE-48B14FBC927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pic>
        <p:nvPicPr>
          <p:cNvPr id="5" name="Picture 4">
            <a:extLst>
              <a:ext uri="{FF2B5EF4-FFF2-40B4-BE49-F238E27FC236}">
                <a16:creationId xmlns:a16="http://schemas.microsoft.com/office/drawing/2014/main" id="{B31FF909-8B00-0A2F-F061-39744A40416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996" y="1843949"/>
            <a:ext cx="4954492" cy="3170100"/>
          </a:xfrm>
          <a:prstGeom prst="rect">
            <a:avLst/>
          </a:prstGeom>
        </p:spPr>
      </p:pic>
    </p:spTree>
    <p:extLst>
      <p:ext uri="{BB962C8B-B14F-4D97-AF65-F5344CB8AC3E}">
        <p14:creationId xmlns:p14="http://schemas.microsoft.com/office/powerpoint/2010/main" val="78238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B1B454-6B8B-2990-ACAE-8888CD096A7A}"/>
              </a:ext>
            </a:extLst>
          </p:cNvPr>
          <p:cNvSpPr>
            <a:spLocks noGrp="1"/>
          </p:cNvSpPr>
          <p:nvPr>
            <p:ph type="ctrTitle"/>
          </p:nvPr>
        </p:nvSpPr>
        <p:spPr/>
        <p:txBody>
          <a:bodyPr/>
          <a:lstStyle/>
          <a:p>
            <a:r>
              <a:rPr lang="fi-FI"/>
              <a:t>Ilmastonmuutos ja ekosysteemit</a:t>
            </a:r>
          </a:p>
        </p:txBody>
      </p:sp>
      <p:sp>
        <p:nvSpPr>
          <p:cNvPr id="2" name="Text Placeholder 1">
            <a:extLst>
              <a:ext uri="{FF2B5EF4-FFF2-40B4-BE49-F238E27FC236}">
                <a16:creationId xmlns:a16="http://schemas.microsoft.com/office/drawing/2014/main" id="{9D41F67C-C7D7-3C66-2B1D-E2BDD18B2A0D}"/>
              </a:ext>
            </a:extLst>
          </p:cNvPr>
          <p:cNvSpPr>
            <a:spLocks noGrp="1"/>
          </p:cNvSpPr>
          <p:nvPr>
            <p:ph type="body" idx="10"/>
          </p:nvPr>
        </p:nvSpPr>
        <p:spPr/>
        <p:txBody>
          <a:bodyPr/>
          <a:lstStyle/>
          <a:p>
            <a:r>
              <a:rPr lang="fi-FI"/>
              <a:t>Lämpimämpien ja kuivempien ilmastovyöhykkeiden tiedetään siirtyneen lähemmäs arktisia napoja </a:t>
            </a:r>
            <a:r>
              <a:rPr lang="fi-FI">
                <a:sym typeface="Wingdings" panose="05000000000000000000" pitchFamily="2" charset="2"/>
              </a:rPr>
              <a:t> viileiden ilmastovyöhykkeiden monimuotoisuus on uhattuna</a:t>
            </a:r>
            <a:endParaRPr lang="fi-FI"/>
          </a:p>
          <a:p>
            <a:r>
              <a:rPr lang="fi-FI"/>
              <a:t>Äärimmäiset lämpötilat ja sateet lisääntyvät, mikä vaikuttaa globaalisti ekosysteemien rakenteeseen ja toimintaan</a:t>
            </a:r>
          </a:p>
          <a:p>
            <a:pPr lvl="1"/>
            <a:r>
              <a:rPr lang="fi-FI"/>
              <a:t>Kovat sateet huuhtovat ravinteita ja lämpeneminen aiheuttaa ikiroudan sulamista ja kuivuutta</a:t>
            </a:r>
          </a:p>
          <a:p>
            <a:r>
              <a:rPr lang="fi-FI"/>
              <a:t>Maanpäälliset ekosysteemit toimivat hiilinieluina sitoen itseensä n. 30 % kaikista ihmisen aiheuttamista hiilidioksidipäästöistä </a:t>
            </a:r>
            <a:r>
              <a:rPr lang="fi-FI">
                <a:sym typeface="Wingdings" panose="05000000000000000000" pitchFamily="2" charset="2"/>
              </a:rPr>
              <a:t> </a:t>
            </a:r>
            <a:r>
              <a:rPr lang="fi-FI"/>
              <a:t>ekosysteemien muutokset vähentävät hiilensidontaa ja varastointia ja siten kiihdyttävät ilmastonmuutosta entisestään</a:t>
            </a:r>
          </a:p>
          <a:p>
            <a:endParaRPr lang="fi-FI"/>
          </a:p>
        </p:txBody>
      </p:sp>
      <p:sp>
        <p:nvSpPr>
          <p:cNvPr id="6" name="TextBox 5">
            <a:extLst>
              <a:ext uri="{FF2B5EF4-FFF2-40B4-BE49-F238E27FC236}">
                <a16:creationId xmlns:a16="http://schemas.microsoft.com/office/drawing/2014/main" id="{A3D30F65-F30F-5243-D636-280B73665D18}"/>
              </a:ext>
            </a:extLst>
          </p:cNvPr>
          <p:cNvSpPr txBox="1"/>
          <p:nvPr/>
        </p:nvSpPr>
        <p:spPr>
          <a:xfrm>
            <a:off x="9151320" y="5571803"/>
            <a:ext cx="2177051" cy="369332"/>
          </a:xfrm>
          <a:prstGeom prst="rect">
            <a:avLst/>
          </a:prstGeom>
          <a:noFill/>
        </p:spPr>
        <p:txBody>
          <a:bodyPr wrap="square" rtlCol="0">
            <a:spAutoFit/>
          </a:bodyPr>
          <a:lstStyle/>
          <a:p>
            <a:r>
              <a:rPr lang="fi-FI"/>
              <a:t>Lähde: IPCC 2019</a:t>
            </a:r>
          </a:p>
        </p:txBody>
      </p:sp>
      <p:sp>
        <p:nvSpPr>
          <p:cNvPr id="5" name="Footer Placeholder 4">
            <a:extLst>
              <a:ext uri="{FF2B5EF4-FFF2-40B4-BE49-F238E27FC236}">
                <a16:creationId xmlns:a16="http://schemas.microsoft.com/office/drawing/2014/main" id="{560FDB07-7FB8-EEE5-9275-1C66E53D6566}"/>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03377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35EEF1-659C-73C2-0D24-A7DDF150E87A}"/>
              </a:ext>
            </a:extLst>
          </p:cNvPr>
          <p:cNvSpPr>
            <a:spLocks noGrp="1"/>
          </p:cNvSpPr>
          <p:nvPr>
            <p:ph type="ctrTitle"/>
          </p:nvPr>
        </p:nvSpPr>
        <p:spPr>
          <a:xfrm>
            <a:off x="803054" y="705487"/>
            <a:ext cx="10525316" cy="792088"/>
          </a:xfrm>
        </p:spPr>
        <p:txBody>
          <a:bodyPr>
            <a:normAutofit/>
          </a:bodyPr>
          <a:lstStyle/>
          <a:p>
            <a:r>
              <a:rPr lang="fi-FI"/>
              <a:t>Maaperän ja kasvillisuuden muutokset</a:t>
            </a:r>
          </a:p>
        </p:txBody>
      </p:sp>
      <p:sp>
        <p:nvSpPr>
          <p:cNvPr id="2" name="Text Placeholder 1">
            <a:extLst>
              <a:ext uri="{FF2B5EF4-FFF2-40B4-BE49-F238E27FC236}">
                <a16:creationId xmlns:a16="http://schemas.microsoft.com/office/drawing/2014/main" id="{1ACF52EC-E8AB-70DB-685B-E1E8892548E8}"/>
              </a:ext>
            </a:extLst>
          </p:cNvPr>
          <p:cNvSpPr>
            <a:spLocks noGrp="1"/>
          </p:cNvSpPr>
          <p:nvPr>
            <p:ph type="body" idx="10"/>
          </p:nvPr>
        </p:nvSpPr>
        <p:spPr>
          <a:xfrm>
            <a:off x="803024" y="3284216"/>
            <a:ext cx="10525346" cy="2309078"/>
          </a:xfrm>
        </p:spPr>
        <p:txBody>
          <a:bodyPr lIns="91440" tIns="45720" rIns="91440" bIns="45720" anchor="t">
            <a:normAutofit fontScale="92500" lnSpcReduction="10000"/>
          </a:bodyPr>
          <a:lstStyle/>
          <a:p>
            <a:r>
              <a:rPr lang="fi-FI"/>
              <a:t>Maaperän heikentyminen koskee yli neljäsosaa maapallon jääpeitteettömästä maa-alasta</a:t>
            </a:r>
          </a:p>
          <a:p>
            <a:r>
              <a:rPr lang="fi-FI"/>
              <a:t>Ilmastonmuutoksesta seuraavilla lämpötilan ja sademäärien muutoksilla on suoria ja epäsuoria vaikutuksia maaperän ja kasvillisuuden kuntoon sekä tuottavuuteen</a:t>
            </a:r>
          </a:p>
          <a:p>
            <a:pPr lvl="1">
              <a:buFont typeface="Courier New" panose="02070309020205020404" pitchFamily="49" charset="0"/>
              <a:buChar char="o"/>
            </a:pPr>
            <a:r>
              <a:rPr lang="fi-FI"/>
              <a:t>Aavikoituminen</a:t>
            </a:r>
          </a:p>
          <a:p>
            <a:pPr lvl="1">
              <a:buFont typeface="Courier New" panose="02070309020205020404" pitchFamily="49" charset="0"/>
              <a:buChar char="o"/>
            </a:pPr>
            <a:r>
              <a:rPr lang="fi-FI"/>
              <a:t>Ikiroudan sulaminen, </a:t>
            </a:r>
            <a:r>
              <a:rPr lang="fi-FI">
                <a:sym typeface="Wingdings" panose="05000000000000000000" pitchFamily="2" charset="2"/>
              </a:rPr>
              <a:t>esim. palsasuot vaarassa hävitä pohjoisessa</a:t>
            </a:r>
            <a:endParaRPr lang="fi-FI"/>
          </a:p>
          <a:p>
            <a:pPr lvl="1">
              <a:buFont typeface="Courier New" panose="02070309020205020404" pitchFamily="49" charset="0"/>
              <a:buChar char="o"/>
            </a:pPr>
            <a:r>
              <a:rPr lang="fi-FI"/>
              <a:t>Häiriöiden lisääntyminen metsissä, mm. palot, tuholaiset, kasvisairaudet</a:t>
            </a:r>
          </a:p>
          <a:p>
            <a:pPr lvl="1">
              <a:buFont typeface="Courier New" panose="02070309020205020404" pitchFamily="49" charset="0"/>
              <a:buChar char="o"/>
            </a:pPr>
            <a:r>
              <a:rPr lang="fi-FI"/>
              <a:t>Kasvukauden pidentyminen</a:t>
            </a:r>
          </a:p>
          <a:p>
            <a:endParaRPr lang="fi-FI"/>
          </a:p>
        </p:txBody>
      </p:sp>
      <p:sp>
        <p:nvSpPr>
          <p:cNvPr id="6" name="TextBox 5">
            <a:extLst>
              <a:ext uri="{FF2B5EF4-FFF2-40B4-BE49-F238E27FC236}">
                <a16:creationId xmlns:a16="http://schemas.microsoft.com/office/drawing/2014/main" id="{21D4A0CD-91D1-AB8F-34C3-F2607CAFC0E9}"/>
              </a:ext>
            </a:extLst>
          </p:cNvPr>
          <p:cNvSpPr txBox="1"/>
          <p:nvPr/>
        </p:nvSpPr>
        <p:spPr>
          <a:xfrm>
            <a:off x="9151319" y="5571803"/>
            <a:ext cx="2177051" cy="369332"/>
          </a:xfrm>
          <a:prstGeom prst="rect">
            <a:avLst/>
          </a:prstGeom>
          <a:noFill/>
        </p:spPr>
        <p:txBody>
          <a:bodyPr wrap="square" rtlCol="0">
            <a:spAutoFit/>
          </a:bodyPr>
          <a:lstStyle/>
          <a:p>
            <a:r>
              <a:rPr lang="fi-FI"/>
              <a:t>Lähde: IPCC 2019</a:t>
            </a:r>
          </a:p>
        </p:txBody>
      </p:sp>
      <p:sp>
        <p:nvSpPr>
          <p:cNvPr id="5" name="Footer Placeholder 4">
            <a:extLst>
              <a:ext uri="{FF2B5EF4-FFF2-40B4-BE49-F238E27FC236}">
                <a16:creationId xmlns:a16="http://schemas.microsoft.com/office/drawing/2014/main" id="{F9322D16-280A-8150-A73B-C0BE43B88FA3}"/>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grpSp>
        <p:nvGrpSpPr>
          <p:cNvPr id="8" name="Group 7">
            <a:extLst>
              <a:ext uri="{FF2B5EF4-FFF2-40B4-BE49-F238E27FC236}">
                <a16:creationId xmlns:a16="http://schemas.microsoft.com/office/drawing/2014/main" id="{77C28926-2B0A-56E4-B8A7-5D2A23B372D6}"/>
              </a:ext>
              <a:ext uri="{C183D7F6-B498-43B3-948B-1728B52AA6E4}">
                <adec:decorative xmlns:adec="http://schemas.microsoft.com/office/drawing/2017/decorative" val="1"/>
              </a:ext>
            </a:extLst>
          </p:cNvPr>
          <p:cNvGrpSpPr/>
          <p:nvPr/>
        </p:nvGrpSpPr>
        <p:grpSpPr>
          <a:xfrm>
            <a:off x="686699" y="1609740"/>
            <a:ext cx="10641671" cy="1600105"/>
            <a:chOff x="686699" y="1609740"/>
            <a:chExt cx="10641671" cy="1600105"/>
          </a:xfrm>
        </p:grpSpPr>
        <p:sp>
          <p:nvSpPr>
            <p:cNvPr id="7" name="Rectangle: Rounded Corners 6">
              <a:extLst>
                <a:ext uri="{FF2B5EF4-FFF2-40B4-BE49-F238E27FC236}">
                  <a16:creationId xmlns:a16="http://schemas.microsoft.com/office/drawing/2014/main" id="{F6DBB2E0-B25D-72FA-B28D-ADDF2C3CE808}"/>
                </a:ext>
                <a:ext uri="{C183D7F6-B498-43B3-948B-1728B52AA6E4}">
                  <adec:decorative xmlns:adec="http://schemas.microsoft.com/office/drawing/2017/decorative" val="1"/>
                </a:ext>
              </a:extLst>
            </p:cNvPr>
            <p:cNvSpPr/>
            <p:nvPr/>
          </p:nvSpPr>
          <p:spPr>
            <a:xfrm>
              <a:off x="686699" y="1609740"/>
              <a:ext cx="10641671" cy="160010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FB2415A3-7166-3164-6594-E9B03BC3907D}"/>
                </a:ext>
                <a:ext uri="{C183D7F6-B498-43B3-948B-1728B52AA6E4}">
                  <adec:decorative xmlns:adec="http://schemas.microsoft.com/office/drawing/2017/decorative" val="1"/>
                </a:ext>
              </a:extLst>
            </p:cNvPr>
            <p:cNvSpPr txBox="1"/>
            <p:nvPr/>
          </p:nvSpPr>
          <p:spPr>
            <a:xfrm>
              <a:off x="803024" y="1671128"/>
              <a:ext cx="10525346" cy="1477328"/>
            </a:xfrm>
            <a:prstGeom prst="rect">
              <a:avLst/>
            </a:prstGeom>
            <a:noFill/>
          </p:spPr>
          <p:txBody>
            <a:bodyPr wrap="square" rtlCol="0">
              <a:spAutoFit/>
            </a:bodyPr>
            <a:lstStyle/>
            <a:p>
              <a:r>
                <a:rPr lang="fi-FI" sz="1800">
                  <a:solidFill>
                    <a:schemeClr val="bg1"/>
                  </a:solidFill>
                </a:rPr>
                <a:t>Maaperän heikentyminen = ”Negatiivinen maaperän tilan trendi, joka aiheutuu ihmisen suorasta tai epäsuorasta toiminnasta, mukaan lukien antropogeenisestä ilmastonmuutoksesta, ja joka </a:t>
              </a:r>
              <a:r>
                <a:rPr lang="fi-FI" sz="1800">
                  <a:solidFill>
                    <a:schemeClr val="bg1"/>
                  </a:solidFill>
                  <a:effectLst/>
                </a:rPr>
                <a:t>voidaan ilmaista pitkän aikavälin vähennyksenä tai menetyksenä ainakin yhdelle seuraavista</a:t>
              </a:r>
              <a:r>
                <a:rPr lang="fi-FI" sz="1800">
                  <a:solidFill>
                    <a:schemeClr val="bg1"/>
                  </a:solidFill>
                </a:rPr>
                <a:t>: biologinen tuottavuus, ekologinen eheys tai arvo ihmisille.”</a:t>
              </a:r>
              <a:br>
                <a:rPr lang="fi-FI" sz="1800">
                  <a:solidFill>
                    <a:schemeClr val="bg1"/>
                  </a:solidFill>
                </a:rPr>
              </a:br>
              <a:r>
                <a:rPr lang="fi-FI" sz="1800">
                  <a:solidFill>
                    <a:schemeClr val="bg1"/>
                  </a:solidFill>
                </a:rPr>
                <a:t>IPCC, Climate Change and Land -erikoisraportti 2019</a:t>
              </a:r>
            </a:p>
          </p:txBody>
        </p:sp>
      </p:grpSp>
    </p:spTree>
    <p:extLst>
      <p:ext uri="{BB962C8B-B14F-4D97-AF65-F5344CB8AC3E}">
        <p14:creationId xmlns:p14="http://schemas.microsoft.com/office/powerpoint/2010/main" val="210056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59D9F-96F7-9730-AD93-D65FD55299B9}"/>
              </a:ext>
            </a:extLst>
          </p:cNvPr>
          <p:cNvSpPr>
            <a:spLocks noGrp="1"/>
          </p:cNvSpPr>
          <p:nvPr>
            <p:ph type="ctrTitle"/>
          </p:nvPr>
        </p:nvSpPr>
        <p:spPr>
          <a:xfrm>
            <a:off x="803054" y="390916"/>
            <a:ext cx="10525316" cy="792088"/>
          </a:xfrm>
        </p:spPr>
        <p:txBody>
          <a:bodyPr>
            <a:normAutofit fontScale="90000"/>
          </a:bodyPr>
          <a:lstStyle/>
          <a:p>
            <a:r>
              <a:rPr lang="fi-FI"/>
              <a:t>Maankäytön kasvihuonekaasupäästöt globaalisti</a:t>
            </a:r>
          </a:p>
        </p:txBody>
      </p:sp>
      <p:sp>
        <p:nvSpPr>
          <p:cNvPr id="2" name="Text Placeholder 1">
            <a:extLst>
              <a:ext uri="{FF2B5EF4-FFF2-40B4-BE49-F238E27FC236}">
                <a16:creationId xmlns:a16="http://schemas.microsoft.com/office/drawing/2014/main" id="{B8EFBB44-6649-331D-4196-6964F4496BEC}"/>
              </a:ext>
            </a:extLst>
          </p:cNvPr>
          <p:cNvSpPr>
            <a:spLocks noGrp="1"/>
          </p:cNvSpPr>
          <p:nvPr>
            <p:ph type="body" idx="10"/>
          </p:nvPr>
        </p:nvSpPr>
        <p:spPr/>
        <p:txBody>
          <a:bodyPr lIns="91440" tIns="45720" rIns="91440" bIns="45720" anchor="t">
            <a:normAutofit/>
          </a:bodyPr>
          <a:lstStyle/>
          <a:p>
            <a:r>
              <a:rPr lang="fi-FI"/>
              <a:t>Globaalisti maankäyttö, erityisesti maa- ja metsätalous, aiheuttaa 23 % hiilidioksidin, metaanin ja typpioksiduulin yhteenlasketuista päästöistä</a:t>
            </a:r>
          </a:p>
          <a:p>
            <a:r>
              <a:rPr lang="fi-FI"/>
              <a:t>Maaperän heikentyminen maankäytön ja maankäytön muutoksen seurauksena kasvattaa kasvihuonekaasupäästöjä ja pienentää hiilinieluja</a:t>
            </a:r>
          </a:p>
          <a:p>
            <a:pPr>
              <a:buFont typeface="Courier New"/>
              <a:buChar char="o"/>
            </a:pPr>
            <a:r>
              <a:rPr lang="fi-FI">
                <a:sym typeface="Wingdings" panose="05000000000000000000" pitchFamily="2" charset="2"/>
              </a:rPr>
              <a:t>Metsäkato, lisääntyvät metsäpalot, turvemaiden tilan heikentyminen ja ikiroudan sulaminen voimistavat eniten kasvihuonekaasujen vapautumista ja nielujen pienenemistä globaalisti</a:t>
            </a:r>
          </a:p>
          <a:p>
            <a:pPr lvl="1">
              <a:buFont typeface="Courier New"/>
              <a:buChar char="o"/>
            </a:pPr>
            <a:r>
              <a:rPr lang="fi-FI">
                <a:cs typeface="Calibri"/>
              </a:rPr>
              <a:t>Turvemailla on huomattava merkitys pohjoisella pallonpuoliskolla niiden ollessa suurin orgaanisen hiilen maaperävarasto (sisältävät globaalista maaperän hiilestä noin 30 % boreaalisella vyöhykkeellä)</a:t>
            </a:r>
          </a:p>
        </p:txBody>
      </p:sp>
      <p:sp>
        <p:nvSpPr>
          <p:cNvPr id="6" name="TextBox 5">
            <a:extLst>
              <a:ext uri="{FF2B5EF4-FFF2-40B4-BE49-F238E27FC236}">
                <a16:creationId xmlns:a16="http://schemas.microsoft.com/office/drawing/2014/main" id="{0B9E5462-64B4-0DD4-E2EE-1CEEE429BF8B}"/>
              </a:ext>
            </a:extLst>
          </p:cNvPr>
          <p:cNvSpPr txBox="1"/>
          <p:nvPr/>
        </p:nvSpPr>
        <p:spPr>
          <a:xfrm>
            <a:off x="9211895" y="5571803"/>
            <a:ext cx="2177051" cy="369332"/>
          </a:xfrm>
          <a:prstGeom prst="rect">
            <a:avLst/>
          </a:prstGeom>
          <a:noFill/>
        </p:spPr>
        <p:txBody>
          <a:bodyPr wrap="square" rtlCol="0">
            <a:spAutoFit/>
          </a:bodyPr>
          <a:lstStyle/>
          <a:p>
            <a:r>
              <a:rPr lang="fi-FI"/>
              <a:t>Lähde: IPCC 2019</a:t>
            </a:r>
          </a:p>
        </p:txBody>
      </p:sp>
      <p:sp>
        <p:nvSpPr>
          <p:cNvPr id="5" name="Footer Placeholder 4">
            <a:extLst>
              <a:ext uri="{FF2B5EF4-FFF2-40B4-BE49-F238E27FC236}">
                <a16:creationId xmlns:a16="http://schemas.microsoft.com/office/drawing/2014/main" id="{364755BB-ADFF-E89C-65E7-3F948C533AD2}"/>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145092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E2A0F0-CCD6-B3A2-6A48-19EEBA9C271E}"/>
              </a:ext>
            </a:extLst>
          </p:cNvPr>
          <p:cNvSpPr>
            <a:spLocks noGrp="1"/>
          </p:cNvSpPr>
          <p:nvPr>
            <p:ph type="ctrTitle"/>
          </p:nvPr>
        </p:nvSpPr>
        <p:spPr>
          <a:xfrm>
            <a:off x="803054" y="390916"/>
            <a:ext cx="10525316" cy="792088"/>
          </a:xfrm>
        </p:spPr>
        <p:txBody>
          <a:bodyPr>
            <a:normAutofit fontScale="90000"/>
          </a:bodyPr>
          <a:lstStyle/>
          <a:p>
            <a:r>
              <a:rPr lang="fi-FI"/>
              <a:t>Keinoja maankäytön päästöjen hillitsemiseksi</a:t>
            </a:r>
          </a:p>
        </p:txBody>
      </p:sp>
      <p:sp>
        <p:nvSpPr>
          <p:cNvPr id="2" name="Text Placeholder 1">
            <a:extLst>
              <a:ext uri="{FF2B5EF4-FFF2-40B4-BE49-F238E27FC236}">
                <a16:creationId xmlns:a16="http://schemas.microsoft.com/office/drawing/2014/main" id="{DBB9FAE5-A8CA-21C7-F51B-66EE9307DA86}"/>
              </a:ext>
            </a:extLst>
          </p:cNvPr>
          <p:cNvSpPr>
            <a:spLocks noGrp="1"/>
          </p:cNvSpPr>
          <p:nvPr>
            <p:ph type="body" idx="10"/>
          </p:nvPr>
        </p:nvSpPr>
        <p:spPr/>
        <p:txBody>
          <a:bodyPr lIns="91440" tIns="45720" rIns="91440" bIns="45720" anchor="t">
            <a:normAutofit lnSpcReduction="10000"/>
          </a:bodyPr>
          <a:lstStyle/>
          <a:p>
            <a:r>
              <a:rPr lang="fi-FI"/>
              <a:t>Suurin potentiaali </a:t>
            </a:r>
            <a:r>
              <a:rPr lang="fi-FI" b="1"/>
              <a:t>kasvihuonekaasupäästöjen vähentämiseksi </a:t>
            </a:r>
            <a:r>
              <a:rPr lang="fi-FI"/>
              <a:t>on metsien hakkuiden vähentämisessä ja niiden ekologisen tilan heikentymisen ehkäisyssä, kasviperäiseen ruokavalioon siirtymisessä sekä ruoan elinkaaren aikaisen hävikin vähentämisessä</a:t>
            </a:r>
          </a:p>
          <a:p>
            <a:pPr lvl="1"/>
            <a:r>
              <a:rPr lang="fi-FI"/>
              <a:t>Puuteollisuuden painotusta tulisi siirtää pitkäikäisiin puutuotteisiin </a:t>
            </a:r>
            <a:r>
              <a:rPr lang="fi-FI">
                <a:sym typeface="Wingdings" panose="05000000000000000000" pitchFamily="2" charset="2"/>
              </a:rPr>
              <a:t> </a:t>
            </a:r>
            <a:r>
              <a:rPr lang="fi-FI"/>
              <a:t>päästöintensiivisten materiaalien korvaaminen niillä</a:t>
            </a:r>
            <a:endParaRPr lang="fi-FI">
              <a:ea typeface="Calibri"/>
              <a:cs typeface="Calibri"/>
            </a:endParaRPr>
          </a:p>
          <a:p>
            <a:r>
              <a:rPr lang="fi-FI"/>
              <a:t>Suurin potentiaali </a:t>
            </a:r>
            <a:r>
              <a:rPr lang="fi-FI" b="1"/>
              <a:t>hiilinielujen kasvattamiseksi </a:t>
            </a:r>
            <a:r>
              <a:rPr lang="fi-FI"/>
              <a:t>on hiilen sitomisessa maaperään, metsittämisessä ja teknologioissa, joilla hiiltä saadaan sidottua ja varastoitua bioenergiantuotannon yhteydessä (</a:t>
            </a:r>
            <a:r>
              <a:rPr lang="en-US"/>
              <a:t>Bioenergy with Carbon Capture and Storage, BECCS)</a:t>
            </a:r>
          </a:p>
          <a:p>
            <a:pPr lvl="1"/>
            <a:r>
              <a:rPr lang="fi-FI"/>
              <a:t>Ilmastonmuutoksen hillintä ilman hiiltä sitovia teknologioita on mahdollista, mutta edellyttää nopeita ja voimakkaita päästövähennyksiä sekä hiilen sidontaa ja nielujen kasvattamista kaikilla sektoreilla</a:t>
            </a:r>
          </a:p>
          <a:p>
            <a:pPr lvl="1"/>
            <a:r>
              <a:rPr lang="fi-FI"/>
              <a:t>Hiilen sitomiseen ja varastointiin liittyvissä toimenpiteissä tulee varoa aiheuttamasta haitallisia luontovaikutuksia</a:t>
            </a:r>
          </a:p>
          <a:p>
            <a:endParaRPr lang="fi-FI"/>
          </a:p>
        </p:txBody>
      </p:sp>
      <p:sp>
        <p:nvSpPr>
          <p:cNvPr id="8" name="TextBox 7">
            <a:extLst>
              <a:ext uri="{FF2B5EF4-FFF2-40B4-BE49-F238E27FC236}">
                <a16:creationId xmlns:a16="http://schemas.microsoft.com/office/drawing/2014/main" id="{D532EDDF-6CC4-CCE3-B397-E7B9A2892FA9}"/>
              </a:ext>
            </a:extLst>
          </p:cNvPr>
          <p:cNvSpPr txBox="1"/>
          <p:nvPr/>
        </p:nvSpPr>
        <p:spPr>
          <a:xfrm>
            <a:off x="9151319" y="5571803"/>
            <a:ext cx="2177051" cy="369332"/>
          </a:xfrm>
          <a:prstGeom prst="rect">
            <a:avLst/>
          </a:prstGeom>
          <a:noFill/>
        </p:spPr>
        <p:txBody>
          <a:bodyPr wrap="square" rtlCol="0">
            <a:spAutoFit/>
          </a:bodyPr>
          <a:lstStyle/>
          <a:p>
            <a:r>
              <a:rPr lang="fi-FI"/>
              <a:t>Lähde: IPCC 2019</a:t>
            </a:r>
          </a:p>
        </p:txBody>
      </p:sp>
      <p:sp>
        <p:nvSpPr>
          <p:cNvPr id="5" name="Footer Placeholder 4">
            <a:extLst>
              <a:ext uri="{FF2B5EF4-FFF2-40B4-BE49-F238E27FC236}">
                <a16:creationId xmlns:a16="http://schemas.microsoft.com/office/drawing/2014/main" id="{A0C113BE-B683-2AA5-9292-FD84A21AE3B9}"/>
              </a:ext>
              <a:ext uri="{C183D7F6-B498-43B3-948B-1728B52AA6E4}">
                <adec:decorative xmlns:adec="http://schemas.microsoft.com/office/drawing/2017/decorative" val="1"/>
              </a:ext>
            </a:extLst>
          </p:cNvPr>
          <p:cNvSpPr>
            <a:spLocks noGrp="1"/>
          </p:cNvSpPr>
          <p:nvPr>
            <p:ph type="ftr" sz="quarter" idx="3"/>
          </p:nvPr>
        </p:nvSpPr>
        <p:spPr/>
        <p:txBody>
          <a:bodyPr/>
          <a:lstStyle/>
          <a:p>
            <a:r>
              <a:rPr lang="fi-FI"/>
              <a:t>OVI – Uutta osaamista ja liiketoimintaa vihreän siirtymän tueksi</a:t>
            </a:r>
          </a:p>
        </p:txBody>
      </p:sp>
    </p:spTree>
    <p:extLst>
      <p:ext uri="{BB962C8B-B14F-4D97-AF65-F5344CB8AC3E}">
        <p14:creationId xmlns:p14="http://schemas.microsoft.com/office/powerpoint/2010/main" val="77411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3187F-2D2A-6682-42C8-D5A21C04109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878A64E-FC0B-1C9D-B107-C6CFCCF43D23}"/>
              </a:ext>
            </a:extLst>
          </p:cNvPr>
          <p:cNvSpPr txBox="1">
            <a:spLocks noGrp="1"/>
          </p:cNvSpPr>
          <p:nvPr>
            <p:ph type="title" idx="4294967295"/>
          </p:nvPr>
        </p:nvSpPr>
        <p:spPr>
          <a:xfrm>
            <a:off x="160891" y="1843949"/>
            <a:ext cx="6411074" cy="3170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effectLst/>
                <a:uLnTx/>
                <a:uFillTx/>
                <a:latin typeface="+mn-lt"/>
                <a:ea typeface="+mn-ea"/>
                <a:cs typeface="+mn-cs"/>
              </a:rPr>
              <a:t>Suomen tilannekuva –Maankäytön kasvihuonekaasupäästöt ja niiden vähentäminen </a:t>
            </a:r>
            <a:br>
              <a:rPr kumimoji="0" lang="fi-FI" sz="2400" b="1" i="0" u="none" strike="noStrike" kern="1200" cap="none" spc="0" normalizeH="0" baseline="0" noProof="0">
                <a:ln>
                  <a:noFill/>
                </a:ln>
                <a:solidFill>
                  <a:srgbClr val="FF0000"/>
                </a:solidFill>
                <a:effectLst/>
                <a:uLnTx/>
                <a:uFillTx/>
                <a:latin typeface="+mn-lt"/>
                <a:ea typeface="+mn-ea"/>
                <a:cs typeface="+mn-cs"/>
              </a:rPr>
            </a:br>
            <a:endParaRPr kumimoji="0" lang="fi-FI" sz="2400" b="1" i="0" u="none" strike="noStrike" kern="1200" cap="none" spc="0" normalizeH="0" baseline="0" noProof="0">
              <a:ln>
                <a:noFill/>
              </a:ln>
              <a:solidFill>
                <a:srgbClr val="FF0000"/>
              </a:solidFill>
              <a:effectLst/>
              <a:uLnTx/>
              <a:uFillTx/>
              <a:latin typeface="+mn-lt"/>
              <a:ea typeface="+mn-ea"/>
              <a:cs typeface="+mn-cs"/>
            </a:endParaRPr>
          </a:p>
        </p:txBody>
      </p:sp>
      <p:pic>
        <p:nvPicPr>
          <p:cNvPr id="2" name="Picture 1">
            <a:extLst>
              <a:ext uri="{FF2B5EF4-FFF2-40B4-BE49-F238E27FC236}">
                <a16:creationId xmlns:a16="http://schemas.microsoft.com/office/drawing/2014/main" id="{31DD7B75-28F1-1544-3C86-CE8CB2837F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626" y="1843950"/>
            <a:ext cx="4954492" cy="3170100"/>
          </a:xfrm>
          <a:prstGeom prst="rect">
            <a:avLst/>
          </a:prstGeom>
        </p:spPr>
      </p:pic>
      <p:pic>
        <p:nvPicPr>
          <p:cNvPr id="12" name="Picture 11">
            <a:extLst>
              <a:ext uri="{FF2B5EF4-FFF2-40B4-BE49-F238E27FC236}">
                <a16:creationId xmlns:a16="http://schemas.microsoft.com/office/drawing/2014/main" id="{FAE5A234-B214-F57A-4DD1-537EC7534B7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3462" y="277314"/>
            <a:ext cx="1613001" cy="863322"/>
          </a:xfrm>
          <a:prstGeom prst="rect">
            <a:avLst/>
          </a:prstGeom>
        </p:spPr>
      </p:pic>
      <p:pic>
        <p:nvPicPr>
          <p:cNvPr id="3" name="Picture 2">
            <a:extLst>
              <a:ext uri="{FF2B5EF4-FFF2-40B4-BE49-F238E27FC236}">
                <a16:creationId xmlns:a16="http://schemas.microsoft.com/office/drawing/2014/main" id="{976C7D30-5735-4FC7-E51A-0C1A803C579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74" y="6197915"/>
            <a:ext cx="1969969" cy="381284"/>
          </a:xfrm>
          <a:prstGeom prst="rect">
            <a:avLst/>
          </a:prstGeom>
        </p:spPr>
      </p:pic>
    </p:spTree>
    <p:extLst>
      <p:ext uri="{BB962C8B-B14F-4D97-AF65-F5344CB8AC3E}">
        <p14:creationId xmlns:p14="http://schemas.microsoft.com/office/powerpoint/2010/main" val="1137799716"/>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2.xml><?xml version="1.0" encoding="utf-8"?>
<ds:datastoreItem xmlns:ds="http://schemas.openxmlformats.org/officeDocument/2006/customXml" ds:itemID="{34A060B7-9134-4071-B6B2-3B467EFC5EDA}">
  <ds:schemaRefs>
    <ds:schemaRef ds:uri="http://schemas.microsoft.com/office/2006/documentManagement/types"/>
    <ds:schemaRef ds:uri="http://purl.org/dc/elements/1.1/"/>
    <ds:schemaRef ds:uri="12252a5b-e872-4656-b584-44e4631886c1"/>
    <ds:schemaRef ds:uri="http://www.w3.org/XML/1998/namespace"/>
    <ds:schemaRef ds:uri="http://schemas.microsoft.com/office/infopath/2007/PartnerControls"/>
    <ds:schemaRef ds:uri="http://purl.org/dc/terms/"/>
    <ds:schemaRef ds:uri="http://schemas.microsoft.com/office/2006/metadata/properties"/>
    <ds:schemaRef ds:uri="http://schemas.openxmlformats.org/package/2006/metadata/core-properties"/>
    <ds:schemaRef ds:uri="d4652e40-bf25-4218-bd72-c5b3c8a1550b"/>
    <ds:schemaRef ds:uri="http://purl.org/dc/dcmitype/"/>
  </ds:schemaRefs>
</ds:datastoreItem>
</file>

<file path=customXml/itemProps3.xml><?xml version="1.0" encoding="utf-8"?>
<ds:datastoreItem xmlns:ds="http://schemas.openxmlformats.org/officeDocument/2006/customXml" ds:itemID="{6772B2E2-EB71-42F3-B54C-E61F6BEF80CE}">
  <ds:schemaRefs>
    <ds:schemaRef ds:uri="12252a5b-e872-4656-b584-44e4631886c1"/>
    <ds:schemaRef ds:uri="d4652e40-bf25-4218-bd72-c5b3c8a15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Powerpoint_pohja</Template>
  <TotalTime>16</TotalTime>
  <Words>3371</Words>
  <Application>Microsoft Office PowerPoint</Application>
  <PresentationFormat>Laajakuva</PresentationFormat>
  <Paragraphs>269</Paragraphs>
  <Slides>38</Slides>
  <Notes>7</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38</vt:i4>
      </vt:variant>
    </vt:vector>
  </HeadingPairs>
  <TitlesOfParts>
    <vt:vector size="45" baseType="lpstr">
      <vt:lpstr>Arial</vt:lpstr>
      <vt:lpstr>Calibri</vt:lpstr>
      <vt:lpstr>Courier New</vt:lpstr>
      <vt:lpstr>myriad-pro</vt:lpstr>
      <vt:lpstr>source sans pro</vt:lpstr>
      <vt:lpstr>Wingdings</vt:lpstr>
      <vt:lpstr>Jamk PowerPoint-teema</vt:lpstr>
      <vt:lpstr>Maankäytön ilmastovaikutukset</vt:lpstr>
      <vt:lpstr>Lisenssi</vt:lpstr>
      <vt:lpstr>Opetusmateriaalin kuvaus ja käyttö</vt:lpstr>
      <vt:lpstr>Globaali tilannekuva - Maankäytön ilmastohaitat ja keinoja niiden vähentämiseen </vt:lpstr>
      <vt:lpstr>Ilmastonmuutos ja ekosysteemit</vt:lpstr>
      <vt:lpstr>Maaperän ja kasvillisuuden muutokset</vt:lpstr>
      <vt:lpstr>Maankäytön kasvihuonekaasupäästöt globaalisti</vt:lpstr>
      <vt:lpstr>Keinoja maankäytön päästöjen hillitsemiseksi</vt:lpstr>
      <vt:lpstr>Suomen tilannekuva –Maankäytön kasvihuonekaasupäästöt ja niiden vähentäminen  </vt:lpstr>
      <vt:lpstr>Sääntely </vt:lpstr>
      <vt:lpstr>EU:n energia- ja ilmastopaketti 2030 </vt:lpstr>
      <vt:lpstr>LULUCF-asetus (841/2018)</vt:lpstr>
      <vt:lpstr>LULUCF-asetuksen toimeenpano 1. kaudella</vt:lpstr>
      <vt:lpstr>Uusi LULUCF-asetus 2023</vt:lpstr>
      <vt:lpstr>LULUCF-asetuksen mukainen tilinpito</vt:lpstr>
      <vt:lpstr>Suomen maankäytön kasvihuonekaasuinventaario</vt:lpstr>
      <vt:lpstr>Muut EU-asetukset ja -direktiivit 1/2</vt:lpstr>
      <vt:lpstr>Muut EU-asetukset ja -direktiivit 2/2</vt:lpstr>
      <vt:lpstr>Maankäyttösektorin kasvihuonekaasupäästöt </vt:lpstr>
      <vt:lpstr>Suomen kasvihuonekaasupäästöt</vt:lpstr>
      <vt:lpstr>Suomen maankäyttösektori: päästölähde vai nielu?</vt:lpstr>
      <vt:lpstr>Metsien kasvihuonekaasupäästöt ja -nielut</vt:lpstr>
      <vt:lpstr>Metsäkato</vt:lpstr>
      <vt:lpstr>Kansalliset ilmastotavoitteet</vt:lpstr>
      <vt:lpstr>Kohti kansallisten ilmastotavoitteiden saavuttamista</vt:lpstr>
      <vt:lpstr>Päästöjen mittaaminen </vt:lpstr>
      <vt:lpstr>Hiilitase</vt:lpstr>
      <vt:lpstr>Kasvihuonekaasupäästöjen määrittäminen</vt:lpstr>
      <vt:lpstr>Päästöjen hillitsemiskeinoja </vt:lpstr>
      <vt:lpstr>Maankäytön ilmastosuunnitelma (MISU)</vt:lpstr>
      <vt:lpstr>Luken skenaariotarkastelun päivitys</vt:lpstr>
      <vt:lpstr>Maankäyttösektorin ilmastovaikutusten hillitsemiskeinoja</vt:lpstr>
      <vt:lpstr>Merkittäviä päästövähennyksiä turvemailta</vt:lpstr>
      <vt:lpstr>Toimenpiteiden toteuttaminen</vt:lpstr>
      <vt:lpstr>Ohjauskeinomahdollisuudet metsäsektorille</vt:lpstr>
      <vt:lpstr>Lähteet 1/2</vt:lpstr>
      <vt:lpstr>Lähteet 2/2</vt:lpstr>
      <vt:lpstr>Logot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Anna-Stina Kuula</cp:lastModifiedBy>
  <cp:revision>29</cp:revision>
  <dcterms:created xsi:type="dcterms:W3CDTF">2023-09-15T10:32:20Z</dcterms:created>
  <dcterms:modified xsi:type="dcterms:W3CDTF">2024-09-24T10:07:18Z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