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99" r:id="rId5"/>
    <p:sldId id="287" r:id="rId6"/>
    <p:sldId id="326" r:id="rId7"/>
    <p:sldId id="309" r:id="rId8"/>
    <p:sldId id="310" r:id="rId9"/>
    <p:sldId id="311" r:id="rId10"/>
    <p:sldId id="314" r:id="rId11"/>
    <p:sldId id="322" r:id="rId12"/>
    <p:sldId id="321" r:id="rId13"/>
    <p:sldId id="312" r:id="rId14"/>
    <p:sldId id="313" r:id="rId15"/>
    <p:sldId id="316" r:id="rId16"/>
    <p:sldId id="317" r:id="rId17"/>
    <p:sldId id="320" r:id="rId18"/>
    <p:sldId id="325" r:id="rId19"/>
    <p:sldId id="324" r:id="rId20"/>
    <p:sldId id="296" r:id="rId2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704D722-EC0A-4703-8DB2-004AD4F398A0}" name="Kauniskangas, Laura" initials="LK" userId="S::lasukaun@jyu.fi::06c73097-fbd1-4cb6-9290-b7a7f62f5988" providerId="AD"/>
  <p188:author id="{C1470E84-63D9-67DC-75F6-833E5C051041}" name="Anna-Stina Kuula" initials="ASK" userId="Anna-Stina Kuula" providerId="None"/>
  <p188:author id="{C6AA9BC6-E87C-07CB-CAD3-077FFEA574E3}" name="Jyrkkänen, Helmi" initials="JH" userId="S::heormott@jyu.fi::e4a281e6-44ce-4800-be61-ceccaca04e8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69B031-BA4C-8799-C48B-5C6D24C4B99C}" v="19" dt="2024-09-20T08:44:17.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27" autoAdjust="0"/>
    <p:restoredTop sz="93252" autoAdjust="0"/>
  </p:normalViewPr>
  <p:slideViewPr>
    <p:cSldViewPr snapToGrid="0">
      <p:cViewPr varScale="1">
        <p:scale>
          <a:sx n="62" d="100"/>
          <a:sy n="62" d="100"/>
        </p:scale>
        <p:origin x="772"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uniskangas, Laura" userId="06c73097-fbd1-4cb6-9290-b7a7f62f5988" providerId="ADAL" clId="{FAE73E2D-97FB-43DC-BF99-80C74829B6F9}"/>
    <pc:docChg chg="undo custSel addSld delSld modSld sldOrd">
      <pc:chgData name="Kauniskangas, Laura" userId="06c73097-fbd1-4cb6-9290-b7a7f62f5988" providerId="ADAL" clId="{FAE73E2D-97FB-43DC-BF99-80C74829B6F9}" dt="2024-06-20T12:36:10.234" v="9070" actId="20577"/>
      <pc:docMkLst>
        <pc:docMk/>
      </pc:docMkLst>
      <pc:sldChg chg="add ord">
        <pc:chgData name="Kauniskangas, Laura" userId="06c73097-fbd1-4cb6-9290-b7a7f62f5988" providerId="ADAL" clId="{FAE73E2D-97FB-43DC-BF99-80C74829B6F9}" dt="2024-06-20T10:10:35.743" v="3283"/>
        <pc:sldMkLst>
          <pc:docMk/>
          <pc:sldMk cId="3375944598" sldId="287"/>
        </pc:sldMkLst>
      </pc:sldChg>
      <pc:sldChg chg="modSp mod delCm modCm">
        <pc:chgData name="Kauniskangas, Laura" userId="06c73097-fbd1-4cb6-9290-b7a7f62f5988" providerId="ADAL" clId="{FAE73E2D-97FB-43DC-BF99-80C74829B6F9}" dt="2024-06-20T10:37:05.214" v="5274" actId="20577"/>
        <pc:sldMkLst>
          <pc:docMk/>
          <pc:sldMk cId="1321143066" sldId="299"/>
        </pc:sldMkLst>
        <pc:spChg chg="mod">
          <ac:chgData name="Kauniskangas, Laura" userId="06c73097-fbd1-4cb6-9290-b7a7f62f5988" providerId="ADAL" clId="{FAE73E2D-97FB-43DC-BF99-80C74829B6F9}" dt="2024-06-20T10:10:25.853" v="3281" actId="20577"/>
          <ac:spMkLst>
            <pc:docMk/>
            <pc:sldMk cId="1321143066" sldId="299"/>
            <ac:spMk id="2" creationId="{B96E23E9-DE3F-A7C1-6A2B-65B651E3CB80}"/>
          </ac:spMkLst>
        </pc:spChg>
        <pc:spChg chg="mod">
          <ac:chgData name="Kauniskangas, Laura" userId="06c73097-fbd1-4cb6-9290-b7a7f62f5988" providerId="ADAL" clId="{FAE73E2D-97FB-43DC-BF99-80C74829B6F9}" dt="2024-06-20T10:37:05.214" v="5274" actId="20577"/>
          <ac:spMkLst>
            <pc:docMk/>
            <pc:sldMk cId="1321143066" sldId="299"/>
            <ac:spMk id="3" creationId="{9200C9ED-0003-D80A-DEA0-65C56DE26490}"/>
          </ac:spMkLst>
        </pc:spChg>
        <pc:extLst>
          <p:ext xmlns:p="http://schemas.openxmlformats.org/presentationml/2006/main" uri="{D6D511B9-2390-475A-947B-AFAB55BFBCF1}">
            <pc226:cmChg xmlns:pc226="http://schemas.microsoft.com/office/powerpoint/2022/06/main/command" chg="del mod">
              <pc226:chgData name="Kauniskangas, Laura" userId="06c73097-fbd1-4cb6-9290-b7a7f62f5988" providerId="ADAL" clId="{FAE73E2D-97FB-43DC-BF99-80C74829B6F9}" dt="2024-06-20T09:19:29.242" v="2"/>
              <pc2:cmMkLst xmlns:pc2="http://schemas.microsoft.com/office/powerpoint/2019/9/main/command">
                <pc:docMk/>
                <pc:sldMk cId="1321143066" sldId="299"/>
                <pc2:cmMk id="{D737A369-63E9-4328-806F-F76C169E0845}"/>
              </pc2:cmMkLst>
            </pc226:cmChg>
          </p:ext>
        </pc:extLst>
      </pc:sldChg>
      <pc:sldChg chg="modSp mod modNotesTx">
        <pc:chgData name="Kauniskangas, Laura" userId="06c73097-fbd1-4cb6-9290-b7a7f62f5988" providerId="ADAL" clId="{FAE73E2D-97FB-43DC-BF99-80C74829B6F9}" dt="2024-06-20T09:24:18.837" v="77" actId="27636"/>
        <pc:sldMkLst>
          <pc:docMk/>
          <pc:sldMk cId="1910794056" sldId="309"/>
        </pc:sldMkLst>
        <pc:spChg chg="mod">
          <ac:chgData name="Kauniskangas, Laura" userId="06c73097-fbd1-4cb6-9290-b7a7f62f5988" providerId="ADAL" clId="{FAE73E2D-97FB-43DC-BF99-80C74829B6F9}" dt="2024-06-20T09:24:18.837" v="77" actId="27636"/>
          <ac:spMkLst>
            <pc:docMk/>
            <pc:sldMk cId="1910794056" sldId="309"/>
            <ac:spMk id="2" creationId="{1915AF85-BB00-CB90-BB3B-0F92AF751110}"/>
          </ac:spMkLst>
        </pc:spChg>
      </pc:sldChg>
      <pc:sldChg chg="modNotesTx">
        <pc:chgData name="Kauniskangas, Laura" userId="06c73097-fbd1-4cb6-9290-b7a7f62f5988" providerId="ADAL" clId="{FAE73E2D-97FB-43DC-BF99-80C74829B6F9}" dt="2024-06-20T09:55:48.436" v="2863" actId="20577"/>
        <pc:sldMkLst>
          <pc:docMk/>
          <pc:sldMk cId="2969588058" sldId="310"/>
        </pc:sldMkLst>
      </pc:sldChg>
      <pc:sldChg chg="modSp mod modNotesTx">
        <pc:chgData name="Kauniskangas, Laura" userId="06c73097-fbd1-4cb6-9290-b7a7f62f5988" providerId="ADAL" clId="{FAE73E2D-97FB-43DC-BF99-80C74829B6F9}" dt="2024-06-20T12:08:44.453" v="7484" actId="20577"/>
        <pc:sldMkLst>
          <pc:docMk/>
          <pc:sldMk cId="3426939408" sldId="311"/>
        </pc:sldMkLst>
        <pc:spChg chg="mod">
          <ac:chgData name="Kauniskangas, Laura" userId="06c73097-fbd1-4cb6-9290-b7a7f62f5988" providerId="ADAL" clId="{FAE73E2D-97FB-43DC-BF99-80C74829B6F9}" dt="2024-06-20T12:08:44.453" v="7484" actId="20577"/>
          <ac:spMkLst>
            <pc:docMk/>
            <pc:sldMk cId="3426939408" sldId="311"/>
            <ac:spMk id="2" creationId="{3A85B392-9F2E-4C70-6CC1-DD2C5FFB82FB}"/>
          </ac:spMkLst>
        </pc:spChg>
      </pc:sldChg>
      <pc:sldChg chg="modSp mod">
        <pc:chgData name="Kauniskangas, Laura" userId="06c73097-fbd1-4cb6-9290-b7a7f62f5988" providerId="ADAL" clId="{FAE73E2D-97FB-43DC-BF99-80C74829B6F9}" dt="2024-06-20T12:11:25.946" v="7516" actId="20577"/>
        <pc:sldMkLst>
          <pc:docMk/>
          <pc:sldMk cId="2776744716" sldId="312"/>
        </pc:sldMkLst>
        <pc:spChg chg="mod">
          <ac:chgData name="Kauniskangas, Laura" userId="06c73097-fbd1-4cb6-9290-b7a7f62f5988" providerId="ADAL" clId="{FAE73E2D-97FB-43DC-BF99-80C74829B6F9}" dt="2024-06-20T12:11:25.946" v="7516" actId="20577"/>
          <ac:spMkLst>
            <pc:docMk/>
            <pc:sldMk cId="2776744716" sldId="312"/>
            <ac:spMk id="3" creationId="{76C7323D-4F47-3572-8439-A60315A4CE0B}"/>
          </ac:spMkLst>
        </pc:spChg>
      </pc:sldChg>
      <pc:sldChg chg="modSp mod">
        <pc:chgData name="Kauniskangas, Laura" userId="06c73097-fbd1-4cb6-9290-b7a7f62f5988" providerId="ADAL" clId="{FAE73E2D-97FB-43DC-BF99-80C74829B6F9}" dt="2024-06-20T12:14:38.061" v="7646" actId="20577"/>
        <pc:sldMkLst>
          <pc:docMk/>
          <pc:sldMk cId="1005866618" sldId="313"/>
        </pc:sldMkLst>
        <pc:spChg chg="mod">
          <ac:chgData name="Kauniskangas, Laura" userId="06c73097-fbd1-4cb6-9290-b7a7f62f5988" providerId="ADAL" clId="{FAE73E2D-97FB-43DC-BF99-80C74829B6F9}" dt="2024-06-20T12:14:38.061" v="7646" actId="20577"/>
          <ac:spMkLst>
            <pc:docMk/>
            <pc:sldMk cId="1005866618" sldId="313"/>
            <ac:spMk id="2" creationId="{041A42BA-218F-6971-42AD-522932648CE7}"/>
          </ac:spMkLst>
        </pc:spChg>
        <pc:spChg chg="mod">
          <ac:chgData name="Kauniskangas, Laura" userId="06c73097-fbd1-4cb6-9290-b7a7f62f5988" providerId="ADAL" clId="{FAE73E2D-97FB-43DC-BF99-80C74829B6F9}" dt="2024-06-20T12:12:25.656" v="7546" actId="20577"/>
          <ac:spMkLst>
            <pc:docMk/>
            <pc:sldMk cId="1005866618" sldId="313"/>
            <ac:spMk id="3" creationId="{091FC406-7B15-0590-F661-F2D8AB31D461}"/>
          </ac:spMkLst>
        </pc:spChg>
      </pc:sldChg>
      <pc:sldChg chg="modSp mod ord modNotesTx">
        <pc:chgData name="Kauniskangas, Laura" userId="06c73097-fbd1-4cb6-9290-b7a7f62f5988" providerId="ADAL" clId="{FAE73E2D-97FB-43DC-BF99-80C74829B6F9}" dt="2024-06-20T12:10:37.524" v="7487"/>
        <pc:sldMkLst>
          <pc:docMk/>
          <pc:sldMk cId="4187063531" sldId="314"/>
        </pc:sldMkLst>
        <pc:spChg chg="mod">
          <ac:chgData name="Kauniskangas, Laura" userId="06c73097-fbd1-4cb6-9290-b7a7f62f5988" providerId="ADAL" clId="{FAE73E2D-97FB-43DC-BF99-80C74829B6F9}" dt="2024-06-20T10:04:39.957" v="3135" actId="20577"/>
          <ac:spMkLst>
            <pc:docMk/>
            <pc:sldMk cId="4187063531" sldId="314"/>
            <ac:spMk id="2" creationId="{D06B5DB7-52B8-3BCD-3360-48C0FC3D456B}"/>
          </ac:spMkLst>
        </pc:spChg>
      </pc:sldChg>
      <pc:sldChg chg="addSp modSp mod modNotesTx">
        <pc:chgData name="Kauniskangas, Laura" userId="06c73097-fbd1-4cb6-9290-b7a7f62f5988" providerId="ADAL" clId="{FAE73E2D-97FB-43DC-BF99-80C74829B6F9}" dt="2024-06-20T12:26:09.118" v="8359" actId="20577"/>
        <pc:sldMkLst>
          <pc:docMk/>
          <pc:sldMk cId="1688091198" sldId="316"/>
        </pc:sldMkLst>
        <pc:spChg chg="mod">
          <ac:chgData name="Kauniskangas, Laura" userId="06c73097-fbd1-4cb6-9290-b7a7f62f5988" providerId="ADAL" clId="{FAE73E2D-97FB-43DC-BF99-80C74829B6F9}" dt="2024-06-20T12:16:46.718" v="7668" actId="20577"/>
          <ac:spMkLst>
            <pc:docMk/>
            <pc:sldMk cId="1688091198" sldId="316"/>
            <ac:spMk id="2" creationId="{C2F61827-8CB9-865F-74E7-9565D6B53E42}"/>
          </ac:spMkLst>
        </pc:spChg>
        <pc:spChg chg="add mod">
          <ac:chgData name="Kauniskangas, Laura" userId="06c73097-fbd1-4cb6-9290-b7a7f62f5988" providerId="ADAL" clId="{FAE73E2D-97FB-43DC-BF99-80C74829B6F9}" dt="2024-06-20T12:15:23.118" v="7648" actId="1076"/>
          <ac:spMkLst>
            <pc:docMk/>
            <pc:sldMk cId="1688091198" sldId="316"/>
            <ac:spMk id="5" creationId="{8BAF851A-CB29-97D6-0665-2195500A9C66}"/>
          </ac:spMkLst>
        </pc:spChg>
      </pc:sldChg>
      <pc:sldChg chg="modNotesTx">
        <pc:chgData name="Kauniskangas, Laura" userId="06c73097-fbd1-4cb6-9290-b7a7f62f5988" providerId="ADAL" clId="{FAE73E2D-97FB-43DC-BF99-80C74829B6F9}" dt="2024-06-20T12:17:49.921" v="7669" actId="12"/>
        <pc:sldMkLst>
          <pc:docMk/>
          <pc:sldMk cId="2602800162" sldId="317"/>
        </pc:sldMkLst>
      </pc:sldChg>
      <pc:sldChg chg="modNotesTx">
        <pc:chgData name="Kauniskangas, Laura" userId="06c73097-fbd1-4cb6-9290-b7a7f62f5988" providerId="ADAL" clId="{FAE73E2D-97FB-43DC-BF99-80C74829B6F9}" dt="2024-06-20T12:33:42.131" v="9045" actId="20577"/>
        <pc:sldMkLst>
          <pc:docMk/>
          <pc:sldMk cId="1285652038" sldId="320"/>
        </pc:sldMkLst>
      </pc:sldChg>
      <pc:sldChg chg="ord">
        <pc:chgData name="Kauniskangas, Laura" userId="06c73097-fbd1-4cb6-9290-b7a7f62f5988" providerId="ADAL" clId="{FAE73E2D-97FB-43DC-BF99-80C74829B6F9}" dt="2024-06-20T10:15:34.586" v="4086"/>
        <pc:sldMkLst>
          <pc:docMk/>
          <pc:sldMk cId="3499314975" sldId="321"/>
        </pc:sldMkLst>
      </pc:sldChg>
      <pc:sldChg chg="modSp mod ord">
        <pc:chgData name="Kauniskangas, Laura" userId="06c73097-fbd1-4cb6-9290-b7a7f62f5988" providerId="ADAL" clId="{FAE73E2D-97FB-43DC-BF99-80C74829B6F9}" dt="2024-06-20T11:58:16.570" v="7375" actId="20577"/>
        <pc:sldMkLst>
          <pc:docMk/>
          <pc:sldMk cId="714675482" sldId="322"/>
        </pc:sldMkLst>
        <pc:spChg chg="mod">
          <ac:chgData name="Kauniskangas, Laura" userId="06c73097-fbd1-4cb6-9290-b7a7f62f5988" providerId="ADAL" clId="{FAE73E2D-97FB-43DC-BF99-80C74829B6F9}" dt="2024-06-20T11:58:16.570" v="7375" actId="20577"/>
          <ac:spMkLst>
            <pc:docMk/>
            <pc:sldMk cId="714675482" sldId="322"/>
            <ac:spMk id="2" creationId="{C1AB0A28-D58E-1E14-18EA-925369C591D8}"/>
          </ac:spMkLst>
        </pc:spChg>
      </pc:sldChg>
      <pc:sldChg chg="modSp mod">
        <pc:chgData name="Kauniskangas, Laura" userId="06c73097-fbd1-4cb6-9290-b7a7f62f5988" providerId="ADAL" clId="{FAE73E2D-97FB-43DC-BF99-80C74829B6F9}" dt="2024-06-20T12:36:10.234" v="9070" actId="20577"/>
        <pc:sldMkLst>
          <pc:docMk/>
          <pc:sldMk cId="4040452974" sldId="325"/>
        </pc:sldMkLst>
        <pc:spChg chg="mod">
          <ac:chgData name="Kauniskangas, Laura" userId="06c73097-fbd1-4cb6-9290-b7a7f62f5988" providerId="ADAL" clId="{FAE73E2D-97FB-43DC-BF99-80C74829B6F9}" dt="2024-06-20T12:36:10.234" v="9070" actId="20577"/>
          <ac:spMkLst>
            <pc:docMk/>
            <pc:sldMk cId="4040452974" sldId="325"/>
            <ac:spMk id="2" creationId="{840F0079-C493-C832-4CB0-A3791F8F0B33}"/>
          </ac:spMkLst>
        </pc:spChg>
        <pc:spChg chg="mod">
          <ac:chgData name="Kauniskangas, Laura" userId="06c73097-fbd1-4cb6-9290-b7a7f62f5988" providerId="ADAL" clId="{FAE73E2D-97FB-43DC-BF99-80C74829B6F9}" dt="2024-06-20T12:35:04.170" v="9047" actId="20577"/>
          <ac:spMkLst>
            <pc:docMk/>
            <pc:sldMk cId="4040452974" sldId="325"/>
            <ac:spMk id="6" creationId="{AF26C090-1092-B50C-A2F5-C1246400DDD0}"/>
          </ac:spMkLst>
        </pc:spChg>
      </pc:sldChg>
      <pc:sldChg chg="delSp modSp new mod">
        <pc:chgData name="Kauniskangas, Laura" userId="06c73097-fbd1-4cb6-9290-b7a7f62f5988" providerId="ADAL" clId="{FAE73E2D-97FB-43DC-BF99-80C74829B6F9}" dt="2024-06-20T10:36:14.966" v="5229" actId="20577"/>
        <pc:sldMkLst>
          <pc:docMk/>
          <pc:sldMk cId="431598722" sldId="326"/>
        </pc:sldMkLst>
        <pc:spChg chg="mod">
          <ac:chgData name="Kauniskangas, Laura" userId="06c73097-fbd1-4cb6-9290-b7a7f62f5988" providerId="ADAL" clId="{FAE73E2D-97FB-43DC-BF99-80C74829B6F9}" dt="2024-06-20T10:36:14.966" v="5229" actId="20577"/>
          <ac:spMkLst>
            <pc:docMk/>
            <pc:sldMk cId="431598722" sldId="326"/>
            <ac:spMk id="2" creationId="{E2C0069C-7A1B-3FDC-1E95-4C875F157039}"/>
          </ac:spMkLst>
        </pc:spChg>
        <pc:spChg chg="mod">
          <ac:chgData name="Kauniskangas, Laura" userId="06c73097-fbd1-4cb6-9290-b7a7f62f5988" providerId="ADAL" clId="{FAE73E2D-97FB-43DC-BF99-80C74829B6F9}" dt="2024-06-20T10:09:08.558" v="3235" actId="20577"/>
          <ac:spMkLst>
            <pc:docMk/>
            <pc:sldMk cId="431598722" sldId="326"/>
            <ac:spMk id="3" creationId="{4EDB0295-1892-F88B-7A7D-905236130870}"/>
          </ac:spMkLst>
        </pc:spChg>
        <pc:spChg chg="del">
          <ac:chgData name="Kauniskangas, Laura" userId="06c73097-fbd1-4cb6-9290-b7a7f62f5988" providerId="ADAL" clId="{FAE73E2D-97FB-43DC-BF99-80C74829B6F9}" dt="2024-06-20T10:08:31.846" v="3197" actId="478"/>
          <ac:spMkLst>
            <pc:docMk/>
            <pc:sldMk cId="431598722" sldId="326"/>
            <ac:spMk id="4" creationId="{9BAB063D-32EB-D94F-A409-5D53645020D4}"/>
          </ac:spMkLst>
        </pc:spChg>
      </pc:sldChg>
      <pc:sldChg chg="new del">
        <pc:chgData name="Kauniskangas, Laura" userId="06c73097-fbd1-4cb6-9290-b7a7f62f5988" providerId="ADAL" clId="{FAE73E2D-97FB-43DC-BF99-80C74829B6F9}" dt="2024-06-20T10:07:43.483" v="3195" actId="47"/>
        <pc:sldMkLst>
          <pc:docMk/>
          <pc:sldMk cId="3530677116" sldId="326"/>
        </pc:sldMkLst>
      </pc:sldChg>
    </pc:docChg>
  </pc:docChgLst>
  <pc:docChgLst>
    <pc:chgData name="Kauniskangas, Laura" userId="S::laura.s.kauniskangas_jyu.fi#ext#@jamkstudent.onmicrosoft.com::a165036b-8202-4cfb-a3e6-0f3197625562" providerId="AD" clId="Web-{FD9E4C33-ABF9-3AD7-F19A-F5A25B741859}"/>
    <pc:docChg chg="modSld">
      <pc:chgData name="Kauniskangas, Laura" userId="S::laura.s.kauniskangas_jyu.fi#ext#@jamkstudent.onmicrosoft.com::a165036b-8202-4cfb-a3e6-0f3197625562" providerId="AD" clId="Web-{FD9E4C33-ABF9-3AD7-F19A-F5A25B741859}" dt="2024-06-26T11:14:19.054" v="60" actId="20577"/>
      <pc:docMkLst>
        <pc:docMk/>
      </pc:docMkLst>
      <pc:sldChg chg="modSp">
        <pc:chgData name="Kauniskangas, Laura" userId="S::laura.s.kauniskangas_jyu.fi#ext#@jamkstudent.onmicrosoft.com::a165036b-8202-4cfb-a3e6-0f3197625562" providerId="AD" clId="Web-{FD9E4C33-ABF9-3AD7-F19A-F5A25B741859}" dt="2024-06-26T11:14:19.054" v="60" actId="20577"/>
        <pc:sldMkLst>
          <pc:docMk/>
          <pc:sldMk cId="4040452974" sldId="325"/>
        </pc:sldMkLst>
        <pc:spChg chg="mod">
          <ac:chgData name="Kauniskangas, Laura" userId="S::laura.s.kauniskangas_jyu.fi#ext#@jamkstudent.onmicrosoft.com::a165036b-8202-4cfb-a3e6-0f3197625562" providerId="AD" clId="Web-{FD9E4C33-ABF9-3AD7-F19A-F5A25B741859}" dt="2024-06-26T11:14:19.054" v="60" actId="20577"/>
          <ac:spMkLst>
            <pc:docMk/>
            <pc:sldMk cId="4040452974" sldId="325"/>
            <ac:spMk id="6" creationId="{AF26C090-1092-B50C-A2F5-C1246400DDD0}"/>
          </ac:spMkLst>
        </pc:spChg>
      </pc:sldChg>
      <pc:sldChg chg="modSp">
        <pc:chgData name="Kauniskangas, Laura" userId="S::laura.s.kauniskangas_jyu.fi#ext#@jamkstudent.onmicrosoft.com::a165036b-8202-4cfb-a3e6-0f3197625562" providerId="AD" clId="Web-{FD9E4C33-ABF9-3AD7-F19A-F5A25B741859}" dt="2024-06-26T11:09:56.059" v="52" actId="20577"/>
        <pc:sldMkLst>
          <pc:docMk/>
          <pc:sldMk cId="431598722" sldId="326"/>
        </pc:sldMkLst>
        <pc:spChg chg="mod">
          <ac:chgData name="Kauniskangas, Laura" userId="S::laura.s.kauniskangas_jyu.fi#ext#@jamkstudent.onmicrosoft.com::a165036b-8202-4cfb-a3e6-0f3197625562" providerId="AD" clId="Web-{FD9E4C33-ABF9-3AD7-F19A-F5A25B741859}" dt="2024-06-26T11:09:56.059" v="52" actId="20577"/>
          <ac:spMkLst>
            <pc:docMk/>
            <pc:sldMk cId="431598722" sldId="326"/>
            <ac:spMk id="2" creationId="{E2C0069C-7A1B-3FDC-1E95-4C875F157039}"/>
          </ac:spMkLst>
        </pc:spChg>
      </pc:sldChg>
    </pc:docChg>
  </pc:docChgLst>
  <pc:docChgLst>
    <pc:chgData name="Kauniskangas, Laura" userId="06c73097-fbd1-4cb6-9290-b7a7f62f5988" providerId="ADAL" clId="{4BCA8233-794D-4A35-9479-107B2547FD4C}"/>
    <pc:docChg chg="undo custSel addSld delSld modSld sldOrd">
      <pc:chgData name="Kauniskangas, Laura" userId="06c73097-fbd1-4cb6-9290-b7a7f62f5988" providerId="ADAL" clId="{4BCA8233-794D-4A35-9479-107B2547FD4C}" dt="2024-03-27T13:23:46.349" v="13237" actId="478"/>
      <pc:docMkLst>
        <pc:docMk/>
      </pc:docMkLst>
      <pc:sldChg chg="addSp delSp modSp add mod">
        <pc:chgData name="Kauniskangas, Laura" userId="06c73097-fbd1-4cb6-9290-b7a7f62f5988" providerId="ADAL" clId="{4BCA8233-794D-4A35-9479-107B2547FD4C}" dt="2024-03-27T07:50:00.614" v="13086" actId="14100"/>
        <pc:sldMkLst>
          <pc:docMk/>
          <pc:sldMk cId="782385677" sldId="256"/>
        </pc:sldMkLst>
        <pc:spChg chg="add mod">
          <ac:chgData name="Kauniskangas, Laura" userId="06c73097-fbd1-4cb6-9290-b7a7f62f5988" providerId="ADAL" clId="{4BCA8233-794D-4A35-9479-107B2547FD4C}" dt="2024-03-27T07:47:42.931" v="13067"/>
          <ac:spMkLst>
            <pc:docMk/>
            <pc:sldMk cId="782385677" sldId="256"/>
            <ac:spMk id="2" creationId="{7D3CACBE-7CFE-2751-0D1D-5D83235965F0}"/>
          </ac:spMkLst>
        </pc:spChg>
        <pc:spChg chg="add mod">
          <ac:chgData name="Kauniskangas, Laura" userId="06c73097-fbd1-4cb6-9290-b7a7f62f5988" providerId="ADAL" clId="{4BCA8233-794D-4A35-9479-107B2547FD4C}" dt="2024-03-27T07:47:52.682" v="13069"/>
          <ac:spMkLst>
            <pc:docMk/>
            <pc:sldMk cId="782385677" sldId="256"/>
            <ac:spMk id="4" creationId="{682781F3-2EBF-D9CA-39F7-17143AF7EA02}"/>
          </ac:spMkLst>
        </pc:spChg>
        <pc:spChg chg="add del mod">
          <ac:chgData name="Kauniskangas, Laura" userId="06c73097-fbd1-4cb6-9290-b7a7f62f5988" providerId="ADAL" clId="{4BCA8233-794D-4A35-9479-107B2547FD4C}" dt="2024-03-27T07:48:45.301" v="13074" actId="478"/>
          <ac:spMkLst>
            <pc:docMk/>
            <pc:sldMk cId="782385677" sldId="256"/>
            <ac:spMk id="7" creationId="{50BCD34D-78FF-CFA4-3969-CA181F5DD438}"/>
          </ac:spMkLst>
        </pc:spChg>
        <pc:spChg chg="add mod">
          <ac:chgData name="Kauniskangas, Laura" userId="06c73097-fbd1-4cb6-9290-b7a7f62f5988" providerId="ADAL" clId="{4BCA8233-794D-4A35-9479-107B2547FD4C}" dt="2024-03-27T07:49:12.953" v="13078" actId="113"/>
          <ac:spMkLst>
            <pc:docMk/>
            <pc:sldMk cId="782385677" sldId="256"/>
            <ac:spMk id="8" creationId="{A424A511-1167-10C8-6A35-9CFEC2E011D9}"/>
          </ac:spMkLst>
        </pc:spChg>
        <pc:spChg chg="add mod">
          <ac:chgData name="Kauniskangas, Laura" userId="06c73097-fbd1-4cb6-9290-b7a7f62f5988" providerId="ADAL" clId="{4BCA8233-794D-4A35-9479-107B2547FD4C}" dt="2024-03-27T07:50:00.614" v="13086" actId="14100"/>
          <ac:spMkLst>
            <pc:docMk/>
            <pc:sldMk cId="782385677" sldId="256"/>
            <ac:spMk id="10" creationId="{8F52EC57-18C9-DB4D-03EA-52BD63B4DF78}"/>
          </ac:spMkLst>
        </pc:spChg>
        <pc:spChg chg="del">
          <ac:chgData name="Kauniskangas, Laura" userId="06c73097-fbd1-4cb6-9290-b7a7f62f5988" providerId="ADAL" clId="{4BCA8233-794D-4A35-9479-107B2547FD4C}" dt="2024-03-27T07:47:29.388" v="13065" actId="478"/>
          <ac:spMkLst>
            <pc:docMk/>
            <pc:sldMk cId="782385677" sldId="256"/>
            <ac:spMk id="15" creationId="{84F1C46E-415B-FFD2-A4CF-2ACD6ED96B40}"/>
          </ac:spMkLst>
        </pc:spChg>
        <pc:picChg chg="del">
          <ac:chgData name="Kauniskangas, Laura" userId="06c73097-fbd1-4cb6-9290-b7a7f62f5988" providerId="ADAL" clId="{4BCA8233-794D-4A35-9479-107B2547FD4C}" dt="2024-03-27T07:49:16.174" v="13079" actId="478"/>
          <ac:picMkLst>
            <pc:docMk/>
            <pc:sldMk cId="782385677" sldId="256"/>
            <ac:picMk id="5" creationId="{B31FF909-8B00-0A2F-F061-39744A40416B}"/>
          </ac:picMkLst>
        </pc:picChg>
        <pc:picChg chg="add">
          <ac:chgData name="Kauniskangas, Laura" userId="06c73097-fbd1-4cb6-9290-b7a7f62f5988" providerId="ADAL" clId="{4BCA8233-794D-4A35-9479-107B2547FD4C}" dt="2024-03-27T07:47:52.699" v="13070"/>
          <ac:picMkLst>
            <pc:docMk/>
            <pc:sldMk cId="782385677" sldId="256"/>
            <ac:picMk id="6" creationId="{C9105B45-2DC0-7C76-8221-CB9B8BB2DDDF}"/>
          </ac:picMkLst>
        </pc:picChg>
        <pc:picChg chg="add mod">
          <ac:chgData name="Kauniskangas, Laura" userId="06c73097-fbd1-4cb6-9290-b7a7f62f5988" providerId="ADAL" clId="{4BCA8233-794D-4A35-9479-107B2547FD4C}" dt="2024-03-27T07:49:27.188" v="13081" actId="1076"/>
          <ac:picMkLst>
            <pc:docMk/>
            <pc:sldMk cId="782385677" sldId="256"/>
            <ac:picMk id="9" creationId="{ED2269D3-9707-5036-EB97-AC6B65C54667}"/>
          </ac:picMkLst>
        </pc:picChg>
      </pc:sldChg>
      <pc:sldChg chg="addSp modSp mod">
        <pc:chgData name="Kauniskangas, Laura" userId="06c73097-fbd1-4cb6-9290-b7a7f62f5988" providerId="ADAL" clId="{4BCA8233-794D-4A35-9479-107B2547FD4C}" dt="2024-03-25T10:41:00.502" v="10011" actId="20577"/>
        <pc:sldMkLst>
          <pc:docMk/>
          <pc:sldMk cId="1775296195" sldId="296"/>
        </pc:sldMkLst>
        <pc:spChg chg="add mod">
          <ac:chgData name="Kauniskangas, Laura" userId="06c73097-fbd1-4cb6-9290-b7a7f62f5988" providerId="ADAL" clId="{4BCA8233-794D-4A35-9479-107B2547FD4C}" dt="2024-03-25T10:41:00.502" v="10011" actId="20577"/>
          <ac:spMkLst>
            <pc:docMk/>
            <pc:sldMk cId="1775296195" sldId="296"/>
            <ac:spMk id="2" creationId="{914E23E6-5B1E-E0A6-40E5-366C4EAC4A88}"/>
          </ac:spMkLst>
        </pc:spChg>
      </pc:sldChg>
      <pc:sldChg chg="delSp modSp mod modNotesTx">
        <pc:chgData name="Kauniskangas, Laura" userId="06c73097-fbd1-4cb6-9290-b7a7f62f5988" providerId="ADAL" clId="{4BCA8233-794D-4A35-9479-107B2547FD4C}" dt="2024-03-25T10:35:37.280" v="9956" actId="962"/>
        <pc:sldMkLst>
          <pc:docMk/>
          <pc:sldMk cId="1910794056" sldId="309"/>
        </pc:sldMkLst>
        <pc:spChg chg="mod">
          <ac:chgData name="Kauniskangas, Laura" userId="06c73097-fbd1-4cb6-9290-b7a7f62f5988" providerId="ADAL" clId="{4BCA8233-794D-4A35-9479-107B2547FD4C}" dt="2024-03-25T09:28:53.827" v="9127" actId="20577"/>
          <ac:spMkLst>
            <pc:docMk/>
            <pc:sldMk cId="1910794056" sldId="309"/>
            <ac:spMk id="2" creationId="{1915AF85-BB00-CB90-BB3B-0F92AF751110}"/>
          </ac:spMkLst>
        </pc:spChg>
        <pc:spChg chg="mod">
          <ac:chgData name="Kauniskangas, Laura" userId="06c73097-fbd1-4cb6-9290-b7a7f62f5988" providerId="ADAL" clId="{4BCA8233-794D-4A35-9479-107B2547FD4C}" dt="2024-03-25T10:35:10.057" v="9953" actId="13244"/>
          <ac:spMkLst>
            <pc:docMk/>
            <pc:sldMk cId="1910794056" sldId="309"/>
            <ac:spMk id="3" creationId="{B28D577E-B66B-5EDC-8F18-C0E0F7CB372C}"/>
          </ac:spMkLst>
        </pc:spChg>
        <pc:spChg chg="del mod">
          <ac:chgData name="Kauniskangas, Laura" userId="06c73097-fbd1-4cb6-9290-b7a7f62f5988" providerId="ADAL" clId="{4BCA8233-794D-4A35-9479-107B2547FD4C}" dt="2024-03-25T10:35:24.180" v="9955" actId="478"/>
          <ac:spMkLst>
            <pc:docMk/>
            <pc:sldMk cId="1910794056" sldId="309"/>
            <ac:spMk id="4" creationId="{83B0F932-3D7D-971E-3178-A25913B05EDD}"/>
          </ac:spMkLst>
        </pc:spChg>
        <pc:spChg chg="mod">
          <ac:chgData name="Kauniskangas, Laura" userId="06c73097-fbd1-4cb6-9290-b7a7f62f5988" providerId="ADAL" clId="{4BCA8233-794D-4A35-9479-107B2547FD4C}" dt="2024-03-25T10:35:37.280" v="9956" actId="962"/>
          <ac:spMkLst>
            <pc:docMk/>
            <pc:sldMk cId="1910794056" sldId="309"/>
            <ac:spMk id="5" creationId="{7A68FAFC-9188-85BE-D9F4-1393EE38E55E}"/>
          </ac:spMkLst>
        </pc:spChg>
      </pc:sldChg>
      <pc:sldChg chg="delSp mod modNotesTx">
        <pc:chgData name="Kauniskangas, Laura" userId="06c73097-fbd1-4cb6-9290-b7a7f62f5988" providerId="ADAL" clId="{4BCA8233-794D-4A35-9479-107B2547FD4C}" dt="2024-03-26T09:44:55.837" v="10037" actId="478"/>
        <pc:sldMkLst>
          <pc:docMk/>
          <pc:sldMk cId="2969588058" sldId="310"/>
        </pc:sldMkLst>
        <pc:spChg chg="del">
          <ac:chgData name="Kauniskangas, Laura" userId="06c73097-fbd1-4cb6-9290-b7a7f62f5988" providerId="ADAL" clId="{4BCA8233-794D-4A35-9479-107B2547FD4C}" dt="2024-03-26T09:44:55.837" v="10037" actId="478"/>
          <ac:spMkLst>
            <pc:docMk/>
            <pc:sldMk cId="2969588058" sldId="310"/>
            <ac:spMk id="4" creationId="{546A0A84-D784-A6E6-76E0-DEE37659684C}"/>
          </ac:spMkLst>
        </pc:spChg>
      </pc:sldChg>
      <pc:sldChg chg="delSp modSp mod modNotesTx">
        <pc:chgData name="Kauniskangas, Laura" userId="06c73097-fbd1-4cb6-9290-b7a7f62f5988" providerId="ADAL" clId="{4BCA8233-794D-4A35-9479-107B2547FD4C}" dt="2024-03-25T10:36:15.145" v="9961" actId="13244"/>
        <pc:sldMkLst>
          <pc:docMk/>
          <pc:sldMk cId="3426939408" sldId="311"/>
        </pc:sldMkLst>
        <pc:spChg chg="mod">
          <ac:chgData name="Kauniskangas, Laura" userId="06c73097-fbd1-4cb6-9290-b7a7f62f5988" providerId="ADAL" clId="{4BCA8233-794D-4A35-9479-107B2547FD4C}" dt="2024-03-25T09:35:24.395" v="9470" actId="20577"/>
          <ac:spMkLst>
            <pc:docMk/>
            <pc:sldMk cId="3426939408" sldId="311"/>
            <ac:spMk id="2" creationId="{3A85B392-9F2E-4C70-6CC1-DD2C5FFB82FB}"/>
          </ac:spMkLst>
        </pc:spChg>
        <pc:spChg chg="mod">
          <ac:chgData name="Kauniskangas, Laura" userId="06c73097-fbd1-4cb6-9290-b7a7f62f5988" providerId="ADAL" clId="{4BCA8233-794D-4A35-9479-107B2547FD4C}" dt="2024-03-25T10:35:55.988" v="9957" actId="13244"/>
          <ac:spMkLst>
            <pc:docMk/>
            <pc:sldMk cId="3426939408" sldId="311"/>
            <ac:spMk id="3" creationId="{94AE2E55-3516-D041-0DB4-5EA26EAD908A}"/>
          </ac:spMkLst>
        </pc:spChg>
        <pc:spChg chg="del mod">
          <ac:chgData name="Kauniskangas, Laura" userId="06c73097-fbd1-4cb6-9290-b7a7f62f5988" providerId="ADAL" clId="{4BCA8233-794D-4A35-9479-107B2547FD4C}" dt="2024-03-25T10:36:04.017" v="9959" actId="478"/>
          <ac:spMkLst>
            <pc:docMk/>
            <pc:sldMk cId="3426939408" sldId="311"/>
            <ac:spMk id="4" creationId="{AA43DD4A-5D3F-2217-D06B-CD5A3C511A40}"/>
          </ac:spMkLst>
        </pc:spChg>
        <pc:spChg chg="mod">
          <ac:chgData name="Kauniskangas, Laura" userId="06c73097-fbd1-4cb6-9290-b7a7f62f5988" providerId="ADAL" clId="{4BCA8233-794D-4A35-9479-107B2547FD4C}" dt="2024-03-25T10:36:13.740" v="9960" actId="962"/>
          <ac:spMkLst>
            <pc:docMk/>
            <pc:sldMk cId="3426939408" sldId="311"/>
            <ac:spMk id="5" creationId="{2C575CFE-4DED-D2E7-F3A0-FFAA1880D114}"/>
          </ac:spMkLst>
        </pc:spChg>
        <pc:spChg chg="mod">
          <ac:chgData name="Kauniskangas, Laura" userId="06c73097-fbd1-4cb6-9290-b7a7f62f5988" providerId="ADAL" clId="{4BCA8233-794D-4A35-9479-107B2547FD4C}" dt="2024-03-25T10:36:15.145" v="9961" actId="13244"/>
          <ac:spMkLst>
            <pc:docMk/>
            <pc:sldMk cId="3426939408" sldId="311"/>
            <ac:spMk id="6" creationId="{93BFE6D5-4932-4838-2B06-7036E3BB0077}"/>
          </ac:spMkLst>
        </pc:spChg>
      </pc:sldChg>
      <pc:sldChg chg="delSp modSp mod">
        <pc:chgData name="Kauniskangas, Laura" userId="06c73097-fbd1-4cb6-9290-b7a7f62f5988" providerId="ADAL" clId="{4BCA8233-794D-4A35-9479-107B2547FD4C}" dt="2024-03-27T07:09:49.150" v="11208" actId="20577"/>
        <pc:sldMkLst>
          <pc:docMk/>
          <pc:sldMk cId="2776744716" sldId="312"/>
        </pc:sldMkLst>
        <pc:spChg chg="mod">
          <ac:chgData name="Kauniskangas, Laura" userId="06c73097-fbd1-4cb6-9290-b7a7f62f5988" providerId="ADAL" clId="{4BCA8233-794D-4A35-9479-107B2547FD4C}" dt="2024-03-27T07:09:49.150" v="11208" actId="20577"/>
          <ac:spMkLst>
            <pc:docMk/>
            <pc:sldMk cId="2776744716" sldId="312"/>
            <ac:spMk id="2" creationId="{68051819-6C3E-D90C-2CBF-3CEF23226BAF}"/>
          </ac:spMkLst>
        </pc:spChg>
        <pc:spChg chg="mod">
          <ac:chgData name="Kauniskangas, Laura" userId="06c73097-fbd1-4cb6-9290-b7a7f62f5988" providerId="ADAL" clId="{4BCA8233-794D-4A35-9479-107B2547FD4C}" dt="2024-03-25T10:36:28.268" v="9962" actId="13244"/>
          <ac:spMkLst>
            <pc:docMk/>
            <pc:sldMk cId="2776744716" sldId="312"/>
            <ac:spMk id="3" creationId="{76C7323D-4F47-3572-8439-A60315A4CE0B}"/>
          </ac:spMkLst>
        </pc:spChg>
        <pc:spChg chg="del">
          <ac:chgData name="Kauniskangas, Laura" userId="06c73097-fbd1-4cb6-9290-b7a7f62f5988" providerId="ADAL" clId="{4BCA8233-794D-4A35-9479-107B2547FD4C}" dt="2024-03-25T10:36:34.962" v="9963" actId="478"/>
          <ac:spMkLst>
            <pc:docMk/>
            <pc:sldMk cId="2776744716" sldId="312"/>
            <ac:spMk id="4" creationId="{59C389C9-A0F6-2231-D962-7D2B02418F13}"/>
          </ac:spMkLst>
        </pc:spChg>
        <pc:spChg chg="mod">
          <ac:chgData name="Kauniskangas, Laura" userId="06c73097-fbd1-4cb6-9290-b7a7f62f5988" providerId="ADAL" clId="{4BCA8233-794D-4A35-9479-107B2547FD4C}" dt="2024-03-25T10:36:40.566" v="9965" actId="962"/>
          <ac:spMkLst>
            <pc:docMk/>
            <pc:sldMk cId="2776744716" sldId="312"/>
            <ac:spMk id="5" creationId="{97B19FF9-4AAD-13A9-8418-1A1752016921}"/>
          </ac:spMkLst>
        </pc:spChg>
        <pc:spChg chg="mod">
          <ac:chgData name="Kauniskangas, Laura" userId="06c73097-fbd1-4cb6-9290-b7a7f62f5988" providerId="ADAL" clId="{4BCA8233-794D-4A35-9479-107B2547FD4C}" dt="2024-03-26T15:37:30.862" v="10609" actId="1076"/>
          <ac:spMkLst>
            <pc:docMk/>
            <pc:sldMk cId="2776744716" sldId="312"/>
            <ac:spMk id="6" creationId="{B6F6899E-C5DB-15FD-AC2B-0126ECE22166}"/>
          </ac:spMkLst>
        </pc:spChg>
      </pc:sldChg>
      <pc:sldChg chg="delSp modSp mod">
        <pc:chgData name="Kauniskangas, Laura" userId="06c73097-fbd1-4cb6-9290-b7a7f62f5988" providerId="ADAL" clId="{4BCA8233-794D-4A35-9479-107B2547FD4C}" dt="2024-03-26T15:37:38.605" v="10611" actId="1076"/>
        <pc:sldMkLst>
          <pc:docMk/>
          <pc:sldMk cId="1005866618" sldId="313"/>
        </pc:sldMkLst>
        <pc:spChg chg="mod">
          <ac:chgData name="Kauniskangas, Laura" userId="06c73097-fbd1-4cb6-9290-b7a7f62f5988" providerId="ADAL" clId="{4BCA8233-794D-4A35-9479-107B2547FD4C}" dt="2024-01-09T12:10:51.001" v="8835" actId="20577"/>
          <ac:spMkLst>
            <pc:docMk/>
            <pc:sldMk cId="1005866618" sldId="313"/>
            <ac:spMk id="2" creationId="{041A42BA-218F-6971-42AD-522932648CE7}"/>
          </ac:spMkLst>
        </pc:spChg>
        <pc:spChg chg="mod">
          <ac:chgData name="Kauniskangas, Laura" userId="06c73097-fbd1-4cb6-9290-b7a7f62f5988" providerId="ADAL" clId="{4BCA8233-794D-4A35-9479-107B2547FD4C}" dt="2024-03-25T10:36:58.987" v="9966" actId="13244"/>
          <ac:spMkLst>
            <pc:docMk/>
            <pc:sldMk cId="1005866618" sldId="313"/>
            <ac:spMk id="3" creationId="{091FC406-7B15-0590-F661-F2D8AB31D461}"/>
          </ac:spMkLst>
        </pc:spChg>
        <pc:spChg chg="del mod">
          <ac:chgData name="Kauniskangas, Laura" userId="06c73097-fbd1-4cb6-9290-b7a7f62f5988" providerId="ADAL" clId="{4BCA8233-794D-4A35-9479-107B2547FD4C}" dt="2024-03-26T09:45:04.469" v="10038" actId="478"/>
          <ac:spMkLst>
            <pc:docMk/>
            <pc:sldMk cId="1005866618" sldId="313"/>
            <ac:spMk id="4" creationId="{29F9A85D-B7B0-890C-73AA-91A0A3BD868A}"/>
          </ac:spMkLst>
        </pc:spChg>
        <pc:spChg chg="mod">
          <ac:chgData name="Kauniskangas, Laura" userId="06c73097-fbd1-4cb6-9290-b7a7f62f5988" providerId="ADAL" clId="{4BCA8233-794D-4A35-9479-107B2547FD4C}" dt="2024-03-25T10:37:04.209" v="9968" actId="962"/>
          <ac:spMkLst>
            <pc:docMk/>
            <pc:sldMk cId="1005866618" sldId="313"/>
            <ac:spMk id="5" creationId="{5B1C9855-DCF8-E9A7-CB6B-EE7126AAF3EA}"/>
          </ac:spMkLst>
        </pc:spChg>
        <pc:spChg chg="mod">
          <ac:chgData name="Kauniskangas, Laura" userId="06c73097-fbd1-4cb6-9290-b7a7f62f5988" providerId="ADAL" clId="{4BCA8233-794D-4A35-9479-107B2547FD4C}" dt="2024-03-26T15:37:38.605" v="10611" actId="1076"/>
          <ac:spMkLst>
            <pc:docMk/>
            <pc:sldMk cId="1005866618" sldId="313"/>
            <ac:spMk id="6" creationId="{1697EC1F-F86D-0047-43D3-AB8AF23CA56C}"/>
          </ac:spMkLst>
        </pc:spChg>
      </pc:sldChg>
      <pc:sldChg chg="addSp delSp modSp mod modNotesTx">
        <pc:chgData name="Kauniskangas, Laura" userId="06c73097-fbd1-4cb6-9290-b7a7f62f5988" providerId="ADAL" clId="{4BCA8233-794D-4A35-9479-107B2547FD4C}" dt="2024-03-27T07:03:51.073" v="10930" actId="20577"/>
        <pc:sldMkLst>
          <pc:docMk/>
          <pc:sldMk cId="4187063531" sldId="314"/>
        </pc:sldMkLst>
        <pc:spChg chg="mod">
          <ac:chgData name="Kauniskangas, Laura" userId="06c73097-fbd1-4cb6-9290-b7a7f62f5988" providerId="ADAL" clId="{4BCA8233-794D-4A35-9479-107B2547FD4C}" dt="2024-03-27T07:03:51.073" v="10930" actId="20577"/>
          <ac:spMkLst>
            <pc:docMk/>
            <pc:sldMk cId="4187063531" sldId="314"/>
            <ac:spMk id="2" creationId="{D06B5DB7-52B8-3BCD-3360-48C0FC3D456B}"/>
          </ac:spMkLst>
        </pc:spChg>
        <pc:spChg chg="mod">
          <ac:chgData name="Kauniskangas, Laura" userId="06c73097-fbd1-4cb6-9290-b7a7f62f5988" providerId="ADAL" clId="{4BCA8233-794D-4A35-9479-107B2547FD4C}" dt="2024-03-25T10:37:22.939" v="9970" actId="13244"/>
          <ac:spMkLst>
            <pc:docMk/>
            <pc:sldMk cId="4187063531" sldId="314"/>
            <ac:spMk id="3" creationId="{9375BB91-50F1-CF28-271B-274DC5DB9519}"/>
          </ac:spMkLst>
        </pc:spChg>
        <pc:spChg chg="del mod">
          <ac:chgData name="Kauniskangas, Laura" userId="06c73097-fbd1-4cb6-9290-b7a7f62f5988" providerId="ADAL" clId="{4BCA8233-794D-4A35-9479-107B2547FD4C}" dt="2024-03-26T09:45:09.770" v="10039" actId="478"/>
          <ac:spMkLst>
            <pc:docMk/>
            <pc:sldMk cId="4187063531" sldId="314"/>
            <ac:spMk id="4" creationId="{864BFA8F-0457-84BF-3037-FCF9E4FE023F}"/>
          </ac:spMkLst>
        </pc:spChg>
        <pc:spChg chg="mod">
          <ac:chgData name="Kauniskangas, Laura" userId="06c73097-fbd1-4cb6-9290-b7a7f62f5988" providerId="ADAL" clId="{4BCA8233-794D-4A35-9479-107B2547FD4C}" dt="2024-03-25T10:37:27.626" v="9972" actId="962"/>
          <ac:spMkLst>
            <pc:docMk/>
            <pc:sldMk cId="4187063531" sldId="314"/>
            <ac:spMk id="5" creationId="{52AD725D-7543-5AC6-CEEE-B7E4F8E7B780}"/>
          </ac:spMkLst>
        </pc:spChg>
        <pc:spChg chg="add mod">
          <ac:chgData name="Kauniskangas, Laura" userId="06c73097-fbd1-4cb6-9290-b7a7f62f5988" providerId="ADAL" clId="{4BCA8233-794D-4A35-9479-107B2547FD4C}" dt="2024-03-26T15:35:09.264" v="10386" actId="20577"/>
          <ac:spMkLst>
            <pc:docMk/>
            <pc:sldMk cId="4187063531" sldId="314"/>
            <ac:spMk id="6" creationId="{440C4884-AAD5-F4C6-8358-EEAA4F4FBD73}"/>
          </ac:spMkLst>
        </pc:spChg>
      </pc:sldChg>
      <pc:sldChg chg="delSp modSp mod modNotesTx">
        <pc:chgData name="Kauniskangas, Laura" userId="06c73097-fbd1-4cb6-9290-b7a7f62f5988" providerId="ADAL" clId="{4BCA8233-794D-4A35-9479-107B2547FD4C}" dt="2024-03-26T09:45:31.737" v="10042" actId="478"/>
        <pc:sldMkLst>
          <pc:docMk/>
          <pc:sldMk cId="1688091198" sldId="316"/>
        </pc:sldMkLst>
        <pc:spChg chg="mod">
          <ac:chgData name="Kauniskangas, Laura" userId="06c73097-fbd1-4cb6-9290-b7a7f62f5988" providerId="ADAL" clId="{4BCA8233-794D-4A35-9479-107B2547FD4C}" dt="2024-03-25T10:32:20.120" v="9948" actId="1076"/>
          <ac:spMkLst>
            <pc:docMk/>
            <pc:sldMk cId="1688091198" sldId="316"/>
            <ac:spMk id="2" creationId="{C2F61827-8CB9-865F-74E7-9565D6B53E42}"/>
          </ac:spMkLst>
        </pc:spChg>
        <pc:spChg chg="mod">
          <ac:chgData name="Kauniskangas, Laura" userId="06c73097-fbd1-4cb6-9290-b7a7f62f5988" providerId="ADAL" clId="{4BCA8233-794D-4A35-9479-107B2547FD4C}" dt="2024-03-25T10:38:43.301" v="9983" actId="13244"/>
          <ac:spMkLst>
            <pc:docMk/>
            <pc:sldMk cId="1688091198" sldId="316"/>
            <ac:spMk id="3" creationId="{0FADC57A-EECA-C79C-1D3F-47416F8CDE7E}"/>
          </ac:spMkLst>
        </pc:spChg>
        <pc:spChg chg="mod">
          <ac:chgData name="Kauniskangas, Laura" userId="06c73097-fbd1-4cb6-9290-b7a7f62f5988" providerId="ADAL" clId="{4BCA8233-794D-4A35-9479-107B2547FD4C}" dt="2024-03-25T10:38:37.465" v="9982" actId="13244"/>
          <ac:spMkLst>
            <pc:docMk/>
            <pc:sldMk cId="1688091198" sldId="316"/>
            <ac:spMk id="4" creationId="{ED273547-9C70-3F1A-A023-D9751A1D539C}"/>
          </ac:spMkLst>
        </pc:spChg>
        <pc:spChg chg="del mod">
          <ac:chgData name="Kauniskangas, Laura" userId="06c73097-fbd1-4cb6-9290-b7a7f62f5988" providerId="ADAL" clId="{4BCA8233-794D-4A35-9479-107B2547FD4C}" dt="2024-03-26T09:45:31.737" v="10042" actId="478"/>
          <ac:spMkLst>
            <pc:docMk/>
            <pc:sldMk cId="1688091198" sldId="316"/>
            <ac:spMk id="5" creationId="{05150EF2-A28A-A22B-8FAB-EAE466186990}"/>
          </ac:spMkLst>
        </pc:spChg>
        <pc:spChg chg="mod">
          <ac:chgData name="Kauniskangas, Laura" userId="06c73097-fbd1-4cb6-9290-b7a7f62f5988" providerId="ADAL" clId="{4BCA8233-794D-4A35-9479-107B2547FD4C}" dt="2024-03-25T10:38:48.115" v="9988" actId="962"/>
          <ac:spMkLst>
            <pc:docMk/>
            <pc:sldMk cId="1688091198" sldId="316"/>
            <ac:spMk id="6" creationId="{2078FCE8-3BB0-B28A-BBE9-0930813ADBDE}"/>
          </ac:spMkLst>
        </pc:spChg>
      </pc:sldChg>
      <pc:sldChg chg="delSp modSp mod modNotesTx">
        <pc:chgData name="Kauniskangas, Laura" userId="06c73097-fbd1-4cb6-9290-b7a7f62f5988" providerId="ADAL" clId="{4BCA8233-794D-4A35-9479-107B2547FD4C}" dt="2024-03-27T13:23:46.349" v="13237" actId="478"/>
        <pc:sldMkLst>
          <pc:docMk/>
          <pc:sldMk cId="2602800162" sldId="317"/>
        </pc:sldMkLst>
        <pc:spChg chg="mod">
          <ac:chgData name="Kauniskangas, Laura" userId="06c73097-fbd1-4cb6-9290-b7a7f62f5988" providerId="ADAL" clId="{4BCA8233-794D-4A35-9479-107B2547FD4C}" dt="2024-03-27T13:20:28.767" v="13157" actId="20577"/>
          <ac:spMkLst>
            <pc:docMk/>
            <pc:sldMk cId="2602800162" sldId="317"/>
            <ac:spMk id="2" creationId="{C2F61827-8CB9-865F-74E7-9565D6B53E42}"/>
          </ac:spMkLst>
        </pc:spChg>
        <pc:spChg chg="mod">
          <ac:chgData name="Kauniskangas, Laura" userId="06c73097-fbd1-4cb6-9290-b7a7f62f5988" providerId="ADAL" clId="{4BCA8233-794D-4A35-9479-107B2547FD4C}" dt="2024-03-25T10:39:12.442" v="9989" actId="13244"/>
          <ac:spMkLst>
            <pc:docMk/>
            <pc:sldMk cId="2602800162" sldId="317"/>
            <ac:spMk id="3" creationId="{0FADC57A-EECA-C79C-1D3F-47416F8CDE7E}"/>
          </ac:spMkLst>
        </pc:spChg>
        <pc:spChg chg="mod">
          <ac:chgData name="Kauniskangas, Laura" userId="06c73097-fbd1-4cb6-9290-b7a7f62f5988" providerId="ADAL" clId="{4BCA8233-794D-4A35-9479-107B2547FD4C}" dt="2024-03-25T10:39:18.516" v="9990" actId="13244"/>
          <ac:spMkLst>
            <pc:docMk/>
            <pc:sldMk cId="2602800162" sldId="317"/>
            <ac:spMk id="4" creationId="{ED273547-9C70-3F1A-A023-D9751A1D539C}"/>
          </ac:spMkLst>
        </pc:spChg>
        <pc:spChg chg="del mod">
          <ac:chgData name="Kauniskangas, Laura" userId="06c73097-fbd1-4cb6-9290-b7a7f62f5988" providerId="ADAL" clId="{4BCA8233-794D-4A35-9479-107B2547FD4C}" dt="2024-03-27T13:23:46.349" v="13237" actId="478"/>
          <ac:spMkLst>
            <pc:docMk/>
            <pc:sldMk cId="2602800162" sldId="317"/>
            <ac:spMk id="5" creationId="{05150EF2-A28A-A22B-8FAB-EAE466186990}"/>
          </ac:spMkLst>
        </pc:spChg>
        <pc:spChg chg="mod">
          <ac:chgData name="Kauniskangas, Laura" userId="06c73097-fbd1-4cb6-9290-b7a7f62f5988" providerId="ADAL" clId="{4BCA8233-794D-4A35-9479-107B2547FD4C}" dt="2024-03-25T10:39:26.085" v="9993" actId="962"/>
          <ac:spMkLst>
            <pc:docMk/>
            <pc:sldMk cId="2602800162" sldId="317"/>
            <ac:spMk id="6" creationId="{2078FCE8-3BB0-B28A-BBE9-0930813ADBDE}"/>
          </ac:spMkLst>
        </pc:spChg>
        <pc:spChg chg="mod">
          <ac:chgData name="Kauniskangas, Laura" userId="06c73097-fbd1-4cb6-9290-b7a7f62f5988" providerId="ADAL" clId="{4BCA8233-794D-4A35-9479-107B2547FD4C}" dt="2024-03-25T10:39:31.086" v="9995" actId="13244"/>
          <ac:spMkLst>
            <pc:docMk/>
            <pc:sldMk cId="2602800162" sldId="317"/>
            <ac:spMk id="8" creationId="{EC531824-0D49-B90A-BD73-74148422C63E}"/>
          </ac:spMkLst>
        </pc:spChg>
        <pc:picChg chg="mod">
          <ac:chgData name="Kauniskangas, Laura" userId="06c73097-fbd1-4cb6-9290-b7a7f62f5988" providerId="ADAL" clId="{4BCA8233-794D-4A35-9479-107B2547FD4C}" dt="2024-03-25T10:39:28.091" v="9994" actId="13244"/>
          <ac:picMkLst>
            <pc:docMk/>
            <pc:sldMk cId="2602800162" sldId="317"/>
            <ac:picMk id="7" creationId="{BD09B9E8-AE8D-B321-2E69-7FB57A614C26}"/>
          </ac:picMkLst>
        </pc:picChg>
      </pc:sldChg>
      <pc:sldChg chg="modSp mod modNotesTx">
        <pc:chgData name="Kauniskangas, Laura" userId="06c73097-fbd1-4cb6-9290-b7a7f62f5988" providerId="ADAL" clId="{4BCA8233-794D-4A35-9479-107B2547FD4C}" dt="2024-03-26T09:45:42.808" v="10043" actId="1076"/>
        <pc:sldMkLst>
          <pc:docMk/>
          <pc:sldMk cId="1285652038" sldId="320"/>
        </pc:sldMkLst>
        <pc:spChg chg="mod">
          <ac:chgData name="Kauniskangas, Laura" userId="06c73097-fbd1-4cb6-9290-b7a7f62f5988" providerId="ADAL" clId="{4BCA8233-794D-4A35-9479-107B2547FD4C}" dt="2024-03-25T10:39:52.655" v="9996" actId="13244"/>
          <ac:spMkLst>
            <pc:docMk/>
            <pc:sldMk cId="1285652038" sldId="320"/>
            <ac:spMk id="3" creationId="{9CEA31F1-C332-67EC-C1EA-BDA50383D242}"/>
          </ac:spMkLst>
        </pc:spChg>
        <pc:spChg chg="mod">
          <ac:chgData name="Kauniskangas, Laura" userId="06c73097-fbd1-4cb6-9290-b7a7f62f5988" providerId="ADAL" clId="{4BCA8233-794D-4A35-9479-107B2547FD4C}" dt="2024-03-25T10:39:56.298" v="9997" actId="962"/>
          <ac:spMkLst>
            <pc:docMk/>
            <pc:sldMk cId="1285652038" sldId="320"/>
            <ac:spMk id="4" creationId="{3A459737-DAF4-4AE6-AB8B-2B04219C5F27}"/>
          </ac:spMkLst>
        </pc:spChg>
        <pc:spChg chg="mod">
          <ac:chgData name="Kauniskangas, Laura" userId="06c73097-fbd1-4cb6-9290-b7a7f62f5988" providerId="ADAL" clId="{4BCA8233-794D-4A35-9479-107B2547FD4C}" dt="2024-03-25T10:39:59.326" v="9998" actId="962"/>
          <ac:spMkLst>
            <pc:docMk/>
            <pc:sldMk cId="1285652038" sldId="320"/>
            <ac:spMk id="5" creationId="{C0B8184C-0C7F-AAC3-D0F0-45E357FE7B10}"/>
          </ac:spMkLst>
        </pc:spChg>
        <pc:spChg chg="mod">
          <ac:chgData name="Kauniskangas, Laura" userId="06c73097-fbd1-4cb6-9290-b7a7f62f5988" providerId="ADAL" clId="{4BCA8233-794D-4A35-9479-107B2547FD4C}" dt="2024-03-26T09:45:42.808" v="10043" actId="1076"/>
          <ac:spMkLst>
            <pc:docMk/>
            <pc:sldMk cId="1285652038" sldId="320"/>
            <ac:spMk id="6" creationId="{A38578CE-7950-DE55-CECE-49DBA9F6C62D}"/>
          </ac:spMkLst>
        </pc:spChg>
      </pc:sldChg>
      <pc:sldChg chg="delSp modSp new mod">
        <pc:chgData name="Kauniskangas, Laura" userId="06c73097-fbd1-4cb6-9290-b7a7f62f5988" providerId="ADAL" clId="{4BCA8233-794D-4A35-9479-107B2547FD4C}" dt="2024-03-26T09:45:22.044" v="10041" actId="478"/>
        <pc:sldMkLst>
          <pc:docMk/>
          <pc:sldMk cId="3499314975" sldId="321"/>
        </pc:sldMkLst>
        <pc:spChg chg="mod">
          <ac:chgData name="Kauniskangas, Laura" userId="06c73097-fbd1-4cb6-9290-b7a7f62f5988" providerId="ADAL" clId="{4BCA8233-794D-4A35-9479-107B2547FD4C}" dt="2024-03-25T10:32:43.293" v="9952" actId="20577"/>
          <ac:spMkLst>
            <pc:docMk/>
            <pc:sldMk cId="3499314975" sldId="321"/>
            <ac:spMk id="2" creationId="{100EC5A7-5CD3-98CE-4B8C-7A71D6C02409}"/>
          </ac:spMkLst>
        </pc:spChg>
        <pc:spChg chg="mod">
          <ac:chgData name="Kauniskangas, Laura" userId="06c73097-fbd1-4cb6-9290-b7a7f62f5988" providerId="ADAL" clId="{4BCA8233-794D-4A35-9479-107B2547FD4C}" dt="2024-03-25T10:38:09.393" v="9979" actId="13244"/>
          <ac:spMkLst>
            <pc:docMk/>
            <pc:sldMk cId="3499314975" sldId="321"/>
            <ac:spMk id="3" creationId="{61FE50D6-1C63-9BB4-C995-06F5E310D96E}"/>
          </ac:spMkLst>
        </pc:spChg>
        <pc:spChg chg="del mod">
          <ac:chgData name="Kauniskangas, Laura" userId="06c73097-fbd1-4cb6-9290-b7a7f62f5988" providerId="ADAL" clId="{4BCA8233-794D-4A35-9479-107B2547FD4C}" dt="2024-03-26T09:45:22.044" v="10041" actId="478"/>
          <ac:spMkLst>
            <pc:docMk/>
            <pc:sldMk cId="3499314975" sldId="321"/>
            <ac:spMk id="4" creationId="{48C3A05F-06D3-380C-422D-576C45185E1B}"/>
          </ac:spMkLst>
        </pc:spChg>
        <pc:spChg chg="mod">
          <ac:chgData name="Kauniskangas, Laura" userId="06c73097-fbd1-4cb6-9290-b7a7f62f5988" providerId="ADAL" clId="{4BCA8233-794D-4A35-9479-107B2547FD4C}" dt="2024-03-25T10:38:11.922" v="9981" actId="962"/>
          <ac:spMkLst>
            <pc:docMk/>
            <pc:sldMk cId="3499314975" sldId="321"/>
            <ac:spMk id="5" creationId="{A250EB36-9F59-691D-E9E1-53501074AD6B}"/>
          </ac:spMkLst>
        </pc:spChg>
      </pc:sldChg>
      <pc:sldChg chg="addSp delSp modSp new mod">
        <pc:chgData name="Kauniskangas, Laura" userId="06c73097-fbd1-4cb6-9290-b7a7f62f5988" providerId="ADAL" clId="{4BCA8233-794D-4A35-9479-107B2547FD4C}" dt="2024-03-26T09:45:18.038" v="10040" actId="478"/>
        <pc:sldMkLst>
          <pc:docMk/>
          <pc:sldMk cId="714675482" sldId="322"/>
        </pc:sldMkLst>
        <pc:spChg chg="mod">
          <ac:chgData name="Kauniskangas, Laura" userId="06c73097-fbd1-4cb6-9290-b7a7f62f5988" providerId="ADAL" clId="{4BCA8233-794D-4A35-9479-107B2547FD4C}" dt="2024-03-26T09:43:55.409" v="10034" actId="20577"/>
          <ac:spMkLst>
            <pc:docMk/>
            <pc:sldMk cId="714675482" sldId="322"/>
            <ac:spMk id="2" creationId="{C1AB0A28-D58E-1E14-18EA-925369C591D8}"/>
          </ac:spMkLst>
        </pc:spChg>
        <pc:spChg chg="mod">
          <ac:chgData name="Kauniskangas, Laura" userId="06c73097-fbd1-4cb6-9290-b7a7f62f5988" providerId="ADAL" clId="{4BCA8233-794D-4A35-9479-107B2547FD4C}" dt="2024-03-25T10:37:48.586" v="9975" actId="13244"/>
          <ac:spMkLst>
            <pc:docMk/>
            <pc:sldMk cId="714675482" sldId="322"/>
            <ac:spMk id="3" creationId="{39B237E4-87CD-A4C0-A693-38B3BD79A807}"/>
          </ac:spMkLst>
        </pc:spChg>
        <pc:spChg chg="del mod">
          <ac:chgData name="Kauniskangas, Laura" userId="06c73097-fbd1-4cb6-9290-b7a7f62f5988" providerId="ADAL" clId="{4BCA8233-794D-4A35-9479-107B2547FD4C}" dt="2024-03-26T09:45:18.038" v="10040" actId="478"/>
          <ac:spMkLst>
            <pc:docMk/>
            <pc:sldMk cId="714675482" sldId="322"/>
            <ac:spMk id="4" creationId="{2364EE3D-9838-B4FB-D8F5-D558760D9155}"/>
          </ac:spMkLst>
        </pc:spChg>
        <pc:spChg chg="mod">
          <ac:chgData name="Kauniskangas, Laura" userId="06c73097-fbd1-4cb6-9290-b7a7f62f5988" providerId="ADAL" clId="{4BCA8233-794D-4A35-9479-107B2547FD4C}" dt="2024-03-25T10:37:55.072" v="9977" actId="962"/>
          <ac:spMkLst>
            <pc:docMk/>
            <pc:sldMk cId="714675482" sldId="322"/>
            <ac:spMk id="5" creationId="{DAA49E7D-6066-7702-E29E-FBACD368A3E4}"/>
          </ac:spMkLst>
        </pc:spChg>
        <pc:spChg chg="add mod">
          <ac:chgData name="Kauniskangas, Laura" userId="06c73097-fbd1-4cb6-9290-b7a7f62f5988" providerId="ADAL" clId="{4BCA8233-794D-4A35-9479-107B2547FD4C}" dt="2024-03-26T09:44:13.068" v="10035" actId="1076"/>
          <ac:spMkLst>
            <pc:docMk/>
            <pc:sldMk cId="714675482" sldId="322"/>
            <ac:spMk id="6" creationId="{FC128953-2373-C81A-54A5-7C0AB5E81020}"/>
          </ac:spMkLst>
        </pc:spChg>
      </pc:sldChg>
      <pc:sldChg chg="addSp delSp modSp new del mod modNotesTx">
        <pc:chgData name="Kauniskangas, Laura" userId="06c73097-fbd1-4cb6-9290-b7a7f62f5988" providerId="ADAL" clId="{4BCA8233-794D-4A35-9479-107B2547FD4C}" dt="2024-03-27T07:50:08.861" v="13087" actId="47"/>
        <pc:sldMkLst>
          <pc:docMk/>
          <pc:sldMk cId="604448003" sldId="323"/>
        </pc:sldMkLst>
        <pc:spChg chg="add del mod">
          <ac:chgData name="Kauniskangas, Laura" userId="06c73097-fbd1-4cb6-9290-b7a7f62f5988" providerId="ADAL" clId="{4BCA8233-794D-4A35-9479-107B2547FD4C}" dt="2024-03-27T07:02:29.109" v="10775"/>
          <ac:spMkLst>
            <pc:docMk/>
            <pc:sldMk cId="604448003" sldId="323"/>
            <ac:spMk id="2" creationId="{4E5FBA14-F0F8-422E-E4C9-427A3652AEE0}"/>
          </ac:spMkLst>
        </pc:spChg>
        <pc:spChg chg="del">
          <ac:chgData name="Kauniskangas, Laura" userId="06c73097-fbd1-4cb6-9290-b7a7f62f5988" providerId="ADAL" clId="{4BCA8233-794D-4A35-9479-107B2547FD4C}" dt="2024-01-08T14:39:38.178" v="6870" actId="478"/>
          <ac:spMkLst>
            <pc:docMk/>
            <pc:sldMk cId="604448003" sldId="323"/>
            <ac:spMk id="2" creationId="{F823F58E-AA32-CD21-33E4-28C4D65926BD}"/>
          </ac:spMkLst>
        </pc:spChg>
        <pc:spChg chg="mod">
          <ac:chgData name="Kauniskangas, Laura" userId="06c73097-fbd1-4cb6-9290-b7a7f62f5988" providerId="ADAL" clId="{4BCA8233-794D-4A35-9479-107B2547FD4C}" dt="2024-03-27T07:43:02.151" v="13036" actId="20577"/>
          <ac:spMkLst>
            <pc:docMk/>
            <pc:sldMk cId="604448003" sldId="323"/>
            <ac:spMk id="3" creationId="{4D9D9517-34E1-3CA8-BA71-396BB26E2BAF}"/>
          </ac:spMkLst>
        </pc:spChg>
        <pc:spChg chg="del">
          <ac:chgData name="Kauniskangas, Laura" userId="06c73097-fbd1-4cb6-9290-b7a7f62f5988" providerId="ADAL" clId="{4BCA8233-794D-4A35-9479-107B2547FD4C}" dt="2024-03-25T14:42:05.959" v="10016" actId="478"/>
          <ac:spMkLst>
            <pc:docMk/>
            <pc:sldMk cId="604448003" sldId="323"/>
            <ac:spMk id="4" creationId="{B3411025-BF74-3ADB-0D2B-2D505E3E2A2E}"/>
          </ac:spMkLst>
        </pc:spChg>
        <pc:spChg chg="add del mod">
          <ac:chgData name="Kauniskangas, Laura" userId="06c73097-fbd1-4cb6-9290-b7a7f62f5988" providerId="ADAL" clId="{4BCA8233-794D-4A35-9479-107B2547FD4C}" dt="2024-03-27T07:44:45.129" v="13049" actId="478"/>
          <ac:spMkLst>
            <pc:docMk/>
            <pc:sldMk cId="604448003" sldId="323"/>
            <ac:spMk id="4" creationId="{E85C9E9B-B5D7-8E67-95B8-1925B0ADD70C}"/>
          </ac:spMkLst>
        </pc:spChg>
        <pc:spChg chg="add mod">
          <ac:chgData name="Kauniskangas, Laura" userId="06c73097-fbd1-4cb6-9290-b7a7f62f5988" providerId="ADAL" clId="{4BCA8233-794D-4A35-9479-107B2547FD4C}" dt="2024-03-27T07:45:59.249" v="13063" actId="1076"/>
          <ac:spMkLst>
            <pc:docMk/>
            <pc:sldMk cId="604448003" sldId="323"/>
            <ac:spMk id="8" creationId="{026CA147-3A8C-DE66-1267-3187AAC0F45C}"/>
          </ac:spMkLst>
        </pc:spChg>
        <pc:picChg chg="add mod">
          <ac:chgData name="Kauniskangas, Laura" userId="06c73097-fbd1-4cb6-9290-b7a7f62f5988" providerId="ADAL" clId="{4BCA8233-794D-4A35-9479-107B2547FD4C}" dt="2024-03-25T14:42:11.061" v="10017" actId="1076"/>
          <ac:picMkLst>
            <pc:docMk/>
            <pc:sldMk cId="604448003" sldId="323"/>
            <ac:picMk id="7" creationId="{C8B67A1B-90A1-91B4-C055-CCA21E222DDD}"/>
          </ac:picMkLst>
        </pc:picChg>
      </pc:sldChg>
      <pc:sldChg chg="modSp new mod">
        <pc:chgData name="Kauniskangas, Laura" userId="06c73097-fbd1-4cb6-9290-b7a7f62f5988" providerId="ADAL" clId="{4BCA8233-794D-4A35-9479-107B2547FD4C}" dt="2024-03-26T15:37:16.104" v="10608" actId="20577"/>
        <pc:sldMkLst>
          <pc:docMk/>
          <pc:sldMk cId="3493805711" sldId="324"/>
        </pc:sldMkLst>
        <pc:spChg chg="mod">
          <ac:chgData name="Kauniskangas, Laura" userId="06c73097-fbd1-4cb6-9290-b7a7f62f5988" providerId="ADAL" clId="{4BCA8233-794D-4A35-9479-107B2547FD4C}" dt="2024-03-26T15:37:16.104" v="10608" actId="20577"/>
          <ac:spMkLst>
            <pc:docMk/>
            <pc:sldMk cId="3493805711" sldId="324"/>
            <ac:spMk id="2" creationId="{A286CF61-B56E-2E78-8D8D-B5E50F9BEB37}"/>
          </ac:spMkLst>
        </pc:spChg>
        <pc:spChg chg="mod">
          <ac:chgData name="Kauniskangas, Laura" userId="06c73097-fbd1-4cb6-9290-b7a7f62f5988" providerId="ADAL" clId="{4BCA8233-794D-4A35-9479-107B2547FD4C}" dt="2024-03-25T10:40:24.793" v="10000" actId="13244"/>
          <ac:spMkLst>
            <pc:docMk/>
            <pc:sldMk cId="3493805711" sldId="324"/>
            <ac:spMk id="3" creationId="{070C8A16-8E8A-4334-C43B-54AB23A3AE2D}"/>
          </ac:spMkLst>
        </pc:spChg>
        <pc:spChg chg="mod">
          <ac:chgData name="Kauniskangas, Laura" userId="06c73097-fbd1-4cb6-9290-b7a7f62f5988" providerId="ADAL" clId="{4BCA8233-794D-4A35-9479-107B2547FD4C}" dt="2024-03-25T10:40:29.959" v="10004" actId="962"/>
          <ac:spMkLst>
            <pc:docMk/>
            <pc:sldMk cId="3493805711" sldId="324"/>
            <ac:spMk id="4" creationId="{73DD9A5D-4448-3118-41D0-4DC3A9943FB6}"/>
          </ac:spMkLst>
        </pc:spChg>
        <pc:spChg chg="mod">
          <ac:chgData name="Kauniskangas, Laura" userId="06c73097-fbd1-4cb6-9290-b7a7f62f5988" providerId="ADAL" clId="{4BCA8233-794D-4A35-9479-107B2547FD4C}" dt="2024-03-25T10:40:31.086" v="10005" actId="962"/>
          <ac:spMkLst>
            <pc:docMk/>
            <pc:sldMk cId="3493805711" sldId="324"/>
            <ac:spMk id="5" creationId="{7A45BF4B-BAB4-D826-7BAF-40BD21B9626B}"/>
          </ac:spMkLst>
        </pc:spChg>
      </pc:sldChg>
      <pc:sldChg chg="modSp add del">
        <pc:chgData name="Kauniskangas, Laura" userId="06c73097-fbd1-4cb6-9290-b7a7f62f5988" providerId="ADAL" clId="{4BCA8233-794D-4A35-9479-107B2547FD4C}" dt="2024-03-25T10:42:14.212" v="10014"/>
        <pc:sldMkLst>
          <pc:docMk/>
          <pc:sldMk cId="1461897823" sldId="325"/>
        </pc:sldMkLst>
        <pc:spChg chg="mod">
          <ac:chgData name="Kauniskangas, Laura" userId="06c73097-fbd1-4cb6-9290-b7a7f62f5988" providerId="ADAL" clId="{4BCA8233-794D-4A35-9479-107B2547FD4C}" dt="2024-03-25T10:42:11.974" v="10013" actId="27636"/>
          <ac:spMkLst>
            <pc:docMk/>
            <pc:sldMk cId="1461897823" sldId="325"/>
            <ac:spMk id="2" creationId="{C1CFDF9D-2F75-C157-5FB4-E9CCC303B400}"/>
          </ac:spMkLst>
        </pc:spChg>
      </pc:sldChg>
      <pc:sldChg chg="addSp delSp modSp new mod ord">
        <pc:chgData name="Kauniskangas, Laura" userId="06c73097-fbd1-4cb6-9290-b7a7f62f5988" providerId="ADAL" clId="{4BCA8233-794D-4A35-9479-107B2547FD4C}" dt="2024-03-27T13:22:12.477" v="13236" actId="20577"/>
        <pc:sldMkLst>
          <pc:docMk/>
          <pc:sldMk cId="4040452974" sldId="325"/>
        </pc:sldMkLst>
        <pc:spChg chg="mod">
          <ac:chgData name="Kauniskangas, Laura" userId="06c73097-fbd1-4cb6-9290-b7a7f62f5988" providerId="ADAL" clId="{4BCA8233-794D-4A35-9479-107B2547FD4C}" dt="2024-03-27T13:22:12.477" v="13236" actId="20577"/>
          <ac:spMkLst>
            <pc:docMk/>
            <pc:sldMk cId="4040452974" sldId="325"/>
            <ac:spMk id="2" creationId="{840F0079-C493-C832-4CB0-A3791F8F0B33}"/>
          </ac:spMkLst>
        </pc:spChg>
        <pc:spChg chg="mod">
          <ac:chgData name="Kauniskangas, Laura" userId="06c73097-fbd1-4cb6-9290-b7a7f62f5988" providerId="ADAL" clId="{4BCA8233-794D-4A35-9479-107B2547FD4C}" dt="2024-03-27T07:42:59.464" v="13034" actId="20577"/>
          <ac:spMkLst>
            <pc:docMk/>
            <pc:sldMk cId="4040452974" sldId="325"/>
            <ac:spMk id="3" creationId="{DA1246B9-3AB6-207D-32E1-55B71E0F22CE}"/>
          </ac:spMkLst>
        </pc:spChg>
        <pc:spChg chg="del">
          <ac:chgData name="Kauniskangas, Laura" userId="06c73097-fbd1-4cb6-9290-b7a7f62f5988" providerId="ADAL" clId="{4BCA8233-794D-4A35-9479-107B2547FD4C}" dt="2024-03-27T07:44:31.241" v="13047" actId="478"/>
          <ac:spMkLst>
            <pc:docMk/>
            <pc:sldMk cId="4040452974" sldId="325"/>
            <ac:spMk id="4" creationId="{84AE07AD-4190-039E-E527-9BAEA900531D}"/>
          </ac:spMkLst>
        </pc:spChg>
        <pc:spChg chg="add mod">
          <ac:chgData name="Kauniskangas, Laura" userId="06c73097-fbd1-4cb6-9290-b7a7f62f5988" providerId="ADAL" clId="{4BCA8233-794D-4A35-9479-107B2547FD4C}" dt="2024-03-27T07:44:16.088" v="13046" actId="1076"/>
          <ac:spMkLst>
            <pc:docMk/>
            <pc:sldMk cId="4040452974" sldId="325"/>
            <ac:spMk id="6" creationId="{AF26C090-1092-B50C-A2F5-C1246400DDD0}"/>
          </ac:spMkLst>
        </pc:spChg>
      </pc:sldChg>
    </pc:docChg>
  </pc:docChgLst>
  <pc:docChgLst>
    <pc:chgData name="Jyrkkänen, Helmi" userId="e4a281e6-44ce-4800-be61-ceccaca04e8b" providerId="ADAL" clId="{E98BE7E6-E993-45FA-BD29-66A0F937B20B}"/>
    <pc:docChg chg="custSel modSld">
      <pc:chgData name="Jyrkkänen, Helmi" userId="e4a281e6-44ce-4800-be61-ceccaca04e8b" providerId="ADAL" clId="{E98BE7E6-E993-45FA-BD29-66A0F937B20B}" dt="2024-05-20T11:15:02.244" v="6"/>
      <pc:docMkLst>
        <pc:docMk/>
      </pc:docMkLst>
      <pc:sldChg chg="addCm">
        <pc:chgData name="Jyrkkänen, Helmi" userId="e4a281e6-44ce-4800-be61-ceccaca04e8b" providerId="ADAL" clId="{E98BE7E6-E993-45FA-BD29-66A0F937B20B}" dt="2024-05-20T11:15:02.244" v="6"/>
        <pc:sldMkLst>
          <pc:docMk/>
          <pc:sldMk cId="1321143066" sldId="299"/>
        </pc:sldMkLst>
        <pc:extLst>
          <p:ext xmlns:p="http://schemas.openxmlformats.org/presentationml/2006/main" uri="{D6D511B9-2390-475A-947B-AFAB55BFBCF1}">
            <pc226:cmChg xmlns:pc226="http://schemas.microsoft.com/office/powerpoint/2022/06/main/command" chg="add">
              <pc226:chgData name="Jyrkkänen, Helmi" userId="e4a281e6-44ce-4800-be61-ceccaca04e8b" providerId="ADAL" clId="{E98BE7E6-E993-45FA-BD29-66A0F937B20B}" dt="2024-05-20T11:15:02.244" v="6"/>
              <pc2:cmMkLst xmlns:pc2="http://schemas.microsoft.com/office/powerpoint/2019/9/main/command">
                <pc:docMk/>
                <pc:sldMk cId="1321143066" sldId="299"/>
                <pc2:cmMk id="{D737A369-63E9-4328-806F-F76C169E0845}"/>
              </pc2:cmMkLst>
            </pc226:cmChg>
          </p:ext>
        </pc:extLst>
      </pc:sldChg>
      <pc:sldChg chg="modSp mod">
        <pc:chgData name="Jyrkkänen, Helmi" userId="e4a281e6-44ce-4800-be61-ceccaca04e8b" providerId="ADAL" clId="{E98BE7E6-E993-45FA-BD29-66A0F937B20B}" dt="2024-05-20T10:34:25.588" v="2" actId="20577"/>
        <pc:sldMkLst>
          <pc:docMk/>
          <pc:sldMk cId="1005866618" sldId="313"/>
        </pc:sldMkLst>
        <pc:spChg chg="mod">
          <ac:chgData name="Jyrkkänen, Helmi" userId="e4a281e6-44ce-4800-be61-ceccaca04e8b" providerId="ADAL" clId="{E98BE7E6-E993-45FA-BD29-66A0F937B20B}" dt="2024-05-20T10:34:25.588" v="2" actId="20577"/>
          <ac:spMkLst>
            <pc:docMk/>
            <pc:sldMk cId="1005866618" sldId="313"/>
            <ac:spMk id="2" creationId="{041A42BA-218F-6971-42AD-522932648CE7}"/>
          </ac:spMkLst>
        </pc:spChg>
      </pc:sldChg>
      <pc:sldChg chg="delSp mod">
        <pc:chgData name="Jyrkkänen, Helmi" userId="e4a281e6-44ce-4800-be61-ceccaca04e8b" providerId="ADAL" clId="{E98BE7E6-E993-45FA-BD29-66A0F937B20B}" dt="2024-05-20T10:59:23.935" v="5" actId="478"/>
        <pc:sldMkLst>
          <pc:docMk/>
          <pc:sldMk cId="3493805711" sldId="324"/>
        </pc:sldMkLst>
        <pc:spChg chg="del">
          <ac:chgData name="Jyrkkänen, Helmi" userId="e4a281e6-44ce-4800-be61-ceccaca04e8b" providerId="ADAL" clId="{E98BE7E6-E993-45FA-BD29-66A0F937B20B}" dt="2024-05-20T10:59:23.935" v="5" actId="478"/>
          <ac:spMkLst>
            <pc:docMk/>
            <pc:sldMk cId="3493805711" sldId="324"/>
            <ac:spMk id="4" creationId="{73DD9A5D-4448-3118-41D0-4DC3A9943FB6}"/>
          </ac:spMkLst>
        </pc:spChg>
      </pc:sldChg>
      <pc:sldChg chg="modSp mod">
        <pc:chgData name="Jyrkkänen, Helmi" userId="e4a281e6-44ce-4800-be61-ceccaca04e8b" providerId="ADAL" clId="{E98BE7E6-E993-45FA-BD29-66A0F937B20B}" dt="2024-05-20T10:58:20.393" v="4" actId="20577"/>
        <pc:sldMkLst>
          <pc:docMk/>
          <pc:sldMk cId="4040452974" sldId="325"/>
        </pc:sldMkLst>
        <pc:spChg chg="mod">
          <ac:chgData name="Jyrkkänen, Helmi" userId="e4a281e6-44ce-4800-be61-ceccaca04e8b" providerId="ADAL" clId="{E98BE7E6-E993-45FA-BD29-66A0F937B20B}" dt="2024-05-20T10:58:20.393" v="4" actId="20577"/>
          <ac:spMkLst>
            <pc:docMk/>
            <pc:sldMk cId="4040452974" sldId="325"/>
            <ac:spMk id="2" creationId="{840F0079-C493-C832-4CB0-A3791F8F0B33}"/>
          </ac:spMkLst>
        </pc:spChg>
      </pc:sldChg>
    </pc:docChg>
  </pc:docChgLst>
  <pc:docChgLst>
    <pc:chgData name="Kauniskangas, Laura" userId="S::lasukaun@jyu.fi::06c73097-fbd1-4cb6-9290-b7a7f62f5988" providerId="AD" clId="Web-{41C9844A-95F0-499E-BB0C-DB6B278A9078}"/>
    <pc:docChg chg="modSld">
      <pc:chgData name="Kauniskangas, Laura" userId="S::lasukaun@jyu.fi::06c73097-fbd1-4cb6-9290-b7a7f62f5988" providerId="AD" clId="Web-{41C9844A-95F0-499E-BB0C-DB6B278A9078}" dt="2024-01-08T09:26:28.613" v="7" actId="20577"/>
      <pc:docMkLst>
        <pc:docMk/>
      </pc:docMkLst>
      <pc:sldChg chg="modSp">
        <pc:chgData name="Kauniskangas, Laura" userId="S::lasukaun@jyu.fi::06c73097-fbd1-4cb6-9290-b7a7f62f5988" providerId="AD" clId="Web-{41C9844A-95F0-499E-BB0C-DB6B278A9078}" dt="2024-01-08T09:26:28.613" v="7" actId="20577"/>
        <pc:sldMkLst>
          <pc:docMk/>
          <pc:sldMk cId="1321143066" sldId="299"/>
        </pc:sldMkLst>
        <pc:spChg chg="mod">
          <ac:chgData name="Kauniskangas, Laura" userId="S::lasukaun@jyu.fi::06c73097-fbd1-4cb6-9290-b7a7f62f5988" providerId="AD" clId="Web-{41C9844A-95F0-499E-BB0C-DB6B278A9078}" dt="2024-01-08T09:26:28.613" v="7" actId="20577"/>
          <ac:spMkLst>
            <pc:docMk/>
            <pc:sldMk cId="1321143066" sldId="299"/>
            <ac:spMk id="2" creationId="{B96E23E9-DE3F-A7C1-6A2B-65B651E3CB80}"/>
          </ac:spMkLst>
        </pc:spChg>
      </pc:sldChg>
    </pc:docChg>
  </pc:docChgLst>
  <pc:docChgLst>
    <pc:chgData name="Kauniskangas, Laura" userId="S::laura.s.kauniskangas_jyu.fi#ext#@jamkstudent.onmicrosoft.com::a165036b-8202-4cfb-a3e6-0f3197625562" providerId="AD" clId="Web-{B65354EA-F15C-7A18-6173-D1CFD65D701D}"/>
    <pc:docChg chg="delSld modSld">
      <pc:chgData name="Kauniskangas, Laura" userId="S::laura.s.kauniskangas_jyu.fi#ext#@jamkstudent.onmicrosoft.com::a165036b-8202-4cfb-a3e6-0f3197625562" providerId="AD" clId="Web-{B65354EA-F15C-7A18-6173-D1CFD65D701D}" dt="2024-08-13T10:47:10.704" v="30" actId="20577"/>
      <pc:docMkLst>
        <pc:docMk/>
      </pc:docMkLst>
      <pc:sldChg chg="del">
        <pc:chgData name="Kauniskangas, Laura" userId="S::laura.s.kauniskangas_jyu.fi#ext#@jamkstudent.onmicrosoft.com::a165036b-8202-4cfb-a3e6-0f3197625562" providerId="AD" clId="Web-{B65354EA-F15C-7A18-6173-D1CFD65D701D}" dt="2024-08-13T10:43:31.839" v="1"/>
        <pc:sldMkLst>
          <pc:docMk/>
          <pc:sldMk cId="782385677" sldId="256"/>
        </pc:sldMkLst>
      </pc:sldChg>
      <pc:sldChg chg="modSp">
        <pc:chgData name="Kauniskangas, Laura" userId="S::laura.s.kauniskangas_jyu.fi#ext#@jamkstudent.onmicrosoft.com::a165036b-8202-4cfb-a3e6-0f3197625562" providerId="AD" clId="Web-{B65354EA-F15C-7A18-6173-D1CFD65D701D}" dt="2024-08-13T10:47:10.704" v="30" actId="20577"/>
        <pc:sldMkLst>
          <pc:docMk/>
          <pc:sldMk cId="4040452974" sldId="325"/>
        </pc:sldMkLst>
        <pc:spChg chg="mod">
          <ac:chgData name="Kauniskangas, Laura" userId="S::laura.s.kauniskangas_jyu.fi#ext#@jamkstudent.onmicrosoft.com::a165036b-8202-4cfb-a3e6-0f3197625562" providerId="AD" clId="Web-{B65354EA-F15C-7A18-6173-D1CFD65D701D}" dt="2024-08-13T10:47:10.704" v="30" actId="20577"/>
          <ac:spMkLst>
            <pc:docMk/>
            <pc:sldMk cId="4040452974" sldId="325"/>
            <ac:spMk id="2" creationId="{840F0079-C493-C832-4CB0-A3791F8F0B33}"/>
          </ac:spMkLst>
        </pc:spChg>
        <pc:spChg chg="mod">
          <ac:chgData name="Kauniskangas, Laura" userId="S::laura.s.kauniskangas_jyu.fi#ext#@jamkstudent.onmicrosoft.com::a165036b-8202-4cfb-a3e6-0f3197625562" providerId="AD" clId="Web-{B65354EA-F15C-7A18-6173-D1CFD65D701D}" dt="2024-08-13T10:42:46.307" v="0" actId="20577"/>
          <ac:spMkLst>
            <pc:docMk/>
            <pc:sldMk cId="4040452974" sldId="325"/>
            <ac:spMk id="3" creationId="{DA1246B9-3AB6-207D-32E1-55B71E0F22CE}"/>
          </ac:spMkLst>
        </pc:spChg>
      </pc:sldChg>
    </pc:docChg>
  </pc:docChgLst>
  <pc:docChgLst>
    <pc:chgData name="Kauniskangas, Laura" userId="06c73097-fbd1-4cb6-9290-b7a7f62f5988" providerId="ADAL" clId="{BCF368FC-3F0A-4589-8D67-53DBE218A62F}"/>
    <pc:docChg chg="modSld">
      <pc:chgData name="Kauniskangas, Laura" userId="06c73097-fbd1-4cb6-9290-b7a7f62f5988" providerId="ADAL" clId="{BCF368FC-3F0A-4589-8D67-53DBE218A62F}" dt="2024-06-26T11:51:28.946" v="3717" actId="13244"/>
      <pc:docMkLst>
        <pc:docMk/>
      </pc:docMkLst>
      <pc:sldChg chg="modSp mod">
        <pc:chgData name="Kauniskangas, Laura" userId="06c73097-fbd1-4cb6-9290-b7a7f62f5988" providerId="ADAL" clId="{BCF368FC-3F0A-4589-8D67-53DBE218A62F}" dt="2024-06-26T11:51:11.921" v="3714" actId="962"/>
        <pc:sldMkLst>
          <pc:docMk/>
          <pc:sldMk cId="782385677" sldId="256"/>
        </pc:sldMkLst>
        <pc:spChg chg="mod">
          <ac:chgData name="Kauniskangas, Laura" userId="06c73097-fbd1-4cb6-9290-b7a7f62f5988" providerId="ADAL" clId="{BCF368FC-3F0A-4589-8D67-53DBE218A62F}" dt="2024-06-26T11:49:42.944" v="3703" actId="33553"/>
          <ac:spMkLst>
            <pc:docMk/>
            <pc:sldMk cId="782385677" sldId="256"/>
            <ac:spMk id="8" creationId="{A424A511-1167-10C8-6A35-9CFEC2E011D9}"/>
          </ac:spMkLst>
        </pc:spChg>
        <pc:picChg chg="mod">
          <ac:chgData name="Kauniskangas, Laura" userId="06c73097-fbd1-4cb6-9290-b7a7f62f5988" providerId="ADAL" clId="{BCF368FC-3F0A-4589-8D67-53DBE218A62F}" dt="2024-06-26T11:51:11.921" v="3714" actId="962"/>
          <ac:picMkLst>
            <pc:docMk/>
            <pc:sldMk cId="782385677" sldId="256"/>
            <ac:picMk id="3" creationId="{DCF851C9-E0A0-DF6A-C8AE-48B14FBC9279}"/>
          </ac:picMkLst>
        </pc:picChg>
        <pc:picChg chg="mod">
          <ac:chgData name="Kauniskangas, Laura" userId="06c73097-fbd1-4cb6-9290-b7a7f62f5988" providerId="ADAL" clId="{BCF368FC-3F0A-4589-8D67-53DBE218A62F}" dt="2024-06-26T11:48:30.861" v="3692" actId="962"/>
          <ac:picMkLst>
            <pc:docMk/>
            <pc:sldMk cId="782385677" sldId="256"/>
            <ac:picMk id="9" creationId="{ED2269D3-9707-5036-EB97-AC6B65C54667}"/>
          </ac:picMkLst>
        </pc:picChg>
        <pc:picChg chg="mod">
          <ac:chgData name="Kauniskangas, Laura" userId="06c73097-fbd1-4cb6-9290-b7a7f62f5988" providerId="ADAL" clId="{BCF368FC-3F0A-4589-8D67-53DBE218A62F}" dt="2024-06-26T11:51:09.418" v="3713" actId="962"/>
          <ac:picMkLst>
            <pc:docMk/>
            <pc:sldMk cId="782385677" sldId="256"/>
            <ac:picMk id="12" creationId="{B00468C4-C537-9D9A-F3E9-37E71E412C36}"/>
          </ac:picMkLst>
        </pc:picChg>
      </pc:sldChg>
      <pc:sldChg chg="addSp modSp mod">
        <pc:chgData name="Kauniskangas, Laura" userId="06c73097-fbd1-4cb6-9290-b7a7f62f5988" providerId="ADAL" clId="{BCF368FC-3F0A-4589-8D67-53DBE218A62F}" dt="2024-06-26T11:51:28.946" v="3717" actId="13244"/>
        <pc:sldMkLst>
          <pc:docMk/>
          <pc:sldMk cId="3375944598" sldId="287"/>
        </pc:sldMkLst>
        <pc:spChg chg="add mod">
          <ac:chgData name="Kauniskangas, Laura" userId="06c73097-fbd1-4cb6-9290-b7a7f62f5988" providerId="ADAL" clId="{BCF368FC-3F0A-4589-8D67-53DBE218A62F}" dt="2024-06-26T11:51:28.946" v="3717" actId="13244"/>
          <ac:spMkLst>
            <pc:docMk/>
            <pc:sldMk cId="3375944598" sldId="287"/>
            <ac:spMk id="2" creationId="{94CBB0BE-EC15-26B1-4655-DDC89893B40E}"/>
          </ac:spMkLst>
        </pc:spChg>
        <pc:grpChg chg="mod">
          <ac:chgData name="Kauniskangas, Laura" userId="06c73097-fbd1-4cb6-9290-b7a7f62f5988" providerId="ADAL" clId="{BCF368FC-3F0A-4589-8D67-53DBE218A62F}" dt="2024-06-26T11:50:39.482" v="3709" actId="13244"/>
          <ac:grpSpMkLst>
            <pc:docMk/>
            <pc:sldMk cId="3375944598" sldId="287"/>
            <ac:grpSpMk id="4" creationId="{BC127921-8AC9-4AB9-6A60-6ED573D6C054}"/>
          </ac:grpSpMkLst>
        </pc:grpChg>
      </pc:sldChg>
      <pc:sldChg chg="modSp mod">
        <pc:chgData name="Kauniskangas, Laura" userId="06c73097-fbd1-4cb6-9290-b7a7f62f5988" providerId="ADAL" clId="{BCF368FC-3F0A-4589-8D67-53DBE218A62F}" dt="2024-06-26T11:44:08.702" v="3129" actId="962"/>
        <pc:sldMkLst>
          <pc:docMk/>
          <pc:sldMk cId="2969588058" sldId="310"/>
        </pc:sldMkLst>
        <pc:picChg chg="mod">
          <ac:chgData name="Kauniskangas, Laura" userId="06c73097-fbd1-4cb6-9290-b7a7f62f5988" providerId="ADAL" clId="{BCF368FC-3F0A-4589-8D67-53DBE218A62F}" dt="2024-06-26T11:44:08.702" v="3129" actId="962"/>
          <ac:picMkLst>
            <pc:docMk/>
            <pc:sldMk cId="2969588058" sldId="310"/>
            <ac:picMk id="6" creationId="{313CC5EE-5E3C-554C-E4FB-19ABEF8939D4}"/>
          </ac:picMkLst>
        </pc:picChg>
      </pc:sldChg>
      <pc:sldChg chg="modSp mod">
        <pc:chgData name="Kauniskangas, Laura" userId="06c73097-fbd1-4cb6-9290-b7a7f62f5988" providerId="ADAL" clId="{BCF368FC-3F0A-4589-8D67-53DBE218A62F}" dt="2024-06-26T11:44:20.284" v="3130" actId="962"/>
        <pc:sldMkLst>
          <pc:docMk/>
          <pc:sldMk cId="2602800162" sldId="317"/>
        </pc:sldMkLst>
        <pc:picChg chg="mod">
          <ac:chgData name="Kauniskangas, Laura" userId="06c73097-fbd1-4cb6-9290-b7a7f62f5988" providerId="ADAL" clId="{BCF368FC-3F0A-4589-8D67-53DBE218A62F}" dt="2024-06-26T11:44:20.284" v="3130" actId="962"/>
          <ac:picMkLst>
            <pc:docMk/>
            <pc:sldMk cId="2602800162" sldId="317"/>
            <ac:picMk id="7" creationId="{BD09B9E8-AE8D-B321-2E69-7FB57A614C26}"/>
          </ac:picMkLst>
        </pc:picChg>
      </pc:sldChg>
      <pc:sldChg chg="modSp">
        <pc:chgData name="Kauniskangas, Laura" userId="06c73097-fbd1-4cb6-9290-b7a7f62f5988" providerId="ADAL" clId="{BCF368FC-3F0A-4589-8D67-53DBE218A62F}" dt="2024-06-26T11:50:56.411" v="3712" actId="13244"/>
        <pc:sldMkLst>
          <pc:docMk/>
          <pc:sldMk cId="4040452974" sldId="325"/>
        </pc:sldMkLst>
        <pc:spChg chg="mod">
          <ac:chgData name="Kauniskangas, Laura" userId="06c73097-fbd1-4cb6-9290-b7a7f62f5988" providerId="ADAL" clId="{BCF368FC-3F0A-4589-8D67-53DBE218A62F}" dt="2024-06-26T11:50:49.939" v="3710" actId="13244"/>
          <ac:spMkLst>
            <pc:docMk/>
            <pc:sldMk cId="4040452974" sldId="325"/>
            <ac:spMk id="3" creationId="{DA1246B9-3AB6-207D-32E1-55B71E0F22CE}"/>
          </ac:spMkLst>
        </pc:spChg>
        <pc:spChg chg="mod">
          <ac:chgData name="Kauniskangas, Laura" userId="06c73097-fbd1-4cb6-9290-b7a7f62f5988" providerId="ADAL" clId="{BCF368FC-3F0A-4589-8D67-53DBE218A62F}" dt="2024-06-26T11:50:54.818" v="3711" actId="962"/>
          <ac:spMkLst>
            <pc:docMk/>
            <pc:sldMk cId="4040452974" sldId="325"/>
            <ac:spMk id="5" creationId="{79644235-DE70-6708-27DC-7A51AE1148E0}"/>
          </ac:spMkLst>
        </pc:spChg>
        <pc:spChg chg="mod">
          <ac:chgData name="Kauniskangas, Laura" userId="06c73097-fbd1-4cb6-9290-b7a7f62f5988" providerId="ADAL" clId="{BCF368FC-3F0A-4589-8D67-53DBE218A62F}" dt="2024-06-26T11:50:56.411" v="3712" actId="13244"/>
          <ac:spMkLst>
            <pc:docMk/>
            <pc:sldMk cId="4040452974" sldId="325"/>
            <ac:spMk id="6" creationId="{AF26C090-1092-B50C-A2F5-C1246400DDD0}"/>
          </ac:spMkLst>
        </pc:spChg>
      </pc:sldChg>
      <pc:sldChg chg="modSp">
        <pc:chgData name="Kauniskangas, Laura" userId="06c73097-fbd1-4cb6-9290-b7a7f62f5988" providerId="ADAL" clId="{BCF368FC-3F0A-4589-8D67-53DBE218A62F}" dt="2024-06-26T11:50:27.675" v="3707" actId="13244"/>
        <pc:sldMkLst>
          <pc:docMk/>
          <pc:sldMk cId="431598722" sldId="326"/>
        </pc:sldMkLst>
        <pc:spChg chg="mod">
          <ac:chgData name="Kauniskangas, Laura" userId="06c73097-fbd1-4cb6-9290-b7a7f62f5988" providerId="ADAL" clId="{BCF368FC-3F0A-4589-8D67-53DBE218A62F}" dt="2024-06-26T11:50:27.675" v="3707" actId="13244"/>
          <ac:spMkLst>
            <pc:docMk/>
            <pc:sldMk cId="431598722" sldId="326"/>
            <ac:spMk id="3" creationId="{4EDB0295-1892-F88B-7A7D-905236130870}"/>
          </ac:spMkLst>
        </pc:spChg>
        <pc:spChg chg="mod">
          <ac:chgData name="Kauniskangas, Laura" userId="06c73097-fbd1-4cb6-9290-b7a7f62f5988" providerId="ADAL" clId="{BCF368FC-3F0A-4589-8D67-53DBE218A62F}" dt="2024-06-26T11:50:20.923" v="3705" actId="962"/>
          <ac:spMkLst>
            <pc:docMk/>
            <pc:sldMk cId="431598722" sldId="326"/>
            <ac:spMk id="5" creationId="{E862BEE1-97D7-388E-503F-5456E50BAE10}"/>
          </ac:spMkLst>
        </pc:spChg>
      </pc:sldChg>
    </pc:docChg>
  </pc:docChgLst>
  <pc:docChgLst>
    <pc:chgData name="Kauniskangas, Laura" userId="S::laura.s.kauniskangas_jyu.fi#ext#@jamkstudent.onmicrosoft.com::a165036b-8202-4cfb-a3e6-0f3197625562" providerId="AD" clId="Web-{4969B031-BA4C-8799-C48B-5C6D24C4B99C}"/>
    <pc:docChg chg="modSld">
      <pc:chgData name="Kauniskangas, Laura" userId="S::laura.s.kauniskangas_jyu.fi#ext#@jamkstudent.onmicrosoft.com::a165036b-8202-4cfb-a3e6-0f3197625562" providerId="AD" clId="Web-{4969B031-BA4C-8799-C48B-5C6D24C4B99C}" dt="2024-09-20T08:44:17.294" v="18" actId="20577"/>
      <pc:docMkLst>
        <pc:docMk/>
      </pc:docMkLst>
      <pc:sldChg chg="modSp">
        <pc:chgData name="Kauniskangas, Laura" userId="S::laura.s.kauniskangas_jyu.fi#ext#@jamkstudent.onmicrosoft.com::a165036b-8202-4cfb-a3e6-0f3197625562" providerId="AD" clId="Web-{4969B031-BA4C-8799-C48B-5C6D24C4B99C}" dt="2024-09-20T08:42:51.527" v="16" actId="20577"/>
        <pc:sldMkLst>
          <pc:docMk/>
          <pc:sldMk cId="1910794056" sldId="309"/>
        </pc:sldMkLst>
        <pc:spChg chg="mod">
          <ac:chgData name="Kauniskangas, Laura" userId="S::laura.s.kauniskangas_jyu.fi#ext#@jamkstudent.onmicrosoft.com::a165036b-8202-4cfb-a3e6-0f3197625562" providerId="AD" clId="Web-{4969B031-BA4C-8799-C48B-5C6D24C4B99C}" dt="2024-09-20T08:42:51.527" v="16" actId="20577"/>
          <ac:spMkLst>
            <pc:docMk/>
            <pc:sldMk cId="1910794056" sldId="309"/>
            <ac:spMk id="2" creationId="{1915AF85-BB00-CB90-BB3B-0F92AF751110}"/>
          </ac:spMkLst>
        </pc:spChg>
      </pc:sldChg>
      <pc:sldChg chg="modSp">
        <pc:chgData name="Kauniskangas, Laura" userId="S::laura.s.kauniskangas_jyu.fi#ext#@jamkstudent.onmicrosoft.com::a165036b-8202-4cfb-a3e6-0f3197625562" providerId="AD" clId="Web-{4969B031-BA4C-8799-C48B-5C6D24C4B99C}" dt="2024-09-20T08:44:17.294" v="18" actId="20577"/>
        <pc:sldMkLst>
          <pc:docMk/>
          <pc:sldMk cId="3426939408" sldId="311"/>
        </pc:sldMkLst>
        <pc:spChg chg="mod">
          <ac:chgData name="Kauniskangas, Laura" userId="S::laura.s.kauniskangas_jyu.fi#ext#@jamkstudent.onmicrosoft.com::a165036b-8202-4cfb-a3e6-0f3197625562" providerId="AD" clId="Web-{4969B031-BA4C-8799-C48B-5C6D24C4B99C}" dt="2024-09-20T08:44:17.294" v="18" actId="20577"/>
          <ac:spMkLst>
            <pc:docMk/>
            <pc:sldMk cId="3426939408" sldId="311"/>
            <ac:spMk id="2" creationId="{3A85B392-9F2E-4C70-6CC1-DD2C5FFB82F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E4D1A-04BD-C641-9499-3D8E00A015E9}" type="datetimeFigureOut">
              <a:rPr lang="fi-FI" smtClean="0"/>
              <a:t>20.9.2024</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DA67C-5201-BB44-9041-FA521B0921E3}" type="slidenum">
              <a:rPr lang="fi-FI" smtClean="0"/>
              <a:t>‹#›</a:t>
            </a:fld>
            <a:endParaRPr lang="fi-FI"/>
          </a:p>
        </p:txBody>
      </p:sp>
    </p:spTree>
    <p:extLst>
      <p:ext uri="{BB962C8B-B14F-4D97-AF65-F5344CB8AC3E}">
        <p14:creationId xmlns:p14="http://schemas.microsoft.com/office/powerpoint/2010/main" val="4297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117DA67C-5201-BB44-9041-FA521B0921E3}" type="slidenum">
              <a:rPr lang="fi-FI" smtClean="0"/>
              <a:t>4</a:t>
            </a:fld>
            <a:endParaRPr lang="fi-FI"/>
          </a:p>
        </p:txBody>
      </p:sp>
    </p:spTree>
    <p:extLst>
      <p:ext uri="{BB962C8B-B14F-4D97-AF65-F5344CB8AC3E}">
        <p14:creationId xmlns:p14="http://schemas.microsoft.com/office/powerpoint/2010/main" val="2437988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i-FI" dirty="0"/>
              <a:t>Ihmisen vaikutus on kasvattanut lajien sukupuuttoon kuolemisen nopeutta arvioiden mukaan jopa 100-1000 kertaiseksi lajien luontaiseen häviämistahtiin verrattuna. (Luonto uhan alla 1: Lajien ja luontotyyppien uhanalaisuus, Jyväskylän yliopiston avoimen yliopiston verkkokurssi)</a:t>
            </a:r>
          </a:p>
          <a:p>
            <a:pPr marL="171450" indent="-171450">
              <a:buFont typeface="Arial" panose="020B0604020202020204" pitchFamily="34" charset="0"/>
              <a:buChar char="•"/>
            </a:pPr>
            <a:r>
              <a:rPr lang="fi-FI" dirty="0"/>
              <a:t>Luontokadon taustalla olevista merkittävimmistä syistä, eli epäsuorista ajureista, keskeisimmät liittyvät demografisiin ja </a:t>
            </a:r>
            <a:r>
              <a:rPr lang="fi-FI" dirty="0" err="1"/>
              <a:t>sosio-kulturaalisiin</a:t>
            </a:r>
            <a:r>
              <a:rPr lang="fi-FI" dirty="0"/>
              <a:t> tekijöihin, joilla viitataan etenkin väestön- ja kulutuksen kasvuun.</a:t>
            </a:r>
          </a:p>
          <a:p>
            <a:pPr marL="171450" indent="-171450">
              <a:buFont typeface="Arial" panose="020B0604020202020204" pitchFamily="34" charset="0"/>
              <a:buChar char="•"/>
            </a:pPr>
            <a:r>
              <a:rPr lang="fi-FI" dirty="0"/>
              <a:t>Sodat, pandemiat ja muut inhimilliset kriisit vaikuttavat suoraan ja/tai välillisesti (kulutustapojen muutokset) ilmastopäästöihin ja luonnon monimuotoisuuteen. Valtioiden hallinnon, talouden ja teknologioiden vaikutukset ovat pääosin välillisiä aiheuttaen muutoksia väestön- ja kulutuksen kasvussa.</a:t>
            </a:r>
          </a:p>
          <a:p>
            <a:pPr marL="171450" indent="-171450">
              <a:buFont typeface="Arial" panose="020B0604020202020204" pitchFamily="34" charset="0"/>
              <a:buChar char="•"/>
            </a:pPr>
            <a:r>
              <a:rPr lang="fi-FI" b="1" dirty="0"/>
              <a:t>Huom. </a:t>
            </a:r>
            <a:r>
              <a:rPr lang="fi-FI" dirty="0"/>
              <a:t>Suorista ajureista merkittävin on maan- ja merenkäytön </a:t>
            </a:r>
            <a:r>
              <a:rPr lang="fi-FI" i="1" dirty="0"/>
              <a:t>muutos</a:t>
            </a:r>
            <a:r>
              <a:rPr lang="fi-FI" i="0" dirty="0"/>
              <a:t>, ei maan- ja merenkäyttö. Maankäytön muutoksella tarkoitetaan jonkin maankäytön muuttumista pysyvästi toiseen maankäyttöluokkaan, esimerkiksi metsien raivaamista pelloiksi. Maan- ja merenkäyttö sisältyy organismien suoraan hyödyntämiseen, esimerkiksi eläinperäisen ja kasvisperäisen ravinnon kasvatuksen tai metsien hakkuiden kautta.</a:t>
            </a:r>
          </a:p>
          <a:p>
            <a:pPr marL="171450" indent="-171450">
              <a:buFont typeface="Arial" panose="020B0604020202020204" pitchFamily="34" charset="0"/>
              <a:buChar char="•"/>
            </a:pPr>
            <a:r>
              <a:rPr lang="fi-FI" i="0" dirty="0"/>
              <a:t>Ilmastonmuutoksen merkityksen luontokadon ajurina on ennustettu kasvavan entisestään, sillä lajien sopeutuminen on hitaampaa kuin lämpenemisestä seuraavat ympäristönmuutokset.</a:t>
            </a:r>
          </a:p>
          <a:p>
            <a:pPr marL="0" indent="0">
              <a:buFont typeface="Arial" panose="020B0604020202020204" pitchFamily="34" charset="0"/>
              <a:buNone/>
            </a:pPr>
            <a:r>
              <a:rPr lang="fi-FI" i="0" dirty="0"/>
              <a:t>Lähde: </a:t>
            </a:r>
            <a:r>
              <a:rPr lang="fi-FI" dirty="0"/>
              <a:t>Suomen kansallinen luontopaneeli ja Ympäristötiedon foorumi 2019</a:t>
            </a:r>
          </a:p>
          <a:p>
            <a:endParaRPr lang="fi-FI" dirty="0"/>
          </a:p>
        </p:txBody>
      </p:sp>
      <p:sp>
        <p:nvSpPr>
          <p:cNvPr id="4" name="Slide Number Placeholder 3"/>
          <p:cNvSpPr>
            <a:spLocks noGrp="1"/>
          </p:cNvSpPr>
          <p:nvPr>
            <p:ph type="sldNum" sz="quarter" idx="5"/>
          </p:nvPr>
        </p:nvSpPr>
        <p:spPr/>
        <p:txBody>
          <a:bodyPr/>
          <a:lstStyle/>
          <a:p>
            <a:fld id="{117DA67C-5201-BB44-9041-FA521B0921E3}" type="slidenum">
              <a:rPr lang="fi-FI" smtClean="0"/>
              <a:t>5</a:t>
            </a:fld>
            <a:endParaRPr lang="fi-FI"/>
          </a:p>
        </p:txBody>
      </p:sp>
    </p:spTree>
    <p:extLst>
      <p:ext uri="{BB962C8B-B14F-4D97-AF65-F5344CB8AC3E}">
        <p14:creationId xmlns:p14="http://schemas.microsoft.com/office/powerpoint/2010/main" val="4084387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117DA67C-5201-BB44-9041-FA521B0921E3}" type="slidenum">
              <a:rPr lang="fi-FI" smtClean="0"/>
              <a:t>6</a:t>
            </a:fld>
            <a:endParaRPr lang="fi-FI"/>
          </a:p>
        </p:txBody>
      </p:sp>
    </p:spTree>
    <p:extLst>
      <p:ext uri="{BB962C8B-B14F-4D97-AF65-F5344CB8AC3E}">
        <p14:creationId xmlns:p14="http://schemas.microsoft.com/office/powerpoint/2010/main" val="2683805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i-FI" dirty="0"/>
              <a:t>Monimuotoisuudessa tarkastellaan paitsi lajien määrää niin myös niiden sisäistä ja välistä geneettistä vaihtelua sekä ekosysteemien monimuotoisuutta. Ekosysteemitason tarkastelussa huomioidaan biologisen monimuotoisuuden ja elottoman luonnon vuorovaikutukset.</a:t>
            </a:r>
          </a:p>
          <a:p>
            <a:pPr marL="171450" indent="-171450">
              <a:buFont typeface="Arial" panose="020B0604020202020204" pitchFamily="34" charset="0"/>
              <a:buChar char="•"/>
            </a:pPr>
            <a:r>
              <a:rPr lang="fi-FI" dirty="0"/>
              <a:t>Harvinaisten metsäluontotyyppien ja -lajien menetys pienentäisi metsäluonnon monimuotoisuutta pysyvästi. Ihmisen käsittelemissä talousmetsissä kasvuolosuhteet ja siten lajisto ovat yhtenäisempiä kuin luonnontilaisissa metsissä eivätkä vanhojen metsien rakennepiirteet ehdi palautua, jos metsien kiertoaika on liian lyhyt. Hoidetuissa talousmetsissä on eliöille vähemmän ravintoa, pesäpaikkoja ja suojaa.</a:t>
            </a:r>
          </a:p>
          <a:p>
            <a:pPr marL="0" indent="0">
              <a:buFont typeface="Arial" panose="020B0604020202020204" pitchFamily="34" charset="0"/>
              <a:buNone/>
            </a:pPr>
            <a:r>
              <a:rPr lang="fi-FI" b="1" dirty="0"/>
              <a:t>Monimuotoisuuden suojelu</a:t>
            </a:r>
          </a:p>
          <a:p>
            <a:pPr marL="171450" indent="-171450">
              <a:buFont typeface="Arial" panose="020B0604020202020204" pitchFamily="34" charset="0"/>
              <a:buChar char="•"/>
            </a:pPr>
            <a:r>
              <a:rPr lang="fi-FI" dirty="0"/>
              <a:t>Suojeluverkosto on pirstaloitunut, toisin sanoen suojelualueiden välissä on talousmetsää ja ihmisen rakentamia alueita. Ihmisen käytössä olevien alueiden ekologinen tila vaikuttaa merkittävästi siihen, kuinka hyvin eliöt pääsevät siirtymään elinalueiden välillä esimerkiksi ravinnon perässä, minkä vuoksi esimerkiksi ekologiset käytävät ovat keskeisiä monimuotoisuuden tukemisessa.</a:t>
            </a:r>
          </a:p>
          <a:p>
            <a:pPr marL="171450" indent="-171450">
              <a:buFont typeface="Arial" panose="020B0604020202020204" pitchFamily="34" charset="0"/>
              <a:buChar char="•"/>
            </a:pPr>
            <a:r>
              <a:rPr lang="fi-FI" dirty="0"/>
              <a:t>Metsiköiden suojeluun asettamisessa on syytä huomioida niiden täydentävyys, joka tarkoittaa niiden poikkeavuutta suhteessa valmiiksi suojelun piirissä oleviin metsiin. Täydentävyys lisää suojelun turvaamien lajien ja metsäluontotyyppien määrää.</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dirty="0"/>
              <a:t>Lähteet: IBC-</a:t>
            </a:r>
            <a:r>
              <a:rPr lang="fi-FI" dirty="0" err="1"/>
              <a:t>Carbon</a:t>
            </a:r>
            <a:r>
              <a:rPr lang="fi-FI" dirty="0"/>
              <a:t> -hanke, Forsius ym. 2023</a:t>
            </a:r>
          </a:p>
          <a:p>
            <a:pPr marL="0" indent="0">
              <a:buFont typeface="Arial" panose="020B0604020202020204" pitchFamily="34" charset="0"/>
              <a:buNone/>
            </a:pPr>
            <a:endParaRPr lang="fi-FI" dirty="0"/>
          </a:p>
        </p:txBody>
      </p:sp>
      <p:sp>
        <p:nvSpPr>
          <p:cNvPr id="4" name="Slide Number Placeholder 3"/>
          <p:cNvSpPr>
            <a:spLocks noGrp="1"/>
          </p:cNvSpPr>
          <p:nvPr>
            <p:ph type="sldNum" sz="quarter" idx="5"/>
          </p:nvPr>
        </p:nvSpPr>
        <p:spPr/>
        <p:txBody>
          <a:bodyPr/>
          <a:lstStyle/>
          <a:p>
            <a:fld id="{117DA67C-5201-BB44-9041-FA521B0921E3}" type="slidenum">
              <a:rPr lang="fi-FI" smtClean="0"/>
              <a:t>7</a:t>
            </a:fld>
            <a:endParaRPr lang="fi-FI"/>
          </a:p>
        </p:txBody>
      </p:sp>
    </p:spTree>
    <p:extLst>
      <p:ext uri="{BB962C8B-B14F-4D97-AF65-F5344CB8AC3E}">
        <p14:creationId xmlns:p14="http://schemas.microsoft.com/office/powerpoint/2010/main" val="924930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t>Nämä toimenpidesuositukset Suomen luontopaneeli on laatinut </a:t>
            </a:r>
            <a:r>
              <a:rPr lang="fi-FI" dirty="0" err="1"/>
              <a:t>IPBES:n</a:t>
            </a:r>
            <a:r>
              <a:rPr lang="fi-FI" dirty="0"/>
              <a:t> vuoden 2019 raporttiin peilaten.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t>Yksi raportin ydinviesteistä oli, että meidän on tavoiteltava järjestelmätason muutoksia yhteiskunnissa, sillä asteittaiset kestävyystoimenpiteet eivät ole olleet vaikuttavia. Esimerkiksi verotusta tulisi muuttaa siten, että luonnonvarojen kulutusta lisäävästä ja ympäristöä pilaavasta toiminnasta olisi maksettava enemmän veroa, ja toisaalta esimerkiksi kiertotaloutta voitaisiin tukea verotuksen keinoin.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t>Viljelysmaiden palauttaminen niiden luonnontilaisiksi ympäristöiksi ei pääsääntöisesti ole tarkoituksenmukaista ruokaturvan näkökulmasta, mutta osa käytöstä poistetuista pelloista voidaan ennallistaa metsiksi tai kosteikoiksi.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t>Ekosysteemitilinpito = organisaation tyypillisessä talouskirjanpidossa huomioidaan haitalliset luontovaikutukset</a:t>
            </a:r>
          </a:p>
        </p:txBody>
      </p:sp>
      <p:sp>
        <p:nvSpPr>
          <p:cNvPr id="4" name="Slide Number Placeholder 3"/>
          <p:cNvSpPr>
            <a:spLocks noGrp="1"/>
          </p:cNvSpPr>
          <p:nvPr>
            <p:ph type="sldNum" sz="quarter" idx="5"/>
          </p:nvPr>
        </p:nvSpPr>
        <p:spPr/>
        <p:txBody>
          <a:bodyPr/>
          <a:lstStyle/>
          <a:p>
            <a:fld id="{117DA67C-5201-BB44-9041-FA521B0921E3}" type="slidenum">
              <a:rPr lang="fi-FI" smtClean="0"/>
              <a:t>12</a:t>
            </a:fld>
            <a:endParaRPr lang="fi-FI"/>
          </a:p>
        </p:txBody>
      </p:sp>
    </p:spTree>
    <p:extLst>
      <p:ext uri="{BB962C8B-B14F-4D97-AF65-F5344CB8AC3E}">
        <p14:creationId xmlns:p14="http://schemas.microsoft.com/office/powerpoint/2010/main" val="3593931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t>Metso-ohjelmaa rahoittamalla voidaan edistää myös metsien hiilensidontaa</a:t>
            </a:r>
          </a:p>
          <a:p>
            <a:endParaRPr lang="fi-FI" dirty="0"/>
          </a:p>
        </p:txBody>
      </p:sp>
      <p:sp>
        <p:nvSpPr>
          <p:cNvPr id="4" name="Slide Number Placeholder 3"/>
          <p:cNvSpPr>
            <a:spLocks noGrp="1"/>
          </p:cNvSpPr>
          <p:nvPr>
            <p:ph type="sldNum" sz="quarter" idx="5"/>
          </p:nvPr>
        </p:nvSpPr>
        <p:spPr/>
        <p:txBody>
          <a:bodyPr/>
          <a:lstStyle/>
          <a:p>
            <a:fld id="{117DA67C-5201-BB44-9041-FA521B0921E3}" type="slidenum">
              <a:rPr lang="fi-FI" smtClean="0"/>
              <a:t>13</a:t>
            </a:fld>
            <a:endParaRPr lang="fi-FI"/>
          </a:p>
        </p:txBody>
      </p:sp>
    </p:spTree>
    <p:extLst>
      <p:ext uri="{BB962C8B-B14F-4D97-AF65-F5344CB8AC3E}">
        <p14:creationId xmlns:p14="http://schemas.microsoft.com/office/powerpoint/2010/main" val="4227038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dirty="0"/>
              <a:t>Pelkkä valtion raha ei riitä luonnonsuojelun toteuttamiseen riittävässä mittakaavassa. Yksityistä rahaa luonnonsuojelun piiriin voitaisiin tuoda mm. ekologisella kompensaatiolla, jonka käyttö mahdollistettiin luonnonsuojelulain uudistuksen yhteydessä kesäkuussa 2023.</a:t>
            </a:r>
          </a:p>
          <a:p>
            <a:pPr marL="171450" indent="-171450">
              <a:buFont typeface="Arial" panose="020B0604020202020204" pitchFamily="34" charset="0"/>
              <a:buChar char="•"/>
            </a:pPr>
            <a:r>
              <a:rPr lang="fi-FI" dirty="0"/>
              <a:t>IBC-</a:t>
            </a:r>
            <a:r>
              <a:rPr lang="fi-FI" dirty="0" err="1"/>
              <a:t>Carbon</a:t>
            </a:r>
            <a:r>
              <a:rPr lang="fi-FI" dirty="0"/>
              <a:t> –hankkeen suosituksia:</a:t>
            </a:r>
          </a:p>
          <a:p>
            <a:pPr marL="628650" lvl="1" indent="-171450">
              <a:buFont typeface="Arial" panose="020B0604020202020204" pitchFamily="34" charset="0"/>
              <a:buChar char="•"/>
            </a:pPr>
            <a:r>
              <a:rPr lang="fi-FI" dirty="0"/>
              <a:t>Metsänomistajille tulee jakaa enemmän tietoa talousmetsien luonnonhoidosta, vaihtoehtoisista metsänkäsittelytavoista ja metsäsertifikaattien hyödyistä.</a:t>
            </a:r>
          </a:p>
          <a:p>
            <a:pPr marL="628650" lvl="1" indent="-171450">
              <a:buFont typeface="Arial" panose="020B0604020202020204" pitchFamily="34" charset="0"/>
              <a:buChar char="•"/>
            </a:pPr>
            <a:r>
              <a:rPr lang="fi-FI" dirty="0"/>
              <a:t>Kaikkia sertifiointijärjestelmiä tulisi kehittää ekologisesti vaikuttavammiksi.</a:t>
            </a:r>
          </a:p>
          <a:p>
            <a:pPr marL="628650" lvl="1" indent="-171450">
              <a:buFont typeface="Arial" panose="020B0604020202020204" pitchFamily="34" charset="0"/>
              <a:buChar char="•"/>
            </a:pPr>
            <a:r>
              <a:rPr lang="fi-FI" dirty="0"/>
              <a:t>Metso-ohjelmasta tulee tehdä pysyvä osa suomalaista metsätaloutta ja sitä olisi syytä laajentaa muihinkin kuin metsäluontotyyppeihin.</a:t>
            </a:r>
          </a:p>
        </p:txBody>
      </p:sp>
      <p:sp>
        <p:nvSpPr>
          <p:cNvPr id="4" name="Slide Number Placeholder 3"/>
          <p:cNvSpPr>
            <a:spLocks noGrp="1"/>
          </p:cNvSpPr>
          <p:nvPr>
            <p:ph type="sldNum" sz="quarter" idx="5"/>
          </p:nvPr>
        </p:nvSpPr>
        <p:spPr/>
        <p:txBody>
          <a:bodyPr/>
          <a:lstStyle/>
          <a:p>
            <a:fld id="{117DA67C-5201-BB44-9041-FA521B0921E3}" type="slidenum">
              <a:rPr lang="fi-FI" smtClean="0"/>
              <a:t>14</a:t>
            </a:fld>
            <a:endParaRPr lang="fi-FI"/>
          </a:p>
        </p:txBody>
      </p:sp>
    </p:spTree>
    <p:extLst>
      <p:ext uri="{BB962C8B-B14F-4D97-AF65-F5344CB8AC3E}">
        <p14:creationId xmlns:p14="http://schemas.microsoft.com/office/powerpoint/2010/main" val="2188584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5.png"/><Relationship Id="rId1" Type="http://schemas.openxmlformats.org/officeDocument/2006/relationships/slideMaster" Target="../slideMasters/slideMaster1.xml"/><Relationship Id="rId4" Type="http://schemas.openxmlformats.org/officeDocument/2006/relationships/image" Target="../media/image16.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hyperlink" Target="https://mmm.fi/maankayttosektorin-ilmastosuunnitelma" TargetMode="External"/><Relationship Id="rId5" Type="http://schemas.openxmlformats.org/officeDocument/2006/relationships/image" Target="../media/image10.jpeg"/><Relationship Id="rId4"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Master" Target="../slideMasters/slideMaster1.xml"/><Relationship Id="rId4" Type="http://schemas.openxmlformats.org/officeDocument/2006/relationships/image" Target="../media/image12.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7202"/>
            <a:ext cx="9520686" cy="1325563"/>
          </a:xfrm>
          <a:prstGeom prst="rect">
            <a:avLst/>
          </a:prstGeom>
        </p:spPr>
        <p:txBody>
          <a:bodyPr/>
          <a:lstStyle>
            <a:lvl1pPr algn="ctr">
              <a:defRPr sz="7400" b="1" i="0" baseline="0">
                <a:solidFill>
                  <a:schemeClr val="tx1"/>
                </a:solidFill>
              </a:defRPr>
            </a:lvl1pPr>
          </a:lstStyle>
          <a:p>
            <a:r>
              <a:rPr lang="en-US" dirty="0"/>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04301"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597091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pic>
        <p:nvPicPr>
          <p:cNvPr id="8" name="Picture 7" descr="A close up of a sign&#10;&#10;Description automatically generated">
            <a:extLst>
              <a:ext uri="{FF2B5EF4-FFF2-40B4-BE49-F238E27FC236}">
                <a16:creationId xmlns:a16="http://schemas.microsoft.com/office/drawing/2014/main" id="{A713033C-B1CA-7A21-AF73-7F47C49B053C}"/>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529763" y="4988045"/>
            <a:ext cx="3132473" cy="606285"/>
          </a:xfrm>
          <a:prstGeom prst="rect">
            <a:avLst/>
          </a:prstGeom>
        </p:spPr>
      </p:pic>
    </p:spTree>
    <p:extLst>
      <p:ext uri="{BB962C8B-B14F-4D97-AF65-F5344CB8AC3E}">
        <p14:creationId xmlns:p14="http://schemas.microsoft.com/office/powerpoint/2010/main" val="379820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dia 2, ei alaotsikkoa">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03054" y="1819469"/>
            <a:ext cx="10525346" cy="3937000"/>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Otsikko 1"/>
          <p:cNvSpPr>
            <a:spLocks noGrp="1"/>
          </p:cNvSpPr>
          <p:nvPr>
            <p:ph type="ctrTitle"/>
          </p:nvPr>
        </p:nvSpPr>
        <p:spPr>
          <a:xfrm>
            <a:off x="803055" y="757022"/>
            <a:ext cx="10525316" cy="792088"/>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D69881B7-1C4E-FBEB-6FCC-41D24FCCF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FD8D29C7-C1A8-71FA-87BD-E1EA153B47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390578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sikko ja bullet-lista">
    <p:spTree>
      <p:nvGrpSpPr>
        <p:cNvPr id="1" name=""/>
        <p:cNvGrpSpPr/>
        <p:nvPr/>
      </p:nvGrpSpPr>
      <p:grpSpPr>
        <a:xfrm>
          <a:off x="0" y="0"/>
          <a:ext cx="0" cy="0"/>
          <a:chOff x="0" y="0"/>
          <a:chExt cx="0" cy="0"/>
        </a:xfrm>
      </p:grpSpPr>
      <p:sp>
        <p:nvSpPr>
          <p:cNvPr id="8" name="Tekstin paikkamerkki 2"/>
          <p:cNvSpPr>
            <a:spLocks noGrp="1"/>
          </p:cNvSpPr>
          <p:nvPr>
            <p:ph idx="1"/>
          </p:nvPr>
        </p:nvSpPr>
        <p:spPr bwMode="auto">
          <a:xfrm>
            <a:off x="803054" y="1819469"/>
            <a:ext cx="10512646" cy="3861565"/>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buNone/>
              <a:defRPr sz="2200">
                <a:solidFill>
                  <a:schemeClr val="tx2"/>
                </a:solidFill>
              </a:defRPr>
            </a:lvl1pPr>
            <a:lvl2pP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a:defRPr sz="1400">
                <a:solidFill>
                  <a:schemeClr val="tx2"/>
                </a:solidFill>
              </a:defRPr>
            </a:lvl5pPr>
          </a:lstStyle>
          <a:p>
            <a:pPr lvl="0"/>
            <a:endParaRPr lang="fi-FI" dirty="0"/>
          </a:p>
        </p:txBody>
      </p:sp>
      <p:sp>
        <p:nvSpPr>
          <p:cNvPr id="13" name="Otsikko 1">
            <a:extLst>
              <a:ext uri="{FF2B5EF4-FFF2-40B4-BE49-F238E27FC236}">
                <a16:creationId xmlns:a16="http://schemas.microsoft.com/office/drawing/2014/main" id="{A816A9B5-5722-4444-8409-AD6530953DB1}"/>
              </a:ext>
            </a:extLst>
          </p:cNvPr>
          <p:cNvSpPr>
            <a:spLocks noGrp="1"/>
          </p:cNvSpPr>
          <p:nvPr>
            <p:ph type="ctrTitle"/>
          </p:nvPr>
        </p:nvSpPr>
        <p:spPr>
          <a:xfrm>
            <a:off x="803055" y="759921"/>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4" name="Päivämäärän paikkamerkki 3">
            <a:extLst>
              <a:ext uri="{FF2B5EF4-FFF2-40B4-BE49-F238E27FC236}">
                <a16:creationId xmlns:a16="http://schemas.microsoft.com/office/drawing/2014/main" id="{AB9D5E66-12AA-D144-A1C7-B039E5725D99}"/>
              </a:ext>
            </a:extLst>
          </p:cNvPr>
          <p:cNvSpPr>
            <a:spLocks noGrp="1"/>
          </p:cNvSpPr>
          <p:nvPr>
            <p:ph type="dt" sz="half" idx="2"/>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5" name="Alatunnisteen paikkamerkki 4">
            <a:extLst>
              <a:ext uri="{FF2B5EF4-FFF2-40B4-BE49-F238E27FC236}">
                <a16:creationId xmlns:a16="http://schemas.microsoft.com/office/drawing/2014/main" id="{B5915956-69E9-1F44-94B4-13F0249DAE00}"/>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9DA8E244-1A35-AEE5-3878-D914F9D99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9E132E4C-79D9-96D1-8BF1-76415B47B48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2878553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6179410" y="1810139"/>
            <a:ext cx="5123590" cy="4098024"/>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7" name="Sisällön paikkamerkki 2"/>
          <p:cNvSpPr>
            <a:spLocks noGrp="1"/>
          </p:cNvSpPr>
          <p:nvPr>
            <p:ph sz="half" idx="1"/>
          </p:nvPr>
        </p:nvSpPr>
        <p:spPr>
          <a:xfrm>
            <a:off x="803055" y="1810139"/>
            <a:ext cx="5092659" cy="4098024"/>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en-US" dirty="0"/>
              <a:t>Click to edit Master title style</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F74C833A-2CE6-7476-1894-5222DC59560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A49BBB29-B930-C3E6-D1BA-5158880ABD0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3827232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Kolme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4354624" y="2448703"/>
            <a:ext cx="3396805"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7" name="Sisällön paikkamerkki 2"/>
          <p:cNvSpPr>
            <a:spLocks noGrp="1"/>
          </p:cNvSpPr>
          <p:nvPr>
            <p:ph sz="half" idx="1"/>
          </p:nvPr>
        </p:nvSpPr>
        <p:spPr>
          <a:xfrm>
            <a:off x="803055" y="2448703"/>
            <a:ext cx="3396805" cy="3459460"/>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Alaotsikko 2">
            <a:extLst>
              <a:ext uri="{FF2B5EF4-FFF2-40B4-BE49-F238E27FC236}">
                <a16:creationId xmlns:a16="http://schemas.microsoft.com/office/drawing/2014/main" id="{D3B85546-B3F2-7241-A601-16265374137C}"/>
              </a:ext>
            </a:extLst>
          </p:cNvPr>
          <p:cNvSpPr>
            <a:spLocks noGrp="1"/>
          </p:cNvSpPr>
          <p:nvPr>
            <p:ph type="subTitle" idx="13"/>
          </p:nvPr>
        </p:nvSpPr>
        <p:spPr>
          <a:xfrm>
            <a:off x="803055" y="1558495"/>
            <a:ext cx="104999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en-US" dirty="0"/>
              <a:t>Click to edit Master title style</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a:t>OVI – Uutta osaamista ja liiketoimintaa vihreän siirtymän tueksi</a:t>
            </a:r>
          </a:p>
        </p:txBody>
      </p:sp>
      <p:sp>
        <p:nvSpPr>
          <p:cNvPr id="3" name="Sisällön paikkamerkki 3">
            <a:extLst>
              <a:ext uri="{FF2B5EF4-FFF2-40B4-BE49-F238E27FC236}">
                <a16:creationId xmlns:a16="http://schemas.microsoft.com/office/drawing/2014/main" id="{F0A1FFA9-830A-57BB-C77A-E0E559B5A003}"/>
              </a:ext>
            </a:extLst>
          </p:cNvPr>
          <p:cNvSpPr>
            <a:spLocks noGrp="1"/>
          </p:cNvSpPr>
          <p:nvPr>
            <p:ph sz="half" idx="15"/>
          </p:nvPr>
        </p:nvSpPr>
        <p:spPr>
          <a:xfrm>
            <a:off x="7906195" y="2448703"/>
            <a:ext cx="3396805"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pic>
        <p:nvPicPr>
          <p:cNvPr id="4" name="Picture 3" descr="A blue and green text on a black background&#10;&#10;Description automatically generated">
            <a:extLst>
              <a:ext uri="{FF2B5EF4-FFF2-40B4-BE49-F238E27FC236}">
                <a16:creationId xmlns:a16="http://schemas.microsoft.com/office/drawing/2014/main" id="{22399582-2886-85C3-C7CA-14B213F6B6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5" name="Picture 4" descr="A close up of a sign&#10;&#10;Description automatically generated">
            <a:extLst>
              <a:ext uri="{FF2B5EF4-FFF2-40B4-BE49-F238E27FC236}">
                <a16:creationId xmlns:a16="http://schemas.microsoft.com/office/drawing/2014/main" id="{5B2B3067-460B-8237-273C-8FD46EE815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2571795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Nostot sininen-vihreä">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11" name="Footer Placeholder 2">
            <a:extLst>
              <a:ext uri="{FF2B5EF4-FFF2-40B4-BE49-F238E27FC236}">
                <a16:creationId xmlns:a16="http://schemas.microsoft.com/office/drawing/2014/main" id="{9B7FBCDA-5D86-F3E3-5B97-70D4098A5508}"/>
              </a:ext>
            </a:extLst>
          </p:cNvPr>
          <p:cNvSpPr>
            <a:spLocks noGrp="1"/>
          </p:cNvSpPr>
          <p:nvPr>
            <p:ph type="ftr" sz="quarter" idx="10"/>
          </p:nvPr>
        </p:nvSpPr>
        <p:spPr>
          <a:xfrm>
            <a:off x="2339016" y="6237312"/>
            <a:ext cx="5570240" cy="404664"/>
          </a:xfrm>
        </p:spPr>
        <p:txBody>
          <a:bodyPr/>
          <a:lstStyle>
            <a:lvl1pPr>
              <a:defRPr>
                <a:solidFill>
                  <a:schemeClr val="bg1"/>
                </a:solidFill>
              </a:defRPr>
            </a:lvl1pPr>
          </a:lstStyle>
          <a:p>
            <a:r>
              <a:rPr lang="fi-FI"/>
              <a:t>OVI – Uutta osaamista ja liiketoimintaa vihreän siirtymän tueksi</a:t>
            </a:r>
            <a:endParaRPr lang="fi-FI" dirty="0"/>
          </a:p>
        </p:txBody>
      </p:sp>
      <p:sp>
        <p:nvSpPr>
          <p:cNvPr id="12" name="Date Placeholder 3">
            <a:extLst>
              <a:ext uri="{FF2B5EF4-FFF2-40B4-BE49-F238E27FC236}">
                <a16:creationId xmlns:a16="http://schemas.microsoft.com/office/drawing/2014/main" id="{3FD83205-B868-8714-3181-6772150C1D40}"/>
              </a:ext>
            </a:extLst>
          </p:cNvPr>
          <p:cNvSpPr>
            <a:spLocks noGrp="1"/>
          </p:cNvSpPr>
          <p:nvPr>
            <p:ph type="dt" sz="half" idx="11"/>
          </p:nvPr>
        </p:nvSpPr>
        <p:spPr>
          <a:xfrm>
            <a:off x="793958" y="6237312"/>
            <a:ext cx="1453952" cy="404664"/>
          </a:xfrm>
        </p:spPr>
        <p:txBody>
          <a:bodyPr/>
          <a:lstStyle/>
          <a:p>
            <a:endParaRPr lang="fi-FI" dirty="0"/>
          </a:p>
        </p:txBody>
      </p:sp>
      <p:pic>
        <p:nvPicPr>
          <p:cNvPr id="25" name="Picture 24" descr="A black and white sign with white text&#10;&#10;Description automatically generated">
            <a:extLst>
              <a:ext uri="{FF2B5EF4-FFF2-40B4-BE49-F238E27FC236}">
                <a16:creationId xmlns:a16="http://schemas.microsoft.com/office/drawing/2014/main" id="{625267AD-6364-3708-F8B7-21D109A3FD7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4440" y="5857587"/>
            <a:ext cx="1418929" cy="759450"/>
          </a:xfrm>
          <a:prstGeom prst="rect">
            <a:avLst/>
          </a:prstGeom>
        </p:spPr>
      </p:pic>
      <p:sp>
        <p:nvSpPr>
          <p:cNvPr id="26" name="Text Placeholder 5">
            <a:extLst>
              <a:ext uri="{FF2B5EF4-FFF2-40B4-BE49-F238E27FC236}">
                <a16:creationId xmlns:a16="http://schemas.microsoft.com/office/drawing/2014/main" id="{0D89D5F2-A025-6BA2-3C94-7C70288CFA18}"/>
              </a:ext>
            </a:extLst>
          </p:cNvPr>
          <p:cNvSpPr>
            <a:spLocks noGrp="1"/>
          </p:cNvSpPr>
          <p:nvPr>
            <p:ph type="body" sz="quarter" idx="12"/>
          </p:nvPr>
        </p:nvSpPr>
        <p:spPr>
          <a:xfrm>
            <a:off x="803055" y="2511011"/>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7" name="Text Placeholder 5">
            <a:extLst>
              <a:ext uri="{FF2B5EF4-FFF2-40B4-BE49-F238E27FC236}">
                <a16:creationId xmlns:a16="http://schemas.microsoft.com/office/drawing/2014/main" id="{62A66A20-2C67-2B52-C606-1D0F3DE64589}"/>
              </a:ext>
            </a:extLst>
          </p:cNvPr>
          <p:cNvSpPr>
            <a:spLocks noGrp="1"/>
          </p:cNvSpPr>
          <p:nvPr>
            <p:ph type="body" sz="quarter" idx="13"/>
          </p:nvPr>
        </p:nvSpPr>
        <p:spPr>
          <a:xfrm>
            <a:off x="3705232" y="2501242"/>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8" name="Text Placeholder 5">
            <a:extLst>
              <a:ext uri="{FF2B5EF4-FFF2-40B4-BE49-F238E27FC236}">
                <a16:creationId xmlns:a16="http://schemas.microsoft.com/office/drawing/2014/main" id="{D0C5F1F8-BCE7-D6CE-877B-61381F0466FF}"/>
              </a:ext>
            </a:extLst>
          </p:cNvPr>
          <p:cNvSpPr>
            <a:spLocks noGrp="1"/>
          </p:cNvSpPr>
          <p:nvPr>
            <p:ph type="body" sz="quarter" idx="14"/>
          </p:nvPr>
        </p:nvSpPr>
        <p:spPr>
          <a:xfrm>
            <a:off x="6607409" y="2511011"/>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9" name="Text Placeholder 5">
            <a:extLst>
              <a:ext uri="{FF2B5EF4-FFF2-40B4-BE49-F238E27FC236}">
                <a16:creationId xmlns:a16="http://schemas.microsoft.com/office/drawing/2014/main" id="{93F369DA-03D5-07A3-846A-A4906E307076}"/>
              </a:ext>
            </a:extLst>
          </p:cNvPr>
          <p:cNvSpPr>
            <a:spLocks noGrp="1"/>
          </p:cNvSpPr>
          <p:nvPr>
            <p:ph type="body" sz="quarter" idx="15"/>
          </p:nvPr>
        </p:nvSpPr>
        <p:spPr>
          <a:xfrm>
            <a:off x="803055" y="4262953"/>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0" name="Text Placeholder 5">
            <a:extLst>
              <a:ext uri="{FF2B5EF4-FFF2-40B4-BE49-F238E27FC236}">
                <a16:creationId xmlns:a16="http://schemas.microsoft.com/office/drawing/2014/main" id="{99F4F6A4-5B0A-D8D5-99DC-5E0DC6A5DA39}"/>
              </a:ext>
            </a:extLst>
          </p:cNvPr>
          <p:cNvSpPr>
            <a:spLocks noGrp="1"/>
          </p:cNvSpPr>
          <p:nvPr>
            <p:ph type="body" sz="quarter" idx="16"/>
          </p:nvPr>
        </p:nvSpPr>
        <p:spPr>
          <a:xfrm>
            <a:off x="3705232" y="4288383"/>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1" name="Text Placeholder 5">
            <a:extLst>
              <a:ext uri="{FF2B5EF4-FFF2-40B4-BE49-F238E27FC236}">
                <a16:creationId xmlns:a16="http://schemas.microsoft.com/office/drawing/2014/main" id="{F3FB4BF1-96D4-2036-096B-B8EFE5C18B51}"/>
              </a:ext>
            </a:extLst>
          </p:cNvPr>
          <p:cNvSpPr>
            <a:spLocks noGrp="1"/>
          </p:cNvSpPr>
          <p:nvPr>
            <p:ph type="body" sz="quarter" idx="17"/>
          </p:nvPr>
        </p:nvSpPr>
        <p:spPr>
          <a:xfrm>
            <a:off x="6607409" y="4290652"/>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2" name="Text Placeholder 5">
            <a:extLst>
              <a:ext uri="{FF2B5EF4-FFF2-40B4-BE49-F238E27FC236}">
                <a16:creationId xmlns:a16="http://schemas.microsoft.com/office/drawing/2014/main" id="{9DF7A5E3-7CA4-85C8-FB75-FFBF5202099D}"/>
              </a:ext>
            </a:extLst>
          </p:cNvPr>
          <p:cNvSpPr>
            <a:spLocks noGrp="1"/>
          </p:cNvSpPr>
          <p:nvPr>
            <p:ph type="body" sz="quarter" idx="18"/>
          </p:nvPr>
        </p:nvSpPr>
        <p:spPr>
          <a:xfrm>
            <a:off x="9306384" y="2524264"/>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3" name="Text Placeholder 5">
            <a:extLst>
              <a:ext uri="{FF2B5EF4-FFF2-40B4-BE49-F238E27FC236}">
                <a16:creationId xmlns:a16="http://schemas.microsoft.com/office/drawing/2014/main" id="{5C4AE856-8B75-3CDE-75E8-7F6B4AD5250D}"/>
              </a:ext>
            </a:extLst>
          </p:cNvPr>
          <p:cNvSpPr>
            <a:spLocks noGrp="1"/>
          </p:cNvSpPr>
          <p:nvPr>
            <p:ph type="body" sz="quarter" idx="19"/>
          </p:nvPr>
        </p:nvSpPr>
        <p:spPr>
          <a:xfrm>
            <a:off x="9306384" y="4216084"/>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4" name="Alaotsikko 2">
            <a:extLst>
              <a:ext uri="{FF2B5EF4-FFF2-40B4-BE49-F238E27FC236}">
                <a16:creationId xmlns:a16="http://schemas.microsoft.com/office/drawing/2014/main" id="{C1167AAD-FC70-86B0-8974-66F767AA0447}"/>
              </a:ext>
            </a:extLst>
          </p:cNvPr>
          <p:cNvSpPr txBox="1">
            <a:spLocks/>
          </p:cNvSpPr>
          <p:nvPr userDrawn="1"/>
        </p:nvSpPr>
        <p:spPr>
          <a:xfrm>
            <a:off x="803055" y="1538424"/>
            <a:ext cx="10512645" cy="648072"/>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dirty="0">
                <a:solidFill>
                  <a:schemeClr val="bg1"/>
                </a:solidFill>
              </a:rPr>
              <a:t>Click to edit Master subtitle style</a:t>
            </a:r>
            <a:endParaRPr lang="fi-FI" dirty="0">
              <a:solidFill>
                <a:schemeClr val="bg1"/>
              </a:solidFill>
            </a:endParaRPr>
          </a:p>
        </p:txBody>
      </p:sp>
      <p:sp>
        <p:nvSpPr>
          <p:cNvPr id="35" name="Otsikko 1">
            <a:extLst>
              <a:ext uri="{FF2B5EF4-FFF2-40B4-BE49-F238E27FC236}">
                <a16:creationId xmlns:a16="http://schemas.microsoft.com/office/drawing/2014/main" id="{A0A0D6BF-C85A-266E-61E4-08162383A30F}"/>
              </a:ext>
            </a:extLst>
          </p:cNvPr>
          <p:cNvSpPr txBox="1">
            <a:spLocks/>
          </p:cNvSpPr>
          <p:nvPr userDrawn="1"/>
        </p:nvSpPr>
        <p:spPr>
          <a:xfrm>
            <a:off x="803055" y="759921"/>
            <a:ext cx="10512645" cy="792090"/>
          </a:xfrm>
          <a:prstGeom prst="rect">
            <a:avLst/>
          </a:prstGeom>
        </p:spPr>
        <p:txBody>
          <a:bodyPr>
            <a:normAutofit/>
          </a:bodyPr>
          <a:lstStyle>
            <a:lvl1pPr algn="l" defTabSz="914400" rtl="0" eaLnBrk="1" latinLnBrk="0" hangingPunct="1">
              <a:lnSpc>
                <a:spcPct val="90000"/>
              </a:lnSpc>
              <a:spcBef>
                <a:spcPct val="0"/>
              </a:spcBef>
              <a:buNone/>
              <a:defRPr sz="5000" b="1" kern="1200">
                <a:solidFill>
                  <a:schemeClr val="tx2"/>
                </a:solidFill>
                <a:latin typeface="+mn-lt"/>
                <a:ea typeface="+mj-ea"/>
                <a:cs typeface="+mj-cs"/>
              </a:defRPr>
            </a:lvl1pPr>
          </a:lstStyle>
          <a:p>
            <a:r>
              <a:rPr lang="en-US" dirty="0">
                <a:solidFill>
                  <a:schemeClr val="bg1"/>
                </a:solidFill>
              </a:rPr>
              <a:t>Click to edit Master title style</a:t>
            </a:r>
            <a:endParaRPr lang="fi-FI" dirty="0">
              <a:solidFill>
                <a:schemeClr val="bg1"/>
              </a:solidFill>
            </a:endParaRPr>
          </a:p>
        </p:txBody>
      </p:sp>
    </p:spTree>
    <p:extLst>
      <p:ext uri="{BB962C8B-B14F-4D97-AF65-F5344CB8AC3E}">
        <p14:creationId xmlns:p14="http://schemas.microsoft.com/office/powerpoint/2010/main" val="2185512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uva/kaaviodia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5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5193" y="5630731"/>
            <a:ext cx="5391520" cy="683967"/>
          </a:xfrm>
          <a:prstGeom prst="rect">
            <a:avLst/>
          </a:prstGeom>
        </p:spPr>
      </p:pic>
      <p:pic>
        <p:nvPicPr>
          <p:cNvPr id="2" name="Picture 1" descr="A blue and green text on a black background&#10;&#10;Description automatically generated">
            <a:extLst>
              <a:ext uri="{FF2B5EF4-FFF2-40B4-BE49-F238E27FC236}">
                <a16:creationId xmlns:a16="http://schemas.microsoft.com/office/drawing/2014/main" id="{3148F614-26D5-D10C-3CED-4A44AC3E1B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00239" y="1586108"/>
            <a:ext cx="5391519" cy="288568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E407DBF6-52FD-6CE4-6380-2749C00FB60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9708" t="32553" r="12122" b="34073"/>
          <a:stretch/>
        </p:blipFill>
        <p:spPr>
          <a:xfrm>
            <a:off x="7568992" y="5558950"/>
            <a:ext cx="3445765" cy="827528"/>
          </a:xfrm>
          <a:prstGeom prst="rect">
            <a:avLst/>
          </a:prstGeom>
        </p:spPr>
      </p:pic>
    </p:spTree>
    <p:extLst>
      <p:ext uri="{BB962C8B-B14F-4D97-AF65-F5344CB8AC3E}">
        <p14:creationId xmlns:p14="http://schemas.microsoft.com/office/powerpoint/2010/main" val="4079737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1_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tx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tx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0574"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708" t="32553" r="12122" b="34073"/>
          <a:stretch/>
        </p:blipFill>
        <p:spPr>
          <a:xfrm>
            <a:off x="286996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spTree>
    <p:extLst>
      <p:ext uri="{BB962C8B-B14F-4D97-AF65-F5344CB8AC3E}">
        <p14:creationId xmlns:p14="http://schemas.microsoft.com/office/powerpoint/2010/main" val="2070074960"/>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tsikkodia hankkeelle sinivihreä">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5532437"/>
            <a:ext cx="12192000" cy="1325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5" y="1029227"/>
            <a:ext cx="6160610" cy="1325563"/>
          </a:xfrm>
          <a:prstGeom prst="rect">
            <a:avLst/>
          </a:prstGeom>
        </p:spPr>
        <p:txBody>
          <a:bodyPr/>
          <a:lstStyle>
            <a:lvl1pPr algn="ctr">
              <a:defRPr sz="5400" b="1" i="0" baseline="0">
                <a:solidFill>
                  <a:schemeClr val="bg1"/>
                </a:solidFill>
              </a:defRPr>
            </a:lvl1pPr>
          </a:lstStyle>
          <a:p>
            <a:r>
              <a:rPr lang="en-US" dirty="0"/>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5" y="3374399"/>
            <a:ext cx="6160610"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fi-FI" dirty="0"/>
          </a:p>
        </p:txBody>
      </p:sp>
      <p:pic>
        <p:nvPicPr>
          <p:cNvPr id="9" name="Picture 3" descr="JAMK logo">
            <a:extLst>
              <a:ext uri="{FF2B5EF4-FFF2-40B4-BE49-F238E27FC236}">
                <a16:creationId xmlns:a16="http://schemas.microsoft.com/office/drawing/2014/main" id="{C1E15A88-7779-0C4E-9684-E5AA42180C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5500" y="5876956"/>
            <a:ext cx="1273047" cy="636524"/>
          </a:xfrm>
          <a:prstGeom prst="rect">
            <a:avLst/>
          </a:prstGeom>
        </p:spPr>
      </p:pic>
      <p:pic>
        <p:nvPicPr>
          <p:cNvPr id="3" name="Picture 2" descr="A blue and red text on a black background&#10;&#10;Description automatically generated">
            <a:extLst>
              <a:ext uri="{FF2B5EF4-FFF2-40B4-BE49-F238E27FC236}">
                <a16:creationId xmlns:a16="http://schemas.microsoft.com/office/drawing/2014/main" id="{B666B141-B6DC-8625-8ACB-8B54602E08BD}"/>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9801336" y="5948959"/>
            <a:ext cx="2050811" cy="492518"/>
          </a:xfrm>
          <a:prstGeom prst="rect">
            <a:avLst/>
          </a:prstGeom>
        </p:spPr>
      </p:pic>
      <p:pic>
        <p:nvPicPr>
          <p:cNvPr id="5" name="Picture 4" descr="A black and white sign with white text&#10;&#10;Description automatically generated">
            <a:extLst>
              <a:ext uri="{FF2B5EF4-FFF2-40B4-BE49-F238E27FC236}">
                <a16:creationId xmlns:a16="http://schemas.microsoft.com/office/drawing/2014/main" id="{B7BBFD35-E1EE-FF83-6B66-216C6415A80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987011" y="3672243"/>
            <a:ext cx="2865136" cy="1533499"/>
          </a:xfrm>
          <a:prstGeom prst="rect">
            <a:avLst/>
          </a:prstGeom>
        </p:spPr>
      </p:pic>
      <p:pic>
        <p:nvPicPr>
          <p:cNvPr id="4" name="Picture 3" descr="A close up of a sign&#10;&#10;Description automatically generated">
            <a:extLst>
              <a:ext uri="{FF2B5EF4-FFF2-40B4-BE49-F238E27FC236}">
                <a16:creationId xmlns:a16="http://schemas.microsoft.com/office/drawing/2014/main" id="{A7EE175A-E81F-2E7F-4DCB-1D78EAFE8B7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14028" y="5946975"/>
            <a:ext cx="3132473" cy="606285"/>
          </a:xfrm>
          <a:prstGeom prst="rect">
            <a:avLst/>
          </a:prstGeom>
        </p:spPr>
      </p:pic>
    </p:spTree>
    <p:extLst>
      <p:ext uri="{BB962C8B-B14F-4D97-AF65-F5344CB8AC3E}">
        <p14:creationId xmlns:p14="http://schemas.microsoft.com/office/powerpoint/2010/main" val="96556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Otsikkodia vihreät elementit">
    <p:bg>
      <p:bgPr>
        <a:solidFill>
          <a:schemeClr val="tx1"/>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en-US"/>
              <a:t>Click to edit Master title style</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149" y="6025261"/>
            <a:ext cx="3544951" cy="449712"/>
          </a:xfrm>
          <a:prstGeom prst="rect">
            <a:avLst/>
          </a:prstGeom>
        </p:spPr>
      </p:pic>
      <p:sp>
        <p:nvSpPr>
          <p:cNvPr id="7" name="Rectangle 6">
            <a:extLst>
              <a:ext uri="{FF2B5EF4-FFF2-40B4-BE49-F238E27FC236}">
                <a16:creationId xmlns:a16="http://schemas.microsoft.com/office/drawing/2014/main" id="{5C3FF2D0-0927-3B7D-2B18-5E4769B4A9B5}"/>
              </a:ext>
            </a:extLst>
          </p:cNvPr>
          <p:cNvSpPr/>
          <p:nvPr userDrawn="1"/>
        </p:nvSpPr>
        <p:spPr>
          <a:xfrm>
            <a:off x="7559748" y="1"/>
            <a:ext cx="4632251"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6" name="Picture 5" descr="A blue and green text on a black background&#10;&#10;Description automatically generated">
            <a:extLst>
              <a:ext uri="{FF2B5EF4-FFF2-40B4-BE49-F238E27FC236}">
                <a16:creationId xmlns:a16="http://schemas.microsoft.com/office/drawing/2014/main" id="{8898A4C9-8A54-93BD-7831-E246BF61E0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3397" y="2757106"/>
            <a:ext cx="3544951" cy="1897354"/>
          </a:xfrm>
          <a:prstGeom prst="rect">
            <a:avLst/>
          </a:prstGeom>
        </p:spPr>
      </p:pic>
      <p:pic>
        <p:nvPicPr>
          <p:cNvPr id="4" name="Picture 3" descr="A white and orange logo with black background&#10;&#10;Description automatically generated">
            <a:extLst>
              <a:ext uri="{FF2B5EF4-FFF2-40B4-BE49-F238E27FC236}">
                <a16:creationId xmlns:a16="http://schemas.microsoft.com/office/drawing/2014/main" id="{83E48698-B2F6-A9D0-35E7-B58A75413E6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22076" y="5441981"/>
            <a:ext cx="1336547" cy="1339221"/>
          </a:xfrm>
          <a:prstGeom prst="rect">
            <a:avLst/>
          </a:prstGeom>
        </p:spPr>
      </p:pic>
      <p:pic>
        <p:nvPicPr>
          <p:cNvPr id="2" name="Picture 1" descr="A close up of a sign&#10;&#10;Description automatically generated">
            <a:extLst>
              <a:ext uri="{FF2B5EF4-FFF2-40B4-BE49-F238E27FC236}">
                <a16:creationId xmlns:a16="http://schemas.microsoft.com/office/drawing/2014/main" id="{8E0064FA-AA78-5F88-9169-48EA4D9C11D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38547" y="5946975"/>
            <a:ext cx="3132473" cy="606285"/>
          </a:xfrm>
          <a:prstGeom prst="rect">
            <a:avLst/>
          </a:prstGeom>
        </p:spPr>
      </p:pic>
    </p:spTree>
    <p:extLst>
      <p:ext uri="{BB962C8B-B14F-4D97-AF65-F5344CB8AC3E}">
        <p14:creationId xmlns:p14="http://schemas.microsoft.com/office/powerpoint/2010/main" val="325732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Otsikkodia vihreät elementit vaaka">
    <p:bg>
      <p:bgPr>
        <a:solidFill>
          <a:schemeClr val="tx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C3FF2D0-0927-3B7D-2B18-5E4769B4A9B5}"/>
              </a:ext>
            </a:extLst>
          </p:cNvPr>
          <p:cNvSpPr/>
          <p:nvPr userDrawn="1"/>
        </p:nvSpPr>
        <p:spPr>
          <a:xfrm>
            <a:off x="0" y="0"/>
            <a:ext cx="12191999" cy="516742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8" y="1097081"/>
            <a:ext cx="6825229" cy="1325563"/>
          </a:xfrm>
          <a:prstGeom prst="rect">
            <a:avLst/>
          </a:prstGeom>
        </p:spPr>
        <p:txBody>
          <a:bodyPr/>
          <a:lstStyle>
            <a:lvl1pPr algn="l">
              <a:defRPr sz="5800" b="1" i="0" baseline="0">
                <a:solidFill>
                  <a:schemeClr val="tx1"/>
                </a:solidFill>
              </a:defRPr>
            </a:lvl1pPr>
          </a:lstStyle>
          <a:p>
            <a:r>
              <a:rPr lang="en-US" dirty="0"/>
              <a:t>Click to edit Master title style</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6825228" cy="648072"/>
          </a:xfrm>
          <a:prstGeom prst="rect">
            <a:avLst/>
          </a:prstGeom>
        </p:spPr>
        <p:txBody>
          <a:bodyPr>
            <a:normAutofit/>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fi-FI" dirty="0"/>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148" y="5789374"/>
            <a:ext cx="3544951" cy="449712"/>
          </a:xfrm>
          <a:prstGeom prst="rect">
            <a:avLst/>
          </a:prstGeom>
        </p:spPr>
      </p:pic>
      <p:pic>
        <p:nvPicPr>
          <p:cNvPr id="6" name="Picture 5" descr="A blue and green text on a black background&#10;&#10;Description automatically generated">
            <a:extLst>
              <a:ext uri="{FF2B5EF4-FFF2-40B4-BE49-F238E27FC236}">
                <a16:creationId xmlns:a16="http://schemas.microsoft.com/office/drawing/2014/main" id="{8898A4C9-8A54-93BD-7831-E246BF61E0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0760" y="525290"/>
            <a:ext cx="3544951" cy="1897354"/>
          </a:xfrm>
          <a:prstGeom prst="rect">
            <a:avLst/>
          </a:prstGeom>
        </p:spPr>
      </p:pic>
      <p:pic>
        <p:nvPicPr>
          <p:cNvPr id="2" name="Picture 1" descr="A white and orange logo with black background&#10;&#10;Description automatically generated">
            <a:extLst>
              <a:ext uri="{FF2B5EF4-FFF2-40B4-BE49-F238E27FC236}">
                <a16:creationId xmlns:a16="http://schemas.microsoft.com/office/drawing/2014/main" id="{657288B0-A40D-84D8-A720-D7E0487692F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05457" y="5344619"/>
            <a:ext cx="1336547" cy="1339221"/>
          </a:xfrm>
          <a:prstGeom prst="rect">
            <a:avLst/>
          </a:prstGeom>
        </p:spPr>
      </p:pic>
      <p:pic>
        <p:nvPicPr>
          <p:cNvPr id="3" name="Picture 2" descr="A close up of a sign&#10;&#10;Description automatically generated">
            <a:extLst>
              <a:ext uri="{FF2B5EF4-FFF2-40B4-BE49-F238E27FC236}">
                <a16:creationId xmlns:a16="http://schemas.microsoft.com/office/drawing/2014/main" id="{1995E065-4F8F-789D-8001-5C38A1682EF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7148" y="4507449"/>
            <a:ext cx="3132473" cy="606285"/>
          </a:xfrm>
          <a:prstGeom prst="rect">
            <a:avLst/>
          </a:prstGeom>
        </p:spPr>
      </p:pic>
    </p:spTree>
    <p:extLst>
      <p:ext uri="{BB962C8B-B14F-4D97-AF65-F5344CB8AC3E}">
        <p14:creationId xmlns:p14="http://schemas.microsoft.com/office/powerpoint/2010/main" val="2713449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oteuttajat ja kumppanit">
    <p:bg>
      <p:bgPr>
        <a:solidFill>
          <a:schemeClr val="bg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9EE14A13-5EB7-0947-9E1C-749F46F792FF}"/>
              </a:ext>
            </a:extLst>
          </p:cNvPr>
          <p:cNvSpPr>
            <a:spLocks noGrp="1"/>
          </p:cNvSpPr>
          <p:nvPr>
            <p:ph type="title" hasCustomPrompt="1"/>
          </p:nvPr>
        </p:nvSpPr>
        <p:spPr>
          <a:xfrm>
            <a:off x="877148" y="1097082"/>
            <a:ext cx="10375569" cy="657074"/>
          </a:xfrm>
          <a:prstGeom prst="rect">
            <a:avLst/>
          </a:prstGeom>
          <a:noFill/>
          <a:ln>
            <a:solidFill>
              <a:schemeClr val="accent3"/>
            </a:solidFill>
          </a:ln>
        </p:spPr>
        <p:txBody>
          <a:bodyPr/>
          <a:lstStyle>
            <a:lvl1pPr algn="ctr">
              <a:defRPr sz="4000" b="1" i="0" baseline="0">
                <a:solidFill>
                  <a:schemeClr val="tx1"/>
                </a:solidFill>
              </a:defRPr>
            </a:lvl1pPr>
          </a:lstStyle>
          <a:p>
            <a:r>
              <a:rPr lang="fi-FI" noProof="0" dirty="0"/>
              <a:t>Toteuttajat</a:t>
            </a:r>
          </a:p>
        </p:txBody>
      </p:sp>
      <p:sp>
        <p:nvSpPr>
          <p:cNvPr id="2" name="Title 1">
            <a:extLst>
              <a:ext uri="{FF2B5EF4-FFF2-40B4-BE49-F238E27FC236}">
                <a16:creationId xmlns:a16="http://schemas.microsoft.com/office/drawing/2014/main" id="{2EE9DB52-9574-D34D-118E-FAA45DCD0611}"/>
              </a:ext>
            </a:extLst>
          </p:cNvPr>
          <p:cNvSpPr txBox="1">
            <a:spLocks/>
          </p:cNvSpPr>
          <p:nvPr userDrawn="1"/>
        </p:nvSpPr>
        <p:spPr>
          <a:xfrm>
            <a:off x="908215" y="3292886"/>
            <a:ext cx="10375569" cy="657074"/>
          </a:xfrm>
          <a:prstGeom prst="rect">
            <a:avLst/>
          </a:prstGeom>
          <a:noFill/>
          <a:ln>
            <a:solidFill>
              <a:schemeClr val="accent3"/>
            </a:solidFill>
          </a:ln>
        </p:spPr>
        <p:txBody>
          <a:bodyPr/>
          <a:lstStyle>
            <a:lvl1pPr algn="ctr" defTabSz="914400" rtl="0" eaLnBrk="1" latinLnBrk="0" hangingPunct="1">
              <a:lnSpc>
                <a:spcPct val="90000"/>
              </a:lnSpc>
              <a:spcBef>
                <a:spcPct val="0"/>
              </a:spcBef>
              <a:buNone/>
              <a:defRPr sz="4000" b="1" i="0" kern="1200" baseline="0">
                <a:solidFill>
                  <a:schemeClr val="tx1"/>
                </a:solidFill>
                <a:latin typeface="+mj-lt"/>
                <a:ea typeface="+mj-ea"/>
                <a:cs typeface="+mj-cs"/>
              </a:defRPr>
            </a:lvl1pPr>
          </a:lstStyle>
          <a:p>
            <a:r>
              <a:rPr lang="fi-FI" b="1" noProof="0" dirty="0">
                <a:solidFill>
                  <a:schemeClr val="tx1"/>
                </a:solidFill>
              </a:rPr>
              <a:t>Yhteistyössä</a:t>
            </a:r>
          </a:p>
        </p:txBody>
      </p:sp>
      <p:pic>
        <p:nvPicPr>
          <p:cNvPr id="3" name="Picture 3" descr="JAMK logo">
            <a:extLst>
              <a:ext uri="{FF2B5EF4-FFF2-40B4-BE49-F238E27FC236}">
                <a16:creationId xmlns:a16="http://schemas.microsoft.com/office/drawing/2014/main" id="{2BC18D1A-1481-EF0C-C2FF-69C446F7F5D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28406" y="1936885"/>
            <a:ext cx="1273047" cy="636524"/>
          </a:xfrm>
          <a:prstGeom prst="rect">
            <a:avLst/>
          </a:prstGeom>
        </p:spPr>
      </p:pic>
      <p:pic>
        <p:nvPicPr>
          <p:cNvPr id="5" name="Picture 4" descr="A blue and red text on a black background&#10;&#10;Description automatically generated">
            <a:extLst>
              <a:ext uri="{FF2B5EF4-FFF2-40B4-BE49-F238E27FC236}">
                <a16:creationId xmlns:a16="http://schemas.microsoft.com/office/drawing/2014/main" id="{09AB791C-3587-7CB6-FACE-FB19AE22A4F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4935237" y="2573409"/>
            <a:ext cx="2321525" cy="557532"/>
          </a:xfrm>
          <a:prstGeom prst="rect">
            <a:avLst/>
          </a:prstGeom>
        </p:spPr>
      </p:pic>
      <p:pic>
        <p:nvPicPr>
          <p:cNvPr id="10" name="Picture 9" descr="A red text on a black background&#10;&#10;Description automatically generated">
            <a:extLst>
              <a:ext uri="{FF2B5EF4-FFF2-40B4-BE49-F238E27FC236}">
                <a16:creationId xmlns:a16="http://schemas.microsoft.com/office/drawing/2014/main" id="{164DC014-B340-05E1-6275-8C0165F3A75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273904" y="4446770"/>
            <a:ext cx="1322666" cy="657074"/>
          </a:xfrm>
          <a:prstGeom prst="rect">
            <a:avLst/>
          </a:prstGeom>
        </p:spPr>
      </p:pic>
      <p:pic>
        <p:nvPicPr>
          <p:cNvPr id="12" name="Picture 11" descr="A close up of a logo&#10;&#10;Description automatically generated">
            <a:extLst>
              <a:ext uri="{FF2B5EF4-FFF2-40B4-BE49-F238E27FC236}">
                <a16:creationId xmlns:a16="http://schemas.microsoft.com/office/drawing/2014/main" id="{7AB4E180-D8C6-F54B-AF87-DCA7E224AF0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917474" y="4469726"/>
            <a:ext cx="2114939" cy="618578"/>
          </a:xfrm>
          <a:prstGeom prst="rect">
            <a:avLst/>
          </a:prstGeom>
        </p:spPr>
      </p:pic>
      <p:sp>
        <p:nvSpPr>
          <p:cNvPr id="7" name="TextBox 6">
            <a:extLst>
              <a:ext uri="{FF2B5EF4-FFF2-40B4-BE49-F238E27FC236}">
                <a16:creationId xmlns:a16="http://schemas.microsoft.com/office/drawing/2014/main" id="{E078EB17-5E6D-060F-0E24-842CD45BB244}"/>
              </a:ext>
            </a:extLst>
          </p:cNvPr>
          <p:cNvSpPr txBox="1"/>
          <p:nvPr userDrawn="1"/>
        </p:nvSpPr>
        <p:spPr>
          <a:xfrm>
            <a:off x="454151" y="5425441"/>
            <a:ext cx="11283696" cy="116955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Hanke on osa maa- ja metsätalousministeriön keväällä 2020 käynnistämää maankäyttösektorin Hiilestä kiinni  toimenpidekokonaisuutta. Toimenpiteillä pyritään vähentämään maa- ja metsätalouden ja muun maankäytön kasvihuonekaasupäästöjä ja vahvistamaan hiilinieluja ja -varastoja. Tutustu </a:t>
            </a:r>
            <a:r>
              <a:rPr lang="fi-FI" sz="1400" i="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toimenpidekokonaisuuteen.</a:t>
            </a:r>
            <a:r>
              <a:rPr lang="fi-FI" sz="140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Maankäyttösektorin ilmastotoimenpidekokonaisuuden tavoitteena on tukea maataloustuottajia, metsänomistajia ja muita maankäytöstä päättäviä tahoja uusien ilmastokestävien toimintatapojen kehittämisessä ja käyttöönotossa. Tärkeässä roolissa tässä on uuden tiedon tuottaminen ja parhaiden käytäntöjen jalkauttaminen käytännön työhön. </a:t>
            </a:r>
            <a:endParaRPr lang="fi-FI" sz="1400" i="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descr="A close up of a sign&#10;&#10;Description automatically generated">
            <a:extLst>
              <a:ext uri="{FF2B5EF4-FFF2-40B4-BE49-F238E27FC236}">
                <a16:creationId xmlns:a16="http://schemas.microsoft.com/office/drawing/2014/main" id="{89C6A956-082B-0854-8E03-7ACA1C5A5F5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529762" y="297129"/>
            <a:ext cx="3132473" cy="606285"/>
          </a:xfrm>
          <a:prstGeom prst="rect">
            <a:avLst/>
          </a:prstGeom>
        </p:spPr>
      </p:pic>
    </p:spTree>
    <p:extLst>
      <p:ext uri="{BB962C8B-B14F-4D97-AF65-F5344CB8AC3E}">
        <p14:creationId xmlns:p14="http://schemas.microsoft.com/office/powerpoint/2010/main" val="178689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isältödia 1 vihreä, alaotsikko">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000" b="1" i="0" baseline="0"/>
            </a:lvl1pPr>
          </a:lstStyle>
          <a:p>
            <a:r>
              <a:rPr lang="en-US" dirty="0"/>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4580"/>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7" name="Picture 6" descr="A blue and green text on a black background&#10;&#10;Description automatically generated">
            <a:extLst>
              <a:ext uri="{FF2B5EF4-FFF2-40B4-BE49-F238E27FC236}">
                <a16:creationId xmlns:a16="http://schemas.microsoft.com/office/drawing/2014/main" id="{9133F40F-DAF8-9785-7A4E-4D4B6401B1B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9900" y="5653576"/>
            <a:ext cx="1145999" cy="613369"/>
          </a:xfrm>
          <a:prstGeom prst="rect">
            <a:avLst/>
          </a:prstGeom>
        </p:spPr>
      </p:pic>
      <p:pic>
        <p:nvPicPr>
          <p:cNvPr id="9" name="Picture 8" descr="A close up of a sign&#10;&#10;Description automatically generated">
            <a:extLst>
              <a:ext uri="{FF2B5EF4-FFF2-40B4-BE49-F238E27FC236}">
                <a16:creationId xmlns:a16="http://schemas.microsoft.com/office/drawing/2014/main" id="{5E48EEB1-252C-B896-9ED7-58624418B0D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86116" y="5769618"/>
            <a:ext cx="1969969" cy="381284"/>
          </a:xfrm>
          <a:prstGeom prst="rect">
            <a:avLst/>
          </a:prstGeom>
        </p:spPr>
      </p:pic>
    </p:spTree>
    <p:extLst>
      <p:ext uri="{BB962C8B-B14F-4D97-AF65-F5344CB8AC3E}">
        <p14:creationId xmlns:p14="http://schemas.microsoft.com/office/powerpoint/2010/main" val="4102573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isältödia 2 vihreä, alaotsikk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000" b="1" i="0" baseline="0"/>
            </a:lvl1pPr>
          </a:lstStyle>
          <a:p>
            <a:r>
              <a:rPr lang="en-US" dirty="0"/>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r>
              <a:rPr lang="fi-FI" dirty="0"/>
              <a:t>OVI – Uutta osaamista ja liiketoimintaa vihreän siirtymän tueksi</a:t>
            </a:r>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9" name="Picture 8" descr="A blue and green text on a black background&#10;&#10;Description automatically generated">
            <a:extLst>
              <a:ext uri="{FF2B5EF4-FFF2-40B4-BE49-F238E27FC236}">
                <a16:creationId xmlns:a16="http://schemas.microsoft.com/office/drawing/2014/main" id="{3E141682-8365-1D61-D772-B361E6F5B51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79900" y="5653576"/>
            <a:ext cx="1145999" cy="613369"/>
          </a:xfrm>
          <a:prstGeom prst="rect">
            <a:avLst/>
          </a:prstGeom>
        </p:spPr>
      </p:pic>
      <p:pic>
        <p:nvPicPr>
          <p:cNvPr id="11" name="Picture 10" descr="A close up of a sign&#10;&#10;Description automatically generated">
            <a:extLst>
              <a:ext uri="{FF2B5EF4-FFF2-40B4-BE49-F238E27FC236}">
                <a16:creationId xmlns:a16="http://schemas.microsoft.com/office/drawing/2014/main" id="{210DE243-9F98-71E0-0487-1C1245D8678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086116" y="5769618"/>
            <a:ext cx="1969969" cy="381284"/>
          </a:xfrm>
          <a:prstGeom prst="rect">
            <a:avLst/>
          </a:prstGeom>
        </p:spPr>
      </p:pic>
    </p:spTree>
    <p:extLst>
      <p:ext uri="{BB962C8B-B14F-4D97-AF65-F5344CB8AC3E}">
        <p14:creationId xmlns:p14="http://schemas.microsoft.com/office/powerpoint/2010/main" val="2084815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sältödia 3, alaotsikko">
    <p:spTree>
      <p:nvGrpSpPr>
        <p:cNvPr id="1" name=""/>
        <p:cNvGrpSpPr/>
        <p:nvPr/>
      </p:nvGrpSpPr>
      <p:grpSpPr>
        <a:xfrm>
          <a:off x="0" y="0"/>
          <a:ext cx="0" cy="0"/>
          <a:chOff x="0" y="0"/>
          <a:chExt cx="0" cy="0"/>
        </a:xfrm>
      </p:grpSpPr>
      <p:sp>
        <p:nvSpPr>
          <p:cNvPr id="11" name="Tekstin paikkamerkki 2"/>
          <p:cNvSpPr>
            <a:spLocks noGrp="1"/>
          </p:cNvSpPr>
          <p:nvPr>
            <p:ph type="body" idx="10"/>
          </p:nvPr>
        </p:nvSpPr>
        <p:spPr>
          <a:xfrm>
            <a:off x="803055" y="2471099"/>
            <a:ext cx="10512645" cy="3294701"/>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0" name="Alaotsikko 2"/>
          <p:cNvSpPr>
            <a:spLocks noGrp="1"/>
          </p:cNvSpPr>
          <p:nvPr>
            <p:ph type="subTitle" idx="1"/>
          </p:nvPr>
        </p:nvSpPr>
        <p:spPr>
          <a:xfrm>
            <a:off x="803055" y="1564994"/>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9" name="Otsikko 1"/>
          <p:cNvSpPr>
            <a:spLocks noGrp="1"/>
          </p:cNvSpPr>
          <p:nvPr>
            <p:ph type="ctrTitle"/>
          </p:nvPr>
        </p:nvSpPr>
        <p:spPr>
          <a:xfrm>
            <a:off x="803055" y="766420"/>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2" name="Päivämäärän paikkamerkki 3">
            <a:extLst>
              <a:ext uri="{FF2B5EF4-FFF2-40B4-BE49-F238E27FC236}">
                <a16:creationId xmlns:a16="http://schemas.microsoft.com/office/drawing/2014/main" id="{283D7883-CE26-A84C-8BC9-C8CCFC3F0ADB}"/>
              </a:ext>
            </a:extLst>
          </p:cNvPr>
          <p:cNvSpPr>
            <a:spLocks noGrp="1"/>
          </p:cNvSpPr>
          <p:nvPr>
            <p:ph type="dt" sz="half" idx="2"/>
          </p:nvPr>
        </p:nvSpPr>
        <p:spPr>
          <a:xfrm>
            <a:off x="7903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3" name="Alatunnisteen paikkamerkki 4">
            <a:extLst>
              <a:ext uri="{FF2B5EF4-FFF2-40B4-BE49-F238E27FC236}">
                <a16:creationId xmlns:a16="http://schemas.microsoft.com/office/drawing/2014/main" id="{CA4EC108-BA92-6442-8755-E117D714B597}"/>
              </a:ext>
            </a:extLst>
          </p:cNvPr>
          <p:cNvSpPr>
            <a:spLocks noGrp="1"/>
          </p:cNvSpPr>
          <p:nvPr>
            <p:ph type="ftr" sz="quarter" idx="3"/>
          </p:nvPr>
        </p:nvSpPr>
        <p:spPr>
          <a:xfrm>
            <a:off x="23163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6ABE8B4E-F9A3-A67E-E46D-3CD265568CF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B78CA788-3034-3F8F-B461-F82C4E562D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27461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iisältödia 1 vihreä, ei alaotsikkot">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000" b="1" i="0" baseline="0"/>
            </a:lvl1pPr>
          </a:lstStyle>
          <a:p>
            <a:r>
              <a:rPr lang="en-US" dirty="0"/>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r>
              <a:rPr lang="fi-FI" dirty="0"/>
              <a:t>OVI – Uutta osaamista ja liiketoimintaa vihreän siirtymän tueksi</a:t>
            </a:r>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1959429"/>
            <a:ext cx="10514802" cy="3448279"/>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6" name="Picture 5" descr="A blue and green text on a black background&#10;&#10;Description automatically generated">
            <a:extLst>
              <a:ext uri="{FF2B5EF4-FFF2-40B4-BE49-F238E27FC236}">
                <a16:creationId xmlns:a16="http://schemas.microsoft.com/office/drawing/2014/main" id="{7DCB3B48-5B43-ACB8-EB25-00B88C2EB8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9900" y="5653576"/>
            <a:ext cx="1145999" cy="613369"/>
          </a:xfrm>
          <a:prstGeom prst="rect">
            <a:avLst/>
          </a:prstGeom>
        </p:spPr>
      </p:pic>
      <p:pic>
        <p:nvPicPr>
          <p:cNvPr id="9" name="Picture 8" descr="A close up of a sign&#10;&#10;Description automatically generated">
            <a:extLst>
              <a:ext uri="{FF2B5EF4-FFF2-40B4-BE49-F238E27FC236}">
                <a16:creationId xmlns:a16="http://schemas.microsoft.com/office/drawing/2014/main" id="{57DD6C05-0E72-AB44-3E39-295FCBF3568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86116" y="5769618"/>
            <a:ext cx="1969969" cy="381284"/>
          </a:xfrm>
          <a:prstGeom prst="rect">
            <a:avLst/>
          </a:prstGeom>
        </p:spPr>
      </p:pic>
    </p:spTree>
    <p:extLst>
      <p:ext uri="{BB962C8B-B14F-4D97-AF65-F5344CB8AC3E}">
        <p14:creationId xmlns:p14="http://schemas.microsoft.com/office/powerpoint/2010/main" val="1335917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Päivämäärän paikkamerkki 3"/>
          <p:cNvSpPr>
            <a:spLocks noGrp="1"/>
          </p:cNvSpPr>
          <p:nvPr>
            <p:ph type="dt" sz="half" idx="2"/>
          </p:nvPr>
        </p:nvSpPr>
        <p:spPr>
          <a:xfrm>
            <a:off x="816901"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p:cNvSpPr>
            <a:spLocks noGrp="1"/>
          </p:cNvSpPr>
          <p:nvPr>
            <p:ph type="ftr" sz="quarter" idx="3"/>
          </p:nvPr>
        </p:nvSpPr>
        <p:spPr>
          <a:xfrm>
            <a:off x="2342861"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1923229604"/>
      </p:ext>
    </p:extLst>
  </p:cSld>
  <p:clrMap bg1="lt1" tx1="dk1" bg2="lt2" tx2="dk2" accent1="accent1" accent2="accent2" accent3="accent3" accent4="accent4" accent5="accent5" accent6="accent6" hlink="hlink" folHlink="folHlink"/>
  <p:sldLayoutIdLst>
    <p:sldLayoutId id="2147483675" r:id="rId1"/>
    <p:sldLayoutId id="2147483680" r:id="rId2"/>
    <p:sldLayoutId id="2147483679" r:id="rId3"/>
    <p:sldLayoutId id="2147483689" r:id="rId4"/>
    <p:sldLayoutId id="2147483668" r:id="rId5"/>
    <p:sldLayoutId id="2147483673" r:id="rId6"/>
    <p:sldLayoutId id="2147483677" r:id="rId7"/>
    <p:sldLayoutId id="2147483650" r:id="rId8"/>
    <p:sldLayoutId id="2147483691" r:id="rId9"/>
    <p:sldLayoutId id="2147483655" r:id="rId10"/>
    <p:sldLayoutId id="2147483656" r:id="rId11"/>
    <p:sldLayoutId id="2147483658" r:id="rId12"/>
    <p:sldLayoutId id="2147483690" r:id="rId13"/>
    <p:sldLayoutId id="2147483688" r:id="rId14"/>
    <p:sldLayoutId id="2147483664" r:id="rId15"/>
    <p:sldLayoutId id="2147483663" r:id="rId16"/>
    <p:sldLayoutId id="2147483692" r:id="rId17"/>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hyperlink" Target="https://issuu.com/suomenymparistokeskus/docs/ibc-carbon_politiikkasuositus" TargetMode="External"/><Relationship Id="rId2" Type="http://schemas.openxmlformats.org/officeDocument/2006/relationships/hyperlink" Target="https://www.ibccarbon.fi/fi-FI/Materiaalit" TargetMode="Externa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hyperlink" Target="https://www.ibccarbon.fi/fi-FI/Materiaalit" TargetMode="Externa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image" Target="../media/image17.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helda.helsinki.fi/items/eb549eb2-4cc8-4c49-9e93-dd6c8477c825"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www.ibccarbon.fi/fi-FI/Materiaalit" TargetMode="External"/><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hyperlink" Target="https://www.ibccarbon.fi/fi-FI/Materiaalit" TargetMode="Externa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hyperlink" Target="https://mmm.fi/documents/1410837/22836561/Metsien+monimuotoisuus+ja+suojelu+Suomessa.pdf/98c3f40c-e01a-5dfb-c765-e4ef0ef51577/Metsien+monimuotoisuus+ja+suojelu+Suomessa.pdf?t=1690374416834"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23E9-DE3F-A7C1-6A2B-65B651E3CB80}"/>
              </a:ext>
            </a:extLst>
          </p:cNvPr>
          <p:cNvSpPr>
            <a:spLocks noGrp="1"/>
          </p:cNvSpPr>
          <p:nvPr>
            <p:ph type="title"/>
          </p:nvPr>
        </p:nvSpPr>
        <p:spPr/>
        <p:txBody>
          <a:bodyPr lIns="91440" tIns="45720" rIns="91440" bIns="45720" anchor="t"/>
          <a:lstStyle/>
          <a:p>
            <a:r>
              <a:rPr lang="fi-FI" dirty="0"/>
              <a:t>Maankäytön luontovaikutukset</a:t>
            </a:r>
          </a:p>
        </p:txBody>
      </p:sp>
      <p:sp>
        <p:nvSpPr>
          <p:cNvPr id="3" name="Subtitle 2">
            <a:extLst>
              <a:ext uri="{FF2B5EF4-FFF2-40B4-BE49-F238E27FC236}">
                <a16:creationId xmlns:a16="http://schemas.microsoft.com/office/drawing/2014/main" id="{9200C9ED-0003-D80A-DEA0-65C56DE26490}"/>
              </a:ext>
            </a:extLst>
          </p:cNvPr>
          <p:cNvSpPr>
            <a:spLocks noGrp="1"/>
          </p:cNvSpPr>
          <p:nvPr>
            <p:ph type="subTitle" idx="1"/>
          </p:nvPr>
        </p:nvSpPr>
        <p:spPr/>
        <p:txBody>
          <a:bodyPr>
            <a:normAutofit fontScale="55000" lnSpcReduction="20000"/>
          </a:bodyPr>
          <a:lstStyle/>
          <a:p>
            <a:r>
              <a:rPr lang="fi-FI" dirty="0"/>
              <a:t>Kevät 2024</a:t>
            </a:r>
          </a:p>
          <a:p>
            <a:r>
              <a:rPr lang="fi-FI" dirty="0"/>
              <a:t>Projektisuunnittelija Laura Kauniskangas, JYU.Wisdom</a:t>
            </a:r>
          </a:p>
          <a:p>
            <a:endParaRPr lang="fi-FI" dirty="0"/>
          </a:p>
        </p:txBody>
      </p:sp>
    </p:spTree>
    <p:extLst>
      <p:ext uri="{BB962C8B-B14F-4D97-AF65-F5344CB8AC3E}">
        <p14:creationId xmlns:p14="http://schemas.microsoft.com/office/powerpoint/2010/main" val="1321143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C7323D-4F47-3572-8439-A60315A4CE0B}"/>
              </a:ext>
            </a:extLst>
          </p:cNvPr>
          <p:cNvSpPr>
            <a:spLocks noGrp="1"/>
          </p:cNvSpPr>
          <p:nvPr>
            <p:ph type="ctrTitle"/>
          </p:nvPr>
        </p:nvSpPr>
        <p:spPr>
          <a:xfrm>
            <a:off x="803054" y="390916"/>
            <a:ext cx="10525316" cy="792088"/>
          </a:xfrm>
        </p:spPr>
        <p:txBody>
          <a:bodyPr>
            <a:normAutofit fontScale="90000"/>
          </a:bodyPr>
          <a:lstStyle/>
          <a:p>
            <a:r>
              <a:rPr lang="fi-FI" dirty="0"/>
              <a:t>Kansainväliset monimuotoisuus-sitoumukset</a:t>
            </a:r>
          </a:p>
        </p:txBody>
      </p:sp>
      <p:sp>
        <p:nvSpPr>
          <p:cNvPr id="2" name="Text Placeholder 1">
            <a:extLst>
              <a:ext uri="{FF2B5EF4-FFF2-40B4-BE49-F238E27FC236}">
                <a16:creationId xmlns:a16="http://schemas.microsoft.com/office/drawing/2014/main" id="{68051819-6C3E-D90C-2CBF-3CEF23226BAF}"/>
              </a:ext>
            </a:extLst>
          </p:cNvPr>
          <p:cNvSpPr>
            <a:spLocks noGrp="1"/>
          </p:cNvSpPr>
          <p:nvPr>
            <p:ph type="body" idx="10"/>
          </p:nvPr>
        </p:nvSpPr>
        <p:spPr/>
        <p:txBody>
          <a:bodyPr/>
          <a:lstStyle/>
          <a:p>
            <a:r>
              <a:rPr lang="fi-FI" dirty="0"/>
              <a:t>Suomi on sitoutunut EU:n biodiversiteettistrategian sekä YK:n Kunmingin-Montrealin luontosopimuksen mukaisiin luontotavoitteisiin, jotka ulottuvat vuoteen 2030</a:t>
            </a:r>
          </a:p>
          <a:p>
            <a:pPr lvl="1"/>
            <a:r>
              <a:rPr lang="fi-FI" dirty="0"/>
              <a:t>Vähintään 30 % maa-alueista ja 30 % merialueista pitää asettaa suojeluun, joista 10 % on tiukan suojelun piirissä</a:t>
            </a:r>
          </a:p>
          <a:p>
            <a:pPr lvl="1"/>
            <a:r>
              <a:rPr lang="fi-FI" dirty="0"/>
              <a:t>Vähintään 30 % heikennettyjen luontotyyppien pinta-alasta tulee ennallistaa</a:t>
            </a:r>
          </a:p>
          <a:p>
            <a:pPr lvl="1"/>
            <a:r>
              <a:rPr lang="fi-FI" dirty="0"/>
              <a:t>EU:n ennallistamisasetuksen mukaan 30 % kaikista heikennetyistä ja EU:n luontodirektiiviin kuuluvista luontotyypeistä tai luontotyyppiryhmistä tulee ennallistaa vuoteen 2030, 60 % vuoteen 2040 ja 90 % vuoteen 2050 mennessä </a:t>
            </a:r>
            <a:r>
              <a:rPr lang="fi-FI" dirty="0">
                <a:sym typeface="Wingdings" panose="05000000000000000000" pitchFamily="2" charset="2"/>
              </a:rPr>
              <a:t> tavoitteena luontotyyppien vähintään hyvä tila</a:t>
            </a:r>
          </a:p>
          <a:p>
            <a:endParaRPr lang="fi-FI" dirty="0"/>
          </a:p>
        </p:txBody>
      </p:sp>
      <p:sp>
        <p:nvSpPr>
          <p:cNvPr id="6" name="TextBox 5">
            <a:extLst>
              <a:ext uri="{FF2B5EF4-FFF2-40B4-BE49-F238E27FC236}">
                <a16:creationId xmlns:a16="http://schemas.microsoft.com/office/drawing/2014/main" id="{B6F6899E-C5DB-15FD-AC2B-0126ECE22166}"/>
              </a:ext>
            </a:extLst>
          </p:cNvPr>
          <p:cNvSpPr txBox="1"/>
          <p:nvPr/>
        </p:nvSpPr>
        <p:spPr>
          <a:xfrm>
            <a:off x="8102885" y="5571803"/>
            <a:ext cx="4089115" cy="369332"/>
          </a:xfrm>
          <a:prstGeom prst="rect">
            <a:avLst/>
          </a:prstGeom>
          <a:noFill/>
        </p:spPr>
        <p:txBody>
          <a:bodyPr wrap="square" rtlCol="0">
            <a:spAutoFit/>
          </a:bodyPr>
          <a:lstStyle/>
          <a:p>
            <a:r>
              <a:rPr lang="fi-FI" dirty="0"/>
              <a:t>Lähde: Suomen luontopaneeli 2023</a:t>
            </a:r>
          </a:p>
        </p:txBody>
      </p:sp>
      <p:sp>
        <p:nvSpPr>
          <p:cNvPr id="5" name="Footer Placeholder 4">
            <a:extLst>
              <a:ext uri="{FF2B5EF4-FFF2-40B4-BE49-F238E27FC236}">
                <a16:creationId xmlns:a16="http://schemas.microsoft.com/office/drawing/2014/main" id="{97B19FF9-4AAD-13A9-8418-1A1752016921}"/>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2776744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1FC406-7B15-0590-F661-F2D8AB31D461}"/>
              </a:ext>
            </a:extLst>
          </p:cNvPr>
          <p:cNvSpPr>
            <a:spLocks noGrp="1"/>
          </p:cNvSpPr>
          <p:nvPr>
            <p:ph type="ctrTitle"/>
          </p:nvPr>
        </p:nvSpPr>
        <p:spPr/>
        <p:txBody>
          <a:bodyPr/>
          <a:lstStyle/>
          <a:p>
            <a:r>
              <a:rPr lang="fi-FI" dirty="0"/>
              <a:t>Kansalliset monimuotoisuustoimet</a:t>
            </a:r>
          </a:p>
        </p:txBody>
      </p:sp>
      <p:sp>
        <p:nvSpPr>
          <p:cNvPr id="2" name="Text Placeholder 1">
            <a:extLst>
              <a:ext uri="{FF2B5EF4-FFF2-40B4-BE49-F238E27FC236}">
                <a16:creationId xmlns:a16="http://schemas.microsoft.com/office/drawing/2014/main" id="{041A42BA-218F-6971-42AD-522932648CE7}"/>
              </a:ext>
            </a:extLst>
          </p:cNvPr>
          <p:cNvSpPr>
            <a:spLocks noGrp="1"/>
          </p:cNvSpPr>
          <p:nvPr>
            <p:ph type="body" idx="10"/>
          </p:nvPr>
        </p:nvSpPr>
        <p:spPr/>
        <p:txBody>
          <a:bodyPr/>
          <a:lstStyle/>
          <a:p>
            <a:r>
              <a:rPr lang="fi-FI" dirty="0"/>
              <a:t>Suomen kansallisen luontostrategian tavoitteena on, että luontokato pysäytetään Suomessa vuoteen 2030 mennessä ja Suomesta tehdään luontopositiivinen valtio 2035 mennessä, mikä tarkoittaa luonnon monimuotoisuuden olevan paremmassa tilassa vuoden 2020 vertailutasoon nähden</a:t>
            </a:r>
          </a:p>
          <a:p>
            <a:r>
              <a:rPr lang="fi-FI" dirty="0"/>
              <a:t>Kansalliseen luontostrategiaan on kirjattu toimia, jotka liittyvät muun muassa luonnon monimuotoisuuden ja ekosysteemipalveluiden huomiointiin maankäytön suunnittelussa, suojeluverkoston laajentamiseen sekä metsälajien ja -luontotyyppien suojeluun</a:t>
            </a:r>
          </a:p>
          <a:p>
            <a:r>
              <a:rPr lang="fi-FI" dirty="0"/>
              <a:t>EU:n biodiversiteettistrategian tiukan suojelun tavoite (10 %) tarkoittaa suojelualueiden lisäämistä etenkin Itä- ja Etelä-Suomessa, missä on vähiten suojelupinta-alaa</a:t>
            </a:r>
          </a:p>
        </p:txBody>
      </p:sp>
      <p:sp>
        <p:nvSpPr>
          <p:cNvPr id="6" name="TextBox 5">
            <a:extLst>
              <a:ext uri="{FF2B5EF4-FFF2-40B4-BE49-F238E27FC236}">
                <a16:creationId xmlns:a16="http://schemas.microsoft.com/office/drawing/2014/main" id="{1697EC1F-F86D-0047-43D3-AB8AF23CA56C}"/>
              </a:ext>
            </a:extLst>
          </p:cNvPr>
          <p:cNvSpPr txBox="1"/>
          <p:nvPr/>
        </p:nvSpPr>
        <p:spPr>
          <a:xfrm>
            <a:off x="7899254" y="5571803"/>
            <a:ext cx="4089115" cy="369332"/>
          </a:xfrm>
          <a:prstGeom prst="rect">
            <a:avLst/>
          </a:prstGeom>
          <a:noFill/>
        </p:spPr>
        <p:txBody>
          <a:bodyPr wrap="square" rtlCol="0">
            <a:spAutoFit/>
          </a:bodyPr>
          <a:lstStyle/>
          <a:p>
            <a:r>
              <a:rPr lang="fi-FI" dirty="0"/>
              <a:t>Lähde: Suomen luontopaneeli 2023</a:t>
            </a:r>
          </a:p>
        </p:txBody>
      </p:sp>
      <p:sp>
        <p:nvSpPr>
          <p:cNvPr id="5" name="Footer Placeholder 4">
            <a:extLst>
              <a:ext uri="{FF2B5EF4-FFF2-40B4-BE49-F238E27FC236}">
                <a16:creationId xmlns:a16="http://schemas.microsoft.com/office/drawing/2014/main" id="{5B1C9855-DCF8-E9A7-CB6B-EE7126AAF3EA}"/>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1005866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273547-9C70-3F1A-A023-D9751A1D539C}"/>
              </a:ext>
            </a:extLst>
          </p:cNvPr>
          <p:cNvSpPr>
            <a:spLocks noGrp="1"/>
          </p:cNvSpPr>
          <p:nvPr>
            <p:ph type="ctrTitle"/>
          </p:nvPr>
        </p:nvSpPr>
        <p:spPr/>
        <p:txBody>
          <a:bodyPr>
            <a:normAutofit fontScale="90000"/>
          </a:bodyPr>
          <a:lstStyle/>
          <a:p>
            <a:r>
              <a:rPr lang="fi-FI" sz="5400" dirty="0"/>
              <a:t>Toimenpidesuosituksia 1/2</a:t>
            </a:r>
            <a:endParaRPr lang="fi-FI" dirty="0"/>
          </a:p>
        </p:txBody>
      </p:sp>
      <p:sp>
        <p:nvSpPr>
          <p:cNvPr id="3" name="Subtitle 2">
            <a:extLst>
              <a:ext uri="{FF2B5EF4-FFF2-40B4-BE49-F238E27FC236}">
                <a16:creationId xmlns:a16="http://schemas.microsoft.com/office/drawing/2014/main" id="{0FADC57A-EECA-C79C-1D3F-47416F8CDE7E}"/>
              </a:ext>
            </a:extLst>
          </p:cNvPr>
          <p:cNvSpPr>
            <a:spLocks noGrp="1"/>
          </p:cNvSpPr>
          <p:nvPr>
            <p:ph type="subTitle" idx="1"/>
          </p:nvPr>
        </p:nvSpPr>
        <p:spPr/>
        <p:txBody>
          <a:bodyPr>
            <a:normAutofit fontScale="77500" lnSpcReduction="20000"/>
          </a:bodyPr>
          <a:lstStyle/>
          <a:p>
            <a:r>
              <a:rPr lang="fi-FI" dirty="0"/>
              <a:t>Suomen luontopaneelin politiikkasuositukset luontokadon pysäyttämiseksi</a:t>
            </a:r>
          </a:p>
        </p:txBody>
      </p:sp>
      <p:sp>
        <p:nvSpPr>
          <p:cNvPr id="2" name="Text Placeholder 1">
            <a:extLst>
              <a:ext uri="{FF2B5EF4-FFF2-40B4-BE49-F238E27FC236}">
                <a16:creationId xmlns:a16="http://schemas.microsoft.com/office/drawing/2014/main" id="{C2F61827-8CB9-865F-74E7-9565D6B53E42}"/>
              </a:ext>
            </a:extLst>
          </p:cNvPr>
          <p:cNvSpPr>
            <a:spLocks noGrp="1"/>
          </p:cNvSpPr>
          <p:nvPr>
            <p:ph type="body" idx="10"/>
          </p:nvPr>
        </p:nvSpPr>
        <p:spPr>
          <a:xfrm>
            <a:off x="803055" y="2213066"/>
            <a:ext cx="10512645" cy="3294701"/>
          </a:xfrm>
        </p:spPr>
        <p:txBody>
          <a:bodyPr>
            <a:normAutofit fontScale="85000" lnSpcReduction="20000"/>
          </a:bodyPr>
          <a:lstStyle/>
          <a:p>
            <a:r>
              <a:rPr lang="fi-FI" dirty="0"/>
              <a:t>Suojelualueiden laajentaminen ja elinympäristöjen ennallistaminen</a:t>
            </a:r>
          </a:p>
          <a:p>
            <a:pPr lvl="1"/>
            <a:r>
              <a:rPr lang="fi-FI" dirty="0"/>
              <a:t>Metso-ohjelman rahoituksen ja maantieteellisen kattavuuden kasvattaminen</a:t>
            </a:r>
          </a:p>
          <a:p>
            <a:pPr lvl="1"/>
            <a:r>
              <a:rPr lang="fi-FI" dirty="0"/>
              <a:t>Luonnontilaisten elinympäristöjen kiireellinen suojelu</a:t>
            </a:r>
          </a:p>
          <a:p>
            <a:pPr lvl="1"/>
            <a:r>
              <a:rPr lang="fi-FI" dirty="0"/>
              <a:t>Elinympäristöjen ennallistaminen: erityisesti suot, perinnebiotoopit, kosteikot ja heikentyneet metsät</a:t>
            </a:r>
          </a:p>
          <a:p>
            <a:r>
              <a:rPr lang="fi-FI" dirty="0"/>
              <a:t>Monimuotoisuuden ylläpito talouskäytössä olevilla alueilla</a:t>
            </a:r>
          </a:p>
          <a:p>
            <a:pPr marL="614363" lvl="1" indent="-342900"/>
            <a:r>
              <a:rPr lang="fi-FI" dirty="0"/>
              <a:t>Jatkuvapeitteisen kasvatuksen sekä vanhojen puiden ja lahopuiden lisääminen</a:t>
            </a:r>
          </a:p>
          <a:p>
            <a:pPr marL="614363" lvl="1" indent="-342900"/>
            <a:r>
              <a:rPr lang="fi-FI" dirty="0"/>
              <a:t>Niittymäisten elinympäristöjen lisääminen maatalousalueilla pölyttäjiä varten</a:t>
            </a:r>
          </a:p>
          <a:p>
            <a:pPr marL="614363" lvl="1" indent="-342900"/>
            <a:r>
              <a:rPr lang="fi-FI" dirty="0"/>
              <a:t>Valuma-alueperustainen vesistöjen suojelu ja hajakuormituksen vähentäminen</a:t>
            </a:r>
          </a:p>
          <a:p>
            <a:r>
              <a:rPr lang="fi-FI" dirty="0"/>
              <a:t>Ekologisen kompensaation velvoittaminen, ympäristölle haitallisten tukien poistaminen ja siirtyminen kiertotalouteen</a:t>
            </a:r>
          </a:p>
          <a:p>
            <a:pPr lvl="1"/>
            <a:r>
              <a:rPr lang="fi-FI" dirty="0"/>
              <a:t>Verotuksen käyttö ohjauskeinona</a:t>
            </a:r>
          </a:p>
          <a:p>
            <a:pPr lvl="1"/>
            <a:r>
              <a:rPr lang="fi-FI" dirty="0"/>
              <a:t>Ekosysteemitilinpidon perustaminen varsinaisen tilinpidon rinnalle</a:t>
            </a:r>
          </a:p>
          <a:p>
            <a:endParaRPr lang="fi-FI" dirty="0"/>
          </a:p>
        </p:txBody>
      </p:sp>
      <p:sp>
        <p:nvSpPr>
          <p:cNvPr id="6" name="Footer Placeholder 5">
            <a:extLst>
              <a:ext uri="{FF2B5EF4-FFF2-40B4-BE49-F238E27FC236}">
                <a16:creationId xmlns:a16="http://schemas.microsoft.com/office/drawing/2014/main" id="{2078FCE8-3BB0-B28A-BBE9-0930813ADBDE}"/>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dirty="0"/>
              <a:t>OVI – Uutta osaamista ja liiketoimintaa vihreän siirtymän tueksi</a:t>
            </a:r>
          </a:p>
        </p:txBody>
      </p:sp>
      <p:sp>
        <p:nvSpPr>
          <p:cNvPr id="5" name="TextBox 4">
            <a:extLst>
              <a:ext uri="{FF2B5EF4-FFF2-40B4-BE49-F238E27FC236}">
                <a16:creationId xmlns:a16="http://schemas.microsoft.com/office/drawing/2014/main" id="{8BAF851A-CB29-97D6-0665-2195500A9C66}"/>
              </a:ext>
            </a:extLst>
          </p:cNvPr>
          <p:cNvSpPr txBox="1"/>
          <p:nvPr/>
        </p:nvSpPr>
        <p:spPr>
          <a:xfrm>
            <a:off x="8626867" y="5507767"/>
            <a:ext cx="3565133" cy="523220"/>
          </a:xfrm>
          <a:prstGeom prst="rect">
            <a:avLst/>
          </a:prstGeom>
          <a:noFill/>
        </p:spPr>
        <p:txBody>
          <a:bodyPr wrap="square" rtlCol="0">
            <a:spAutoFit/>
          </a:bodyPr>
          <a:lstStyle/>
          <a:p>
            <a:r>
              <a:rPr lang="fi-FI" sz="1400" dirty="0"/>
              <a:t>Lähde: Suomen kansallinen luontopaneeli ja Ympäristötiedon foorumi 2019</a:t>
            </a:r>
          </a:p>
        </p:txBody>
      </p:sp>
    </p:spTree>
    <p:extLst>
      <p:ext uri="{BB962C8B-B14F-4D97-AF65-F5344CB8AC3E}">
        <p14:creationId xmlns:p14="http://schemas.microsoft.com/office/powerpoint/2010/main" val="1688091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273547-9C70-3F1A-A023-D9751A1D539C}"/>
              </a:ext>
            </a:extLst>
          </p:cNvPr>
          <p:cNvSpPr>
            <a:spLocks noGrp="1"/>
          </p:cNvSpPr>
          <p:nvPr>
            <p:ph type="ctrTitle"/>
          </p:nvPr>
        </p:nvSpPr>
        <p:spPr/>
        <p:txBody>
          <a:bodyPr>
            <a:normAutofit fontScale="90000"/>
          </a:bodyPr>
          <a:lstStyle/>
          <a:p>
            <a:r>
              <a:rPr lang="fi-FI" sz="5400" dirty="0"/>
              <a:t>Toimenpidesuosituksia 2/2</a:t>
            </a:r>
            <a:endParaRPr lang="fi-FI" dirty="0"/>
          </a:p>
        </p:txBody>
      </p:sp>
      <p:sp>
        <p:nvSpPr>
          <p:cNvPr id="3" name="Subtitle 2">
            <a:extLst>
              <a:ext uri="{FF2B5EF4-FFF2-40B4-BE49-F238E27FC236}">
                <a16:creationId xmlns:a16="http://schemas.microsoft.com/office/drawing/2014/main" id="{0FADC57A-EECA-C79C-1D3F-47416F8CDE7E}"/>
              </a:ext>
            </a:extLst>
          </p:cNvPr>
          <p:cNvSpPr>
            <a:spLocks noGrp="1"/>
          </p:cNvSpPr>
          <p:nvPr>
            <p:ph type="subTitle" idx="1"/>
          </p:nvPr>
        </p:nvSpPr>
        <p:spPr/>
        <p:txBody>
          <a:bodyPr>
            <a:normAutofit fontScale="77500" lnSpcReduction="20000"/>
          </a:bodyPr>
          <a:lstStyle/>
          <a:p>
            <a:r>
              <a:rPr lang="fi-FI" dirty="0"/>
              <a:t>Suomen luontopaneelin politiikkasuositukset luontokadon pysäyttämiseksi</a:t>
            </a:r>
          </a:p>
        </p:txBody>
      </p:sp>
      <p:sp>
        <p:nvSpPr>
          <p:cNvPr id="2" name="Text Placeholder 1">
            <a:extLst>
              <a:ext uri="{FF2B5EF4-FFF2-40B4-BE49-F238E27FC236}">
                <a16:creationId xmlns:a16="http://schemas.microsoft.com/office/drawing/2014/main" id="{C2F61827-8CB9-865F-74E7-9565D6B53E42}"/>
              </a:ext>
            </a:extLst>
          </p:cNvPr>
          <p:cNvSpPr>
            <a:spLocks noGrp="1"/>
          </p:cNvSpPr>
          <p:nvPr>
            <p:ph type="body" idx="10"/>
          </p:nvPr>
        </p:nvSpPr>
        <p:spPr>
          <a:xfrm>
            <a:off x="803056" y="1981201"/>
            <a:ext cx="7340820" cy="3784600"/>
          </a:xfrm>
        </p:spPr>
        <p:txBody>
          <a:bodyPr>
            <a:normAutofit fontScale="92500"/>
          </a:bodyPr>
          <a:lstStyle/>
          <a:p>
            <a:r>
              <a:rPr lang="fi-FI" dirty="0"/>
              <a:t>Luonnon monimuotoisuuden suojelun ja ilmastonmuutoksen samanaikainen huomiointi</a:t>
            </a:r>
          </a:p>
          <a:p>
            <a:pPr lvl="1"/>
            <a:r>
              <a:rPr lang="fi-FI" dirty="0"/>
              <a:t>Hiilinielujen kasvattaminen kehittämällä Metso-ohjelmaa</a:t>
            </a:r>
          </a:p>
          <a:p>
            <a:pPr lvl="1"/>
            <a:r>
              <a:rPr lang="fi-FI" dirty="0"/>
              <a:t>Metsien kiertoaikojen kasvattaminen ja jatkuvan kasvatuksen lisääminen</a:t>
            </a:r>
          </a:p>
          <a:p>
            <a:pPr lvl="1"/>
            <a:r>
              <a:rPr lang="fi-FI" dirty="0"/>
              <a:t>Kannustimien luominen monimuotoisuutta lisääviin ja ilmastopäästöjä hillitseviin metsänkäsittely- ja viljelymenetelmiin</a:t>
            </a:r>
          </a:p>
          <a:p>
            <a:r>
              <a:rPr lang="fi-FI" dirty="0"/>
              <a:t>Luonnon monimuotoisuuden suojelua edistävien virastojen ja tutkimuslaitosten resurssien vahvistaminen</a:t>
            </a:r>
          </a:p>
          <a:p>
            <a:pPr lvl="1"/>
            <a:r>
              <a:rPr lang="fi-FI" dirty="0"/>
              <a:t>Riittävän hallinnollisen henkilöstöresurssin ja riippumattoman valvonnan varmistaminen</a:t>
            </a:r>
          </a:p>
          <a:p>
            <a:pPr lvl="1"/>
            <a:r>
              <a:rPr lang="fi-FI" dirty="0"/>
              <a:t>Tutkimustiedon lisääminen heikosti tunnetuista lajeista</a:t>
            </a:r>
          </a:p>
          <a:p>
            <a:endParaRPr lang="fi-FI" dirty="0"/>
          </a:p>
        </p:txBody>
      </p:sp>
      <p:sp>
        <p:nvSpPr>
          <p:cNvPr id="8" name="TextBox 7">
            <a:extLst>
              <a:ext uri="{FF2B5EF4-FFF2-40B4-BE49-F238E27FC236}">
                <a16:creationId xmlns:a16="http://schemas.microsoft.com/office/drawing/2014/main" id="{EC531824-0D49-B90A-BD73-74148422C63E}"/>
              </a:ext>
            </a:extLst>
          </p:cNvPr>
          <p:cNvSpPr txBox="1"/>
          <p:nvPr/>
        </p:nvSpPr>
        <p:spPr>
          <a:xfrm>
            <a:off x="8316180" y="5504191"/>
            <a:ext cx="3565133" cy="523220"/>
          </a:xfrm>
          <a:prstGeom prst="rect">
            <a:avLst/>
          </a:prstGeom>
          <a:noFill/>
        </p:spPr>
        <p:txBody>
          <a:bodyPr wrap="square" rtlCol="0">
            <a:spAutoFit/>
          </a:bodyPr>
          <a:lstStyle/>
          <a:p>
            <a:r>
              <a:rPr lang="fi-FI" sz="1400" dirty="0"/>
              <a:t>Lähde: Suomen kansallinen luontopaneeli ja Ympäristötiedon foorumi 2019</a:t>
            </a:r>
          </a:p>
        </p:txBody>
      </p:sp>
      <p:pic>
        <p:nvPicPr>
          <p:cNvPr id="7" name="Picture 6">
            <a:extLst>
              <a:ext uri="{FF2B5EF4-FFF2-40B4-BE49-F238E27FC236}">
                <a16:creationId xmlns:a16="http://schemas.microsoft.com/office/drawing/2014/main" id="{BD09B9E8-AE8D-B321-2E69-7FB57A614C2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316180" y="1981201"/>
            <a:ext cx="3428145" cy="3428145"/>
          </a:xfrm>
          <a:prstGeom prst="rect">
            <a:avLst/>
          </a:prstGeom>
        </p:spPr>
      </p:pic>
      <p:sp>
        <p:nvSpPr>
          <p:cNvPr id="6" name="Footer Placeholder 5">
            <a:extLst>
              <a:ext uri="{FF2B5EF4-FFF2-40B4-BE49-F238E27FC236}">
                <a16:creationId xmlns:a16="http://schemas.microsoft.com/office/drawing/2014/main" id="{2078FCE8-3BB0-B28A-BBE9-0930813ADBDE}"/>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2602800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EA31F1-C332-67EC-C1EA-BDA50383D242}"/>
              </a:ext>
            </a:extLst>
          </p:cNvPr>
          <p:cNvSpPr>
            <a:spLocks noGrp="1"/>
          </p:cNvSpPr>
          <p:nvPr>
            <p:ph type="ctrTitle"/>
          </p:nvPr>
        </p:nvSpPr>
        <p:spPr>
          <a:xfrm>
            <a:off x="803054" y="757022"/>
            <a:ext cx="10684095" cy="792088"/>
          </a:xfrm>
        </p:spPr>
        <p:txBody>
          <a:bodyPr>
            <a:normAutofit fontScale="90000"/>
          </a:bodyPr>
          <a:lstStyle/>
          <a:p>
            <a:r>
              <a:rPr lang="fi-FI" dirty="0"/>
              <a:t>Suomen luontopaneelin skenaariotarkastelu</a:t>
            </a:r>
          </a:p>
        </p:txBody>
      </p:sp>
      <p:sp>
        <p:nvSpPr>
          <p:cNvPr id="2" name="Text Placeholder 1">
            <a:extLst>
              <a:ext uri="{FF2B5EF4-FFF2-40B4-BE49-F238E27FC236}">
                <a16:creationId xmlns:a16="http://schemas.microsoft.com/office/drawing/2014/main" id="{149938E6-06C7-5DAC-79D1-F781EE922FDE}"/>
              </a:ext>
            </a:extLst>
          </p:cNvPr>
          <p:cNvSpPr>
            <a:spLocks noGrp="1"/>
          </p:cNvSpPr>
          <p:nvPr>
            <p:ph type="body" idx="10"/>
          </p:nvPr>
        </p:nvSpPr>
        <p:spPr/>
        <p:txBody>
          <a:bodyPr/>
          <a:lstStyle/>
          <a:p>
            <a:r>
              <a:rPr lang="fi-FI" dirty="0"/>
              <a:t>Suomen luontopaneelin (2023) mukaan: </a:t>
            </a:r>
          </a:p>
          <a:p>
            <a:pPr marL="541020" lvl="1" indent="-271145"/>
            <a:r>
              <a:rPr lang="fi-FI" dirty="0"/>
              <a:t>Luontokato on pysäytettävissä Suomessa panostamalla suojeluun, ennallistamiseen ja talousmetsien luonnonhoitoon EU:n biodiversiteettistrategian ja ennallistamisasetuksen mukaisesti</a:t>
            </a:r>
            <a:endParaRPr lang="fi-FI" dirty="0">
              <a:ea typeface="Lato"/>
              <a:cs typeface="Lato"/>
            </a:endParaRPr>
          </a:p>
          <a:p>
            <a:pPr marL="541020" lvl="1" indent="-271145"/>
            <a:r>
              <a:rPr lang="fi-FI" dirty="0"/>
              <a:t>Asteittaiset ja väliaikaiset toimenpiteet eivät riitä, vaan tarvitaan pitkäaikaista sitoutumista luontokadon pysäyttämiseen tähtäävään politiikkaan</a:t>
            </a:r>
            <a:endParaRPr lang="fi-FI" dirty="0">
              <a:ea typeface="Lato"/>
              <a:cs typeface="Lato"/>
            </a:endParaRPr>
          </a:p>
          <a:p>
            <a:pPr lvl="2" indent="-261620"/>
            <a:r>
              <a:rPr lang="fi-FI" dirty="0"/>
              <a:t>Asetetaan toiminnallisia, määrällisiä ja aikaan sidottuja tavoitteita</a:t>
            </a:r>
            <a:endParaRPr lang="fi-FI" dirty="0">
              <a:ea typeface="Lato"/>
              <a:cs typeface="Lato"/>
            </a:endParaRPr>
          </a:p>
          <a:p>
            <a:pPr lvl="2" indent="-261620"/>
            <a:r>
              <a:rPr lang="fi-FI" dirty="0"/>
              <a:t>Pidetään sovituista ja vaikuttaviksi todetuista luonnonsuojeluohjelmien toimenpiteistä kiinni</a:t>
            </a:r>
            <a:endParaRPr lang="fi-FI" dirty="0">
              <a:ea typeface="Lato"/>
              <a:cs typeface="Lato"/>
            </a:endParaRPr>
          </a:p>
          <a:p>
            <a:pPr lvl="2" indent="-261620"/>
            <a:r>
              <a:rPr lang="fi-FI" dirty="0"/>
              <a:t>Lisätään luonnonsuojelun rahoitusta ja sen piirissä olevaa pinta-alaa</a:t>
            </a:r>
            <a:endParaRPr lang="fi-FI" dirty="0">
              <a:ea typeface="Lato"/>
              <a:cs typeface="Lato"/>
            </a:endParaRPr>
          </a:p>
          <a:p>
            <a:pPr lvl="2" indent="-261620"/>
            <a:r>
              <a:rPr lang="fi-FI" dirty="0"/>
              <a:t>Hillitään heikennyksiä luonnon elpymistä tukevien toimien lisäksi</a:t>
            </a:r>
            <a:endParaRPr lang="fi-FI" dirty="0">
              <a:ea typeface="Lato"/>
              <a:cs typeface="Lato"/>
            </a:endParaRPr>
          </a:p>
          <a:p>
            <a:pPr lvl="2" indent="-261620"/>
            <a:r>
              <a:rPr lang="fi-FI" dirty="0"/>
              <a:t>Lisätään monimuotoisuutta edistävien luonnonhoitotoimien käyttöä mm. neuvonnan avulla</a:t>
            </a:r>
            <a:endParaRPr lang="fi-FI" dirty="0">
              <a:ea typeface="Lato"/>
              <a:cs typeface="Lato"/>
            </a:endParaRPr>
          </a:p>
          <a:p>
            <a:endParaRPr lang="fi-FI" dirty="0"/>
          </a:p>
        </p:txBody>
      </p:sp>
      <p:sp>
        <p:nvSpPr>
          <p:cNvPr id="6" name="TextBox 5">
            <a:extLst>
              <a:ext uri="{FF2B5EF4-FFF2-40B4-BE49-F238E27FC236}">
                <a16:creationId xmlns:a16="http://schemas.microsoft.com/office/drawing/2014/main" id="{A38578CE-7950-DE55-CECE-49DBA9F6C62D}"/>
              </a:ext>
            </a:extLst>
          </p:cNvPr>
          <p:cNvSpPr txBox="1"/>
          <p:nvPr/>
        </p:nvSpPr>
        <p:spPr>
          <a:xfrm>
            <a:off x="8185079" y="5657496"/>
            <a:ext cx="4089115" cy="369332"/>
          </a:xfrm>
          <a:prstGeom prst="rect">
            <a:avLst/>
          </a:prstGeom>
          <a:noFill/>
        </p:spPr>
        <p:txBody>
          <a:bodyPr wrap="square" rtlCol="0">
            <a:spAutoFit/>
          </a:bodyPr>
          <a:lstStyle/>
          <a:p>
            <a:r>
              <a:rPr lang="fi-FI" dirty="0"/>
              <a:t>Lähde: Suomen luontopaneeli 2023</a:t>
            </a:r>
          </a:p>
        </p:txBody>
      </p:sp>
      <p:sp>
        <p:nvSpPr>
          <p:cNvPr id="5" name="Footer Placeholder 4">
            <a:extLst>
              <a:ext uri="{FF2B5EF4-FFF2-40B4-BE49-F238E27FC236}">
                <a16:creationId xmlns:a16="http://schemas.microsoft.com/office/drawing/2014/main" id="{C0B8184C-0C7F-AAC3-D0F0-45E357FE7B10}"/>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1285652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A1246B9-3AB6-207D-32E1-55B71E0F22CE}"/>
              </a:ext>
            </a:extLst>
          </p:cNvPr>
          <p:cNvSpPr>
            <a:spLocks noGrp="1"/>
          </p:cNvSpPr>
          <p:nvPr>
            <p:ph type="ctrTitle"/>
          </p:nvPr>
        </p:nvSpPr>
        <p:spPr/>
        <p:txBody>
          <a:bodyPr lIns="91440" tIns="45720" rIns="91440" bIns="45720" anchor="t">
            <a:normAutofit/>
          </a:bodyPr>
          <a:lstStyle/>
          <a:p>
            <a:r>
              <a:rPr lang="fi-FI" dirty="0"/>
              <a:t>Yhteisoptimointi</a:t>
            </a:r>
          </a:p>
        </p:txBody>
      </p:sp>
      <p:sp>
        <p:nvSpPr>
          <p:cNvPr id="2" name="Text Placeholder 1">
            <a:extLst>
              <a:ext uri="{FF2B5EF4-FFF2-40B4-BE49-F238E27FC236}">
                <a16:creationId xmlns:a16="http://schemas.microsoft.com/office/drawing/2014/main" id="{840F0079-C493-C832-4CB0-A3791F8F0B33}"/>
              </a:ext>
            </a:extLst>
          </p:cNvPr>
          <p:cNvSpPr>
            <a:spLocks noGrp="1"/>
          </p:cNvSpPr>
          <p:nvPr>
            <p:ph type="body" idx="10"/>
          </p:nvPr>
        </p:nvSpPr>
        <p:spPr/>
        <p:txBody>
          <a:bodyPr lIns="91440" tIns="45720" rIns="91440" bIns="45720" anchor="t">
            <a:normAutofit/>
          </a:bodyPr>
          <a:lstStyle/>
          <a:p>
            <a:pPr marL="285750" indent="-285750">
              <a:buFont typeface="Arial" panose="020B0604020202020204" pitchFamily="34" charset="0"/>
              <a:buChar char="•"/>
            </a:pPr>
            <a:r>
              <a:rPr lang="fi-FI" dirty="0"/>
              <a:t>Ilmastonmuutoksen ja luontokadon samanaikainen hillitseminen onnistuu suojelemalla korkean monimuotoisuuden metsiä, joissa on merkittäviä hiilivarastoja</a:t>
            </a:r>
          </a:p>
          <a:p>
            <a:pPr marL="285750" indent="-285750">
              <a:buFont typeface="Arial" panose="020B0604020202020204" pitchFamily="34" charset="0"/>
              <a:buChar char="•"/>
            </a:pPr>
            <a:r>
              <a:rPr lang="fi-FI" dirty="0"/>
              <a:t>Metsien suojelu ja suometsien jatkuvapeitteinen kasvatus edistävät EU:n biodiversiteettistrategian tavoitteita ja maankäyttösektorin tavoitetta kasvattaa nieluja</a:t>
            </a:r>
          </a:p>
          <a:p>
            <a:pPr marL="285750" indent="-285750">
              <a:buFont typeface="Arial" panose="020B0604020202020204" pitchFamily="34" charset="0"/>
              <a:buChar char="•"/>
            </a:pPr>
            <a:r>
              <a:rPr lang="fi-FI" dirty="0"/>
              <a:t>Mallinnus- ja yhteisoptimointityökalujen kehittäminen auttaa ilmasto- ja luontotoimien synergioiden ja ristiriitojen tunnistamisessa</a:t>
            </a:r>
          </a:p>
          <a:p>
            <a:pPr marL="285750" indent="-285750">
              <a:buFont typeface="Arial" panose="020B0604020202020204" pitchFamily="34" charset="0"/>
              <a:buChar char="•"/>
            </a:pPr>
            <a:r>
              <a:rPr lang="fi-FI" dirty="0"/>
              <a:t>Suomessa monien metsäkohteiden hiilivarastojen vapaaehtoiseen suojeluun ei vielä ole riittäviä kannustimia</a:t>
            </a:r>
          </a:p>
          <a:p>
            <a:pPr lvl="1"/>
            <a:r>
              <a:rPr lang="fi-FI" dirty="0"/>
              <a:t>Ratkaisuna on esitetty muun muassa ilmastorahoituksen ohjaamista METSO-ohjelmaan kattamaan maanomistajille suojelusta maksettavia hiilikorvauksia</a:t>
            </a:r>
          </a:p>
          <a:p>
            <a:endParaRPr lang="fi-FI" dirty="0"/>
          </a:p>
        </p:txBody>
      </p:sp>
      <p:sp>
        <p:nvSpPr>
          <p:cNvPr id="6" name="TextBox 5">
            <a:extLst>
              <a:ext uri="{FF2B5EF4-FFF2-40B4-BE49-F238E27FC236}">
                <a16:creationId xmlns:a16="http://schemas.microsoft.com/office/drawing/2014/main" id="{AF26C090-1092-B50C-A2F5-C1246400DDD0}"/>
              </a:ext>
            </a:extLst>
          </p:cNvPr>
          <p:cNvSpPr txBox="1"/>
          <p:nvPr/>
        </p:nvSpPr>
        <p:spPr>
          <a:xfrm>
            <a:off x="807829" y="5527267"/>
            <a:ext cx="11703326" cy="646331"/>
          </a:xfrm>
          <a:prstGeom prst="rect">
            <a:avLst/>
          </a:prstGeom>
          <a:noFill/>
        </p:spPr>
        <p:txBody>
          <a:bodyPr wrap="square" lIns="91440" tIns="45720" rIns="91440" bIns="45720" rtlCol="0" anchor="t">
            <a:spAutoFit/>
          </a:bodyPr>
          <a:lstStyle/>
          <a:p>
            <a:r>
              <a:rPr lang="fi-FI" sz="1200" dirty="0"/>
              <a:t>Lähde: IBC-</a:t>
            </a:r>
            <a:r>
              <a:rPr lang="fi-FI" sz="1200" dirty="0" err="1"/>
              <a:t>Carbon</a:t>
            </a:r>
            <a:r>
              <a:rPr lang="fi-FI" sz="1200" dirty="0"/>
              <a:t> -hankkeen tietokortti </a:t>
            </a:r>
            <a:r>
              <a:rPr lang="fi-FI" sz="1200" dirty="0">
                <a:hlinkClick r:id="rId2"/>
              </a:rPr>
              <a:t>Luontokadon ja </a:t>
            </a:r>
          </a:p>
          <a:p>
            <a:r>
              <a:rPr lang="fi-FI" sz="1200" dirty="0">
                <a:hlinkClick r:id="rId2"/>
              </a:rPr>
              <a:t>ilmastonmuutoksen kannalta tärkeiden metsien tunnistaminen</a:t>
            </a:r>
            <a:r>
              <a:rPr lang="fi-FI" sz="1200" dirty="0"/>
              <a:t> ja</a:t>
            </a:r>
            <a:endParaRPr lang="fi-FI" sz="1200" dirty="0">
              <a:cs typeface="Calibri"/>
            </a:endParaRPr>
          </a:p>
          <a:p>
            <a:r>
              <a:rPr lang="fi-FI" sz="1200" dirty="0">
                <a:hlinkClick r:id="rId3"/>
              </a:rPr>
              <a:t>Hiilikorvaus osaksi METSO-ohjelmaa tehostamaan vanhojen metsien ja hiilivarastojen suojelua</a:t>
            </a:r>
            <a:endParaRPr lang="fi-FI" sz="1200" dirty="0">
              <a:cs typeface="Calibri"/>
            </a:endParaRPr>
          </a:p>
        </p:txBody>
      </p:sp>
      <p:sp>
        <p:nvSpPr>
          <p:cNvPr id="5" name="Footer Placeholder 4">
            <a:extLst>
              <a:ext uri="{FF2B5EF4-FFF2-40B4-BE49-F238E27FC236}">
                <a16:creationId xmlns:a16="http://schemas.microsoft.com/office/drawing/2014/main" id="{79644235-DE70-6708-27DC-7A51AE1148E0}"/>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4040452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70C8A16-8E8A-4334-C43B-54AB23A3AE2D}"/>
              </a:ext>
            </a:extLst>
          </p:cNvPr>
          <p:cNvSpPr>
            <a:spLocks noGrp="1"/>
          </p:cNvSpPr>
          <p:nvPr>
            <p:ph type="ctrTitle"/>
          </p:nvPr>
        </p:nvSpPr>
        <p:spPr/>
        <p:txBody>
          <a:bodyPr/>
          <a:lstStyle/>
          <a:p>
            <a:r>
              <a:rPr lang="fi-FI" dirty="0"/>
              <a:t>Lähteet</a:t>
            </a:r>
          </a:p>
        </p:txBody>
      </p:sp>
      <p:sp>
        <p:nvSpPr>
          <p:cNvPr id="2" name="Text Placeholder 1">
            <a:extLst>
              <a:ext uri="{FF2B5EF4-FFF2-40B4-BE49-F238E27FC236}">
                <a16:creationId xmlns:a16="http://schemas.microsoft.com/office/drawing/2014/main" id="{A286CF61-B56E-2E78-8D8D-B5E50F9BEB37}"/>
              </a:ext>
              <a:ext uri="{C183D7F6-B498-43B3-948B-1728B52AA6E4}">
                <adec:decorative xmlns:adec="http://schemas.microsoft.com/office/drawing/2017/decorative" val="0"/>
              </a:ext>
            </a:extLst>
          </p:cNvPr>
          <p:cNvSpPr>
            <a:spLocks noGrp="1"/>
          </p:cNvSpPr>
          <p:nvPr>
            <p:ph type="body" idx="10"/>
          </p:nvPr>
        </p:nvSpPr>
        <p:spPr/>
        <p:txBody>
          <a:bodyPr>
            <a:normAutofit fontScale="70000" lnSpcReduction="20000"/>
          </a:bodyPr>
          <a:lstStyle/>
          <a:p>
            <a:r>
              <a:rPr lang="fi-FI" dirty="0"/>
              <a:t>Forsius, M, Holmberg, M., Junttila, V., Kujala, H., </a:t>
            </a:r>
            <a:r>
              <a:rPr lang="fi-FI" dirty="0" err="1"/>
              <a:t>Schulz</a:t>
            </a:r>
            <a:r>
              <a:rPr lang="fi-FI" dirty="0"/>
              <a:t>, T., Paunu, V.-V., Savolahti, M., </a:t>
            </a:r>
            <a:r>
              <a:rPr lang="fi-FI" dirty="0" err="1"/>
              <a:t>Minunno</a:t>
            </a:r>
            <a:r>
              <a:rPr lang="fi-FI" dirty="0"/>
              <a:t>, F., </a:t>
            </a:r>
            <a:r>
              <a:rPr lang="fi-FI" dirty="0" err="1"/>
              <a:t>Akujärvi</a:t>
            </a:r>
            <a:r>
              <a:rPr lang="fi-FI" dirty="0"/>
              <a:t>, A., Bäck, J., Grönroos, J., Heikkinen, R.K., </a:t>
            </a:r>
            <a:r>
              <a:rPr lang="fi-FI" dirty="0" err="1"/>
              <a:t>Karvosenoja</a:t>
            </a:r>
            <a:r>
              <a:rPr lang="fi-FI" dirty="0"/>
              <a:t>, N., Mäkelä, A., Mikkonen, N., Pekkonen, M., Rankinen, K. &amp; Virkkala R. 2023. </a:t>
            </a:r>
            <a:r>
              <a:rPr lang="fi-FI" dirty="0" err="1"/>
              <a:t>Modelling</a:t>
            </a:r>
            <a:r>
              <a:rPr lang="fi-FI" dirty="0"/>
              <a:t> </a:t>
            </a:r>
            <a:r>
              <a:rPr lang="fi-FI" dirty="0" err="1"/>
              <a:t>the</a:t>
            </a:r>
            <a:r>
              <a:rPr lang="fi-FI" dirty="0"/>
              <a:t> </a:t>
            </a:r>
            <a:r>
              <a:rPr lang="fi-FI" dirty="0" err="1"/>
              <a:t>regional</a:t>
            </a:r>
            <a:r>
              <a:rPr lang="fi-FI" dirty="0"/>
              <a:t> </a:t>
            </a:r>
            <a:r>
              <a:rPr lang="fi-FI" dirty="0" err="1"/>
              <a:t>potential</a:t>
            </a:r>
            <a:r>
              <a:rPr lang="fi-FI" dirty="0"/>
              <a:t> for </a:t>
            </a:r>
            <a:r>
              <a:rPr lang="fi-FI" dirty="0" err="1"/>
              <a:t>reaching</a:t>
            </a:r>
            <a:r>
              <a:rPr lang="fi-FI" dirty="0"/>
              <a:t> </a:t>
            </a:r>
            <a:r>
              <a:rPr lang="fi-FI" dirty="0" err="1"/>
              <a:t>carbon</a:t>
            </a:r>
            <a:r>
              <a:rPr lang="fi-FI" dirty="0"/>
              <a:t> </a:t>
            </a:r>
            <a:r>
              <a:rPr lang="fi-FI" dirty="0" err="1"/>
              <a:t>neutrality</a:t>
            </a:r>
            <a:r>
              <a:rPr lang="fi-FI" dirty="0"/>
              <a:t> in Finland: </a:t>
            </a:r>
            <a:r>
              <a:rPr lang="fi-FI" dirty="0" err="1"/>
              <a:t>Sustainable</a:t>
            </a:r>
            <a:r>
              <a:rPr lang="fi-FI" dirty="0"/>
              <a:t> </a:t>
            </a:r>
            <a:r>
              <a:rPr lang="fi-FI" dirty="0" err="1"/>
              <a:t>forestry</a:t>
            </a:r>
            <a:r>
              <a:rPr lang="fi-FI" dirty="0"/>
              <a:t>, </a:t>
            </a:r>
            <a:r>
              <a:rPr lang="fi-FI" dirty="0" err="1"/>
              <a:t>energy</a:t>
            </a:r>
            <a:r>
              <a:rPr lang="fi-FI" dirty="0"/>
              <a:t> </a:t>
            </a:r>
            <a:r>
              <a:rPr lang="fi-FI" dirty="0" err="1"/>
              <a:t>use</a:t>
            </a:r>
            <a:r>
              <a:rPr lang="fi-FI" dirty="0"/>
              <a:t> and </a:t>
            </a:r>
            <a:r>
              <a:rPr lang="fi-FI" dirty="0" err="1"/>
              <a:t>biodiversity</a:t>
            </a:r>
            <a:r>
              <a:rPr lang="fi-FI" dirty="0"/>
              <a:t> </a:t>
            </a:r>
            <a:r>
              <a:rPr lang="fi-FI" dirty="0" err="1"/>
              <a:t>protection</a:t>
            </a:r>
            <a:r>
              <a:rPr lang="fi-FI" dirty="0"/>
              <a:t>. </a:t>
            </a:r>
            <a:r>
              <a:rPr lang="fi-FI" dirty="0" err="1"/>
              <a:t>Ambio</a:t>
            </a:r>
            <a:r>
              <a:rPr lang="fi-FI" dirty="0"/>
              <a:t> (</a:t>
            </a:r>
            <a:r>
              <a:rPr lang="fi-FI" dirty="0" err="1"/>
              <a:t>online</a:t>
            </a:r>
            <a:r>
              <a:rPr lang="fi-FI" dirty="0"/>
              <a:t>)</a:t>
            </a:r>
          </a:p>
          <a:p>
            <a:r>
              <a:rPr lang="fi-FI" dirty="0"/>
              <a:t>IBC-</a:t>
            </a:r>
            <a:r>
              <a:rPr lang="fi-FI" dirty="0" err="1"/>
              <a:t>Carbon</a:t>
            </a:r>
            <a:r>
              <a:rPr lang="fi-FI" dirty="0"/>
              <a:t> -hankkeen tietokortti. Luontokadon ja ilmastonmuutoksen kannalta tärkeiden metsien tunnistaminen. Saatavilla: </a:t>
            </a:r>
            <a:r>
              <a:rPr lang="fi-FI" dirty="0">
                <a:hlinkClick r:id="rId2"/>
              </a:rPr>
              <a:t>https://www.ibccarbon.fi/fi-FI/Materiaalit</a:t>
            </a:r>
            <a:endParaRPr lang="fi-FI" dirty="0"/>
          </a:p>
          <a:p>
            <a:r>
              <a:rPr lang="fi-FI" dirty="0"/>
              <a:t>IBC-</a:t>
            </a:r>
            <a:r>
              <a:rPr lang="fi-FI" dirty="0" err="1"/>
              <a:t>Carbon</a:t>
            </a:r>
            <a:r>
              <a:rPr lang="fi-FI" dirty="0"/>
              <a:t> -hankkeen tietokortti. Metsien suojelun keskeiset näkökulmat. Saatavilla: </a:t>
            </a:r>
            <a:r>
              <a:rPr lang="fi-FI" dirty="0">
                <a:hlinkClick r:id="rId2"/>
              </a:rPr>
              <a:t>https://www.ibccarbon.fi/fi-FI/Materiaalit</a:t>
            </a:r>
            <a:endParaRPr lang="fi-FI" dirty="0"/>
          </a:p>
          <a:p>
            <a:r>
              <a:rPr lang="fi-FI" dirty="0"/>
              <a:t>IBC-</a:t>
            </a:r>
            <a:r>
              <a:rPr lang="fi-FI" dirty="0" err="1"/>
              <a:t>Carbon</a:t>
            </a:r>
            <a:r>
              <a:rPr lang="fi-FI" dirty="0"/>
              <a:t> -hankkeen tietokortti. Vanha metsä on luonnonkirjon kehto ja hiilen varasto. Saatavilla: https://www.ibccarbon.fi/fi-FI/Materiaalit</a:t>
            </a:r>
          </a:p>
          <a:p>
            <a:r>
              <a:rPr lang="fi-FI" dirty="0"/>
              <a:t>Kotiaho, J. S., Bäck, J., </a:t>
            </a:r>
            <a:r>
              <a:rPr lang="fi-FI" dirty="0" err="1"/>
              <a:t>Herzon</a:t>
            </a:r>
            <a:r>
              <a:rPr lang="fi-FI" dirty="0"/>
              <a:t>, I., Häyrynen, S., Jokimäki, J., Kallio, K. P., Kulmala, L., Laine, I., Lehikoinen, A., Nieminen, T.M., Oksanen, E., </a:t>
            </a:r>
            <a:r>
              <a:rPr lang="fi-FI" dirty="0" err="1"/>
              <a:t>Onkila</a:t>
            </a:r>
            <a:r>
              <a:rPr lang="fi-FI" dirty="0"/>
              <a:t>, T., Pappila, M., Silfverberg, O., Sinkkonen, A., Sääksjärvi, I. ja Kangas, J. 2023. Suomen luonnon tila ja tulevaisuus – toimenpidekuilun analyysi ja ratkaisuja luontokadon pysäyttämiseksi. Suomen Luontopaneelin julkaisuja 4A/2023.</a:t>
            </a:r>
          </a:p>
          <a:p>
            <a:r>
              <a:rPr lang="fi-FI" dirty="0"/>
              <a:t>Maa- ja metsätalousministeriö. 2023. Metsien suojelu ja monimuotoisuus Suomessa -infokuvia. Saatavilla: https://mmm.fi/metsat/monimuotoisuus-ja-suojelu</a:t>
            </a:r>
          </a:p>
          <a:p>
            <a:r>
              <a:rPr lang="fi-FI" dirty="0"/>
              <a:t>Suomen kansallinen luontopaneeli ja Ympäristötiedon foorumi. 2019. Globaali arviointiraportti biodiversiteetistä ja ekosysteemipalveluista.</a:t>
            </a:r>
          </a:p>
          <a:p>
            <a:endParaRPr lang="fi-FI" dirty="0"/>
          </a:p>
        </p:txBody>
      </p:sp>
      <p:sp>
        <p:nvSpPr>
          <p:cNvPr id="5" name="Footer Placeholder 4">
            <a:extLst>
              <a:ext uri="{FF2B5EF4-FFF2-40B4-BE49-F238E27FC236}">
                <a16:creationId xmlns:a16="http://schemas.microsoft.com/office/drawing/2014/main" id="{7A45BF4B-BAB4-D826-7BAF-40BD21B9626B}"/>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3493805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E23E6-5B1E-E0A6-40E5-366C4EAC4A88}"/>
              </a:ext>
            </a:extLst>
          </p:cNvPr>
          <p:cNvSpPr>
            <a:spLocks noGrp="1"/>
          </p:cNvSpPr>
          <p:nvPr>
            <p:ph type="title" idx="4294967295"/>
          </p:nvPr>
        </p:nvSpPr>
        <p:spPr>
          <a:xfrm>
            <a:off x="838200" y="-1325563"/>
            <a:ext cx="10515600" cy="1325563"/>
          </a:xfrm>
          <a:prstGeom prst="rect">
            <a:avLst/>
          </a:prstGeom>
        </p:spPr>
        <p:txBody>
          <a:bodyPr anchor="b"/>
          <a:lstStyle/>
          <a:p>
            <a:r>
              <a:rPr lang="fi-FI" dirty="0"/>
              <a:t>Logot</a:t>
            </a:r>
          </a:p>
        </p:txBody>
      </p:sp>
    </p:spTree>
    <p:extLst>
      <p:ext uri="{BB962C8B-B14F-4D97-AF65-F5344CB8AC3E}">
        <p14:creationId xmlns:p14="http://schemas.microsoft.com/office/powerpoint/2010/main" val="1775296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BB0BE-EC15-26B1-4655-DDC89893B40E}"/>
              </a:ext>
              <a:ext uri="{C183D7F6-B498-43B3-948B-1728B52AA6E4}">
                <adec:decorative xmlns:adec="http://schemas.microsoft.com/office/drawing/2017/decorative" val="0"/>
              </a:ext>
            </a:extLst>
          </p:cNvPr>
          <p:cNvSpPr>
            <a:spLocks noGrp="1"/>
          </p:cNvSpPr>
          <p:nvPr>
            <p:ph type="title"/>
          </p:nvPr>
        </p:nvSpPr>
        <p:spPr>
          <a:xfrm>
            <a:off x="1210574" y="-1325563"/>
            <a:ext cx="9520686" cy="1325563"/>
          </a:xfrm>
        </p:spPr>
        <p:txBody>
          <a:bodyPr anchor="b"/>
          <a:lstStyle/>
          <a:p>
            <a:r>
              <a:rPr lang="fi-FI" sz="4800" dirty="0"/>
              <a:t>Lisenssi</a:t>
            </a:r>
          </a:p>
        </p:txBody>
      </p:sp>
      <p:grpSp>
        <p:nvGrpSpPr>
          <p:cNvPr id="4" name="Group 3" descr="Tämä teos on lisensoitu Creative Commons Nimeä-EiKaupallinen-JaaSamoin 4.0 Kansainvälinen -lisenssillä.">
            <a:extLst>
              <a:ext uri="{FF2B5EF4-FFF2-40B4-BE49-F238E27FC236}">
                <a16:creationId xmlns:a16="http://schemas.microsoft.com/office/drawing/2014/main" id="{BC127921-8AC9-4AB9-6A60-6ED573D6C054}"/>
              </a:ext>
            </a:extLst>
          </p:cNvPr>
          <p:cNvGrpSpPr/>
          <p:nvPr/>
        </p:nvGrpSpPr>
        <p:grpSpPr>
          <a:xfrm>
            <a:off x="1776133" y="2627779"/>
            <a:ext cx="8639735" cy="1602441"/>
            <a:chOff x="1792941" y="2459691"/>
            <a:chExt cx="8639735" cy="1602441"/>
          </a:xfrm>
        </p:grpSpPr>
        <p:sp>
          <p:nvSpPr>
            <p:cNvPr id="5" name="Rectangle: Rounded Corners 4">
              <a:extLst>
                <a:ext uri="{FF2B5EF4-FFF2-40B4-BE49-F238E27FC236}">
                  <a16:creationId xmlns:a16="http://schemas.microsoft.com/office/drawing/2014/main" id="{88BF5A63-5643-3E17-A2C2-C3879255AAAA}"/>
                </a:ext>
                <a:ext uri="{C183D7F6-B498-43B3-948B-1728B52AA6E4}">
                  <adec:decorative xmlns:adec="http://schemas.microsoft.com/office/drawing/2017/decorative" val="1"/>
                </a:ext>
              </a:extLst>
            </p:cNvPr>
            <p:cNvSpPr/>
            <p:nvPr/>
          </p:nvSpPr>
          <p:spPr>
            <a:xfrm>
              <a:off x="1792941" y="2459691"/>
              <a:ext cx="8639735" cy="160244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Picture 5" descr="Creative Commons -lisenssi">
              <a:extLst>
                <a:ext uri="{FF2B5EF4-FFF2-40B4-BE49-F238E27FC236}">
                  <a16:creationId xmlns:a16="http://schemas.microsoft.com/office/drawing/2014/main" id="{51AC839C-0D2E-DF0E-A27E-AF087D91B8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507" y="2993775"/>
              <a:ext cx="1556106" cy="54817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3">
              <a:extLst>
                <a:ext uri="{FF2B5EF4-FFF2-40B4-BE49-F238E27FC236}">
                  <a16:creationId xmlns:a16="http://schemas.microsoft.com/office/drawing/2014/main" id="{75EDB45A-BC8B-0F7C-5D37-3EB3E9D38C60}"/>
                </a:ext>
              </a:extLst>
            </p:cNvPr>
            <p:cNvSpPr txBox="1"/>
            <p:nvPr/>
          </p:nvSpPr>
          <p:spPr>
            <a:xfrm>
              <a:off x="3766770" y="2937746"/>
              <a:ext cx="6422805" cy="646331"/>
            </a:xfrm>
            <a:prstGeom prst="rect">
              <a:avLst/>
            </a:prstGeom>
            <a:noFill/>
          </p:spPr>
          <p:txBody>
            <a:bodyPr wrap="square">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rPr>
                <a:t>Tämä teos on lisensoitu </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Creative </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Commons</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Nimeä-</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EiKaupallinen</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JaaSamoin</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4.0 Kansainvälinen -lisenssillä</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rPr>
                <a:t>.</a:t>
              </a:r>
              <a:endParaRPr kumimoji="0" lang="fi-FI"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375944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DB0295-1892-F88B-7A7D-905236130870}"/>
              </a:ext>
            </a:extLst>
          </p:cNvPr>
          <p:cNvSpPr>
            <a:spLocks noGrp="1"/>
          </p:cNvSpPr>
          <p:nvPr>
            <p:ph type="ctrTitle"/>
          </p:nvPr>
        </p:nvSpPr>
        <p:spPr/>
        <p:txBody>
          <a:bodyPr/>
          <a:lstStyle/>
          <a:p>
            <a:r>
              <a:rPr lang="fi-FI" dirty="0"/>
              <a:t>Opetusmateriaalin kuvaus ja käyttö</a:t>
            </a:r>
          </a:p>
        </p:txBody>
      </p:sp>
      <p:sp>
        <p:nvSpPr>
          <p:cNvPr id="2" name="Text Placeholder 1">
            <a:extLst>
              <a:ext uri="{FF2B5EF4-FFF2-40B4-BE49-F238E27FC236}">
                <a16:creationId xmlns:a16="http://schemas.microsoft.com/office/drawing/2014/main" id="{E2C0069C-7A1B-3FDC-1E95-4C875F157039}"/>
              </a:ext>
            </a:extLst>
          </p:cNvPr>
          <p:cNvSpPr>
            <a:spLocks noGrp="1"/>
          </p:cNvSpPr>
          <p:nvPr>
            <p:ph type="body" idx="10"/>
          </p:nvPr>
        </p:nvSpPr>
        <p:spPr/>
        <p:txBody>
          <a:bodyPr lIns="91440" tIns="45720" rIns="91440" bIns="45720" anchor="t">
            <a:normAutofit fontScale="92500" lnSpcReduction="10000"/>
          </a:bodyPr>
          <a:lstStyle/>
          <a:p>
            <a:r>
              <a:rPr lang="fi-FI" dirty="0">
                <a:ea typeface="Open Sans Light"/>
                <a:cs typeface="Open Sans Light"/>
              </a:rPr>
              <a:t>Opetusmateriaalin nimi: Maankäytön luontovaikutukset</a:t>
            </a:r>
          </a:p>
          <a:p>
            <a:r>
              <a:rPr lang="fi-FI" dirty="0">
                <a:ea typeface="Open Sans Light"/>
                <a:cs typeface="Open Sans Light"/>
              </a:rPr>
              <a:t>Opetusmateriaalin tavoite: Selkiyttää maankäytön ja sen muutosten yhteyttä luonnon monimuotoisuuden hupenemiseen, etenkin kansallisesti tarkasteltuna, ja esitellä tutkimusperustaisia ratkaisuja ongelmaan.</a:t>
            </a:r>
          </a:p>
          <a:p>
            <a:r>
              <a:rPr lang="fi-FI" dirty="0">
                <a:ea typeface="Open Sans Light"/>
                <a:cs typeface="Open Sans Light"/>
              </a:rPr>
              <a:t>Opetusmateriaalin kohderyhmät (esim. koulutusaste): Sopii opetusmateriaaliksi 2. asteen oppilaitoksiin, korkeakouluihin ja jatkuvaan oppimiseen. Materiaali on suunniteltu yleistajuiseksi ja siten kaikkia palvelevaksi.</a:t>
            </a:r>
          </a:p>
          <a:p>
            <a:r>
              <a:rPr lang="fi-FI" dirty="0">
                <a:ea typeface="Open Sans Light"/>
                <a:cs typeface="Open Sans Light"/>
              </a:rPr>
              <a:t>Opetusmateriaalin sisällöstä lyhyt kuvaus: Sisältää pari diaa, jotka keskittyvät luonnon monimuotoisuuskriisin globaaliin tilannekuvaan. Loput diat käsittelevät luonnon monimuotoisuuden tilaa Suomessa ja ratkaisuja sen parantamiseksi.</a:t>
            </a:r>
          </a:p>
          <a:p>
            <a:r>
              <a:rPr lang="fi-FI" dirty="0">
                <a:ea typeface="Open Sans Light"/>
                <a:cs typeface="Open Sans Light"/>
              </a:rPr>
              <a:t>Ohjeistus eli miten ohjeistan opettajaa käyttämään materiaalia (eri kohderyhmille): Diaesitys on suunniteltu käytettäväksi sellaisenaan itseopiskeluun tai osana opetusta.</a:t>
            </a:r>
          </a:p>
          <a:p>
            <a:r>
              <a:rPr lang="fi-FI" dirty="0">
                <a:ea typeface="Open Sans Light"/>
                <a:cs typeface="Open Sans Light"/>
              </a:rPr>
              <a:t>Arvio opetusmateriaalin läpikäymiseen kuluvasta ajasta: 1 h linkkeineen</a:t>
            </a:r>
          </a:p>
          <a:p>
            <a:endParaRPr lang="fi-FI" dirty="0"/>
          </a:p>
        </p:txBody>
      </p:sp>
      <p:sp>
        <p:nvSpPr>
          <p:cNvPr id="5" name="Footer Placeholder 4">
            <a:extLst>
              <a:ext uri="{FF2B5EF4-FFF2-40B4-BE49-F238E27FC236}">
                <a16:creationId xmlns:a16="http://schemas.microsoft.com/office/drawing/2014/main" id="{E862BEE1-97D7-388E-503F-5456E50BAE10}"/>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431598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8D577E-B66B-5EDC-8F18-C0E0F7CB372C}"/>
              </a:ext>
            </a:extLst>
          </p:cNvPr>
          <p:cNvSpPr>
            <a:spLocks noGrp="1"/>
          </p:cNvSpPr>
          <p:nvPr>
            <p:ph type="ctrTitle"/>
          </p:nvPr>
        </p:nvSpPr>
        <p:spPr/>
        <p:txBody>
          <a:bodyPr/>
          <a:lstStyle/>
          <a:p>
            <a:r>
              <a:rPr lang="fi-FI" dirty="0"/>
              <a:t>Luontokato globaalisti</a:t>
            </a:r>
          </a:p>
        </p:txBody>
      </p:sp>
      <p:sp>
        <p:nvSpPr>
          <p:cNvPr id="2" name="Text Placeholder 1">
            <a:extLst>
              <a:ext uri="{FF2B5EF4-FFF2-40B4-BE49-F238E27FC236}">
                <a16:creationId xmlns:a16="http://schemas.microsoft.com/office/drawing/2014/main" id="{1915AF85-BB00-CB90-BB3B-0F92AF751110}"/>
              </a:ext>
            </a:extLst>
          </p:cNvPr>
          <p:cNvSpPr>
            <a:spLocks noGrp="1"/>
          </p:cNvSpPr>
          <p:nvPr>
            <p:ph type="body" idx="10"/>
          </p:nvPr>
        </p:nvSpPr>
        <p:spPr>
          <a:xfrm>
            <a:off x="803054" y="1819468"/>
            <a:ext cx="10525346" cy="4281509"/>
          </a:xfrm>
        </p:spPr>
        <p:txBody>
          <a:bodyPr lIns="91440" tIns="45720" rIns="91440" bIns="45720" anchor="t">
            <a:normAutofit fontScale="92500" lnSpcReduction="20000"/>
          </a:bodyPr>
          <a:lstStyle/>
          <a:p>
            <a:r>
              <a:rPr lang="fi-FI" dirty="0"/>
              <a:t>Käsitteenä luontokato kuvaa ihmisen aiheuttamaa luonnon heikentymistä ja tuhoutumista, esimerkiksi elinympäristöjen häviämistä ja pirstaloitumista, lajien sukupuuttoja ja populaatioiden pienenemistä</a:t>
            </a:r>
          </a:p>
          <a:p>
            <a:r>
              <a:rPr lang="fi-FI" dirty="0"/>
              <a:t>Luonnon heikentymistä ei ole onnistuttu estämään eikä kansainvälisten sitoumusten mukaisia tavoitteita luontokadon pysäyttämiseksi ole saavutettu</a:t>
            </a:r>
          </a:p>
          <a:p>
            <a:r>
              <a:rPr lang="fi-FI" dirty="0"/>
              <a:t>Ihmiskunnan riippuvuus fossiilisista polttoaineista ja lisääntynyt kulutus edistävät luonnonvarojen hankintaa ja </a:t>
            </a:r>
            <a:r>
              <a:rPr lang="fi-FI" dirty="0" err="1"/>
              <a:t>antropogeenistä</a:t>
            </a:r>
            <a:r>
              <a:rPr lang="fi-FI" dirty="0"/>
              <a:t> ilmastonmuutosta, mikä vauhdittaa luontokatoa</a:t>
            </a:r>
          </a:p>
          <a:p>
            <a:r>
              <a:rPr lang="fi-FI" dirty="0"/>
              <a:t>Maankäyttö ja maankäytön muutokset ovat keskeisiä tekijöitä luontokadon etenemisessä, sillä eliöt tarvitsevat elintilaa</a:t>
            </a:r>
          </a:p>
          <a:p>
            <a:pPr lvl="1"/>
            <a:r>
              <a:rPr lang="fi-FI" dirty="0"/>
              <a:t>Yli kolmasosa maapallon maa-alasta on jo ihmisen käytössä ruoantuotannon ja rakentamisen muodoissa ja elinympäristöjen heikentäminen ja valjastaminen ihmisen tarpeisiin jatkuu yhä</a:t>
            </a:r>
          </a:p>
          <a:p>
            <a:r>
              <a:rPr lang="fi-FI" dirty="0"/>
              <a:t>Ihmisen näkökulmasta luonnon tilan heikentäminen uhkaa yhteiskuntien hyvinvointia, taloutta ja turvallisuutta, sillä olemme täysin riippuvaisia luonnon tarjoamista raaka-aineista, materiaaleista ja ekosysteemipalveluista</a:t>
            </a:r>
          </a:p>
          <a:p>
            <a:pPr lvl="1"/>
            <a:r>
              <a:rPr lang="fi-FI" dirty="0"/>
              <a:t>Luontokadon ja ilmastonmuutoksen on yhdessä arvioitu lisäävän konflikteja ja aiheuttavan ilmastopakolaisuutta maailmanlaajuisesti</a:t>
            </a:r>
          </a:p>
          <a:p>
            <a:endParaRPr lang="fi-FI" dirty="0"/>
          </a:p>
          <a:p>
            <a:pPr lvl="1"/>
            <a:endParaRPr lang="fi-FI" dirty="0"/>
          </a:p>
        </p:txBody>
      </p:sp>
      <p:sp>
        <p:nvSpPr>
          <p:cNvPr id="5" name="Footer Placeholder 4">
            <a:extLst>
              <a:ext uri="{FF2B5EF4-FFF2-40B4-BE49-F238E27FC236}">
                <a16:creationId xmlns:a16="http://schemas.microsoft.com/office/drawing/2014/main" id="{7A68FAFC-9188-85BE-D9F4-1393EE38E55E}"/>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1910794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E2DCC3-A8A8-EBE1-9EFB-685D7607094D}"/>
              </a:ext>
            </a:extLst>
          </p:cNvPr>
          <p:cNvSpPr>
            <a:spLocks noGrp="1"/>
          </p:cNvSpPr>
          <p:nvPr>
            <p:ph type="ctrTitle"/>
          </p:nvPr>
        </p:nvSpPr>
        <p:spPr>
          <a:xfrm>
            <a:off x="546242" y="360978"/>
            <a:ext cx="10525316" cy="792088"/>
          </a:xfrm>
        </p:spPr>
        <p:txBody>
          <a:bodyPr/>
          <a:lstStyle/>
          <a:p>
            <a:r>
              <a:rPr lang="fi-FI" dirty="0"/>
              <a:t>Luontokadon ajurit</a:t>
            </a:r>
          </a:p>
        </p:txBody>
      </p:sp>
      <p:sp>
        <p:nvSpPr>
          <p:cNvPr id="5" name="Footer Placeholder 4">
            <a:extLst>
              <a:ext uri="{FF2B5EF4-FFF2-40B4-BE49-F238E27FC236}">
                <a16:creationId xmlns:a16="http://schemas.microsoft.com/office/drawing/2014/main" id="{36B988DF-B9AD-683E-7606-0CE6F7B3CD92}"/>
              </a:ext>
            </a:extLst>
          </p:cNvPr>
          <p:cNvSpPr>
            <a:spLocks noGrp="1"/>
          </p:cNvSpPr>
          <p:nvPr>
            <p:ph type="ftr" sz="quarter" idx="3"/>
          </p:nvPr>
        </p:nvSpPr>
        <p:spPr/>
        <p:txBody>
          <a:bodyPr/>
          <a:lstStyle/>
          <a:p>
            <a:r>
              <a:rPr lang="fi-FI"/>
              <a:t>OVI – Uutta osaamista ja liiketoimintaa vihreän siirtymän tueksi</a:t>
            </a:r>
            <a:endParaRPr lang="fi-FI" dirty="0"/>
          </a:p>
        </p:txBody>
      </p:sp>
      <p:pic>
        <p:nvPicPr>
          <p:cNvPr id="6" name="Picture 5" descr="Vasemmalla on esitetty luontokadon epäsuorat ajurit, jotka ovat demografiset ja sosio-kulttuuriset, taloudelliset ja teknologiset, instituutiot ja hallinto sekä konfliktit ja epidemiat. Ne on yhdistetty nuolella suoriin ajureihin, joista merkittävimmät ovat suuruusjärjestyksessä maan- ja merenkäytön muutokset, organismien suora hyödyntäminen, ilmastonmuutos, saastuminen sekä haitalliset vieraslajit. Oikealla on esimerkkejä luonnon heikentymisestä: luonnon ekosysteemit ovat vähentyneet keskimäärin 47 %, noin 25 % arvioiduista eläin- ja kasviryhmien lajeista on jo vaarassa hävitä, maaeliöyhteisöjen ja luontaisten lajien runsaus on laskenut keskimäärin 23 %, villeinä elävien nisäkkäiden yhteenlaskettu elopaino on laskenut 82 %, selkärankaisten eläinten määrä on vähentynyt nopeasti vuodesta 1970, alkuperäisväestöille ja paikallisyhteisöille tärkeä luonto köyhtyy.">
            <a:extLst>
              <a:ext uri="{FF2B5EF4-FFF2-40B4-BE49-F238E27FC236}">
                <a16:creationId xmlns:a16="http://schemas.microsoft.com/office/drawing/2014/main" id="{313CC5EE-5E3C-554C-E4FB-19ABEF8939D4}"/>
              </a:ext>
            </a:extLst>
          </p:cNvPr>
          <p:cNvPicPr>
            <a:picLocks noChangeAspect="1"/>
          </p:cNvPicPr>
          <p:nvPr/>
        </p:nvPicPr>
        <p:blipFill>
          <a:blip r:embed="rId3"/>
          <a:stretch>
            <a:fillRect/>
          </a:stretch>
        </p:blipFill>
        <p:spPr>
          <a:xfrm>
            <a:off x="546242" y="1153066"/>
            <a:ext cx="8330028" cy="4947912"/>
          </a:xfrm>
          <a:prstGeom prst="rect">
            <a:avLst/>
          </a:prstGeom>
        </p:spPr>
      </p:pic>
      <p:sp>
        <p:nvSpPr>
          <p:cNvPr id="7" name="TextBox 6">
            <a:extLst>
              <a:ext uri="{FF2B5EF4-FFF2-40B4-BE49-F238E27FC236}">
                <a16:creationId xmlns:a16="http://schemas.microsoft.com/office/drawing/2014/main" id="{BC4F058E-528C-57A0-8AB0-EBB16A5D64E5}"/>
              </a:ext>
            </a:extLst>
          </p:cNvPr>
          <p:cNvSpPr txBox="1"/>
          <p:nvPr/>
        </p:nvSpPr>
        <p:spPr>
          <a:xfrm>
            <a:off x="9286875" y="4514850"/>
            <a:ext cx="2755186" cy="1200329"/>
          </a:xfrm>
          <a:prstGeom prst="rect">
            <a:avLst/>
          </a:prstGeom>
          <a:noFill/>
        </p:spPr>
        <p:txBody>
          <a:bodyPr wrap="square" rtlCol="0">
            <a:spAutoFit/>
          </a:bodyPr>
          <a:lstStyle/>
          <a:p>
            <a:r>
              <a:rPr lang="fi-FI" dirty="0"/>
              <a:t>Kuvalähde: Suomen luontopaneeli 2019, muokattu lähteestä IPBES 2019</a:t>
            </a:r>
          </a:p>
        </p:txBody>
      </p:sp>
    </p:spTree>
    <p:extLst>
      <p:ext uri="{BB962C8B-B14F-4D97-AF65-F5344CB8AC3E}">
        <p14:creationId xmlns:p14="http://schemas.microsoft.com/office/powerpoint/2010/main" val="2969588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AE2E55-3516-D041-0DB4-5EA26EAD908A}"/>
              </a:ext>
            </a:extLst>
          </p:cNvPr>
          <p:cNvSpPr>
            <a:spLocks noGrp="1"/>
          </p:cNvSpPr>
          <p:nvPr>
            <p:ph type="ctrTitle"/>
          </p:nvPr>
        </p:nvSpPr>
        <p:spPr/>
        <p:txBody>
          <a:bodyPr/>
          <a:lstStyle/>
          <a:p>
            <a:r>
              <a:rPr lang="fi-FI" dirty="0"/>
              <a:t>Monimuotoisuuden tila Suomessa</a:t>
            </a:r>
          </a:p>
        </p:txBody>
      </p:sp>
      <p:sp>
        <p:nvSpPr>
          <p:cNvPr id="2" name="Text Placeholder 1">
            <a:extLst>
              <a:ext uri="{FF2B5EF4-FFF2-40B4-BE49-F238E27FC236}">
                <a16:creationId xmlns:a16="http://schemas.microsoft.com/office/drawing/2014/main" id="{3A85B392-9F2E-4C70-6CC1-DD2C5FFB82FB}"/>
              </a:ext>
            </a:extLst>
          </p:cNvPr>
          <p:cNvSpPr>
            <a:spLocks noGrp="1"/>
          </p:cNvSpPr>
          <p:nvPr>
            <p:ph type="body" idx="10"/>
          </p:nvPr>
        </p:nvSpPr>
        <p:spPr/>
        <p:txBody>
          <a:bodyPr lIns="91440" tIns="45720" rIns="91440" bIns="45720" anchor="t">
            <a:normAutofit fontScale="92500" lnSpcReduction="10000"/>
          </a:bodyPr>
          <a:lstStyle/>
          <a:p>
            <a:r>
              <a:rPr lang="fi-FI" dirty="0"/>
              <a:t>Myös kansallisesti luonnon tilaan vaikuttavat eniten maankäyttö ja sen muutokset (Syke 2019)</a:t>
            </a:r>
          </a:p>
          <a:p>
            <a:pPr lvl="1"/>
            <a:r>
              <a:rPr lang="fi-FI" dirty="0"/>
              <a:t>Iso osa ympäristövaikutuksista toteutuu ulkomailla yritysten arvoketjujen ja kansainvälisen kaupan vuoksi</a:t>
            </a:r>
            <a:endParaRPr lang="fi-FI" dirty="0">
              <a:ea typeface="Lato"/>
              <a:cs typeface="Lato"/>
            </a:endParaRPr>
          </a:p>
          <a:p>
            <a:r>
              <a:rPr lang="fi-FI" dirty="0"/>
              <a:t>Elinympäristöjen tila on heikentynyt Suomessa lähes 70 % niiden luonnontilaan verrattuna (Suomen luontopaneeli 2023)</a:t>
            </a:r>
          </a:p>
          <a:p>
            <a:r>
              <a:rPr lang="fi-FI" dirty="0"/>
              <a:t>Yli 10 % lajeistamme ja lähes puolet luontotyypeistämme ovat uhanalaisia (Punainen kirja 2019)</a:t>
            </a:r>
            <a:endParaRPr lang="fi-FI" dirty="0">
              <a:ea typeface="Lato"/>
              <a:cs typeface="Lato"/>
            </a:endParaRPr>
          </a:p>
          <a:p>
            <a:r>
              <a:rPr lang="fi-FI" dirty="0"/>
              <a:t>Suomen maa-alasta 77 % on metsiä ja puustoisia soita, joten niiden monimuotoisuuden parantaminen on keskeistä (Suomen luontopaneeli 2023)</a:t>
            </a:r>
          </a:p>
          <a:p>
            <a:pPr marL="541020" lvl="1" indent="-271145"/>
            <a:r>
              <a:rPr lang="fi-FI" dirty="0"/>
              <a:t>Metsien pinta-ala on vähentynyt kaikista luontotyypeistä eniten, sillä niitä on raivattu pelloiksi ja rakentamisen tieltä</a:t>
            </a:r>
            <a:endParaRPr lang="fi-FI" dirty="0">
              <a:ea typeface="Lato"/>
              <a:cs typeface="Lato"/>
            </a:endParaRPr>
          </a:p>
          <a:p>
            <a:pPr marL="541020" lvl="1" indent="-271145"/>
            <a:r>
              <a:rPr lang="fi-FI" dirty="0"/>
              <a:t>Erityisesti luonnontilaisten, puustoisten soiden kattama pinta-ala on vähentynyt ojitustilanteen ja ennallistamisen vähäisyyden vuoksi</a:t>
            </a:r>
            <a:endParaRPr lang="fi-FI" dirty="0">
              <a:ea typeface="Lato"/>
              <a:cs typeface="Lato"/>
            </a:endParaRPr>
          </a:p>
          <a:p>
            <a:r>
              <a:rPr lang="fi-FI" dirty="0"/>
              <a:t>Lue lisää vuoden 2019 uhanalaisuusarvioinnin tuloksista </a:t>
            </a:r>
            <a:r>
              <a:rPr lang="fi-FI" dirty="0">
                <a:hlinkClick r:id="rId3"/>
              </a:rPr>
              <a:t>Syken politiikkasuosituksesta</a:t>
            </a:r>
            <a:endParaRPr lang="fi-FI" dirty="0"/>
          </a:p>
          <a:p>
            <a:endParaRPr lang="fi-FI" dirty="0"/>
          </a:p>
        </p:txBody>
      </p:sp>
      <p:sp>
        <p:nvSpPr>
          <p:cNvPr id="6" name="TextBox 5">
            <a:extLst>
              <a:ext uri="{FF2B5EF4-FFF2-40B4-BE49-F238E27FC236}">
                <a16:creationId xmlns:a16="http://schemas.microsoft.com/office/drawing/2014/main" id="{93BFE6D5-4932-4838-2B06-7036E3BB0077}"/>
              </a:ext>
            </a:extLst>
          </p:cNvPr>
          <p:cNvSpPr txBox="1"/>
          <p:nvPr/>
        </p:nvSpPr>
        <p:spPr>
          <a:xfrm>
            <a:off x="7756380" y="5657496"/>
            <a:ext cx="4435620" cy="369332"/>
          </a:xfrm>
          <a:prstGeom prst="rect">
            <a:avLst/>
          </a:prstGeom>
          <a:noFill/>
        </p:spPr>
        <p:txBody>
          <a:bodyPr wrap="square" rtlCol="0">
            <a:spAutoFit/>
          </a:bodyPr>
          <a:lstStyle/>
          <a:p>
            <a:r>
              <a:rPr lang="fi-FI" dirty="0"/>
              <a:t>Lähteet: Suomen luontopaneeli 2019 &amp; 2023</a:t>
            </a:r>
          </a:p>
        </p:txBody>
      </p:sp>
      <p:sp>
        <p:nvSpPr>
          <p:cNvPr id="5" name="Footer Placeholder 4">
            <a:extLst>
              <a:ext uri="{FF2B5EF4-FFF2-40B4-BE49-F238E27FC236}">
                <a16:creationId xmlns:a16="http://schemas.microsoft.com/office/drawing/2014/main" id="{2C575CFE-4DED-D2E7-F3A0-FFAA1880D114}"/>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3426939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75BB91-50F1-CF28-271B-274DC5DB9519}"/>
              </a:ext>
            </a:extLst>
          </p:cNvPr>
          <p:cNvSpPr>
            <a:spLocks noGrp="1"/>
          </p:cNvSpPr>
          <p:nvPr>
            <p:ph type="ctrTitle"/>
          </p:nvPr>
        </p:nvSpPr>
        <p:spPr/>
        <p:txBody>
          <a:bodyPr>
            <a:normAutofit/>
          </a:bodyPr>
          <a:lstStyle/>
          <a:p>
            <a:r>
              <a:rPr lang="fi-FI" dirty="0"/>
              <a:t>Metsien monimuotoisuus</a:t>
            </a:r>
          </a:p>
        </p:txBody>
      </p:sp>
      <p:sp>
        <p:nvSpPr>
          <p:cNvPr id="2" name="Text Placeholder 1">
            <a:extLst>
              <a:ext uri="{FF2B5EF4-FFF2-40B4-BE49-F238E27FC236}">
                <a16:creationId xmlns:a16="http://schemas.microsoft.com/office/drawing/2014/main" id="{D06B5DB7-52B8-3BCD-3360-48C0FC3D456B}"/>
              </a:ext>
            </a:extLst>
          </p:cNvPr>
          <p:cNvSpPr>
            <a:spLocks noGrp="1"/>
          </p:cNvSpPr>
          <p:nvPr>
            <p:ph type="body" idx="10"/>
          </p:nvPr>
        </p:nvSpPr>
        <p:spPr>
          <a:xfrm>
            <a:off x="803054" y="1819469"/>
            <a:ext cx="10525346" cy="3904926"/>
          </a:xfrm>
        </p:spPr>
        <p:txBody>
          <a:bodyPr>
            <a:normAutofit fontScale="77500" lnSpcReduction="20000"/>
          </a:bodyPr>
          <a:lstStyle/>
          <a:p>
            <a:r>
              <a:rPr lang="fi-FI" dirty="0"/>
              <a:t>Metsien monimuotoisuuden vaaliminen on keskeistä luontokadon pysäyttämisessä</a:t>
            </a:r>
          </a:p>
          <a:p>
            <a:r>
              <a:rPr lang="fi-FI" dirty="0"/>
              <a:t>Suomen lajeista puolet on metsälajeja </a:t>
            </a:r>
            <a:r>
              <a:rPr lang="fi-FI" dirty="0">
                <a:sym typeface="Wingdings" panose="05000000000000000000" pitchFamily="2" charset="2"/>
              </a:rPr>
              <a:t> luonnontilaisten metsien häviäminen on johtanut lajien uhanalaistumiseen (31 % uhanalaisista lajeista elää metsissä)</a:t>
            </a:r>
          </a:p>
          <a:p>
            <a:r>
              <a:rPr lang="fi-FI" dirty="0"/>
              <a:t>Erilaisia ja eri kehitysvaiheissa olevia metsiä tarvitaan metsäluonnon monimuotoisuuden ylläpitämiseksi</a:t>
            </a:r>
          </a:p>
          <a:p>
            <a:pPr lvl="1"/>
            <a:r>
              <a:rPr lang="fi-FI" dirty="0"/>
              <a:t>Arvokkaiden ja harvinaisten metsäkohteiden säilyminen tulisi pystyä takaamaan</a:t>
            </a:r>
          </a:p>
          <a:p>
            <a:pPr lvl="1"/>
            <a:r>
              <a:rPr lang="fi-FI" dirty="0"/>
              <a:t>Erilaiset, toisiinsa kytkeytyneet metsät ovat tärkeitä myös eliöiden liikkuvuuden kannalta</a:t>
            </a:r>
          </a:p>
          <a:p>
            <a:r>
              <a:rPr lang="fi-FI" dirty="0"/>
              <a:t>Monimuotoisen lajiston ylläpitäminen vaatii tietynlaisten rakennepiirteiden esiintymistä:</a:t>
            </a:r>
          </a:p>
          <a:p>
            <a:pPr lvl="1"/>
            <a:r>
              <a:rPr lang="fi-FI" dirty="0"/>
              <a:t>Lahopuut ja vanhat puut</a:t>
            </a:r>
          </a:p>
          <a:p>
            <a:pPr lvl="1"/>
            <a:r>
              <a:rPr lang="fi-FI" dirty="0"/>
              <a:t>Puuston monilajisuus, erirakenteisuus ja tiheysvaihtelu</a:t>
            </a:r>
          </a:p>
          <a:p>
            <a:pPr lvl="1"/>
            <a:r>
              <a:rPr lang="fi-FI" dirty="0"/>
              <a:t>Elinympäristön luonnontilainen vesitalous</a:t>
            </a:r>
          </a:p>
          <a:p>
            <a:r>
              <a:rPr lang="fi-FI" dirty="0"/>
              <a:t>Ylläpitäviä rakennepiirteitä on eniten vanhoissa luonnontilaisissa ja talousmetsissä</a:t>
            </a:r>
          </a:p>
          <a:p>
            <a:r>
              <a:rPr lang="fi-FI" dirty="0"/>
              <a:t>Monimuotoisuus parantaa ympäristön puskurointikykyä ulkoisia haittoja vastaan (esim. tuhohyönteisiä)</a:t>
            </a:r>
          </a:p>
          <a:p>
            <a:r>
              <a:rPr lang="fi-FI" dirty="0">
                <a:sym typeface="Wingdings" panose="05000000000000000000" pitchFamily="2" charset="2"/>
              </a:rPr>
              <a:t>Lue lisää IBC-</a:t>
            </a:r>
            <a:r>
              <a:rPr lang="fi-FI" dirty="0" err="1">
                <a:sym typeface="Wingdings" panose="05000000000000000000" pitchFamily="2" charset="2"/>
              </a:rPr>
              <a:t>Carbon</a:t>
            </a:r>
            <a:r>
              <a:rPr lang="fi-FI" dirty="0">
                <a:sym typeface="Wingdings" panose="05000000000000000000" pitchFamily="2" charset="2"/>
              </a:rPr>
              <a:t> -hankkeen tietokortista </a:t>
            </a:r>
            <a:r>
              <a:rPr lang="fi-FI" dirty="0">
                <a:sym typeface="Wingdings" panose="05000000000000000000" pitchFamily="2" charset="2"/>
                <a:hlinkClick r:id="rId3"/>
              </a:rPr>
              <a:t>Metsien suojelun keskeiset näkökulmat</a:t>
            </a:r>
            <a:endParaRPr lang="fi-FI" dirty="0"/>
          </a:p>
        </p:txBody>
      </p:sp>
      <p:sp>
        <p:nvSpPr>
          <p:cNvPr id="6" name="TextBox 5">
            <a:extLst>
              <a:ext uri="{FF2B5EF4-FFF2-40B4-BE49-F238E27FC236}">
                <a16:creationId xmlns:a16="http://schemas.microsoft.com/office/drawing/2014/main" id="{440C4884-AAD5-F4C6-8358-EEAA4F4FBD73}"/>
              </a:ext>
            </a:extLst>
          </p:cNvPr>
          <p:cNvSpPr txBox="1"/>
          <p:nvPr/>
        </p:nvSpPr>
        <p:spPr>
          <a:xfrm>
            <a:off x="7397393" y="5571803"/>
            <a:ext cx="4601249" cy="369332"/>
          </a:xfrm>
          <a:prstGeom prst="rect">
            <a:avLst/>
          </a:prstGeom>
          <a:noFill/>
        </p:spPr>
        <p:txBody>
          <a:bodyPr wrap="square" rtlCol="0">
            <a:spAutoFit/>
          </a:bodyPr>
          <a:lstStyle/>
          <a:p>
            <a:r>
              <a:rPr lang="fi-FI" dirty="0"/>
              <a:t>Lähteet: IBC-</a:t>
            </a:r>
            <a:r>
              <a:rPr lang="fi-FI" dirty="0" err="1"/>
              <a:t>Carbon</a:t>
            </a:r>
            <a:r>
              <a:rPr lang="fi-FI" dirty="0"/>
              <a:t> -hanke, Forsius ym. 2023</a:t>
            </a:r>
          </a:p>
        </p:txBody>
      </p:sp>
      <p:sp>
        <p:nvSpPr>
          <p:cNvPr id="5" name="Footer Placeholder 4">
            <a:extLst>
              <a:ext uri="{FF2B5EF4-FFF2-40B4-BE49-F238E27FC236}">
                <a16:creationId xmlns:a16="http://schemas.microsoft.com/office/drawing/2014/main" id="{52AD725D-7543-5AC6-CEEE-B7E4F8E7B780}"/>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4187063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B237E4-87CD-A4C0-A693-38B3BD79A807}"/>
              </a:ext>
            </a:extLst>
          </p:cNvPr>
          <p:cNvSpPr>
            <a:spLocks noGrp="1"/>
          </p:cNvSpPr>
          <p:nvPr>
            <p:ph type="ctrTitle"/>
          </p:nvPr>
        </p:nvSpPr>
        <p:spPr/>
        <p:txBody>
          <a:bodyPr/>
          <a:lstStyle/>
          <a:p>
            <a:r>
              <a:rPr lang="fi-FI" dirty="0"/>
              <a:t>Vanhojen metsien merkitys</a:t>
            </a:r>
          </a:p>
        </p:txBody>
      </p:sp>
      <p:sp>
        <p:nvSpPr>
          <p:cNvPr id="2" name="Text Placeholder 1">
            <a:extLst>
              <a:ext uri="{FF2B5EF4-FFF2-40B4-BE49-F238E27FC236}">
                <a16:creationId xmlns:a16="http://schemas.microsoft.com/office/drawing/2014/main" id="{C1AB0A28-D58E-1E14-18EA-925369C591D8}"/>
              </a:ext>
            </a:extLst>
          </p:cNvPr>
          <p:cNvSpPr>
            <a:spLocks noGrp="1"/>
          </p:cNvSpPr>
          <p:nvPr>
            <p:ph type="body" idx="10"/>
          </p:nvPr>
        </p:nvSpPr>
        <p:spPr/>
        <p:txBody>
          <a:bodyPr>
            <a:normAutofit/>
          </a:bodyPr>
          <a:lstStyle/>
          <a:p>
            <a:r>
              <a:rPr lang="fi-FI" dirty="0"/>
              <a:t>Vanhat metsät koostuvat eri ikäisistä, kokoisista ja eri lajeja edustavista puista sekä lahopuista</a:t>
            </a:r>
          </a:p>
          <a:p>
            <a:pPr lvl="1"/>
            <a:r>
              <a:rPr lang="fi-FI" dirty="0"/>
              <a:t>¼ metsälajeista on riippuvaisia lahopuista</a:t>
            </a:r>
          </a:p>
          <a:p>
            <a:pPr lvl="1"/>
            <a:r>
              <a:rPr lang="fi-FI" dirty="0"/>
              <a:t>Vanhojen metsien rakennepiirteistä riippuvaiset lajit ovat usein harvinaisia tai uhanalaisia</a:t>
            </a:r>
          </a:p>
          <a:p>
            <a:r>
              <a:rPr lang="fi-FI" dirty="0"/>
              <a:t>Vanhoissa metsissä elää eliöitä, jotka levittäytyvät hitaasti uusille alueille ja sopeutuvat heikosti olosuhteiden muutoksiin </a:t>
            </a:r>
            <a:r>
              <a:rPr lang="fi-FI" dirty="0">
                <a:sym typeface="Wingdings" panose="05000000000000000000" pitchFamily="2" charset="2"/>
              </a:rPr>
              <a:t> vanhan metsän rakennepiirteiden palautuminen hakkuun jälkeen on hidasta eikä takaa lajiston palautumista</a:t>
            </a:r>
          </a:p>
          <a:p>
            <a:r>
              <a:rPr lang="fi-FI" dirty="0">
                <a:sym typeface="Wingdings" panose="05000000000000000000" pitchFamily="2" charset="2"/>
              </a:rPr>
              <a:t>Vanhan metsän maaperä on hiilivarasto, johon hiiltä on sitoutunut talousmetsän kiertoaikaa huomattavasti pidemmältä ajalta</a:t>
            </a:r>
          </a:p>
          <a:p>
            <a:r>
              <a:rPr lang="fi-FI" dirty="0">
                <a:sym typeface="Wingdings" panose="05000000000000000000" pitchFamily="2" charset="2"/>
              </a:rPr>
              <a:t>Lue lisää IBC-</a:t>
            </a:r>
            <a:r>
              <a:rPr lang="fi-FI" dirty="0" err="1">
                <a:sym typeface="Wingdings" panose="05000000000000000000" pitchFamily="2" charset="2"/>
              </a:rPr>
              <a:t>Carbon</a:t>
            </a:r>
            <a:r>
              <a:rPr lang="fi-FI" dirty="0">
                <a:sym typeface="Wingdings" panose="05000000000000000000" pitchFamily="2" charset="2"/>
              </a:rPr>
              <a:t> -hankkeen tietokortista </a:t>
            </a:r>
            <a:r>
              <a:rPr lang="fi-FI" dirty="0">
                <a:sym typeface="Wingdings" panose="05000000000000000000" pitchFamily="2" charset="2"/>
                <a:hlinkClick r:id="rId2"/>
              </a:rPr>
              <a:t>Vanha metsä on luonnonkirjon kehto ja hiilen varasto</a:t>
            </a:r>
            <a:endParaRPr lang="fi-FI" dirty="0">
              <a:sym typeface="Wingdings" panose="05000000000000000000" pitchFamily="2" charset="2"/>
            </a:endParaRPr>
          </a:p>
          <a:p>
            <a:endParaRPr lang="fi-FI" dirty="0"/>
          </a:p>
        </p:txBody>
      </p:sp>
      <p:sp>
        <p:nvSpPr>
          <p:cNvPr id="6" name="TextBox 5">
            <a:extLst>
              <a:ext uri="{FF2B5EF4-FFF2-40B4-BE49-F238E27FC236}">
                <a16:creationId xmlns:a16="http://schemas.microsoft.com/office/drawing/2014/main" id="{FC128953-2373-C81A-54A5-7C0AB5E81020}"/>
              </a:ext>
            </a:extLst>
          </p:cNvPr>
          <p:cNvSpPr txBox="1"/>
          <p:nvPr/>
        </p:nvSpPr>
        <p:spPr>
          <a:xfrm>
            <a:off x="8495155" y="5657496"/>
            <a:ext cx="2722651" cy="369332"/>
          </a:xfrm>
          <a:prstGeom prst="rect">
            <a:avLst/>
          </a:prstGeom>
          <a:noFill/>
        </p:spPr>
        <p:txBody>
          <a:bodyPr wrap="square" rtlCol="0">
            <a:spAutoFit/>
          </a:bodyPr>
          <a:lstStyle/>
          <a:p>
            <a:r>
              <a:rPr lang="fi-FI" dirty="0"/>
              <a:t>Lähde: IBC-</a:t>
            </a:r>
            <a:r>
              <a:rPr lang="fi-FI" dirty="0" err="1"/>
              <a:t>Carbon</a:t>
            </a:r>
            <a:r>
              <a:rPr lang="fi-FI" dirty="0"/>
              <a:t> -hanke</a:t>
            </a:r>
          </a:p>
        </p:txBody>
      </p:sp>
      <p:sp>
        <p:nvSpPr>
          <p:cNvPr id="5" name="Footer Placeholder 4">
            <a:extLst>
              <a:ext uri="{FF2B5EF4-FFF2-40B4-BE49-F238E27FC236}">
                <a16:creationId xmlns:a16="http://schemas.microsoft.com/office/drawing/2014/main" id="{DAA49E7D-6066-7702-E29E-FBACD368A3E4}"/>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714675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FE50D6-1C63-9BB4-C995-06F5E310D96E}"/>
              </a:ext>
            </a:extLst>
          </p:cNvPr>
          <p:cNvSpPr>
            <a:spLocks noGrp="1"/>
          </p:cNvSpPr>
          <p:nvPr>
            <p:ph type="ctrTitle"/>
          </p:nvPr>
        </p:nvSpPr>
        <p:spPr/>
        <p:txBody>
          <a:bodyPr/>
          <a:lstStyle/>
          <a:p>
            <a:r>
              <a:rPr lang="fi-FI" dirty="0"/>
              <a:t>Metsien hoito ja suojelu Suomessa</a:t>
            </a:r>
          </a:p>
        </p:txBody>
      </p:sp>
      <p:sp>
        <p:nvSpPr>
          <p:cNvPr id="2" name="Text Placeholder 1">
            <a:extLst>
              <a:ext uri="{FF2B5EF4-FFF2-40B4-BE49-F238E27FC236}">
                <a16:creationId xmlns:a16="http://schemas.microsoft.com/office/drawing/2014/main" id="{100EC5A7-5CD3-98CE-4B8C-7A71D6C02409}"/>
              </a:ext>
            </a:extLst>
          </p:cNvPr>
          <p:cNvSpPr>
            <a:spLocks noGrp="1"/>
          </p:cNvSpPr>
          <p:nvPr>
            <p:ph type="body" idx="10"/>
          </p:nvPr>
        </p:nvSpPr>
        <p:spPr/>
        <p:txBody>
          <a:bodyPr/>
          <a:lstStyle/>
          <a:p>
            <a:r>
              <a:rPr lang="fi-FI" dirty="0"/>
              <a:t>Tutustu Maa- ja metsätalousministeriön materiaaliin </a:t>
            </a:r>
            <a:r>
              <a:rPr lang="fi-FI" dirty="0">
                <a:hlinkClick r:id="rId2"/>
              </a:rPr>
              <a:t>Metsien suojelu ja monimuotoisuus</a:t>
            </a:r>
            <a:r>
              <a:rPr lang="fi-FI" dirty="0"/>
              <a:t>, ja pohdi seuraavia kysymyksiä:</a:t>
            </a:r>
          </a:p>
          <a:p>
            <a:pPr lvl="1"/>
            <a:r>
              <a:rPr lang="fi-FI" dirty="0"/>
              <a:t>Millaisin toimenpitein metsiemme monimuotoisuutta pyritään suojelemaan?</a:t>
            </a:r>
          </a:p>
          <a:p>
            <a:pPr lvl="1"/>
            <a:r>
              <a:rPr lang="fi-FI" dirty="0"/>
              <a:t>Millainen toimenpiteiden vaikuttavuus on ollut?</a:t>
            </a:r>
          </a:p>
        </p:txBody>
      </p:sp>
      <p:sp>
        <p:nvSpPr>
          <p:cNvPr id="5" name="Footer Placeholder 4">
            <a:extLst>
              <a:ext uri="{FF2B5EF4-FFF2-40B4-BE49-F238E27FC236}">
                <a16:creationId xmlns:a16="http://schemas.microsoft.com/office/drawing/2014/main" id="{A250EB36-9F59-691D-E9E1-53501074AD6B}"/>
              </a:ext>
              <a:ext uri="{C183D7F6-B498-43B3-948B-1728B52AA6E4}">
                <adec:decorative xmlns:adec="http://schemas.microsoft.com/office/drawing/2017/decorative" val="1"/>
              </a:ext>
            </a:extLst>
          </p:cNvPr>
          <p:cNvSpPr>
            <a:spLocks noGrp="1"/>
          </p:cNvSpPr>
          <p:nvPr>
            <p:ph type="ftr" sz="quarter" idx="3"/>
          </p:nvPr>
        </p:nvSpPr>
        <p:spPr/>
        <p:txBody>
          <a:bodyPr/>
          <a:lstStyle/>
          <a:p>
            <a:r>
              <a:rPr lang="fi-FI"/>
              <a:t>OVI – Uutta osaamista ja liiketoimintaa vihreän siirtymän tueksi</a:t>
            </a:r>
            <a:endParaRPr lang="fi-FI" dirty="0"/>
          </a:p>
        </p:txBody>
      </p:sp>
    </p:spTree>
    <p:extLst>
      <p:ext uri="{BB962C8B-B14F-4D97-AF65-F5344CB8AC3E}">
        <p14:creationId xmlns:p14="http://schemas.microsoft.com/office/powerpoint/2010/main" val="3499314975"/>
      </p:ext>
    </p:extLst>
  </p:cSld>
  <p:clrMapOvr>
    <a:masterClrMapping/>
  </p:clrMapOvr>
</p:sld>
</file>

<file path=ppt/theme/theme1.xml><?xml version="1.0" encoding="utf-8"?>
<a:theme xmlns:a="http://schemas.openxmlformats.org/drawingml/2006/main" name="Jamk PowerPoint-teema">
  <a:themeElements>
    <a:clrScheme name="OVI">
      <a:dk1>
        <a:srgbClr val="0D004B"/>
      </a:dk1>
      <a:lt1>
        <a:srgbClr val="FFFFFF"/>
      </a:lt1>
      <a:dk2>
        <a:srgbClr val="0D004C"/>
      </a:dk2>
      <a:lt2>
        <a:srgbClr val="E7E6E6"/>
      </a:lt2>
      <a:accent1>
        <a:srgbClr val="E2066E"/>
      </a:accent1>
      <a:accent2>
        <a:srgbClr val="FDB913"/>
      </a:accent2>
      <a:accent3>
        <a:srgbClr val="00B39C"/>
      </a:accent3>
      <a:accent4>
        <a:srgbClr val="008F8B"/>
      </a:accent4>
      <a:accent5>
        <a:srgbClr val="0062A7"/>
      </a:accent5>
      <a:accent6>
        <a:srgbClr val="D3D800"/>
      </a:accent6>
      <a:hlink>
        <a:srgbClr val="3FB9E3"/>
      </a:hlink>
      <a:folHlink>
        <a:srgbClr val="7861A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23408AA4-9652-F744-B906-FE783B7202B9}" vid="{623382B2-7C78-A94B-A3E8-2EC7675DCC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2252a5b-e872-4656-b584-44e4631886c1">
      <Terms xmlns="http://schemas.microsoft.com/office/infopath/2007/PartnerControls"/>
    </lcf76f155ced4ddcb4097134ff3c332f>
    <TaxCatchAll xmlns="d4652e40-bf25-4218-bd72-c5b3c8a1550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8F55484F802AF544A53F3C97EB86093F" ma:contentTypeVersion="14" ma:contentTypeDescription="Luo uusi asiakirja." ma:contentTypeScope="" ma:versionID="5c2ec962253acfa59e2e24ac18e62ade">
  <xsd:schema xmlns:xsd="http://www.w3.org/2001/XMLSchema" xmlns:xs="http://www.w3.org/2001/XMLSchema" xmlns:p="http://schemas.microsoft.com/office/2006/metadata/properties" xmlns:ns2="12252a5b-e872-4656-b584-44e4631886c1" xmlns:ns3="d4652e40-bf25-4218-bd72-c5b3c8a1550b" targetNamespace="http://schemas.microsoft.com/office/2006/metadata/properties" ma:root="true" ma:fieldsID="fd24d7093036746591d1f0deb9e70277" ns2:_="" ns3:_="">
    <xsd:import namespace="12252a5b-e872-4656-b584-44e4631886c1"/>
    <xsd:import namespace="d4652e40-bf25-4218-bd72-c5b3c8a1550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252a5b-e872-4656-b584-44e4631886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4652e40-bf25-4218-bd72-c5b3c8a1550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1f6785a-d9a5-4597-990c-0d8da45561ef}" ma:internalName="TaxCatchAll" ma:showField="CatchAllData" ma:web="d4652e40-bf25-4218-bd72-c5b3c8a1550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A060B7-9134-4071-B6B2-3B467EFC5EDA}">
  <ds:schemaRefs>
    <ds:schemaRef ds:uri="http://purl.org/dc/dcmitype/"/>
    <ds:schemaRef ds:uri="http://schemas.microsoft.com/office/2006/documentManagement/types"/>
    <ds:schemaRef ds:uri="http://schemas.microsoft.com/office/2006/metadata/properties"/>
    <ds:schemaRef ds:uri="http://purl.org/dc/elements/1.1/"/>
    <ds:schemaRef ds:uri="http://purl.org/dc/terms/"/>
    <ds:schemaRef ds:uri="http://schemas.microsoft.com/office/infopath/2007/PartnerControls"/>
    <ds:schemaRef ds:uri="http://schemas.openxmlformats.org/package/2006/metadata/core-properties"/>
    <ds:schemaRef ds:uri="d4652e40-bf25-4218-bd72-c5b3c8a1550b"/>
    <ds:schemaRef ds:uri="12252a5b-e872-4656-b584-44e4631886c1"/>
    <ds:schemaRef ds:uri="http://www.w3.org/XML/1998/namespace"/>
  </ds:schemaRefs>
</ds:datastoreItem>
</file>

<file path=customXml/itemProps2.xml><?xml version="1.0" encoding="utf-8"?>
<ds:datastoreItem xmlns:ds="http://schemas.openxmlformats.org/officeDocument/2006/customXml" ds:itemID="{DE3FDDD2-9BCF-4D55-8ABA-DAC04376254A}">
  <ds:schemaRefs>
    <ds:schemaRef ds:uri="http://schemas.microsoft.com/sharepoint/v3/contenttype/forms"/>
  </ds:schemaRefs>
</ds:datastoreItem>
</file>

<file path=customXml/itemProps3.xml><?xml version="1.0" encoding="utf-8"?>
<ds:datastoreItem xmlns:ds="http://schemas.openxmlformats.org/officeDocument/2006/customXml" ds:itemID="{E8F40F87-7481-4ADC-80FC-8DA059C988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252a5b-e872-4656-b584-44e4631886c1"/>
    <ds:schemaRef ds:uri="d4652e40-bf25-4218-bd72-c5b3c8a155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Powerpoint_pohja</Template>
  <TotalTime>2346</TotalTime>
  <Words>2141</Words>
  <Application>Microsoft Office PowerPoint</Application>
  <PresentationFormat>Widescreen</PresentationFormat>
  <Paragraphs>166</Paragraphs>
  <Slides>17</Slides>
  <Notes>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Jamk PowerPoint-teema</vt:lpstr>
      <vt:lpstr>Maankäytön luontovaikutukset</vt:lpstr>
      <vt:lpstr>Lisenssi</vt:lpstr>
      <vt:lpstr>Opetusmateriaalin kuvaus ja käyttö</vt:lpstr>
      <vt:lpstr>Luontokato globaalisti</vt:lpstr>
      <vt:lpstr>Luontokadon ajurit</vt:lpstr>
      <vt:lpstr>Monimuotoisuuden tila Suomessa</vt:lpstr>
      <vt:lpstr>Metsien monimuotoisuus</vt:lpstr>
      <vt:lpstr>Vanhojen metsien merkitys</vt:lpstr>
      <vt:lpstr>Metsien hoito ja suojelu Suomessa</vt:lpstr>
      <vt:lpstr>Kansainväliset monimuotoisuus-sitoumukset</vt:lpstr>
      <vt:lpstr>Kansalliset monimuotoisuustoimet</vt:lpstr>
      <vt:lpstr>Toimenpidesuosituksia 1/2</vt:lpstr>
      <vt:lpstr>Toimenpidesuosituksia 2/2</vt:lpstr>
      <vt:lpstr>Suomen luontopaneelin skenaariotarkastelu</vt:lpstr>
      <vt:lpstr>Yhteisoptimointi</vt:lpstr>
      <vt:lpstr>Lähteet</vt:lpstr>
      <vt:lpstr>Logot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Tähän iso pääotsikko</dc:title>
  <dc:subject/>
  <dc:creator>Anna-Stina Kuula</dc:creator>
  <cp:keywords/>
  <dc:description/>
  <cp:lastModifiedBy>Kauniskangas, Laura</cp:lastModifiedBy>
  <cp:revision>43</cp:revision>
  <dcterms:created xsi:type="dcterms:W3CDTF">2023-09-15T10:32:20Z</dcterms:created>
  <dcterms:modified xsi:type="dcterms:W3CDTF">2024-09-20T08:44:20Z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669;#pohja|9a9d608a-ea78-4893-b288-35ade6364b14;#1039;#powerpoint|051b3f1a-72f4-4748-b6c4-d93be0de18c9;#1696;#mallipohja|9ccee185-d70a-4d05-9c8c-38b6d35b7d18;#1722;#power point|1bfe7825-4f6b-4848-9a2d-ae9eeb6e12c4</vt:lpwstr>
  </property>
  <property fmtid="{D5CDD505-2E9C-101B-9397-08002B2CF9AE}" pid="3" name="Order">
    <vt:r8>6100</vt:r8>
  </property>
  <property fmtid="{D5CDD505-2E9C-101B-9397-08002B2CF9AE}" pid="4" name="xd_Signature">
    <vt:bool>false</vt:bool>
  </property>
  <property fmtid="{D5CDD505-2E9C-101B-9397-08002B2CF9AE}" pid="5" name="xd_ProgID">
    <vt:lpwstr/>
  </property>
  <property fmtid="{D5CDD505-2E9C-101B-9397-08002B2CF9AE}" pid="6" name="ContentTypeId">
    <vt:lpwstr>0x0101008F55484F802AF544A53F3C97EB86093F</vt:lpwstr>
  </property>
  <property fmtid="{D5CDD505-2E9C-101B-9397-08002B2CF9AE}" pid="7" name="Asiasanat">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Avainsanat">
    <vt:lpwstr>12;#presentation template|2ad3c496-72aa-4cb3-ad79-cc4c29aaedb8</vt:lpwstr>
  </property>
  <property fmtid="{D5CDD505-2E9C-101B-9397-08002B2CF9AE}" pid="13" name="MediaServiceImageTags">
    <vt:lpwstr/>
  </property>
</Properties>
</file>