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4F_B14426C7.xml" ContentType="application/vnd.ms-powerpoint.comments+xml"/>
  <Override PartName="/ppt/comments/modernComment_151_4F739E1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9" r:id="rId5"/>
    <p:sldId id="340" r:id="rId6"/>
    <p:sldId id="330" r:id="rId7"/>
    <p:sldId id="336" r:id="rId8"/>
    <p:sldId id="332" r:id="rId9"/>
    <p:sldId id="331" r:id="rId10"/>
    <p:sldId id="334" r:id="rId11"/>
    <p:sldId id="335" r:id="rId12"/>
    <p:sldId id="337" r:id="rId13"/>
    <p:sldId id="338" r:id="rId14"/>
    <p:sldId id="339" r:id="rId15"/>
    <p:sldId id="308" r:id="rId16"/>
    <p:sldId id="300" r:id="rId17"/>
    <p:sldId id="296"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 id="{5E1390FD-1617-9093-AF08-6B934F2C1F99}" name="Stenman Tarja" initials="" userId="S::tarja.stenman@jamk.fi::385a9938-ba44-41fd-b253-73f9371b6d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AE0FB-1506-9EA3-0E0B-42FC87E6AA06}" v="1" dt="2024-09-24T10:00:30.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nman Tarja" userId="385a9938-ba44-41fd-b253-73f9371b6dfd" providerId="ADAL" clId="{688BCA1F-9DD3-48E4-9B1F-FB8A67E8D318}"/>
    <pc:docChg chg="modSld">
      <pc:chgData name="Stenman Tarja" userId="385a9938-ba44-41fd-b253-73f9371b6dfd" providerId="ADAL" clId="{688BCA1F-9DD3-48E4-9B1F-FB8A67E8D318}" dt="2024-09-10T07:19:18.268" v="1265" actId="962"/>
      <pc:docMkLst>
        <pc:docMk/>
      </pc:docMkLst>
      <pc:sldChg chg="modSp mod">
        <pc:chgData name="Stenman Tarja" userId="385a9938-ba44-41fd-b253-73f9371b6dfd" providerId="ADAL" clId="{688BCA1F-9DD3-48E4-9B1F-FB8A67E8D318}" dt="2024-09-10T07:09:44.679" v="667" actId="962"/>
        <pc:sldMkLst>
          <pc:docMk/>
          <pc:sldMk cId="2974033607" sldId="335"/>
        </pc:sldMkLst>
        <pc:picChg chg="mod">
          <ac:chgData name="Stenman Tarja" userId="385a9938-ba44-41fd-b253-73f9371b6dfd" providerId="ADAL" clId="{688BCA1F-9DD3-48E4-9B1F-FB8A67E8D318}" dt="2024-09-10T07:09:44.679" v="667" actId="962"/>
          <ac:picMkLst>
            <pc:docMk/>
            <pc:sldMk cId="2974033607" sldId="335"/>
            <ac:picMk id="8" creationId="{8D54ECE5-56B6-F840-C5F2-A1F216E33856}"/>
          </ac:picMkLst>
        </pc:picChg>
      </pc:sldChg>
      <pc:sldChg chg="modSp mod">
        <pc:chgData name="Stenman Tarja" userId="385a9938-ba44-41fd-b253-73f9371b6dfd" providerId="ADAL" clId="{688BCA1F-9DD3-48E4-9B1F-FB8A67E8D318}" dt="2024-09-10T07:19:18.268" v="1265" actId="962"/>
        <pc:sldMkLst>
          <pc:docMk/>
          <pc:sldMk cId="1332977172" sldId="337"/>
        </pc:sldMkLst>
        <pc:picChg chg="mod">
          <ac:chgData name="Stenman Tarja" userId="385a9938-ba44-41fd-b253-73f9371b6dfd" providerId="ADAL" clId="{688BCA1F-9DD3-48E4-9B1F-FB8A67E8D318}" dt="2024-09-10T07:19:18.268" v="1265" actId="962"/>
          <ac:picMkLst>
            <pc:docMk/>
            <pc:sldMk cId="1332977172" sldId="337"/>
            <ac:picMk id="5" creationId="{0931430D-C8DC-3A19-3382-928B89EFECE1}"/>
          </ac:picMkLst>
        </pc:picChg>
      </pc:sldChg>
    </pc:docChg>
  </pc:docChgLst>
  <pc:docChgLst>
    <pc:chgData name="Stenman Tarja" userId="385a9938-ba44-41fd-b253-73f9371b6dfd" providerId="ADAL" clId="{358A90ED-5DBA-46D6-B426-79AEA689F42C}"/>
    <pc:docChg chg="undo custSel addSld delSld modSld sldOrd">
      <pc:chgData name="Stenman Tarja" userId="385a9938-ba44-41fd-b253-73f9371b6dfd" providerId="ADAL" clId="{358A90ED-5DBA-46D6-B426-79AEA689F42C}" dt="2024-03-20T08:22:26.131" v="2491" actId="1076"/>
      <pc:docMkLst>
        <pc:docMk/>
      </pc:docMkLst>
      <pc:sldChg chg="modSp mod">
        <pc:chgData name="Stenman Tarja" userId="385a9938-ba44-41fd-b253-73f9371b6dfd" providerId="ADAL" clId="{358A90ED-5DBA-46D6-B426-79AEA689F42C}" dt="2024-03-19T11:58:19.763" v="72" actId="20577"/>
        <pc:sldMkLst>
          <pc:docMk/>
          <pc:sldMk cId="1321143066" sldId="299"/>
        </pc:sldMkLst>
        <pc:spChg chg="mod">
          <ac:chgData name="Stenman Tarja" userId="385a9938-ba44-41fd-b253-73f9371b6dfd" providerId="ADAL" clId="{358A90ED-5DBA-46D6-B426-79AEA689F42C}" dt="2024-03-19T11:58:19.763" v="72" actId="20577"/>
          <ac:spMkLst>
            <pc:docMk/>
            <pc:sldMk cId="1321143066" sldId="299"/>
            <ac:spMk id="2" creationId="{B96E23E9-DE3F-A7C1-6A2B-65B651E3CB80}"/>
          </ac:spMkLst>
        </pc:spChg>
      </pc:sldChg>
      <pc:sldChg chg="modSp mod">
        <pc:chgData name="Stenman Tarja" userId="385a9938-ba44-41fd-b253-73f9371b6dfd" providerId="ADAL" clId="{358A90ED-5DBA-46D6-B426-79AEA689F42C}" dt="2024-03-20T08:22:26.131" v="2491" actId="1076"/>
        <pc:sldMkLst>
          <pc:docMk/>
          <pc:sldMk cId="1970351604" sldId="308"/>
        </pc:sldMkLst>
        <pc:spChg chg="mod">
          <ac:chgData name="Stenman Tarja" userId="385a9938-ba44-41fd-b253-73f9371b6dfd" providerId="ADAL" clId="{358A90ED-5DBA-46D6-B426-79AEA689F42C}" dt="2024-03-20T08:22:26.131" v="2491" actId="1076"/>
          <ac:spMkLst>
            <pc:docMk/>
            <pc:sldMk cId="1970351604" sldId="308"/>
            <ac:spMk id="5" creationId="{E3526722-74DC-2B36-4CA4-D29FB94ECBB2}"/>
          </ac:spMkLst>
        </pc:spChg>
      </pc:sldChg>
      <pc:sldChg chg="modSp mod">
        <pc:chgData name="Stenman Tarja" userId="385a9938-ba44-41fd-b253-73f9371b6dfd" providerId="ADAL" clId="{358A90ED-5DBA-46D6-B426-79AEA689F42C}" dt="2024-03-20T07:16:33.829" v="1219" actId="14100"/>
        <pc:sldMkLst>
          <pc:docMk/>
          <pc:sldMk cId="1678860031" sldId="330"/>
        </pc:sldMkLst>
        <pc:spChg chg="mod">
          <ac:chgData name="Stenman Tarja" userId="385a9938-ba44-41fd-b253-73f9371b6dfd" providerId="ADAL" clId="{358A90ED-5DBA-46D6-B426-79AEA689F42C}" dt="2024-03-19T12:05:04.081" v="116" actId="20577"/>
          <ac:spMkLst>
            <pc:docMk/>
            <pc:sldMk cId="1678860031" sldId="330"/>
            <ac:spMk id="2" creationId="{0AD8E757-0C93-DECC-FC28-59AB9DBF8E32}"/>
          </ac:spMkLst>
        </pc:spChg>
        <pc:spChg chg="mod">
          <ac:chgData name="Stenman Tarja" userId="385a9938-ba44-41fd-b253-73f9371b6dfd" providerId="ADAL" clId="{358A90ED-5DBA-46D6-B426-79AEA689F42C}" dt="2024-03-20T07:16:33.829" v="1219" actId="14100"/>
          <ac:spMkLst>
            <pc:docMk/>
            <pc:sldMk cId="1678860031" sldId="330"/>
            <ac:spMk id="5" creationId="{E3526722-74DC-2B36-4CA4-D29FB94ECBB2}"/>
          </ac:spMkLst>
        </pc:spChg>
      </pc:sldChg>
      <pc:sldChg chg="modSp mod">
        <pc:chgData name="Stenman Tarja" userId="385a9938-ba44-41fd-b253-73f9371b6dfd" providerId="ADAL" clId="{358A90ED-5DBA-46D6-B426-79AEA689F42C}" dt="2024-03-20T06:57:19.115" v="770" actId="20577"/>
        <pc:sldMkLst>
          <pc:docMk/>
          <pc:sldMk cId="275703264" sldId="331"/>
        </pc:sldMkLst>
        <pc:spChg chg="mod">
          <ac:chgData name="Stenman Tarja" userId="385a9938-ba44-41fd-b253-73f9371b6dfd" providerId="ADAL" clId="{358A90ED-5DBA-46D6-B426-79AEA689F42C}" dt="2024-03-19T12:34:12.500" v="419" actId="20577"/>
          <ac:spMkLst>
            <pc:docMk/>
            <pc:sldMk cId="275703264" sldId="331"/>
            <ac:spMk id="2" creationId="{0AD8E757-0C93-DECC-FC28-59AB9DBF8E32}"/>
          </ac:spMkLst>
        </pc:spChg>
        <pc:spChg chg="mod">
          <ac:chgData name="Stenman Tarja" userId="385a9938-ba44-41fd-b253-73f9371b6dfd" providerId="ADAL" clId="{358A90ED-5DBA-46D6-B426-79AEA689F42C}" dt="2024-03-20T06:57:19.115" v="770" actId="20577"/>
          <ac:spMkLst>
            <pc:docMk/>
            <pc:sldMk cId="275703264" sldId="331"/>
            <ac:spMk id="5" creationId="{E3526722-74DC-2B36-4CA4-D29FB94ECBB2}"/>
          </ac:spMkLst>
        </pc:spChg>
      </pc:sldChg>
      <pc:sldChg chg="modSp mod ord">
        <pc:chgData name="Stenman Tarja" userId="385a9938-ba44-41fd-b253-73f9371b6dfd" providerId="ADAL" clId="{358A90ED-5DBA-46D6-B426-79AEA689F42C}" dt="2024-03-20T07:30:28.104" v="1657" actId="20577"/>
        <pc:sldMkLst>
          <pc:docMk/>
          <pc:sldMk cId="1942815608" sldId="332"/>
        </pc:sldMkLst>
        <pc:spChg chg="mod">
          <ac:chgData name="Stenman Tarja" userId="385a9938-ba44-41fd-b253-73f9371b6dfd" providerId="ADAL" clId="{358A90ED-5DBA-46D6-B426-79AEA689F42C}" dt="2024-03-20T07:20:48.047" v="1245" actId="20577"/>
          <ac:spMkLst>
            <pc:docMk/>
            <pc:sldMk cId="1942815608" sldId="332"/>
            <ac:spMk id="2" creationId="{0AD8E757-0C93-DECC-FC28-59AB9DBF8E32}"/>
          </ac:spMkLst>
        </pc:spChg>
        <pc:spChg chg="mod">
          <ac:chgData name="Stenman Tarja" userId="385a9938-ba44-41fd-b253-73f9371b6dfd" providerId="ADAL" clId="{358A90ED-5DBA-46D6-B426-79AEA689F42C}" dt="2024-03-20T07:30:28.104" v="1657" actId="20577"/>
          <ac:spMkLst>
            <pc:docMk/>
            <pc:sldMk cId="1942815608" sldId="332"/>
            <ac:spMk id="5" creationId="{E3526722-74DC-2B36-4CA4-D29FB94ECBB2}"/>
          </ac:spMkLst>
        </pc:spChg>
      </pc:sldChg>
      <pc:sldChg chg="del">
        <pc:chgData name="Stenman Tarja" userId="385a9938-ba44-41fd-b253-73f9371b6dfd" providerId="ADAL" clId="{358A90ED-5DBA-46D6-B426-79AEA689F42C}" dt="2024-03-19T12:35:22.728" v="474" actId="2696"/>
        <pc:sldMkLst>
          <pc:docMk/>
          <pc:sldMk cId="3427698005" sldId="333"/>
        </pc:sldMkLst>
      </pc:sldChg>
      <pc:sldChg chg="modSp mod">
        <pc:chgData name="Stenman Tarja" userId="385a9938-ba44-41fd-b253-73f9371b6dfd" providerId="ADAL" clId="{358A90ED-5DBA-46D6-B426-79AEA689F42C}" dt="2024-03-20T06:54:33.889" v="732" actId="2711"/>
        <pc:sldMkLst>
          <pc:docMk/>
          <pc:sldMk cId="3475154009" sldId="334"/>
        </pc:sldMkLst>
        <pc:spChg chg="mod">
          <ac:chgData name="Stenman Tarja" userId="385a9938-ba44-41fd-b253-73f9371b6dfd" providerId="ADAL" clId="{358A90ED-5DBA-46D6-B426-79AEA689F42C}" dt="2024-03-19T12:36:22.548" v="545" actId="255"/>
          <ac:spMkLst>
            <pc:docMk/>
            <pc:sldMk cId="3475154009" sldId="334"/>
            <ac:spMk id="2" creationId="{0AD8E757-0C93-DECC-FC28-59AB9DBF8E32}"/>
          </ac:spMkLst>
        </pc:spChg>
        <pc:spChg chg="mod">
          <ac:chgData name="Stenman Tarja" userId="385a9938-ba44-41fd-b253-73f9371b6dfd" providerId="ADAL" clId="{358A90ED-5DBA-46D6-B426-79AEA689F42C}" dt="2024-03-20T06:54:33.889" v="732" actId="2711"/>
          <ac:spMkLst>
            <pc:docMk/>
            <pc:sldMk cId="3475154009" sldId="334"/>
            <ac:spMk id="5" creationId="{E3526722-74DC-2B36-4CA4-D29FB94ECBB2}"/>
          </ac:spMkLst>
        </pc:spChg>
      </pc:sldChg>
      <pc:sldChg chg="addSp delSp modSp add mod">
        <pc:chgData name="Stenman Tarja" userId="385a9938-ba44-41fd-b253-73f9371b6dfd" providerId="ADAL" clId="{358A90ED-5DBA-46D6-B426-79AEA689F42C}" dt="2024-03-20T08:20:55.349" v="2490" actId="1076"/>
        <pc:sldMkLst>
          <pc:docMk/>
          <pc:sldMk cId="2974033607" sldId="335"/>
        </pc:sldMkLst>
        <pc:spChg chg="mod">
          <ac:chgData name="Stenman Tarja" userId="385a9938-ba44-41fd-b253-73f9371b6dfd" providerId="ADAL" clId="{358A90ED-5DBA-46D6-B426-79AEA689F42C}" dt="2024-03-20T08:20:30.086" v="2488" actId="1076"/>
          <ac:spMkLst>
            <pc:docMk/>
            <pc:sldMk cId="2974033607" sldId="335"/>
            <ac:spMk id="2" creationId="{C0CF4619-9945-F11D-13D8-F34A45220372}"/>
          </ac:spMkLst>
        </pc:spChg>
        <pc:spChg chg="del mod">
          <ac:chgData name="Stenman Tarja" userId="385a9938-ba44-41fd-b253-73f9371b6dfd" providerId="ADAL" clId="{358A90ED-5DBA-46D6-B426-79AEA689F42C}" dt="2024-03-20T07:56:16.134" v="1721" actId="478"/>
          <ac:spMkLst>
            <pc:docMk/>
            <pc:sldMk cId="2974033607" sldId="335"/>
            <ac:spMk id="5" creationId="{2E16F7D5-D844-C966-F982-A9953974A919}"/>
          </ac:spMkLst>
        </pc:spChg>
        <pc:spChg chg="add del mod">
          <ac:chgData name="Stenman Tarja" userId="385a9938-ba44-41fd-b253-73f9371b6dfd" providerId="ADAL" clId="{358A90ED-5DBA-46D6-B426-79AEA689F42C}" dt="2024-03-20T07:56:18.302" v="1722" actId="478"/>
          <ac:spMkLst>
            <pc:docMk/>
            <pc:sldMk cId="2974033607" sldId="335"/>
            <ac:spMk id="7" creationId="{C0C3D85F-57F2-58EA-77D0-D943D49C46D2}"/>
          </ac:spMkLst>
        </pc:spChg>
        <pc:spChg chg="add mod ord">
          <ac:chgData name="Stenman Tarja" userId="385a9938-ba44-41fd-b253-73f9371b6dfd" providerId="ADAL" clId="{358A90ED-5DBA-46D6-B426-79AEA689F42C}" dt="2024-03-20T08:20:24.659" v="2487" actId="14100"/>
          <ac:spMkLst>
            <pc:docMk/>
            <pc:sldMk cId="2974033607" sldId="335"/>
            <ac:spMk id="10" creationId="{CC2DC9DB-107B-D19B-517B-5145CDB27F3D}"/>
          </ac:spMkLst>
        </pc:spChg>
        <pc:picChg chg="add mod ord">
          <ac:chgData name="Stenman Tarja" userId="385a9938-ba44-41fd-b253-73f9371b6dfd" providerId="ADAL" clId="{358A90ED-5DBA-46D6-B426-79AEA689F42C}" dt="2024-03-20T08:20:55.349" v="2490" actId="1076"/>
          <ac:picMkLst>
            <pc:docMk/>
            <pc:sldMk cId="2974033607" sldId="335"/>
            <ac:picMk id="8" creationId="{8D54ECE5-56B6-F840-C5F2-A1F216E33856}"/>
          </ac:picMkLst>
        </pc:picChg>
      </pc:sldChg>
      <pc:sldChg chg="modSp add mod">
        <pc:chgData name="Stenman Tarja" userId="385a9938-ba44-41fd-b253-73f9371b6dfd" providerId="ADAL" clId="{358A90ED-5DBA-46D6-B426-79AEA689F42C}" dt="2024-03-20T07:17:15.802" v="1221" actId="20577"/>
        <pc:sldMkLst>
          <pc:docMk/>
          <pc:sldMk cId="1315288205" sldId="336"/>
        </pc:sldMkLst>
        <pc:spChg chg="mod">
          <ac:chgData name="Stenman Tarja" userId="385a9938-ba44-41fd-b253-73f9371b6dfd" providerId="ADAL" clId="{358A90ED-5DBA-46D6-B426-79AEA689F42C}" dt="2024-03-20T07:17:15.802" v="1221" actId="20577"/>
          <ac:spMkLst>
            <pc:docMk/>
            <pc:sldMk cId="1315288205" sldId="336"/>
            <ac:spMk id="5" creationId="{BA3A4146-B203-D3CE-BF3F-6A57ED3E7867}"/>
          </ac:spMkLst>
        </pc:spChg>
      </pc:sldChg>
      <pc:sldChg chg="addSp delSp modSp add mod">
        <pc:chgData name="Stenman Tarja" userId="385a9938-ba44-41fd-b253-73f9371b6dfd" providerId="ADAL" clId="{358A90ED-5DBA-46D6-B426-79AEA689F42C}" dt="2024-03-20T08:03:24.390" v="1881" actId="1076"/>
        <pc:sldMkLst>
          <pc:docMk/>
          <pc:sldMk cId="1332977172" sldId="337"/>
        </pc:sldMkLst>
        <pc:spChg chg="mod">
          <ac:chgData name="Stenman Tarja" userId="385a9938-ba44-41fd-b253-73f9371b6dfd" providerId="ADAL" clId="{358A90ED-5DBA-46D6-B426-79AEA689F42C}" dt="2024-03-20T08:02:10.367" v="1859" actId="1076"/>
          <ac:spMkLst>
            <pc:docMk/>
            <pc:sldMk cId="1332977172" sldId="337"/>
            <ac:spMk id="2" creationId="{178AE5A7-5219-0925-42D6-9C552B1AAFDB}"/>
          </ac:spMkLst>
        </pc:spChg>
        <pc:spChg chg="add del mod">
          <ac:chgData name="Stenman Tarja" userId="385a9938-ba44-41fd-b253-73f9371b6dfd" providerId="ADAL" clId="{358A90ED-5DBA-46D6-B426-79AEA689F42C}" dt="2024-03-20T08:03:05.184" v="1875"/>
          <ac:spMkLst>
            <pc:docMk/>
            <pc:sldMk cId="1332977172" sldId="337"/>
            <ac:spMk id="6" creationId="{084A3AAA-95CB-5A0F-7EAA-20CE94C56FB6}"/>
          </ac:spMkLst>
        </pc:spChg>
        <pc:spChg chg="add del mod">
          <ac:chgData name="Stenman Tarja" userId="385a9938-ba44-41fd-b253-73f9371b6dfd" providerId="ADAL" clId="{358A90ED-5DBA-46D6-B426-79AEA689F42C}" dt="2024-03-20T08:03:05.184" v="1877"/>
          <ac:spMkLst>
            <pc:docMk/>
            <pc:sldMk cId="1332977172" sldId="337"/>
            <ac:spMk id="7" creationId="{AEFCB93A-AD66-3253-18DA-A57757E556FA}"/>
          </ac:spMkLst>
        </pc:spChg>
        <pc:spChg chg="add mod">
          <ac:chgData name="Stenman Tarja" userId="385a9938-ba44-41fd-b253-73f9371b6dfd" providerId="ADAL" clId="{358A90ED-5DBA-46D6-B426-79AEA689F42C}" dt="2024-03-20T08:03:04.443" v="1873" actId="1076"/>
          <ac:spMkLst>
            <pc:docMk/>
            <pc:sldMk cId="1332977172" sldId="337"/>
            <ac:spMk id="9" creationId="{4C3FE0E7-DA13-14B2-403F-42CA4C155612}"/>
          </ac:spMkLst>
        </pc:spChg>
        <pc:spChg chg="del">
          <ac:chgData name="Stenman Tarja" userId="385a9938-ba44-41fd-b253-73f9371b6dfd" providerId="ADAL" clId="{358A90ED-5DBA-46D6-B426-79AEA689F42C}" dt="2024-03-20T08:03:13.543" v="1879" actId="478"/>
          <ac:spMkLst>
            <pc:docMk/>
            <pc:sldMk cId="1332977172" sldId="337"/>
            <ac:spMk id="10" creationId="{02217314-8B2C-CF4C-D017-405E644A30E5}"/>
          </ac:spMkLst>
        </pc:spChg>
        <pc:picChg chg="add mod">
          <ac:chgData name="Stenman Tarja" userId="385a9938-ba44-41fd-b253-73f9371b6dfd" providerId="ADAL" clId="{358A90ED-5DBA-46D6-B426-79AEA689F42C}" dt="2024-03-20T08:03:24.390" v="1881" actId="1076"/>
          <ac:picMkLst>
            <pc:docMk/>
            <pc:sldMk cId="1332977172" sldId="337"/>
            <ac:picMk id="5" creationId="{0931430D-C8DC-3A19-3382-928B89EFECE1}"/>
          </ac:picMkLst>
        </pc:picChg>
        <pc:picChg chg="del">
          <ac:chgData name="Stenman Tarja" userId="385a9938-ba44-41fd-b253-73f9371b6dfd" providerId="ADAL" clId="{358A90ED-5DBA-46D6-B426-79AEA689F42C}" dt="2024-03-20T08:01:09.169" v="1796" actId="478"/>
          <ac:picMkLst>
            <pc:docMk/>
            <pc:sldMk cId="1332977172" sldId="337"/>
            <ac:picMk id="8" creationId="{A5C2B6FF-A8C5-A5F0-9075-8251DD00F90B}"/>
          </ac:picMkLst>
        </pc:picChg>
      </pc:sldChg>
      <pc:sldChg chg="modSp add del mod ord">
        <pc:chgData name="Stenman Tarja" userId="385a9938-ba44-41fd-b253-73f9371b6dfd" providerId="ADAL" clId="{358A90ED-5DBA-46D6-B426-79AEA689F42C}" dt="2024-03-20T07:34:02.337" v="1660" actId="2696"/>
        <pc:sldMkLst>
          <pc:docMk/>
          <pc:sldMk cId="2813750906" sldId="337"/>
        </pc:sldMkLst>
        <pc:spChg chg="mod">
          <ac:chgData name="Stenman Tarja" userId="385a9938-ba44-41fd-b253-73f9371b6dfd" providerId="ADAL" clId="{358A90ED-5DBA-46D6-B426-79AEA689F42C}" dt="2024-03-20T07:26:41.390" v="1574" actId="27636"/>
          <ac:spMkLst>
            <pc:docMk/>
            <pc:sldMk cId="2813750906" sldId="337"/>
            <ac:spMk id="5" creationId="{D6975D89-7087-419B-E7C3-EF37C5E8A86C}"/>
          </ac:spMkLst>
        </pc:spChg>
      </pc:sldChg>
      <pc:sldChg chg="modSp add mod ord">
        <pc:chgData name="Stenman Tarja" userId="385a9938-ba44-41fd-b253-73f9371b6dfd" providerId="ADAL" clId="{358A90ED-5DBA-46D6-B426-79AEA689F42C}" dt="2024-03-20T08:12:14.126" v="2240" actId="20577"/>
        <pc:sldMkLst>
          <pc:docMk/>
          <pc:sldMk cId="687280676" sldId="338"/>
        </pc:sldMkLst>
        <pc:spChg chg="mod">
          <ac:chgData name="Stenman Tarja" userId="385a9938-ba44-41fd-b253-73f9371b6dfd" providerId="ADAL" clId="{358A90ED-5DBA-46D6-B426-79AEA689F42C}" dt="2024-03-20T08:06:09.351" v="1931" actId="20577"/>
          <ac:spMkLst>
            <pc:docMk/>
            <pc:sldMk cId="687280676" sldId="338"/>
            <ac:spMk id="2" creationId="{7BD2A04D-BFDC-1A84-EC6C-268A93C37F6B}"/>
          </ac:spMkLst>
        </pc:spChg>
        <pc:spChg chg="mod">
          <ac:chgData name="Stenman Tarja" userId="385a9938-ba44-41fd-b253-73f9371b6dfd" providerId="ADAL" clId="{358A90ED-5DBA-46D6-B426-79AEA689F42C}" dt="2024-03-20T08:12:14.126" v="2240" actId="20577"/>
          <ac:spMkLst>
            <pc:docMk/>
            <pc:sldMk cId="687280676" sldId="338"/>
            <ac:spMk id="5" creationId="{4BDF2CF5-5750-DBE1-0574-E4A41B3931D5}"/>
          </ac:spMkLst>
        </pc:spChg>
      </pc:sldChg>
      <pc:sldChg chg="modSp add mod">
        <pc:chgData name="Stenman Tarja" userId="385a9938-ba44-41fd-b253-73f9371b6dfd" providerId="ADAL" clId="{358A90ED-5DBA-46D6-B426-79AEA689F42C}" dt="2024-03-20T08:17:03.454" v="2482" actId="20577"/>
        <pc:sldMkLst>
          <pc:docMk/>
          <pc:sldMk cId="4045959939" sldId="339"/>
        </pc:sldMkLst>
        <pc:spChg chg="mod">
          <ac:chgData name="Stenman Tarja" userId="385a9938-ba44-41fd-b253-73f9371b6dfd" providerId="ADAL" clId="{358A90ED-5DBA-46D6-B426-79AEA689F42C}" dt="2024-03-20T08:17:03.454" v="2482" actId="20577"/>
          <ac:spMkLst>
            <pc:docMk/>
            <pc:sldMk cId="4045959939" sldId="339"/>
            <ac:spMk id="5" creationId="{EA0AB082-7A26-AF68-D270-DD96E9993325}"/>
          </ac:spMkLst>
        </pc:spChg>
      </pc:sldChg>
    </pc:docChg>
  </pc:docChgLst>
  <pc:docChgLst>
    <pc:chgData name="Kuula Anna-Stina" userId="7268a26c-074a-4576-8e9c-a5e8d29952c7" providerId="ADAL" clId="{0190A7D9-E23F-41B5-AC2D-2AC40047C72D}"/>
    <pc:docChg chg="undo custSel modSld">
      <pc:chgData name="Kuula Anna-Stina" userId="7268a26c-074a-4576-8e9c-a5e8d29952c7" providerId="ADAL" clId="{0190A7D9-E23F-41B5-AC2D-2AC40047C72D}" dt="2024-08-05T11:00:25.334" v="173" actId="13244"/>
      <pc:docMkLst>
        <pc:docMk/>
      </pc:docMkLst>
      <pc:sldChg chg="addSp modSp mod">
        <pc:chgData name="Kuula Anna-Stina" userId="7268a26c-074a-4576-8e9c-a5e8d29952c7" providerId="ADAL" clId="{0190A7D9-E23F-41B5-AC2D-2AC40047C72D}" dt="2024-08-05T11:00:17.845" v="172" actId="20577"/>
        <pc:sldMkLst>
          <pc:docMk/>
          <pc:sldMk cId="1775296195" sldId="296"/>
        </pc:sldMkLst>
        <pc:spChg chg="add mod">
          <ac:chgData name="Kuula Anna-Stina" userId="7268a26c-074a-4576-8e9c-a5e8d29952c7" providerId="ADAL" clId="{0190A7D9-E23F-41B5-AC2D-2AC40047C72D}" dt="2024-08-05T11:00:17.845" v="172" actId="20577"/>
          <ac:spMkLst>
            <pc:docMk/>
            <pc:sldMk cId="1775296195" sldId="296"/>
            <ac:spMk id="2" creationId="{35D70412-9A2C-1233-5A6B-FA3DF211CEF8}"/>
          </ac:spMkLst>
        </pc:spChg>
      </pc:sldChg>
      <pc:sldChg chg="addSp delSp modSp mod chgLayout">
        <pc:chgData name="Kuula Anna-Stina" userId="7268a26c-074a-4576-8e9c-a5e8d29952c7" providerId="ADAL" clId="{0190A7D9-E23F-41B5-AC2D-2AC40047C72D}" dt="2024-08-05T10:38:06.968" v="0" actId="6264"/>
        <pc:sldMkLst>
          <pc:docMk/>
          <pc:sldMk cId="1321143066" sldId="299"/>
        </pc:sldMkLst>
        <pc:spChg chg="mod ord">
          <ac:chgData name="Kuula Anna-Stina" userId="7268a26c-074a-4576-8e9c-a5e8d29952c7" providerId="ADAL" clId="{0190A7D9-E23F-41B5-AC2D-2AC40047C72D}" dt="2024-08-05T10:38:06.968" v="0" actId="6264"/>
          <ac:spMkLst>
            <pc:docMk/>
            <pc:sldMk cId="1321143066" sldId="299"/>
            <ac:spMk id="2" creationId="{B96E23E9-DE3F-A7C1-6A2B-65B651E3CB80}"/>
          </ac:spMkLst>
        </pc:spChg>
        <pc:spChg chg="mod ord">
          <ac:chgData name="Kuula Anna-Stina" userId="7268a26c-074a-4576-8e9c-a5e8d29952c7" providerId="ADAL" clId="{0190A7D9-E23F-41B5-AC2D-2AC40047C72D}" dt="2024-08-05T10:38:06.968" v="0" actId="6264"/>
          <ac:spMkLst>
            <pc:docMk/>
            <pc:sldMk cId="1321143066" sldId="299"/>
            <ac:spMk id="3" creationId="{9200C9ED-0003-D80A-DEA0-65C56DE26490}"/>
          </ac:spMkLst>
        </pc:spChg>
        <pc:spChg chg="add del mod">
          <ac:chgData name="Kuula Anna-Stina" userId="7268a26c-074a-4576-8e9c-a5e8d29952c7" providerId="ADAL" clId="{0190A7D9-E23F-41B5-AC2D-2AC40047C72D}" dt="2024-08-05T10:38:06.968" v="0" actId="6264"/>
          <ac:spMkLst>
            <pc:docMk/>
            <pc:sldMk cId="1321143066" sldId="299"/>
            <ac:spMk id="4" creationId="{3390BA29-7C1C-B9E1-C9AE-CF0EE36C0C8A}"/>
          </ac:spMkLst>
        </pc:spChg>
        <pc:spChg chg="add del mod">
          <ac:chgData name="Kuula Anna-Stina" userId="7268a26c-074a-4576-8e9c-a5e8d29952c7" providerId="ADAL" clId="{0190A7D9-E23F-41B5-AC2D-2AC40047C72D}" dt="2024-08-05T10:38:06.968" v="0" actId="6264"/>
          <ac:spMkLst>
            <pc:docMk/>
            <pc:sldMk cId="1321143066" sldId="299"/>
            <ac:spMk id="5" creationId="{42E4423C-2775-493A-F4D8-04F0EE87D500}"/>
          </ac:spMkLst>
        </pc:spChg>
      </pc:sldChg>
      <pc:sldChg chg="modSp mod">
        <pc:chgData name="Kuula Anna-Stina" userId="7268a26c-074a-4576-8e9c-a5e8d29952c7" providerId="ADAL" clId="{0190A7D9-E23F-41B5-AC2D-2AC40047C72D}" dt="2024-08-05T10:58:42.339" v="147" actId="20577"/>
        <pc:sldMkLst>
          <pc:docMk/>
          <pc:sldMk cId="2556390598" sldId="300"/>
        </pc:sldMkLst>
        <pc:spChg chg="mod">
          <ac:chgData name="Kuula Anna-Stina" userId="7268a26c-074a-4576-8e9c-a5e8d29952c7" providerId="ADAL" clId="{0190A7D9-E23F-41B5-AC2D-2AC40047C72D}" dt="2024-08-05T10:58:42.339" v="147" actId="20577"/>
          <ac:spMkLst>
            <pc:docMk/>
            <pc:sldMk cId="2556390598" sldId="300"/>
            <ac:spMk id="2" creationId="{5F8BEC45-8DE4-B9A8-815F-3592AC87DC89}"/>
          </ac:spMkLst>
        </pc:spChg>
      </pc:sldChg>
      <pc:sldChg chg="addSp delSp modSp mod chgLayout">
        <pc:chgData name="Kuula Anna-Stina" userId="7268a26c-074a-4576-8e9c-a5e8d29952c7" providerId="ADAL" clId="{0190A7D9-E23F-41B5-AC2D-2AC40047C72D}" dt="2024-08-05T10:58:19.226" v="134" actId="6264"/>
        <pc:sldMkLst>
          <pc:docMk/>
          <pc:sldMk cId="1970351604" sldId="308"/>
        </pc:sldMkLst>
        <pc:spChg chg="mod ord">
          <ac:chgData name="Kuula Anna-Stina" userId="7268a26c-074a-4576-8e9c-a5e8d29952c7" providerId="ADAL" clId="{0190A7D9-E23F-41B5-AC2D-2AC40047C72D}" dt="2024-08-05T10:58:19.226" v="134" actId="6264"/>
          <ac:spMkLst>
            <pc:docMk/>
            <pc:sldMk cId="1970351604" sldId="308"/>
            <ac:spMk id="2" creationId="{0AD8E757-0C93-DECC-FC28-59AB9DBF8E32}"/>
          </ac:spMkLst>
        </pc:spChg>
        <pc:spChg chg="mod ord">
          <ac:chgData name="Kuula Anna-Stina" userId="7268a26c-074a-4576-8e9c-a5e8d29952c7" providerId="ADAL" clId="{0190A7D9-E23F-41B5-AC2D-2AC40047C72D}" dt="2024-08-05T10:58:19.226" v="134" actId="6264"/>
          <ac:spMkLst>
            <pc:docMk/>
            <pc:sldMk cId="1970351604" sldId="308"/>
            <ac:spMk id="3" creationId="{860612EE-238F-D991-11A9-F2276BD3348E}"/>
          </ac:spMkLst>
        </pc:spChg>
        <pc:spChg chg="mod ord">
          <ac:chgData name="Kuula Anna-Stina" userId="7268a26c-074a-4576-8e9c-a5e8d29952c7" providerId="ADAL" clId="{0190A7D9-E23F-41B5-AC2D-2AC40047C72D}" dt="2024-08-05T10:58:19.226" v="134" actId="6264"/>
          <ac:spMkLst>
            <pc:docMk/>
            <pc:sldMk cId="1970351604" sldId="308"/>
            <ac:spMk id="4" creationId="{F036E713-B563-9594-9875-7947DCC1B1AB}"/>
          </ac:spMkLst>
        </pc:spChg>
        <pc:spChg chg="mod ord">
          <ac:chgData name="Kuula Anna-Stina" userId="7268a26c-074a-4576-8e9c-a5e8d29952c7" providerId="ADAL" clId="{0190A7D9-E23F-41B5-AC2D-2AC40047C72D}" dt="2024-08-05T10:58:19.226" v="134" actId="6264"/>
          <ac:spMkLst>
            <pc:docMk/>
            <pc:sldMk cId="1970351604" sldId="308"/>
            <ac:spMk id="5" creationId="{E3526722-74DC-2B36-4CA4-D29FB94ECBB2}"/>
          </ac:spMkLst>
        </pc:spChg>
        <pc:spChg chg="add del mod">
          <ac:chgData name="Kuula Anna-Stina" userId="7268a26c-074a-4576-8e9c-a5e8d29952c7" providerId="ADAL" clId="{0190A7D9-E23F-41B5-AC2D-2AC40047C72D}" dt="2024-08-05T10:58:19.226" v="134" actId="6264"/>
          <ac:spMkLst>
            <pc:docMk/>
            <pc:sldMk cId="1970351604" sldId="308"/>
            <ac:spMk id="6" creationId="{A64CFC5B-9CA9-6BC1-2B20-4F045DDAC372}"/>
          </ac:spMkLst>
        </pc:spChg>
        <pc:spChg chg="add del mod">
          <ac:chgData name="Kuula Anna-Stina" userId="7268a26c-074a-4576-8e9c-a5e8d29952c7" providerId="ADAL" clId="{0190A7D9-E23F-41B5-AC2D-2AC40047C72D}" dt="2024-08-05T10:58:19.226" v="134" actId="6264"/>
          <ac:spMkLst>
            <pc:docMk/>
            <pc:sldMk cId="1970351604" sldId="308"/>
            <ac:spMk id="7" creationId="{EA90B7DC-04B9-F6C8-AF81-6A479FDA7F9D}"/>
          </ac:spMkLst>
        </pc:spChg>
        <pc:spChg chg="add del mod">
          <ac:chgData name="Kuula Anna-Stina" userId="7268a26c-074a-4576-8e9c-a5e8d29952c7" providerId="ADAL" clId="{0190A7D9-E23F-41B5-AC2D-2AC40047C72D}" dt="2024-08-05T10:58:19.226" v="134" actId="6264"/>
          <ac:spMkLst>
            <pc:docMk/>
            <pc:sldMk cId="1970351604" sldId="308"/>
            <ac:spMk id="8" creationId="{3861B09C-316E-8DA7-81A4-6D80909291A7}"/>
          </ac:spMkLst>
        </pc:spChg>
        <pc:spChg chg="add del mod">
          <ac:chgData name="Kuula Anna-Stina" userId="7268a26c-074a-4576-8e9c-a5e8d29952c7" providerId="ADAL" clId="{0190A7D9-E23F-41B5-AC2D-2AC40047C72D}" dt="2024-08-05T10:58:19.226" v="134" actId="6264"/>
          <ac:spMkLst>
            <pc:docMk/>
            <pc:sldMk cId="1970351604" sldId="308"/>
            <ac:spMk id="9" creationId="{8683E5B7-C803-05E9-1270-3B549916C236}"/>
          </ac:spMkLst>
        </pc:spChg>
      </pc:sldChg>
      <pc:sldChg chg="addSp delSp modSp mod chgLayout">
        <pc:chgData name="Kuula Anna-Stina" userId="7268a26c-074a-4576-8e9c-a5e8d29952c7" providerId="ADAL" clId="{0190A7D9-E23F-41B5-AC2D-2AC40047C72D}" dt="2024-08-05T10:40:52.567" v="27" actId="20577"/>
        <pc:sldMkLst>
          <pc:docMk/>
          <pc:sldMk cId="1678860031" sldId="330"/>
        </pc:sldMkLst>
        <pc:spChg chg="mod ord">
          <ac:chgData name="Kuula Anna-Stina" userId="7268a26c-074a-4576-8e9c-a5e8d29952c7" providerId="ADAL" clId="{0190A7D9-E23F-41B5-AC2D-2AC40047C72D}" dt="2024-08-05T10:40:52.567" v="27" actId="20577"/>
          <ac:spMkLst>
            <pc:docMk/>
            <pc:sldMk cId="1678860031" sldId="330"/>
            <ac:spMk id="2" creationId="{0AD8E757-0C93-DECC-FC28-59AB9DBF8E32}"/>
          </ac:spMkLst>
        </pc:spChg>
        <pc:spChg chg="mod ord">
          <ac:chgData name="Kuula Anna-Stina" userId="7268a26c-074a-4576-8e9c-a5e8d29952c7" providerId="ADAL" clId="{0190A7D9-E23F-41B5-AC2D-2AC40047C72D}" dt="2024-08-05T10:38:10.885" v="1" actId="6264"/>
          <ac:spMkLst>
            <pc:docMk/>
            <pc:sldMk cId="1678860031" sldId="330"/>
            <ac:spMk id="3" creationId="{860612EE-238F-D991-11A9-F2276BD3348E}"/>
          </ac:spMkLst>
        </pc:spChg>
        <pc:spChg chg="mod ord">
          <ac:chgData name="Kuula Anna-Stina" userId="7268a26c-074a-4576-8e9c-a5e8d29952c7" providerId="ADAL" clId="{0190A7D9-E23F-41B5-AC2D-2AC40047C72D}" dt="2024-08-05T10:38:10.885" v="1" actId="6264"/>
          <ac:spMkLst>
            <pc:docMk/>
            <pc:sldMk cId="1678860031" sldId="330"/>
            <ac:spMk id="4" creationId="{F036E713-B563-9594-9875-7947DCC1B1AB}"/>
          </ac:spMkLst>
        </pc:spChg>
        <pc:spChg chg="mod ord">
          <ac:chgData name="Kuula Anna-Stina" userId="7268a26c-074a-4576-8e9c-a5e8d29952c7" providerId="ADAL" clId="{0190A7D9-E23F-41B5-AC2D-2AC40047C72D}" dt="2024-08-05T10:38:10.885" v="1" actId="6264"/>
          <ac:spMkLst>
            <pc:docMk/>
            <pc:sldMk cId="1678860031" sldId="330"/>
            <ac:spMk id="5" creationId="{E3526722-74DC-2B36-4CA4-D29FB94ECBB2}"/>
          </ac:spMkLst>
        </pc:spChg>
        <pc:spChg chg="add del mod">
          <ac:chgData name="Kuula Anna-Stina" userId="7268a26c-074a-4576-8e9c-a5e8d29952c7" providerId="ADAL" clId="{0190A7D9-E23F-41B5-AC2D-2AC40047C72D}" dt="2024-08-05T10:38:10.885" v="1" actId="6264"/>
          <ac:spMkLst>
            <pc:docMk/>
            <pc:sldMk cId="1678860031" sldId="330"/>
            <ac:spMk id="6" creationId="{8D9F5F49-4012-4DC3-1A38-F6CF8B05BC7B}"/>
          </ac:spMkLst>
        </pc:spChg>
        <pc:spChg chg="add del mod">
          <ac:chgData name="Kuula Anna-Stina" userId="7268a26c-074a-4576-8e9c-a5e8d29952c7" providerId="ADAL" clId="{0190A7D9-E23F-41B5-AC2D-2AC40047C72D}" dt="2024-08-05T10:38:10.885" v="1" actId="6264"/>
          <ac:spMkLst>
            <pc:docMk/>
            <pc:sldMk cId="1678860031" sldId="330"/>
            <ac:spMk id="7" creationId="{BC60C59B-174F-90E3-DA07-3B08072A94BA}"/>
          </ac:spMkLst>
        </pc:spChg>
        <pc:spChg chg="add del mod">
          <ac:chgData name="Kuula Anna-Stina" userId="7268a26c-074a-4576-8e9c-a5e8d29952c7" providerId="ADAL" clId="{0190A7D9-E23F-41B5-AC2D-2AC40047C72D}" dt="2024-08-05T10:38:10.885" v="1" actId="6264"/>
          <ac:spMkLst>
            <pc:docMk/>
            <pc:sldMk cId="1678860031" sldId="330"/>
            <ac:spMk id="8" creationId="{3B22E834-946B-38F3-64D7-B9BD38E7418E}"/>
          </ac:spMkLst>
        </pc:spChg>
        <pc:spChg chg="add del mod">
          <ac:chgData name="Kuula Anna-Stina" userId="7268a26c-074a-4576-8e9c-a5e8d29952c7" providerId="ADAL" clId="{0190A7D9-E23F-41B5-AC2D-2AC40047C72D}" dt="2024-08-05T10:38:10.885" v="1" actId="6264"/>
          <ac:spMkLst>
            <pc:docMk/>
            <pc:sldMk cId="1678860031" sldId="330"/>
            <ac:spMk id="9" creationId="{2726DBA2-6C0E-4857-C1F5-095B51CA1291}"/>
          </ac:spMkLst>
        </pc:spChg>
      </pc:sldChg>
      <pc:sldChg chg="addSp delSp modSp mod chgLayout">
        <pc:chgData name="Kuula Anna-Stina" userId="7268a26c-074a-4576-8e9c-a5e8d29952c7" providerId="ADAL" clId="{0190A7D9-E23F-41B5-AC2D-2AC40047C72D}" dt="2024-08-05T10:41:14.182" v="40" actId="6264"/>
        <pc:sldMkLst>
          <pc:docMk/>
          <pc:sldMk cId="275703264" sldId="331"/>
        </pc:sldMkLst>
        <pc:spChg chg="mod ord">
          <ac:chgData name="Kuula Anna-Stina" userId="7268a26c-074a-4576-8e9c-a5e8d29952c7" providerId="ADAL" clId="{0190A7D9-E23F-41B5-AC2D-2AC40047C72D}" dt="2024-08-05T10:41:14.182" v="40" actId="6264"/>
          <ac:spMkLst>
            <pc:docMk/>
            <pc:sldMk cId="275703264" sldId="331"/>
            <ac:spMk id="2" creationId="{0AD8E757-0C93-DECC-FC28-59AB9DBF8E32}"/>
          </ac:spMkLst>
        </pc:spChg>
        <pc:spChg chg="mod ord">
          <ac:chgData name="Kuula Anna-Stina" userId="7268a26c-074a-4576-8e9c-a5e8d29952c7" providerId="ADAL" clId="{0190A7D9-E23F-41B5-AC2D-2AC40047C72D}" dt="2024-08-05T10:41:14.182" v="40" actId="6264"/>
          <ac:spMkLst>
            <pc:docMk/>
            <pc:sldMk cId="275703264" sldId="331"/>
            <ac:spMk id="3" creationId="{860612EE-238F-D991-11A9-F2276BD3348E}"/>
          </ac:spMkLst>
        </pc:spChg>
        <pc:spChg chg="mod ord">
          <ac:chgData name="Kuula Anna-Stina" userId="7268a26c-074a-4576-8e9c-a5e8d29952c7" providerId="ADAL" clId="{0190A7D9-E23F-41B5-AC2D-2AC40047C72D}" dt="2024-08-05T10:41:14.182" v="40" actId="6264"/>
          <ac:spMkLst>
            <pc:docMk/>
            <pc:sldMk cId="275703264" sldId="331"/>
            <ac:spMk id="4" creationId="{F036E713-B563-9594-9875-7947DCC1B1AB}"/>
          </ac:spMkLst>
        </pc:spChg>
        <pc:spChg chg="mod ord">
          <ac:chgData name="Kuula Anna-Stina" userId="7268a26c-074a-4576-8e9c-a5e8d29952c7" providerId="ADAL" clId="{0190A7D9-E23F-41B5-AC2D-2AC40047C72D}" dt="2024-08-05T10:41:14.182" v="40" actId="6264"/>
          <ac:spMkLst>
            <pc:docMk/>
            <pc:sldMk cId="275703264" sldId="331"/>
            <ac:spMk id="5" creationId="{E3526722-74DC-2B36-4CA4-D29FB94ECBB2}"/>
          </ac:spMkLst>
        </pc:spChg>
        <pc:spChg chg="add del mod">
          <ac:chgData name="Kuula Anna-Stina" userId="7268a26c-074a-4576-8e9c-a5e8d29952c7" providerId="ADAL" clId="{0190A7D9-E23F-41B5-AC2D-2AC40047C72D}" dt="2024-08-05T10:41:14.182" v="40" actId="6264"/>
          <ac:spMkLst>
            <pc:docMk/>
            <pc:sldMk cId="275703264" sldId="331"/>
            <ac:spMk id="6" creationId="{CAAE6B48-D821-A31F-F215-6700F687D2A4}"/>
          </ac:spMkLst>
        </pc:spChg>
        <pc:spChg chg="add del mod">
          <ac:chgData name="Kuula Anna-Stina" userId="7268a26c-074a-4576-8e9c-a5e8d29952c7" providerId="ADAL" clId="{0190A7D9-E23F-41B5-AC2D-2AC40047C72D}" dt="2024-08-05T10:41:14.182" v="40" actId="6264"/>
          <ac:spMkLst>
            <pc:docMk/>
            <pc:sldMk cId="275703264" sldId="331"/>
            <ac:spMk id="7" creationId="{B049E1CE-7BB7-7053-FBBF-514287DFB376}"/>
          </ac:spMkLst>
        </pc:spChg>
        <pc:spChg chg="add del mod">
          <ac:chgData name="Kuula Anna-Stina" userId="7268a26c-074a-4576-8e9c-a5e8d29952c7" providerId="ADAL" clId="{0190A7D9-E23F-41B5-AC2D-2AC40047C72D}" dt="2024-08-05T10:41:14.182" v="40" actId="6264"/>
          <ac:spMkLst>
            <pc:docMk/>
            <pc:sldMk cId="275703264" sldId="331"/>
            <ac:spMk id="8" creationId="{823F3D1D-83A2-B703-94EB-187D2444CEA8}"/>
          </ac:spMkLst>
        </pc:spChg>
        <pc:spChg chg="add del mod">
          <ac:chgData name="Kuula Anna-Stina" userId="7268a26c-074a-4576-8e9c-a5e8d29952c7" providerId="ADAL" clId="{0190A7D9-E23F-41B5-AC2D-2AC40047C72D}" dt="2024-08-05T10:41:14.182" v="40" actId="6264"/>
          <ac:spMkLst>
            <pc:docMk/>
            <pc:sldMk cId="275703264" sldId="331"/>
            <ac:spMk id="9" creationId="{934ADEA7-F120-3ADB-CFEA-7AD19626BE92}"/>
          </ac:spMkLst>
        </pc:spChg>
      </pc:sldChg>
      <pc:sldChg chg="addSp delSp modSp mod chgLayout">
        <pc:chgData name="Kuula Anna-Stina" userId="7268a26c-074a-4576-8e9c-a5e8d29952c7" providerId="ADAL" clId="{0190A7D9-E23F-41B5-AC2D-2AC40047C72D}" dt="2024-08-05T10:42:30.302" v="52" actId="20577"/>
        <pc:sldMkLst>
          <pc:docMk/>
          <pc:sldMk cId="1942815608" sldId="332"/>
        </pc:sldMkLst>
        <pc:spChg chg="mod ord">
          <ac:chgData name="Kuula Anna-Stina" userId="7268a26c-074a-4576-8e9c-a5e8d29952c7" providerId="ADAL" clId="{0190A7D9-E23F-41B5-AC2D-2AC40047C72D}" dt="2024-08-05T10:41:03.415" v="33" actId="20577"/>
          <ac:spMkLst>
            <pc:docMk/>
            <pc:sldMk cId="1942815608" sldId="332"/>
            <ac:spMk id="2" creationId="{0AD8E757-0C93-DECC-FC28-59AB9DBF8E32}"/>
          </ac:spMkLst>
        </pc:spChg>
        <pc:spChg chg="mod ord">
          <ac:chgData name="Kuula Anna-Stina" userId="7268a26c-074a-4576-8e9c-a5e8d29952c7" providerId="ADAL" clId="{0190A7D9-E23F-41B5-AC2D-2AC40047C72D}" dt="2024-08-05T10:39:40.496" v="18" actId="6264"/>
          <ac:spMkLst>
            <pc:docMk/>
            <pc:sldMk cId="1942815608" sldId="332"/>
            <ac:spMk id="3" creationId="{860612EE-238F-D991-11A9-F2276BD3348E}"/>
          </ac:spMkLst>
        </pc:spChg>
        <pc:spChg chg="mod ord">
          <ac:chgData name="Kuula Anna-Stina" userId="7268a26c-074a-4576-8e9c-a5e8d29952c7" providerId="ADAL" clId="{0190A7D9-E23F-41B5-AC2D-2AC40047C72D}" dt="2024-08-05T10:39:40.496" v="18" actId="6264"/>
          <ac:spMkLst>
            <pc:docMk/>
            <pc:sldMk cId="1942815608" sldId="332"/>
            <ac:spMk id="4" creationId="{F036E713-B563-9594-9875-7947DCC1B1AB}"/>
          </ac:spMkLst>
        </pc:spChg>
        <pc:spChg chg="mod ord">
          <ac:chgData name="Kuula Anna-Stina" userId="7268a26c-074a-4576-8e9c-a5e8d29952c7" providerId="ADAL" clId="{0190A7D9-E23F-41B5-AC2D-2AC40047C72D}" dt="2024-08-05T10:42:30.302" v="52" actId="20577"/>
          <ac:spMkLst>
            <pc:docMk/>
            <pc:sldMk cId="1942815608" sldId="332"/>
            <ac:spMk id="5" creationId="{E3526722-74DC-2B36-4CA4-D29FB94ECBB2}"/>
          </ac:spMkLst>
        </pc:spChg>
        <pc:spChg chg="add del mod">
          <ac:chgData name="Kuula Anna-Stina" userId="7268a26c-074a-4576-8e9c-a5e8d29952c7" providerId="ADAL" clId="{0190A7D9-E23F-41B5-AC2D-2AC40047C72D}" dt="2024-08-05T10:39:40.496" v="18" actId="6264"/>
          <ac:spMkLst>
            <pc:docMk/>
            <pc:sldMk cId="1942815608" sldId="332"/>
            <ac:spMk id="6" creationId="{87B62685-0831-CEF4-358F-548BA1BCACB6}"/>
          </ac:spMkLst>
        </pc:spChg>
        <pc:spChg chg="add del mod">
          <ac:chgData name="Kuula Anna-Stina" userId="7268a26c-074a-4576-8e9c-a5e8d29952c7" providerId="ADAL" clId="{0190A7D9-E23F-41B5-AC2D-2AC40047C72D}" dt="2024-08-05T10:39:40.496" v="18" actId="6264"/>
          <ac:spMkLst>
            <pc:docMk/>
            <pc:sldMk cId="1942815608" sldId="332"/>
            <ac:spMk id="7" creationId="{8D90AAC6-C806-6902-5D8D-912E36681E3B}"/>
          </ac:spMkLst>
        </pc:spChg>
        <pc:spChg chg="add del mod">
          <ac:chgData name="Kuula Anna-Stina" userId="7268a26c-074a-4576-8e9c-a5e8d29952c7" providerId="ADAL" clId="{0190A7D9-E23F-41B5-AC2D-2AC40047C72D}" dt="2024-08-05T10:39:40.496" v="18" actId="6264"/>
          <ac:spMkLst>
            <pc:docMk/>
            <pc:sldMk cId="1942815608" sldId="332"/>
            <ac:spMk id="8" creationId="{6D94B0F1-5745-781B-318D-F111D975571B}"/>
          </ac:spMkLst>
        </pc:spChg>
        <pc:spChg chg="add del mod">
          <ac:chgData name="Kuula Anna-Stina" userId="7268a26c-074a-4576-8e9c-a5e8d29952c7" providerId="ADAL" clId="{0190A7D9-E23F-41B5-AC2D-2AC40047C72D}" dt="2024-08-05T10:39:40.496" v="18" actId="6264"/>
          <ac:spMkLst>
            <pc:docMk/>
            <pc:sldMk cId="1942815608" sldId="332"/>
            <ac:spMk id="9" creationId="{44834F4E-1BC5-8467-B789-B8629CF2486D}"/>
          </ac:spMkLst>
        </pc:spChg>
      </pc:sldChg>
      <pc:sldChg chg="addSp delSp modSp mod chgLayout">
        <pc:chgData name="Kuula Anna-Stina" userId="7268a26c-074a-4576-8e9c-a5e8d29952c7" providerId="ADAL" clId="{0190A7D9-E23F-41B5-AC2D-2AC40047C72D}" dt="2024-08-05T10:42:22.928" v="50" actId="27636"/>
        <pc:sldMkLst>
          <pc:docMk/>
          <pc:sldMk cId="3475154009" sldId="334"/>
        </pc:sldMkLst>
        <pc:spChg chg="mod ord">
          <ac:chgData name="Kuula Anna-Stina" userId="7268a26c-074a-4576-8e9c-a5e8d29952c7" providerId="ADAL" clId="{0190A7D9-E23F-41B5-AC2D-2AC40047C72D}" dt="2024-08-05T10:42:08.598" v="43" actId="14100"/>
          <ac:spMkLst>
            <pc:docMk/>
            <pc:sldMk cId="3475154009" sldId="334"/>
            <ac:spMk id="2" creationId="{0AD8E757-0C93-DECC-FC28-59AB9DBF8E32}"/>
          </ac:spMkLst>
        </pc:spChg>
        <pc:spChg chg="mod ord">
          <ac:chgData name="Kuula Anna-Stina" userId="7268a26c-074a-4576-8e9c-a5e8d29952c7" providerId="ADAL" clId="{0190A7D9-E23F-41B5-AC2D-2AC40047C72D}" dt="2024-08-05T10:42:01.178" v="41" actId="6264"/>
          <ac:spMkLst>
            <pc:docMk/>
            <pc:sldMk cId="3475154009" sldId="334"/>
            <ac:spMk id="3" creationId="{860612EE-238F-D991-11A9-F2276BD3348E}"/>
          </ac:spMkLst>
        </pc:spChg>
        <pc:spChg chg="mod ord">
          <ac:chgData name="Kuula Anna-Stina" userId="7268a26c-074a-4576-8e9c-a5e8d29952c7" providerId="ADAL" clId="{0190A7D9-E23F-41B5-AC2D-2AC40047C72D}" dt="2024-08-05T10:42:01.178" v="41" actId="6264"/>
          <ac:spMkLst>
            <pc:docMk/>
            <pc:sldMk cId="3475154009" sldId="334"/>
            <ac:spMk id="4" creationId="{F036E713-B563-9594-9875-7947DCC1B1AB}"/>
          </ac:spMkLst>
        </pc:spChg>
        <pc:spChg chg="mod ord">
          <ac:chgData name="Kuula Anna-Stina" userId="7268a26c-074a-4576-8e9c-a5e8d29952c7" providerId="ADAL" clId="{0190A7D9-E23F-41B5-AC2D-2AC40047C72D}" dt="2024-08-05T10:42:22.928" v="50" actId="27636"/>
          <ac:spMkLst>
            <pc:docMk/>
            <pc:sldMk cId="3475154009" sldId="334"/>
            <ac:spMk id="5" creationId="{E3526722-74DC-2B36-4CA4-D29FB94ECBB2}"/>
          </ac:spMkLst>
        </pc:spChg>
        <pc:spChg chg="add del mod">
          <ac:chgData name="Kuula Anna-Stina" userId="7268a26c-074a-4576-8e9c-a5e8d29952c7" providerId="ADAL" clId="{0190A7D9-E23F-41B5-AC2D-2AC40047C72D}" dt="2024-08-05T10:42:01.178" v="41" actId="6264"/>
          <ac:spMkLst>
            <pc:docMk/>
            <pc:sldMk cId="3475154009" sldId="334"/>
            <ac:spMk id="6" creationId="{6671CA76-7BF2-1496-FDD2-DE36AE8EFB65}"/>
          </ac:spMkLst>
        </pc:spChg>
        <pc:spChg chg="add del mod">
          <ac:chgData name="Kuula Anna-Stina" userId="7268a26c-074a-4576-8e9c-a5e8d29952c7" providerId="ADAL" clId="{0190A7D9-E23F-41B5-AC2D-2AC40047C72D}" dt="2024-08-05T10:42:01.178" v="41" actId="6264"/>
          <ac:spMkLst>
            <pc:docMk/>
            <pc:sldMk cId="3475154009" sldId="334"/>
            <ac:spMk id="7" creationId="{1B37591F-5402-56FB-1AD6-10FA8CEE3F79}"/>
          </ac:spMkLst>
        </pc:spChg>
        <pc:spChg chg="add del mod">
          <ac:chgData name="Kuula Anna-Stina" userId="7268a26c-074a-4576-8e9c-a5e8d29952c7" providerId="ADAL" clId="{0190A7D9-E23F-41B5-AC2D-2AC40047C72D}" dt="2024-08-05T10:42:01.178" v="41" actId="6264"/>
          <ac:spMkLst>
            <pc:docMk/>
            <pc:sldMk cId="3475154009" sldId="334"/>
            <ac:spMk id="8" creationId="{0BC54968-A8D6-7AA3-7B39-162914745CCE}"/>
          </ac:spMkLst>
        </pc:spChg>
        <pc:spChg chg="add del mod">
          <ac:chgData name="Kuula Anna-Stina" userId="7268a26c-074a-4576-8e9c-a5e8d29952c7" providerId="ADAL" clId="{0190A7D9-E23F-41B5-AC2D-2AC40047C72D}" dt="2024-08-05T10:42:01.178" v="41" actId="6264"/>
          <ac:spMkLst>
            <pc:docMk/>
            <pc:sldMk cId="3475154009" sldId="334"/>
            <ac:spMk id="9" creationId="{0C754424-61F9-137C-7116-7A847609550A}"/>
          </ac:spMkLst>
        </pc:spChg>
      </pc:sldChg>
      <pc:sldChg chg="addSp delSp modSp mod modClrScheme addCm chgLayout">
        <pc:chgData name="Kuula Anna-Stina" userId="7268a26c-074a-4576-8e9c-a5e8d29952c7" providerId="ADAL" clId="{0190A7D9-E23F-41B5-AC2D-2AC40047C72D}" dt="2024-08-05T11:00:25.334" v="173" actId="13244"/>
        <pc:sldMkLst>
          <pc:docMk/>
          <pc:sldMk cId="2974033607" sldId="335"/>
        </pc:sldMkLst>
        <pc:spChg chg="mod ord">
          <ac:chgData name="Kuula Anna-Stina" userId="7268a26c-074a-4576-8e9c-a5e8d29952c7" providerId="ADAL" clId="{0190A7D9-E23F-41B5-AC2D-2AC40047C72D}" dt="2024-08-05T10:47:16.008" v="91" actId="700"/>
          <ac:spMkLst>
            <pc:docMk/>
            <pc:sldMk cId="2974033607" sldId="335"/>
            <ac:spMk id="2" creationId="{C0CF4619-9945-F11D-13D8-F34A45220372}"/>
          </ac:spMkLst>
        </pc:spChg>
        <pc:spChg chg="del mod ord">
          <ac:chgData name="Kuula Anna-Stina" userId="7268a26c-074a-4576-8e9c-a5e8d29952c7" providerId="ADAL" clId="{0190A7D9-E23F-41B5-AC2D-2AC40047C72D}" dt="2024-08-05T10:46:25.955" v="83" actId="478"/>
          <ac:spMkLst>
            <pc:docMk/>
            <pc:sldMk cId="2974033607" sldId="335"/>
            <ac:spMk id="3" creationId="{6A1C2208-0D2E-254A-D736-302C1F642E3A}"/>
          </ac:spMkLst>
        </pc:spChg>
        <pc:spChg chg="del mod ord">
          <ac:chgData name="Kuula Anna-Stina" userId="7268a26c-074a-4576-8e9c-a5e8d29952c7" providerId="ADAL" clId="{0190A7D9-E23F-41B5-AC2D-2AC40047C72D}" dt="2024-08-05T10:46:28.108" v="84" actId="478"/>
          <ac:spMkLst>
            <pc:docMk/>
            <pc:sldMk cId="2974033607" sldId="335"/>
            <ac:spMk id="4" creationId="{3816943C-6D24-82E0-FCEA-7CA0CAD0A7E9}"/>
          </ac:spMkLst>
        </pc:spChg>
        <pc:spChg chg="add del mod">
          <ac:chgData name="Kuula Anna-Stina" userId="7268a26c-074a-4576-8e9c-a5e8d29952c7" providerId="ADAL" clId="{0190A7D9-E23F-41B5-AC2D-2AC40047C72D}" dt="2024-08-05T10:43:46.841" v="53" actId="6264"/>
          <ac:spMkLst>
            <pc:docMk/>
            <pc:sldMk cId="2974033607" sldId="335"/>
            <ac:spMk id="5" creationId="{A703BB93-6087-62E5-CFA0-9E99362B2A51}"/>
          </ac:spMkLst>
        </pc:spChg>
        <pc:spChg chg="add del mod">
          <ac:chgData name="Kuula Anna-Stina" userId="7268a26c-074a-4576-8e9c-a5e8d29952c7" providerId="ADAL" clId="{0190A7D9-E23F-41B5-AC2D-2AC40047C72D}" dt="2024-08-05T10:43:46.841" v="53" actId="6264"/>
          <ac:spMkLst>
            <pc:docMk/>
            <pc:sldMk cId="2974033607" sldId="335"/>
            <ac:spMk id="6" creationId="{A0487EA7-0427-190B-BE1F-53FF82A90C73}"/>
          </ac:spMkLst>
        </pc:spChg>
        <pc:spChg chg="add del mod">
          <ac:chgData name="Kuula Anna-Stina" userId="7268a26c-074a-4576-8e9c-a5e8d29952c7" providerId="ADAL" clId="{0190A7D9-E23F-41B5-AC2D-2AC40047C72D}" dt="2024-08-05T10:43:46.841" v="53" actId="6264"/>
          <ac:spMkLst>
            <pc:docMk/>
            <pc:sldMk cId="2974033607" sldId="335"/>
            <ac:spMk id="7" creationId="{30B5DD29-2917-0F00-1DE9-B2010678CE12}"/>
          </ac:spMkLst>
        </pc:spChg>
        <pc:spChg chg="add del mod ord">
          <ac:chgData name="Kuula Anna-Stina" userId="7268a26c-074a-4576-8e9c-a5e8d29952c7" providerId="ADAL" clId="{0190A7D9-E23F-41B5-AC2D-2AC40047C72D}" dt="2024-08-05T10:43:59.710" v="54" actId="478"/>
          <ac:spMkLst>
            <pc:docMk/>
            <pc:sldMk cId="2974033607" sldId="335"/>
            <ac:spMk id="9" creationId="{326F230A-6ADE-E266-95AD-D5CF267D17C7}"/>
          </ac:spMkLst>
        </pc:spChg>
        <pc:spChg chg="mod">
          <ac:chgData name="Kuula Anna-Stina" userId="7268a26c-074a-4576-8e9c-a5e8d29952c7" providerId="ADAL" clId="{0190A7D9-E23F-41B5-AC2D-2AC40047C72D}" dt="2024-08-05T11:00:25.334" v="173" actId="13244"/>
          <ac:spMkLst>
            <pc:docMk/>
            <pc:sldMk cId="2974033607" sldId="335"/>
            <ac:spMk id="10" creationId="{CC2DC9DB-107B-D19B-517B-5145CDB27F3D}"/>
          </ac:spMkLst>
        </pc:spChg>
        <pc:spChg chg="add del mod ord">
          <ac:chgData name="Kuula Anna-Stina" userId="7268a26c-074a-4576-8e9c-a5e8d29952c7" providerId="ADAL" clId="{0190A7D9-E23F-41B5-AC2D-2AC40047C72D}" dt="2024-08-05T10:45:01.787" v="64" actId="700"/>
          <ac:spMkLst>
            <pc:docMk/>
            <pc:sldMk cId="2974033607" sldId="335"/>
            <ac:spMk id="11" creationId="{75C72DDD-5FF7-DFE6-E92C-909CD8A21B1F}"/>
          </ac:spMkLst>
        </pc:spChg>
        <pc:spChg chg="add del mod">
          <ac:chgData name="Kuula Anna-Stina" userId="7268a26c-074a-4576-8e9c-a5e8d29952c7" providerId="ADAL" clId="{0190A7D9-E23F-41B5-AC2D-2AC40047C72D}" dt="2024-08-05T10:45:01.136" v="63" actId="6264"/>
          <ac:spMkLst>
            <pc:docMk/>
            <pc:sldMk cId="2974033607" sldId="335"/>
            <ac:spMk id="12" creationId="{D757866F-F544-ACD0-D740-6253E156CACD}"/>
          </ac:spMkLst>
        </pc:spChg>
        <pc:spChg chg="add del mod">
          <ac:chgData name="Kuula Anna-Stina" userId="7268a26c-074a-4576-8e9c-a5e8d29952c7" providerId="ADAL" clId="{0190A7D9-E23F-41B5-AC2D-2AC40047C72D}" dt="2024-08-05T10:45:01.136" v="63" actId="6264"/>
          <ac:spMkLst>
            <pc:docMk/>
            <pc:sldMk cId="2974033607" sldId="335"/>
            <ac:spMk id="13" creationId="{E5F83ACD-ED97-1027-9348-742119490FF4}"/>
          </ac:spMkLst>
        </pc:spChg>
        <pc:spChg chg="add del mod">
          <ac:chgData name="Kuula Anna-Stina" userId="7268a26c-074a-4576-8e9c-a5e8d29952c7" providerId="ADAL" clId="{0190A7D9-E23F-41B5-AC2D-2AC40047C72D}" dt="2024-08-05T10:45:01.136" v="63" actId="6264"/>
          <ac:spMkLst>
            <pc:docMk/>
            <pc:sldMk cId="2974033607" sldId="335"/>
            <ac:spMk id="14" creationId="{BB13B13A-20E5-CA0F-2220-F18725C39E70}"/>
          </ac:spMkLst>
        </pc:spChg>
        <pc:spChg chg="add del mod ord">
          <ac:chgData name="Kuula Anna-Stina" userId="7268a26c-074a-4576-8e9c-a5e8d29952c7" providerId="ADAL" clId="{0190A7D9-E23F-41B5-AC2D-2AC40047C72D}" dt="2024-08-05T10:45:01.136" v="63" actId="6264"/>
          <ac:spMkLst>
            <pc:docMk/>
            <pc:sldMk cId="2974033607" sldId="335"/>
            <ac:spMk id="15" creationId="{AA33C0BC-993A-E6CA-4740-5C45F7445754}"/>
          </ac:spMkLst>
        </pc:spChg>
        <pc:spChg chg="add del mod">
          <ac:chgData name="Kuula Anna-Stina" userId="7268a26c-074a-4576-8e9c-a5e8d29952c7" providerId="ADAL" clId="{0190A7D9-E23F-41B5-AC2D-2AC40047C72D}" dt="2024-08-05T10:45:10.563" v="65" actId="6264"/>
          <ac:spMkLst>
            <pc:docMk/>
            <pc:sldMk cId="2974033607" sldId="335"/>
            <ac:spMk id="16" creationId="{47CD3655-67D8-4F6C-B1A0-3B9FED68D25F}"/>
          </ac:spMkLst>
        </pc:spChg>
        <pc:spChg chg="add del mod">
          <ac:chgData name="Kuula Anna-Stina" userId="7268a26c-074a-4576-8e9c-a5e8d29952c7" providerId="ADAL" clId="{0190A7D9-E23F-41B5-AC2D-2AC40047C72D}" dt="2024-08-05T10:45:10.563" v="65" actId="6264"/>
          <ac:spMkLst>
            <pc:docMk/>
            <pc:sldMk cId="2974033607" sldId="335"/>
            <ac:spMk id="17" creationId="{C1490520-51F3-58A0-2B35-B231489B2130}"/>
          </ac:spMkLst>
        </pc:spChg>
        <pc:spChg chg="add del mod">
          <ac:chgData name="Kuula Anna-Stina" userId="7268a26c-074a-4576-8e9c-a5e8d29952c7" providerId="ADAL" clId="{0190A7D9-E23F-41B5-AC2D-2AC40047C72D}" dt="2024-08-05T10:45:10.563" v="65" actId="6264"/>
          <ac:spMkLst>
            <pc:docMk/>
            <pc:sldMk cId="2974033607" sldId="335"/>
            <ac:spMk id="18" creationId="{BCDAB2CB-3316-915C-2B2B-E4D14CEDE6E4}"/>
          </ac:spMkLst>
        </pc:spChg>
        <pc:spChg chg="add del mod ord">
          <ac:chgData name="Kuula Anna-Stina" userId="7268a26c-074a-4576-8e9c-a5e8d29952c7" providerId="ADAL" clId="{0190A7D9-E23F-41B5-AC2D-2AC40047C72D}" dt="2024-08-05T10:45:16.944" v="66" actId="700"/>
          <ac:spMkLst>
            <pc:docMk/>
            <pc:sldMk cId="2974033607" sldId="335"/>
            <ac:spMk id="19" creationId="{D26B7EFE-38D9-F1C5-C1DA-188EC5525A6B}"/>
          </ac:spMkLst>
        </pc:spChg>
        <pc:spChg chg="add del mod ord">
          <ac:chgData name="Kuula Anna-Stina" userId="7268a26c-074a-4576-8e9c-a5e8d29952c7" providerId="ADAL" clId="{0190A7D9-E23F-41B5-AC2D-2AC40047C72D}" dt="2024-08-05T10:45:44.283" v="67" actId="478"/>
          <ac:spMkLst>
            <pc:docMk/>
            <pc:sldMk cId="2974033607" sldId="335"/>
            <ac:spMk id="20" creationId="{32388F43-057E-6DFA-7E29-F42B77ADB9EB}"/>
          </ac:spMkLst>
        </pc:spChg>
        <pc:spChg chg="add del mod ord">
          <ac:chgData name="Kuula Anna-Stina" userId="7268a26c-074a-4576-8e9c-a5e8d29952c7" providerId="ADAL" clId="{0190A7D9-E23F-41B5-AC2D-2AC40047C72D}" dt="2024-08-05T10:47:39.004" v="93" actId="478"/>
          <ac:spMkLst>
            <pc:docMk/>
            <pc:sldMk cId="2974033607" sldId="335"/>
            <ac:spMk id="21" creationId="{61E2803A-1C73-C233-6E16-4966E3D0B3E3}"/>
          </ac:spMkLst>
        </pc:spChg>
        <pc:picChg chg="mod">
          <ac:chgData name="Kuula Anna-Stina" userId="7268a26c-074a-4576-8e9c-a5e8d29952c7" providerId="ADAL" clId="{0190A7D9-E23F-41B5-AC2D-2AC40047C72D}" dt="2024-08-05T10:47:55.015" v="96" actId="14100"/>
          <ac:picMkLst>
            <pc:docMk/>
            <pc:sldMk cId="2974033607" sldId="335"/>
            <ac:picMk id="8" creationId="{8D54ECE5-56B6-F840-C5F2-A1F216E33856}"/>
          </ac:picMkLst>
        </pc:picChg>
        <pc:extLst>
          <p:ext xmlns:p="http://schemas.openxmlformats.org/presentationml/2006/main" uri="{D6D511B9-2390-475A-947B-AFAB55BFBCF1}">
            <pc226:cmChg xmlns:pc226="http://schemas.microsoft.com/office/powerpoint/2022/06/main/command" chg="add">
              <pc226:chgData name="Kuula Anna-Stina" userId="7268a26c-074a-4576-8e9c-a5e8d29952c7" providerId="ADAL" clId="{0190A7D9-E23F-41B5-AC2D-2AC40047C72D}" dt="2024-08-05T10:59:31.017" v="148"/>
              <pc2:cmMkLst xmlns:pc2="http://schemas.microsoft.com/office/powerpoint/2019/9/main/command">
                <pc:docMk/>
                <pc:sldMk cId="2974033607" sldId="335"/>
                <pc2:cmMk id="{B761F9EA-A932-43FB-A8A8-122F89A781E3}"/>
              </pc2:cmMkLst>
            </pc226:cmChg>
          </p:ext>
        </pc:extLst>
      </pc:sldChg>
      <pc:sldChg chg="addSp delSp modSp mod chgLayout">
        <pc:chgData name="Kuula Anna-Stina" userId="7268a26c-074a-4576-8e9c-a5e8d29952c7" providerId="ADAL" clId="{0190A7D9-E23F-41B5-AC2D-2AC40047C72D}" dt="2024-08-05T10:40:57.128" v="29" actId="20577"/>
        <pc:sldMkLst>
          <pc:docMk/>
          <pc:sldMk cId="1315288205" sldId="336"/>
        </pc:sldMkLst>
        <pc:spChg chg="mod ord">
          <ac:chgData name="Kuula Anna-Stina" userId="7268a26c-074a-4576-8e9c-a5e8d29952c7" providerId="ADAL" clId="{0190A7D9-E23F-41B5-AC2D-2AC40047C72D}" dt="2024-08-05T10:40:57.128" v="29" actId="20577"/>
          <ac:spMkLst>
            <pc:docMk/>
            <pc:sldMk cId="1315288205" sldId="336"/>
            <ac:spMk id="2" creationId="{E546E573-AF94-E95E-AC75-539ABE3E0179}"/>
          </ac:spMkLst>
        </pc:spChg>
        <pc:spChg chg="mod ord">
          <ac:chgData name="Kuula Anna-Stina" userId="7268a26c-074a-4576-8e9c-a5e8d29952c7" providerId="ADAL" clId="{0190A7D9-E23F-41B5-AC2D-2AC40047C72D}" dt="2024-08-05T10:38:40.820" v="2" actId="6264"/>
          <ac:spMkLst>
            <pc:docMk/>
            <pc:sldMk cId="1315288205" sldId="336"/>
            <ac:spMk id="3" creationId="{D6101769-728F-F7E2-338A-2F8A6E6C0A0E}"/>
          </ac:spMkLst>
        </pc:spChg>
        <pc:spChg chg="mod ord">
          <ac:chgData name="Kuula Anna-Stina" userId="7268a26c-074a-4576-8e9c-a5e8d29952c7" providerId="ADAL" clId="{0190A7D9-E23F-41B5-AC2D-2AC40047C72D}" dt="2024-08-05T10:38:40.820" v="2" actId="6264"/>
          <ac:spMkLst>
            <pc:docMk/>
            <pc:sldMk cId="1315288205" sldId="336"/>
            <ac:spMk id="4" creationId="{CB3D43F9-5CD2-E42D-9D85-800DB9792B15}"/>
          </ac:spMkLst>
        </pc:spChg>
        <pc:spChg chg="mod ord">
          <ac:chgData name="Kuula Anna-Stina" userId="7268a26c-074a-4576-8e9c-a5e8d29952c7" providerId="ADAL" clId="{0190A7D9-E23F-41B5-AC2D-2AC40047C72D}" dt="2024-08-05T10:39:02.453" v="17" actId="20577"/>
          <ac:spMkLst>
            <pc:docMk/>
            <pc:sldMk cId="1315288205" sldId="336"/>
            <ac:spMk id="5" creationId="{BA3A4146-B203-D3CE-BF3F-6A57ED3E7867}"/>
          </ac:spMkLst>
        </pc:spChg>
        <pc:spChg chg="add del mod">
          <ac:chgData name="Kuula Anna-Stina" userId="7268a26c-074a-4576-8e9c-a5e8d29952c7" providerId="ADAL" clId="{0190A7D9-E23F-41B5-AC2D-2AC40047C72D}" dt="2024-08-05T10:38:40.820" v="2" actId="6264"/>
          <ac:spMkLst>
            <pc:docMk/>
            <pc:sldMk cId="1315288205" sldId="336"/>
            <ac:spMk id="6" creationId="{16C8826E-8DE6-5996-A751-AFF851D695E6}"/>
          </ac:spMkLst>
        </pc:spChg>
        <pc:spChg chg="add del mod">
          <ac:chgData name="Kuula Anna-Stina" userId="7268a26c-074a-4576-8e9c-a5e8d29952c7" providerId="ADAL" clId="{0190A7D9-E23F-41B5-AC2D-2AC40047C72D}" dt="2024-08-05T10:38:40.820" v="2" actId="6264"/>
          <ac:spMkLst>
            <pc:docMk/>
            <pc:sldMk cId="1315288205" sldId="336"/>
            <ac:spMk id="7" creationId="{52CF7DB9-1FA0-8CC1-AFA0-395E4E88B308}"/>
          </ac:spMkLst>
        </pc:spChg>
        <pc:spChg chg="add del mod">
          <ac:chgData name="Kuula Anna-Stina" userId="7268a26c-074a-4576-8e9c-a5e8d29952c7" providerId="ADAL" clId="{0190A7D9-E23F-41B5-AC2D-2AC40047C72D}" dt="2024-08-05T10:38:40.820" v="2" actId="6264"/>
          <ac:spMkLst>
            <pc:docMk/>
            <pc:sldMk cId="1315288205" sldId="336"/>
            <ac:spMk id="8" creationId="{FEEEB68A-C3E8-2DB8-A2AC-214E70B540AC}"/>
          </ac:spMkLst>
        </pc:spChg>
        <pc:spChg chg="add del mod">
          <ac:chgData name="Kuula Anna-Stina" userId="7268a26c-074a-4576-8e9c-a5e8d29952c7" providerId="ADAL" clId="{0190A7D9-E23F-41B5-AC2D-2AC40047C72D}" dt="2024-08-05T10:38:40.820" v="2" actId="6264"/>
          <ac:spMkLst>
            <pc:docMk/>
            <pc:sldMk cId="1315288205" sldId="336"/>
            <ac:spMk id="9" creationId="{743C4275-E3FC-EB80-F728-8CB7FF8133E4}"/>
          </ac:spMkLst>
        </pc:spChg>
      </pc:sldChg>
      <pc:sldChg chg="addSp delSp modSp mod addCm chgLayout">
        <pc:chgData name="Kuula Anna-Stina" userId="7268a26c-074a-4576-8e9c-a5e8d29952c7" providerId="ADAL" clId="{0190A7D9-E23F-41B5-AC2D-2AC40047C72D}" dt="2024-08-05T11:00:06.632" v="149"/>
        <pc:sldMkLst>
          <pc:docMk/>
          <pc:sldMk cId="1332977172" sldId="337"/>
        </pc:sldMkLst>
        <pc:spChg chg="mod ord">
          <ac:chgData name="Kuula Anna-Stina" userId="7268a26c-074a-4576-8e9c-a5e8d29952c7" providerId="ADAL" clId="{0190A7D9-E23F-41B5-AC2D-2AC40047C72D}" dt="2024-08-05T10:52:13.602" v="100" actId="6264"/>
          <ac:spMkLst>
            <pc:docMk/>
            <pc:sldMk cId="1332977172" sldId="337"/>
            <ac:spMk id="2" creationId="{178AE5A7-5219-0925-42D6-9C552B1AAFDB}"/>
          </ac:spMkLst>
        </pc:spChg>
        <pc:spChg chg="del mod ord">
          <ac:chgData name="Kuula Anna-Stina" userId="7268a26c-074a-4576-8e9c-a5e8d29952c7" providerId="ADAL" clId="{0190A7D9-E23F-41B5-AC2D-2AC40047C72D}" dt="2024-08-05T10:53:14.215" v="104" actId="478"/>
          <ac:spMkLst>
            <pc:docMk/>
            <pc:sldMk cId="1332977172" sldId="337"/>
            <ac:spMk id="3" creationId="{CB835C76-B499-3B14-9933-8389DF71161E}"/>
          </ac:spMkLst>
        </pc:spChg>
        <pc:spChg chg="mod ord">
          <ac:chgData name="Kuula Anna-Stina" userId="7268a26c-074a-4576-8e9c-a5e8d29952c7" providerId="ADAL" clId="{0190A7D9-E23F-41B5-AC2D-2AC40047C72D}" dt="2024-08-05T10:52:13.602" v="100" actId="6264"/>
          <ac:spMkLst>
            <pc:docMk/>
            <pc:sldMk cId="1332977172" sldId="337"/>
            <ac:spMk id="4" creationId="{D552957A-B5F5-FF3C-6195-52E54442D8E5}"/>
          </ac:spMkLst>
        </pc:spChg>
        <pc:spChg chg="add del mod">
          <ac:chgData name="Kuula Anna-Stina" userId="7268a26c-074a-4576-8e9c-a5e8d29952c7" providerId="ADAL" clId="{0190A7D9-E23F-41B5-AC2D-2AC40047C72D}" dt="2024-08-05T10:52:13.602" v="100" actId="6264"/>
          <ac:spMkLst>
            <pc:docMk/>
            <pc:sldMk cId="1332977172" sldId="337"/>
            <ac:spMk id="6" creationId="{0343AA53-BC27-F732-C483-7D2FB4BDF207}"/>
          </ac:spMkLst>
        </pc:spChg>
        <pc:spChg chg="add del mod">
          <ac:chgData name="Kuula Anna-Stina" userId="7268a26c-074a-4576-8e9c-a5e8d29952c7" providerId="ADAL" clId="{0190A7D9-E23F-41B5-AC2D-2AC40047C72D}" dt="2024-08-05T10:52:13.602" v="100" actId="6264"/>
          <ac:spMkLst>
            <pc:docMk/>
            <pc:sldMk cId="1332977172" sldId="337"/>
            <ac:spMk id="7" creationId="{7FCA5A75-3603-E454-4F90-A3F188433A45}"/>
          </ac:spMkLst>
        </pc:spChg>
        <pc:spChg chg="add del mod">
          <ac:chgData name="Kuula Anna-Stina" userId="7268a26c-074a-4576-8e9c-a5e8d29952c7" providerId="ADAL" clId="{0190A7D9-E23F-41B5-AC2D-2AC40047C72D}" dt="2024-08-05T10:52:13.602" v="100" actId="6264"/>
          <ac:spMkLst>
            <pc:docMk/>
            <pc:sldMk cId="1332977172" sldId="337"/>
            <ac:spMk id="8" creationId="{51F0307E-E28E-4821-1985-77C76BB84426}"/>
          </ac:spMkLst>
        </pc:spChg>
        <pc:spChg chg="mod">
          <ac:chgData name="Kuula Anna-Stina" userId="7268a26c-074a-4576-8e9c-a5e8d29952c7" providerId="ADAL" clId="{0190A7D9-E23F-41B5-AC2D-2AC40047C72D}" dt="2024-08-05T10:55:22.372" v="116" actId="20577"/>
          <ac:spMkLst>
            <pc:docMk/>
            <pc:sldMk cId="1332977172" sldId="337"/>
            <ac:spMk id="9" creationId="{4C3FE0E7-DA13-14B2-403F-42CA4C155612}"/>
          </ac:spMkLst>
        </pc:spChg>
        <pc:spChg chg="add del mod ord">
          <ac:chgData name="Kuula Anna-Stina" userId="7268a26c-074a-4576-8e9c-a5e8d29952c7" providerId="ADAL" clId="{0190A7D9-E23F-41B5-AC2D-2AC40047C72D}" dt="2024-08-05T10:53:16.327" v="105" actId="478"/>
          <ac:spMkLst>
            <pc:docMk/>
            <pc:sldMk cId="1332977172" sldId="337"/>
            <ac:spMk id="10" creationId="{17E97D0E-72B9-AB4F-4C35-86EEE2DAD928}"/>
          </ac:spMkLst>
        </pc:spChg>
        <pc:picChg chg="mod modCrop">
          <ac:chgData name="Kuula Anna-Stina" userId="7268a26c-074a-4576-8e9c-a5e8d29952c7" providerId="ADAL" clId="{0190A7D9-E23F-41B5-AC2D-2AC40047C72D}" dt="2024-08-05T10:55:07.266" v="112" actId="1038"/>
          <ac:picMkLst>
            <pc:docMk/>
            <pc:sldMk cId="1332977172" sldId="337"/>
            <ac:picMk id="5" creationId="{0931430D-C8DC-3A19-3382-928B89EFECE1}"/>
          </ac:picMkLst>
        </pc:picChg>
        <pc:extLst>
          <p:ext xmlns:p="http://schemas.openxmlformats.org/presentationml/2006/main" uri="{D6D511B9-2390-475A-947B-AFAB55BFBCF1}">
            <pc226:cmChg xmlns:pc226="http://schemas.microsoft.com/office/powerpoint/2022/06/main/command" chg="add">
              <pc226:chgData name="Kuula Anna-Stina" userId="7268a26c-074a-4576-8e9c-a5e8d29952c7" providerId="ADAL" clId="{0190A7D9-E23F-41B5-AC2D-2AC40047C72D}" dt="2024-08-05T11:00:06.632" v="149"/>
              <pc2:cmMkLst xmlns:pc2="http://schemas.microsoft.com/office/powerpoint/2019/9/main/command">
                <pc:docMk/>
                <pc:sldMk cId="1332977172" sldId="337"/>
                <pc2:cmMk id="{94251E45-EA1B-4874-99CE-1F4CAF391912}"/>
              </pc2:cmMkLst>
            </pc226:cmChg>
          </p:ext>
        </pc:extLst>
      </pc:sldChg>
      <pc:sldChg chg="addSp delSp modSp mod chgLayout">
        <pc:chgData name="Kuula Anna-Stina" userId="7268a26c-074a-4576-8e9c-a5e8d29952c7" providerId="ADAL" clId="{0190A7D9-E23F-41B5-AC2D-2AC40047C72D}" dt="2024-08-05T10:57:41.482" v="133" actId="14100"/>
        <pc:sldMkLst>
          <pc:docMk/>
          <pc:sldMk cId="687280676" sldId="338"/>
        </pc:sldMkLst>
        <pc:spChg chg="mod ord">
          <ac:chgData name="Kuula Anna-Stina" userId="7268a26c-074a-4576-8e9c-a5e8d29952c7" providerId="ADAL" clId="{0190A7D9-E23F-41B5-AC2D-2AC40047C72D}" dt="2024-08-05T10:56:49.471" v="124" actId="20577"/>
          <ac:spMkLst>
            <pc:docMk/>
            <pc:sldMk cId="687280676" sldId="338"/>
            <ac:spMk id="2" creationId="{7BD2A04D-BFDC-1A84-EC6C-268A93C37F6B}"/>
          </ac:spMkLst>
        </pc:spChg>
        <pc:spChg chg="mod ord">
          <ac:chgData name="Kuula Anna-Stina" userId="7268a26c-074a-4576-8e9c-a5e8d29952c7" providerId="ADAL" clId="{0190A7D9-E23F-41B5-AC2D-2AC40047C72D}" dt="2024-08-05T10:55:33.662" v="117" actId="6264"/>
          <ac:spMkLst>
            <pc:docMk/>
            <pc:sldMk cId="687280676" sldId="338"/>
            <ac:spMk id="3" creationId="{73436300-FCA8-5F9C-C839-4F50E4BFE43D}"/>
          </ac:spMkLst>
        </pc:spChg>
        <pc:spChg chg="mod ord">
          <ac:chgData name="Kuula Anna-Stina" userId="7268a26c-074a-4576-8e9c-a5e8d29952c7" providerId="ADAL" clId="{0190A7D9-E23F-41B5-AC2D-2AC40047C72D}" dt="2024-08-05T10:55:33.662" v="117" actId="6264"/>
          <ac:spMkLst>
            <pc:docMk/>
            <pc:sldMk cId="687280676" sldId="338"/>
            <ac:spMk id="4" creationId="{F0A65199-905F-9EC5-1FDA-000DFE4ECC7E}"/>
          </ac:spMkLst>
        </pc:spChg>
        <pc:spChg chg="mod ord">
          <ac:chgData name="Kuula Anna-Stina" userId="7268a26c-074a-4576-8e9c-a5e8d29952c7" providerId="ADAL" clId="{0190A7D9-E23F-41B5-AC2D-2AC40047C72D}" dt="2024-08-05T10:57:41.482" v="133" actId="14100"/>
          <ac:spMkLst>
            <pc:docMk/>
            <pc:sldMk cId="687280676" sldId="338"/>
            <ac:spMk id="5" creationId="{4BDF2CF5-5750-DBE1-0574-E4A41B3931D5}"/>
          </ac:spMkLst>
        </pc:spChg>
        <pc:spChg chg="add del mod">
          <ac:chgData name="Kuula Anna-Stina" userId="7268a26c-074a-4576-8e9c-a5e8d29952c7" providerId="ADAL" clId="{0190A7D9-E23F-41B5-AC2D-2AC40047C72D}" dt="2024-08-05T10:55:33.662" v="117" actId="6264"/>
          <ac:spMkLst>
            <pc:docMk/>
            <pc:sldMk cId="687280676" sldId="338"/>
            <ac:spMk id="6" creationId="{D59B3297-ECC1-B984-7EB4-8B55EEAF2F5A}"/>
          </ac:spMkLst>
        </pc:spChg>
        <pc:spChg chg="add del mod">
          <ac:chgData name="Kuula Anna-Stina" userId="7268a26c-074a-4576-8e9c-a5e8d29952c7" providerId="ADAL" clId="{0190A7D9-E23F-41B5-AC2D-2AC40047C72D}" dt="2024-08-05T10:55:33.662" v="117" actId="6264"/>
          <ac:spMkLst>
            <pc:docMk/>
            <pc:sldMk cId="687280676" sldId="338"/>
            <ac:spMk id="7" creationId="{989F8F2E-69ED-C885-78F8-C2B47A8A8023}"/>
          </ac:spMkLst>
        </pc:spChg>
        <pc:spChg chg="add del mod">
          <ac:chgData name="Kuula Anna-Stina" userId="7268a26c-074a-4576-8e9c-a5e8d29952c7" providerId="ADAL" clId="{0190A7D9-E23F-41B5-AC2D-2AC40047C72D}" dt="2024-08-05T10:55:33.662" v="117" actId="6264"/>
          <ac:spMkLst>
            <pc:docMk/>
            <pc:sldMk cId="687280676" sldId="338"/>
            <ac:spMk id="8" creationId="{DA4BD06F-E59C-E761-962E-8D22BE2A5EFB}"/>
          </ac:spMkLst>
        </pc:spChg>
        <pc:spChg chg="add del mod">
          <ac:chgData name="Kuula Anna-Stina" userId="7268a26c-074a-4576-8e9c-a5e8d29952c7" providerId="ADAL" clId="{0190A7D9-E23F-41B5-AC2D-2AC40047C72D}" dt="2024-08-05T10:55:33.662" v="117" actId="6264"/>
          <ac:spMkLst>
            <pc:docMk/>
            <pc:sldMk cId="687280676" sldId="338"/>
            <ac:spMk id="9" creationId="{A9CECB8F-94A7-734F-4822-D2551F813B6D}"/>
          </ac:spMkLst>
        </pc:spChg>
      </pc:sldChg>
      <pc:sldChg chg="addSp delSp modSp mod chgLayout">
        <pc:chgData name="Kuula Anna-Stina" userId="7268a26c-074a-4576-8e9c-a5e8d29952c7" providerId="ADAL" clId="{0190A7D9-E23F-41B5-AC2D-2AC40047C72D}" dt="2024-08-05T10:57:22.200" v="132" actId="27636"/>
        <pc:sldMkLst>
          <pc:docMk/>
          <pc:sldMk cId="4045959939" sldId="339"/>
        </pc:sldMkLst>
        <pc:spChg chg="mod ord">
          <ac:chgData name="Kuula Anna-Stina" userId="7268a26c-074a-4576-8e9c-a5e8d29952c7" providerId="ADAL" clId="{0190A7D9-E23F-41B5-AC2D-2AC40047C72D}" dt="2024-08-05T10:56:54.374" v="126" actId="20577"/>
          <ac:spMkLst>
            <pc:docMk/>
            <pc:sldMk cId="4045959939" sldId="339"/>
            <ac:spMk id="2" creationId="{9E3BDCDE-E06E-748F-B55B-8422F953D00C}"/>
          </ac:spMkLst>
        </pc:spChg>
        <pc:spChg chg="mod ord">
          <ac:chgData name="Kuula Anna-Stina" userId="7268a26c-074a-4576-8e9c-a5e8d29952c7" providerId="ADAL" clId="{0190A7D9-E23F-41B5-AC2D-2AC40047C72D}" dt="2024-08-05T10:56:43.957" v="122" actId="6264"/>
          <ac:spMkLst>
            <pc:docMk/>
            <pc:sldMk cId="4045959939" sldId="339"/>
            <ac:spMk id="3" creationId="{46555B2B-20E3-C59C-7015-724B16CDE969}"/>
          </ac:spMkLst>
        </pc:spChg>
        <pc:spChg chg="mod ord">
          <ac:chgData name="Kuula Anna-Stina" userId="7268a26c-074a-4576-8e9c-a5e8d29952c7" providerId="ADAL" clId="{0190A7D9-E23F-41B5-AC2D-2AC40047C72D}" dt="2024-08-05T10:56:43.957" v="122" actId="6264"/>
          <ac:spMkLst>
            <pc:docMk/>
            <pc:sldMk cId="4045959939" sldId="339"/>
            <ac:spMk id="4" creationId="{6C8DFCF4-ED26-1189-177D-0B14FC935CFB}"/>
          </ac:spMkLst>
        </pc:spChg>
        <pc:spChg chg="mod ord">
          <ac:chgData name="Kuula Anna-Stina" userId="7268a26c-074a-4576-8e9c-a5e8d29952c7" providerId="ADAL" clId="{0190A7D9-E23F-41B5-AC2D-2AC40047C72D}" dt="2024-08-05T10:57:22.200" v="132" actId="27636"/>
          <ac:spMkLst>
            <pc:docMk/>
            <pc:sldMk cId="4045959939" sldId="339"/>
            <ac:spMk id="5" creationId="{EA0AB082-7A26-AF68-D270-DD96E9993325}"/>
          </ac:spMkLst>
        </pc:spChg>
        <pc:spChg chg="add del mod">
          <ac:chgData name="Kuula Anna-Stina" userId="7268a26c-074a-4576-8e9c-a5e8d29952c7" providerId="ADAL" clId="{0190A7D9-E23F-41B5-AC2D-2AC40047C72D}" dt="2024-08-05T10:56:43.957" v="122" actId="6264"/>
          <ac:spMkLst>
            <pc:docMk/>
            <pc:sldMk cId="4045959939" sldId="339"/>
            <ac:spMk id="6" creationId="{1A4E6E59-ED6A-927A-8B87-14A42965E8C6}"/>
          </ac:spMkLst>
        </pc:spChg>
        <pc:spChg chg="add del mod">
          <ac:chgData name="Kuula Anna-Stina" userId="7268a26c-074a-4576-8e9c-a5e8d29952c7" providerId="ADAL" clId="{0190A7D9-E23F-41B5-AC2D-2AC40047C72D}" dt="2024-08-05T10:56:43.957" v="122" actId="6264"/>
          <ac:spMkLst>
            <pc:docMk/>
            <pc:sldMk cId="4045959939" sldId="339"/>
            <ac:spMk id="7" creationId="{AC607B0F-A252-64CE-98F8-7E143DFDD903}"/>
          </ac:spMkLst>
        </pc:spChg>
        <pc:spChg chg="add del mod">
          <ac:chgData name="Kuula Anna-Stina" userId="7268a26c-074a-4576-8e9c-a5e8d29952c7" providerId="ADAL" clId="{0190A7D9-E23F-41B5-AC2D-2AC40047C72D}" dt="2024-08-05T10:56:43.957" v="122" actId="6264"/>
          <ac:spMkLst>
            <pc:docMk/>
            <pc:sldMk cId="4045959939" sldId="339"/>
            <ac:spMk id="8" creationId="{8CB74E7D-B486-0C8E-96DA-E3BEF203A729}"/>
          </ac:spMkLst>
        </pc:spChg>
        <pc:spChg chg="add del mod">
          <ac:chgData name="Kuula Anna-Stina" userId="7268a26c-074a-4576-8e9c-a5e8d29952c7" providerId="ADAL" clId="{0190A7D9-E23F-41B5-AC2D-2AC40047C72D}" dt="2024-08-05T10:56:43.957" v="122" actId="6264"/>
          <ac:spMkLst>
            <pc:docMk/>
            <pc:sldMk cId="4045959939" sldId="339"/>
            <ac:spMk id="9" creationId="{AE872631-4160-57C0-5CFC-934D3DE832E4}"/>
          </ac:spMkLst>
        </pc:spChg>
      </pc:sldChg>
    </pc:docChg>
  </pc:docChgLst>
  <pc:docChgLst>
    <pc:chgData name="Kuula Anna-Stina" userId="S::anna-stina.kuula@jamk.fi::7268a26c-074a-4576-8e9c-a5e8d29952c7" providerId="AD" clId="Web-{F47AE0FB-1506-9EA3-0E0B-42FC87E6AA06}"/>
    <pc:docChg chg="addSld">
      <pc:chgData name="Kuula Anna-Stina" userId="S::anna-stina.kuula@jamk.fi::7268a26c-074a-4576-8e9c-a5e8d29952c7" providerId="AD" clId="Web-{F47AE0FB-1506-9EA3-0E0B-42FC87E6AA06}" dt="2024-09-24T10:00:30.903" v="0"/>
      <pc:docMkLst>
        <pc:docMk/>
      </pc:docMkLst>
      <pc:sldChg chg="add">
        <pc:chgData name="Kuula Anna-Stina" userId="S::anna-stina.kuula@jamk.fi::7268a26c-074a-4576-8e9c-a5e8d29952c7" providerId="AD" clId="Web-{F47AE0FB-1506-9EA3-0E0B-42FC87E6AA06}" dt="2024-09-24T10:00:30.903" v="0"/>
        <pc:sldMkLst>
          <pc:docMk/>
          <pc:sldMk cId="3375944598" sldId="340"/>
        </pc:sldMkLst>
      </pc:sldChg>
      <pc:sldMasterChg chg="addSldLayout">
        <pc:chgData name="Kuula Anna-Stina" userId="S::anna-stina.kuula@jamk.fi::7268a26c-074a-4576-8e9c-a5e8d29952c7" providerId="AD" clId="Web-{F47AE0FB-1506-9EA3-0E0B-42FC87E6AA06}" dt="2024-09-24T10:00:30.903" v="0"/>
        <pc:sldMasterMkLst>
          <pc:docMk/>
          <pc:sldMasterMk cId="1923229604" sldId="2147483648"/>
        </pc:sldMasterMkLst>
        <pc:sldLayoutChg chg="add">
          <pc:chgData name="Kuula Anna-Stina" userId="S::anna-stina.kuula@jamk.fi::7268a26c-074a-4576-8e9c-a5e8d29952c7" providerId="AD" clId="Web-{F47AE0FB-1506-9EA3-0E0B-42FC87E6AA06}" dt="2024-09-24T10:00:30.903" v="0"/>
          <pc:sldLayoutMkLst>
            <pc:docMk/>
            <pc:sldMasterMk cId="1923229604" sldId="2147483648"/>
            <pc:sldLayoutMk cId="1203898500" sldId="2147483692"/>
          </pc:sldLayoutMkLst>
        </pc:sldLayoutChg>
      </pc:sldMasterChg>
    </pc:docChg>
  </pc:docChgLst>
</pc:chgInfo>
</file>

<file path=ppt/comments/modernComment_14F_B14426C7.xml><?xml version="1.0" encoding="utf-8"?>
<p188:cmLst xmlns:a="http://schemas.openxmlformats.org/drawingml/2006/main" xmlns:r="http://schemas.openxmlformats.org/officeDocument/2006/relationships" xmlns:p188="http://schemas.microsoft.com/office/powerpoint/2018/8/main">
  <p188:cm id="{B761F9EA-A932-43FB-A8A8-122F89A781E3}" authorId="{C1470E84-63D9-67DC-75F6-833E5C051041}" created="2024-08-05T10:59:30.920" startDate="2024-08-05T10:59:30.920" dueDate="2024-08-05T10:59:30.920" assignedTo="{5E1390FD-1617-9093-AF08-6B934F2C1F99}" title="@Stenman Tarja Lisäisitkö myös tähän vaihtoehtoisen kuvauksen">
    <ac:deMkLst xmlns:ac="http://schemas.microsoft.com/office/drawing/2013/main/command">
      <pc:docMk xmlns:pc="http://schemas.microsoft.com/office/powerpoint/2013/main/command"/>
      <pc:sldMk xmlns:pc="http://schemas.microsoft.com/office/powerpoint/2013/main/command" cId="2974033607" sldId="335"/>
      <ac:picMk id="8" creationId="{8D54ECE5-56B6-F840-C5F2-A1F216E33856}"/>
    </ac:deMkLst>
    <p188:txBody>
      <a:bodyPr/>
      <a:lstStyle/>
      <a:p>
        <a:r>
          <a:rPr lang="fi-FI"/>
          <a:t>[@Stenman Tarja] Lisäisitkö myös tähän vaihtoehtoisen kuvauksen</a:t>
        </a:r>
      </a:p>
    </p188:txBody>
    <p188:extLst>
      <p:ext xmlns:p="http://schemas.openxmlformats.org/presentationml/2006/main" uri="{5BB2D875-25FF-4072-B9AC-8F64D62656EB}">
        <p228:taskDetails xmlns:p228="http://schemas.microsoft.com/office/powerpoint/2022/08/main">
          <p228:history>
            <p228:event time="2024-08-05T10:59:30.920" id="{81CF0378-2FDB-4DAF-8B4A-2EF4DBEA4C25}">
              <p228:atrbtn authorId="{C1470E84-63D9-67DC-75F6-833E5C051041}"/>
              <p228:anchr>
                <p228:comment id="{B761F9EA-A932-43FB-A8A8-122F89A781E3}"/>
              </p228:anchr>
              <p228:add/>
            </p228:event>
            <p228:event time="2024-08-05T10:59:30.920" id="{D5B3D41B-9CED-4D1A-AF0B-7E916371F469}">
              <p228:atrbtn authorId="{C1470E84-63D9-67DC-75F6-833E5C051041}"/>
              <p228:anchr>
                <p228:comment id="{B761F9EA-A932-43FB-A8A8-122F89A781E3}"/>
              </p228:anchr>
              <p228:asgn authorId="{5E1390FD-1617-9093-AF08-6B934F2C1F99}"/>
            </p228:event>
            <p228:event time="2024-08-05T10:59:30.920" id="{256ACAFB-042F-4CBD-9FAD-A67550781137}">
              <p228:atrbtn authorId="{C1470E84-63D9-67DC-75F6-833E5C051041}"/>
              <p228:anchr>
                <p228:comment id="{B761F9EA-A932-43FB-A8A8-122F89A781E3}"/>
              </p228:anchr>
              <p228:title val="@Stenman Tarja Lisäisitkö myös tähän vaihtoehtoisen kuvauksen"/>
            </p228:event>
            <p228:event time="2024-08-05T10:59:30.920" id="{9844058C-A8A6-44CB-80EF-338685F25ED2}">
              <p228:atrbtn authorId="{C1470E84-63D9-67DC-75F6-833E5C051041}"/>
              <p228:anchr>
                <p228:comment id="{B761F9EA-A932-43FB-A8A8-122F89A781E3}"/>
              </p228:anchr>
              <p228:date stDt="2024-08-05T10:59:30.920" endDt="2024-08-05T10:59:30.920"/>
            </p228:event>
          </p228:history>
        </p228:taskDetails>
      </p:ext>
    </p188:extLst>
  </p188:cm>
</p188:cmLst>
</file>

<file path=ppt/comments/modernComment_151_4F739E14.xml><?xml version="1.0" encoding="utf-8"?>
<p188:cmLst xmlns:a="http://schemas.openxmlformats.org/drawingml/2006/main" xmlns:r="http://schemas.openxmlformats.org/officeDocument/2006/relationships" xmlns:p188="http://schemas.microsoft.com/office/powerpoint/2018/8/main">
  <p188:cm id="{94251E45-EA1B-4874-99CE-1F4CAF391912}" authorId="{C1470E84-63D9-67DC-75F6-833E5C051041}" created="2024-08-05T11:00:06.592" startDate="2024-08-05T11:00:06.592" dueDate="2024-08-05T11:00:06.592" assignedTo="{5E1390FD-1617-9093-AF08-6B934F2C1F99}" title="@Stenman Tarja samoin tähän">
    <ac:deMkLst xmlns:ac="http://schemas.microsoft.com/office/drawing/2013/main/command">
      <pc:docMk xmlns:pc="http://schemas.microsoft.com/office/powerpoint/2013/main/command"/>
      <pc:sldMk xmlns:pc="http://schemas.microsoft.com/office/powerpoint/2013/main/command" cId="1332977172" sldId="337"/>
      <ac:picMk id="5" creationId="{0931430D-C8DC-3A19-3382-928B89EFECE1}"/>
    </ac:deMkLst>
    <p188:txBody>
      <a:bodyPr/>
      <a:lstStyle/>
      <a:p>
        <a:r>
          <a:rPr lang="fi-FI"/>
          <a:t>[@Stenman Tarja] samoin tähän</a:t>
        </a:r>
      </a:p>
    </p188:txBody>
    <p188:extLst>
      <p:ext xmlns:p="http://schemas.openxmlformats.org/presentationml/2006/main" uri="{5BB2D875-25FF-4072-B9AC-8F64D62656EB}">
        <p228:taskDetails xmlns:p228="http://schemas.microsoft.com/office/powerpoint/2022/08/main">
          <p228:history>
            <p228:event time="2024-08-05T11:00:06.592" id="{9F36447A-1AA6-46B1-A565-B804908F6DBE}">
              <p228:atrbtn authorId="{C1470E84-63D9-67DC-75F6-833E5C051041}"/>
              <p228:anchr>
                <p228:comment id="{94251E45-EA1B-4874-99CE-1F4CAF391912}"/>
              </p228:anchr>
              <p228:add/>
            </p228:event>
            <p228:event time="2024-08-05T11:00:06.592" id="{9060DA3A-540F-42E3-96BA-E498A3A18B9C}">
              <p228:atrbtn authorId="{C1470E84-63D9-67DC-75F6-833E5C051041}"/>
              <p228:anchr>
                <p228:comment id="{94251E45-EA1B-4874-99CE-1F4CAF391912}"/>
              </p228:anchr>
              <p228:asgn authorId="{5E1390FD-1617-9093-AF08-6B934F2C1F99}"/>
            </p228:event>
            <p228:event time="2024-08-05T11:00:06.592" id="{142AAD77-B638-4F68-A9C8-17526378A5B1}">
              <p228:atrbtn authorId="{C1470E84-63D9-67DC-75F6-833E5C051041}"/>
              <p228:anchr>
                <p228:comment id="{94251E45-EA1B-4874-99CE-1F4CAF391912}"/>
              </p228:anchr>
              <p228:title val="@Stenman Tarja samoin tähän"/>
            </p228:event>
            <p228:event time="2024-08-05T11:00:06.592" id="{31260120-EF1B-4FA3-83B6-A8EF74181E49}">
              <p228:atrbtn authorId="{C1470E84-63D9-67DC-75F6-833E5C051041}"/>
              <p228:anchr>
                <p228:comment id="{94251E45-EA1B-4874-99CE-1F4CAF391912}"/>
              </p228:anchr>
              <p228:date stDt="2024-08-05T11:00:06.592" endDt="2024-08-05T11:00:06.592"/>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24.9.2024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FED51ED3-01E7-4C6F-870B-DF896D344459}" type="datetime1">
              <a:rPr lang="fi-FI" smtClean="0"/>
              <a:t>24.9.2024</a:t>
            </a:fld>
            <a:endParaRPr lang="fi-FI"/>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E957D18-B427-4263-B39D-66641B6B14D0}" type="datetime1">
              <a:rPr lang="fi-FI" smtClean="0"/>
              <a:t>24.9.2024</a:t>
            </a:fld>
            <a:endParaRPr lang="fi-FI"/>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3BD9A35-33AC-4743-985D-038B11BA57C2}" type="datetime1">
              <a:rPr lang="fi-FI" smtClean="0"/>
              <a:t>24.9.2024</a:t>
            </a:fld>
            <a:endParaRPr lang="fi-FI"/>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5F348815-D21E-4605-B3F8-5129191FFD4D}" type="datetime1">
              <a:rPr lang="fi-FI" smtClean="0"/>
              <a:t>24.9.2024</a:t>
            </a:fld>
            <a:endParaRPr lang="fi-FI"/>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5717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Tarja Stenman</a:t>
            </a:r>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fld id="{9BB4D040-0079-4982-9404-795601C41CAC}" type="datetime1">
              <a:rPr lang="fi-FI" smtClean="0"/>
              <a:t>24.9.2024</a:t>
            </a:fld>
            <a:endParaRPr lang="fi-FI"/>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a:solidFill>
                  <a:schemeClr val="bg1"/>
                </a:solidFill>
              </a:rPr>
              <a:t>Click to edit Master subtitle style</a:t>
            </a:r>
            <a:endParaRPr lang="fi-FI">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a:solidFill>
                  <a:schemeClr val="bg1"/>
                </a:solidFill>
              </a:rPr>
              <a:t>Click to edit Master title style</a:t>
            </a:r>
            <a:endParaRPr lang="fi-FI">
              <a:solidFill>
                <a:schemeClr val="bg1"/>
              </a:solidFill>
            </a:endParaRPr>
          </a:p>
        </p:txBody>
      </p:sp>
    </p:spTree>
    <p:extLst>
      <p:ext uri="{BB962C8B-B14F-4D97-AF65-F5344CB8AC3E}">
        <p14:creationId xmlns:p14="http://schemas.microsoft.com/office/powerpoint/2010/main" val="21855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tx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574"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8" t="32553" r="12122" b="34073"/>
          <a:stretch/>
        </p:blipFill>
        <p:spPr>
          <a:xfrm>
            <a:off x="286996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spTree>
    <p:extLst>
      <p:ext uri="{BB962C8B-B14F-4D97-AF65-F5344CB8AC3E}">
        <p14:creationId xmlns:p14="http://schemas.microsoft.com/office/powerpoint/2010/main" val="1203898500"/>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a:t>Click to edit Master title style</a:t>
            </a:r>
            <a:endParaRPr lang="fi-FI"/>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27134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37FDA54A-F82C-4B16-A6CA-34EDA7DF840B}" type="datetime1">
              <a:rPr lang="fi-FI" smtClean="0"/>
              <a:t>24.9.2024</a:t>
            </a:fld>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1417D3CB-2C58-4300-9630-255C41988D40}" type="datetime1">
              <a:rPr lang="fi-FI" smtClean="0"/>
              <a:t>24.9.2024</a:t>
            </a:fld>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F098DFE-A741-4FED-9353-106EA43DCBF9}" type="datetime1">
              <a:rPr lang="fi-FI" smtClean="0"/>
              <a:t>24.9.2024</a:t>
            </a:fld>
            <a:endParaRPr lang="fi-FI"/>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746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FA7E59A1-DE44-4CD6-A6DA-0E568ECDCB40}" type="datetime1">
              <a:rPr lang="fi-FI" smtClean="0"/>
              <a:t>24.9.2024</a:t>
            </a:fld>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133591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B7B6B6B6-0AF3-42A0-B44C-681ABA6ACB20}" type="datetime1">
              <a:rPr lang="fi-FI" smtClean="0"/>
              <a:t>24.9.2024</a:t>
            </a:fld>
            <a:endParaRPr lang="fi-FI"/>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p>
        </p:txBody>
      </p:sp>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79" r:id="rId3"/>
    <p:sldLayoutId id="2147483689" r:id="rId4"/>
    <p:sldLayoutId id="2147483668" r:id="rId5"/>
    <p:sldLayoutId id="2147483673" r:id="rId6"/>
    <p:sldLayoutId id="2147483677" r:id="rId7"/>
    <p:sldLayoutId id="2147483650" r:id="rId8"/>
    <p:sldLayoutId id="2147483691" r:id="rId9"/>
    <p:sldLayoutId id="2147483655" r:id="rId10"/>
    <p:sldLayoutId id="2147483656" r:id="rId11"/>
    <p:sldLayoutId id="2147483658" r:id="rId12"/>
    <p:sldLayoutId id="2147483690" r:id="rId13"/>
    <p:sldLayoutId id="2147483688" r:id="rId14"/>
    <p:sldLayoutId id="2147483664" r:id="rId15"/>
    <p:sldLayoutId id="2147483663" r:id="rId16"/>
    <p:sldLayoutId id="2147483692"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urn.fi/URN:ISBN:978-952-366-388-6" TargetMode="External"/><Relationship Id="rId2" Type="http://schemas.openxmlformats.org/officeDocument/2006/relationships/hyperlink" Target="https://ym.fi/ilmastovuosikertomus" TargetMode="External"/><Relationship Id="rId1" Type="http://schemas.openxmlformats.org/officeDocument/2006/relationships/slideLayout" Target="../slideLayouts/slideLayout9.xml"/><Relationship Id="rId4" Type="http://schemas.openxmlformats.org/officeDocument/2006/relationships/hyperlink" Target="https://ym.fi/ilmastolainsaadant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ym.fi/ilmastovuosikertomus" TargetMode="External"/><Relationship Id="rId2" Type="http://schemas.microsoft.com/office/2018/10/relationships/comments" Target="../comments/modernComment_14F_B14426C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51_4F739E14.xml"/><Relationship Id="rId1" Type="http://schemas.openxmlformats.org/officeDocument/2006/relationships/slideLayout" Target="../slideLayouts/slideLayout9.xml"/><Relationship Id="rId4" Type="http://schemas.openxmlformats.org/officeDocument/2006/relationships/hyperlink" Target="https://ym.fi/ilmastovuosikertom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23E9-DE3F-A7C1-6A2B-65B651E3CB80}"/>
              </a:ext>
            </a:extLst>
          </p:cNvPr>
          <p:cNvSpPr>
            <a:spLocks noGrp="1"/>
          </p:cNvSpPr>
          <p:nvPr>
            <p:ph type="title"/>
          </p:nvPr>
        </p:nvSpPr>
        <p:spPr>
          <a:xfrm>
            <a:off x="1210574" y="1347202"/>
            <a:ext cx="9520686" cy="1325563"/>
          </a:xfrm>
        </p:spPr>
        <p:txBody>
          <a:bodyPr/>
          <a:lstStyle/>
          <a:p>
            <a:r>
              <a:rPr lang="fi-FI"/>
              <a:t>Maankäyttösektorin ilmastosuunnitelma</a:t>
            </a:r>
            <a:br>
              <a:rPr lang="fi-FI"/>
            </a:br>
            <a:endParaRPr lang="fi-FI"/>
          </a:p>
        </p:txBody>
      </p:sp>
      <p:sp>
        <p:nvSpPr>
          <p:cNvPr id="3" name="Subtitle 2">
            <a:extLst>
              <a:ext uri="{FF2B5EF4-FFF2-40B4-BE49-F238E27FC236}">
                <a16:creationId xmlns:a16="http://schemas.microsoft.com/office/drawing/2014/main" id="{9200C9ED-0003-D80A-DEA0-65C56DE26490}"/>
              </a:ext>
            </a:extLst>
          </p:cNvPr>
          <p:cNvSpPr>
            <a:spLocks noGrp="1"/>
          </p:cNvSpPr>
          <p:nvPr>
            <p:ph type="subTitle" idx="1"/>
          </p:nvPr>
        </p:nvSpPr>
        <p:spPr>
          <a:xfrm>
            <a:off x="1210574" y="3693707"/>
            <a:ext cx="9520686" cy="648072"/>
          </a:xfrm>
        </p:spPr>
        <p:txBody>
          <a:bodyPr>
            <a:normAutofit/>
          </a:bodyPr>
          <a:lstStyle/>
          <a:p>
            <a:r>
              <a:rPr lang="fi-FI"/>
              <a:t>Tarja Stenman, FM, lehtori, JAMK</a:t>
            </a:r>
          </a:p>
        </p:txBody>
      </p:sp>
    </p:spTree>
    <p:extLst>
      <p:ext uri="{BB962C8B-B14F-4D97-AF65-F5344CB8AC3E}">
        <p14:creationId xmlns:p14="http://schemas.microsoft.com/office/powerpoint/2010/main" val="13211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F592F-F00C-D864-0BF3-97399E5FC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2A04D-BFDC-1A84-EC6C-268A93C37F6B}"/>
              </a:ext>
            </a:extLst>
          </p:cNvPr>
          <p:cNvSpPr>
            <a:spLocks noGrp="1"/>
          </p:cNvSpPr>
          <p:nvPr>
            <p:ph type="title"/>
          </p:nvPr>
        </p:nvSpPr>
        <p:spPr>
          <a:xfrm>
            <a:off x="772065" y="906356"/>
            <a:ext cx="10511286" cy="818927"/>
          </a:xfrm>
        </p:spPr>
        <p:txBody>
          <a:bodyPr/>
          <a:lstStyle/>
          <a:p>
            <a:r>
              <a:rPr lang="fi-FI"/>
              <a:t>Maankäyttösektorin hiilinielua vahvistettava 1</a:t>
            </a:r>
          </a:p>
        </p:txBody>
      </p:sp>
      <p:sp>
        <p:nvSpPr>
          <p:cNvPr id="3" name="Date Placeholder 2">
            <a:extLst>
              <a:ext uri="{FF2B5EF4-FFF2-40B4-BE49-F238E27FC236}">
                <a16:creationId xmlns:a16="http://schemas.microsoft.com/office/drawing/2014/main" id="{73436300-FCA8-5F9C-C839-4F50E4BFE43D}"/>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a:p>
        </p:txBody>
      </p:sp>
      <p:sp>
        <p:nvSpPr>
          <p:cNvPr id="4" name="Footer Placeholder 3">
            <a:extLst>
              <a:ext uri="{FF2B5EF4-FFF2-40B4-BE49-F238E27FC236}">
                <a16:creationId xmlns:a16="http://schemas.microsoft.com/office/drawing/2014/main" id="{F0A65199-905F-9EC5-1FDA-000DFE4ECC7E}"/>
              </a:ext>
            </a:extLst>
          </p:cNvPr>
          <p:cNvSpPr>
            <a:spLocks noGrp="1"/>
          </p:cNvSpPr>
          <p:nvPr>
            <p:ph type="ftr" sz="quarter" idx="11"/>
          </p:nvPr>
        </p:nvSpPr>
        <p:spPr>
          <a:xfrm>
            <a:off x="2292061" y="5926762"/>
            <a:ext cx="5570240" cy="404664"/>
          </a:xfrm>
        </p:spPr>
        <p:txBody>
          <a:bodyPr/>
          <a:lstStyle/>
          <a:p>
            <a:r>
              <a:rPr lang="fi-FI"/>
              <a:t>Tarja Stenman</a:t>
            </a:r>
          </a:p>
        </p:txBody>
      </p:sp>
      <p:sp>
        <p:nvSpPr>
          <p:cNvPr id="5" name="Text Placeholder 4">
            <a:extLst>
              <a:ext uri="{FF2B5EF4-FFF2-40B4-BE49-F238E27FC236}">
                <a16:creationId xmlns:a16="http://schemas.microsoft.com/office/drawing/2014/main" id="{4BDF2CF5-5750-DBE1-0574-E4A41B3931D5}"/>
              </a:ext>
            </a:extLst>
          </p:cNvPr>
          <p:cNvSpPr>
            <a:spLocks noGrp="1"/>
          </p:cNvSpPr>
          <p:nvPr>
            <p:ph type="body" idx="12"/>
          </p:nvPr>
        </p:nvSpPr>
        <p:spPr>
          <a:xfrm>
            <a:off x="768350" y="2382715"/>
            <a:ext cx="10515600" cy="3568822"/>
          </a:xfrm>
        </p:spPr>
        <p:txBody>
          <a:bodyPr>
            <a:normAutofit lnSpcReduction="10000"/>
          </a:bodyPr>
          <a:lstStyle/>
          <a:p>
            <a:r>
              <a:rPr lang="fi-FI"/>
              <a:t>Maankäyttösektoriin kuuluu maa- ja metsätalous sekä muu maankäyttö ja maankäytön muutokset. </a:t>
            </a:r>
          </a:p>
          <a:p>
            <a:r>
              <a:rPr lang="fi-FI"/>
              <a:t>Maankäyttösektori oli pieni nettonielu vuonna 2022, kun vuonna 2021 se oli ensimmäisen kerran nettopäästölähde. </a:t>
            </a:r>
          </a:p>
          <a:p>
            <a:r>
              <a:rPr lang="fi-FI"/>
              <a:t>Muutokset nielun suuruudessa johtuvat pääasiassa vuosittain vaihtelevista hakkuumääristä, mihin vaikuttaa metsäteollisuustuotteiden ja energiapuun kysyntä.</a:t>
            </a:r>
          </a:p>
          <a:p>
            <a:r>
              <a:rPr lang="fi-FI"/>
              <a:t>Arvio nielun tai päästölähteen suuruudesta tarkentuu myöhemmin, kun tiedot puutuotevarastosta, pinta-aloista ja puustosta päivittyvät. </a:t>
            </a:r>
          </a:p>
          <a:p>
            <a:r>
              <a:rPr lang="fi-FI"/>
              <a:t>EU-velvoitteiden ja kansallisen hiilineutraaliustavoitteen saavuttaminen edellyttävät, että maankäyttösektorin nettonielu olisi merkittävästi suurempi.</a:t>
            </a:r>
          </a:p>
          <a:p>
            <a:endParaRPr lang="fi-FI"/>
          </a:p>
        </p:txBody>
      </p:sp>
    </p:spTree>
    <p:extLst>
      <p:ext uri="{BB962C8B-B14F-4D97-AF65-F5344CB8AC3E}">
        <p14:creationId xmlns:p14="http://schemas.microsoft.com/office/powerpoint/2010/main" val="68728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79060-42EF-21C7-23BE-DF0313A58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BDCDE-E06E-748F-B55B-8422F953D00C}"/>
              </a:ext>
            </a:extLst>
          </p:cNvPr>
          <p:cNvSpPr>
            <a:spLocks noGrp="1"/>
          </p:cNvSpPr>
          <p:nvPr>
            <p:ph type="title"/>
          </p:nvPr>
        </p:nvSpPr>
        <p:spPr>
          <a:xfrm>
            <a:off x="772065" y="906356"/>
            <a:ext cx="10511286" cy="818927"/>
          </a:xfrm>
        </p:spPr>
        <p:txBody>
          <a:bodyPr/>
          <a:lstStyle/>
          <a:p>
            <a:r>
              <a:rPr lang="fi-FI"/>
              <a:t>Maankäyttösektorin hiilinielua vahvistettava 2</a:t>
            </a:r>
          </a:p>
        </p:txBody>
      </p:sp>
      <p:sp>
        <p:nvSpPr>
          <p:cNvPr id="3" name="Date Placeholder 2">
            <a:extLst>
              <a:ext uri="{FF2B5EF4-FFF2-40B4-BE49-F238E27FC236}">
                <a16:creationId xmlns:a16="http://schemas.microsoft.com/office/drawing/2014/main" id="{46555B2B-20E3-C59C-7015-724B16CDE969}"/>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a:p>
        </p:txBody>
      </p:sp>
      <p:sp>
        <p:nvSpPr>
          <p:cNvPr id="4" name="Footer Placeholder 3">
            <a:extLst>
              <a:ext uri="{FF2B5EF4-FFF2-40B4-BE49-F238E27FC236}">
                <a16:creationId xmlns:a16="http://schemas.microsoft.com/office/drawing/2014/main" id="{6C8DFCF4-ED26-1189-177D-0B14FC935CFB}"/>
              </a:ext>
            </a:extLst>
          </p:cNvPr>
          <p:cNvSpPr>
            <a:spLocks noGrp="1"/>
          </p:cNvSpPr>
          <p:nvPr>
            <p:ph type="ftr" sz="quarter" idx="11"/>
          </p:nvPr>
        </p:nvSpPr>
        <p:spPr>
          <a:xfrm>
            <a:off x="2292061" y="5926762"/>
            <a:ext cx="5570240" cy="404664"/>
          </a:xfrm>
        </p:spPr>
        <p:txBody>
          <a:bodyPr/>
          <a:lstStyle/>
          <a:p>
            <a:r>
              <a:rPr lang="fi-FI"/>
              <a:t>Tarja Stenman</a:t>
            </a:r>
          </a:p>
        </p:txBody>
      </p:sp>
      <p:sp>
        <p:nvSpPr>
          <p:cNvPr id="5" name="Text Placeholder 4">
            <a:extLst>
              <a:ext uri="{FF2B5EF4-FFF2-40B4-BE49-F238E27FC236}">
                <a16:creationId xmlns:a16="http://schemas.microsoft.com/office/drawing/2014/main" id="{EA0AB082-7A26-AF68-D270-DD96E9993325}"/>
              </a:ext>
            </a:extLst>
          </p:cNvPr>
          <p:cNvSpPr>
            <a:spLocks noGrp="1"/>
          </p:cNvSpPr>
          <p:nvPr>
            <p:ph type="body" idx="12"/>
          </p:nvPr>
        </p:nvSpPr>
        <p:spPr>
          <a:xfrm>
            <a:off x="768350" y="2356338"/>
            <a:ext cx="10515600" cy="3657600"/>
          </a:xfrm>
        </p:spPr>
        <p:txBody>
          <a:bodyPr>
            <a:normAutofit/>
          </a:bodyPr>
          <a:lstStyle/>
          <a:p>
            <a:r>
              <a:rPr lang="fi-FI"/>
              <a:t>Metsän nielun koko vaihtelee paljon vuosittain, mutta nielu on pienentynyt huomattavasti viime vuosina, johtuen lisääntyneistä hakkuista ja metsien kasvun hidastumisesta.</a:t>
            </a:r>
          </a:p>
          <a:p>
            <a:r>
              <a:rPr lang="fi-FI"/>
              <a:t>Metsätalouden käytäntöjä ohjataan metsälailla ja metsänhoidon suosituksilla.</a:t>
            </a:r>
          </a:p>
          <a:p>
            <a:r>
              <a:rPr lang="fi-FI"/>
              <a:t>Metsäpolitiikkaa ohjaa pääasiassa vuonna 2022 uudistettu kansallinen metsästrategia, jonka tavoitteena on aktiivinen ja monipuolistuva metsänhoito, joka lisää metsän kasvua.</a:t>
            </a:r>
          </a:p>
          <a:p>
            <a:r>
              <a:rPr lang="fi-FI"/>
              <a:t>Metsästrategian tavoitteena on myös metsien ilmastokestävyyden vahvistaminen ja tuhoriskien hallinta.</a:t>
            </a:r>
          </a:p>
          <a:p>
            <a:r>
              <a:rPr lang="fi-FI"/>
              <a:t>Kesästä 2022 lähtien on käynnistetty erilaisia hankkeita, joilla maankäyttösektorin nielua pyritään vahvistamaan.</a:t>
            </a:r>
          </a:p>
          <a:p>
            <a:endParaRPr lang="fi-FI"/>
          </a:p>
        </p:txBody>
      </p:sp>
    </p:spTree>
    <p:extLst>
      <p:ext uri="{BB962C8B-B14F-4D97-AF65-F5344CB8AC3E}">
        <p14:creationId xmlns:p14="http://schemas.microsoft.com/office/powerpoint/2010/main" val="404595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a:t>Lähteet ja lisälukemista</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a:t>Ilmastovuosikertomus 2023. Suomen ympäristökeskus. </a:t>
            </a:r>
            <a:r>
              <a:rPr lang="fi-FI">
                <a:hlinkClick r:id="rId2"/>
              </a:rPr>
              <a:t>https://ym.fi/ilmastovuosikertomus</a:t>
            </a:r>
            <a:endParaRPr lang="fi-FI"/>
          </a:p>
          <a:p>
            <a:r>
              <a:rPr lang="fi-FI"/>
              <a:t>Maa- ja metsätalousministeriö 2022. Valtioneuvoston selonteko maankäyttösektorin ilmastosuunnitelmasta. </a:t>
            </a:r>
            <a:r>
              <a:rPr lang="fi-FI">
                <a:hlinkClick r:id="rId3"/>
              </a:rPr>
              <a:t>http://urn.fi/URN:ISBN:978-952-366-388-6</a:t>
            </a:r>
            <a:endParaRPr lang="fi-FI"/>
          </a:p>
          <a:p>
            <a:r>
              <a:rPr lang="fi-FI"/>
              <a:t>Suomen ympäristöministeriö. </a:t>
            </a:r>
            <a:r>
              <a:rPr lang="fi-FI">
                <a:hlinkClick r:id="rId4"/>
              </a:rPr>
              <a:t>https://ym.fi/ilmastolainsaadanto</a:t>
            </a:r>
            <a:endParaRPr lang="fi-FI"/>
          </a:p>
          <a:p>
            <a:endParaRPr lang="fi-FI"/>
          </a:p>
          <a:p>
            <a:endParaRPr lang="fi-FI"/>
          </a:p>
          <a:p>
            <a:endParaRPr lang="fi-FI"/>
          </a:p>
          <a:p>
            <a:endParaRPr lang="fi-FI"/>
          </a:p>
          <a:p>
            <a:endParaRPr lang="fi-FI"/>
          </a:p>
          <a:p>
            <a:endParaRPr lang="fi-FI"/>
          </a:p>
          <a:p>
            <a:endParaRPr lang="fi-FI"/>
          </a:p>
          <a:p>
            <a:endParaRPr lang="fi-FI"/>
          </a:p>
          <a:p>
            <a:endParaRPr lang="fi-FI"/>
          </a:p>
        </p:txBody>
      </p:sp>
    </p:spTree>
    <p:extLst>
      <p:ext uri="{BB962C8B-B14F-4D97-AF65-F5344CB8AC3E}">
        <p14:creationId xmlns:p14="http://schemas.microsoft.com/office/powerpoint/2010/main" val="197035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EC45-8DE4-B9A8-815F-3592AC87DC89}"/>
              </a:ext>
            </a:extLst>
          </p:cNvPr>
          <p:cNvSpPr>
            <a:spLocks noGrp="1"/>
          </p:cNvSpPr>
          <p:nvPr>
            <p:ph type="title"/>
          </p:nvPr>
        </p:nvSpPr>
        <p:spPr/>
        <p:txBody>
          <a:bodyPr/>
          <a:lstStyle/>
          <a:p>
            <a:r>
              <a:rPr lang="fi-FI"/>
              <a:t>Toteuttajat</a:t>
            </a:r>
          </a:p>
        </p:txBody>
      </p:sp>
    </p:spTree>
    <p:extLst>
      <p:ext uri="{BB962C8B-B14F-4D97-AF65-F5344CB8AC3E}">
        <p14:creationId xmlns:p14="http://schemas.microsoft.com/office/powerpoint/2010/main" val="255639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D70412-9A2C-1233-5A6B-FA3DF211CEF8}"/>
              </a:ext>
            </a:extLst>
          </p:cNvPr>
          <p:cNvSpPr>
            <a:spLocks noGrp="1"/>
          </p:cNvSpPr>
          <p:nvPr>
            <p:ph type="title" idx="4294967295"/>
          </p:nvPr>
        </p:nvSpPr>
        <p:spPr>
          <a:xfrm>
            <a:off x="838200" y="-1325563"/>
            <a:ext cx="10515600" cy="1325563"/>
          </a:xfrm>
          <a:prstGeom prst="rect">
            <a:avLst/>
          </a:prstGeom>
        </p:spPr>
        <p:txBody>
          <a:bodyPr anchor="b"/>
          <a:lstStyle/>
          <a:p>
            <a:r>
              <a:rPr lang="fi-FI"/>
              <a:t>Nappaa hiilestä kiinni</a:t>
            </a:r>
          </a:p>
        </p:txBody>
      </p:sp>
    </p:spTree>
    <p:extLst>
      <p:ext uri="{BB962C8B-B14F-4D97-AF65-F5344CB8AC3E}">
        <p14:creationId xmlns:p14="http://schemas.microsoft.com/office/powerpoint/2010/main" val="177529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B0BE-EC15-26B1-4655-DDC89893B40E}"/>
              </a:ext>
              <a:ext uri="{C183D7F6-B498-43B3-948B-1728B52AA6E4}">
                <adec:decorative xmlns:adec="http://schemas.microsoft.com/office/drawing/2017/decorative" val="0"/>
              </a:ext>
            </a:extLst>
          </p:cNvPr>
          <p:cNvSpPr>
            <a:spLocks noGrp="1"/>
          </p:cNvSpPr>
          <p:nvPr>
            <p:ph type="title"/>
          </p:nvPr>
        </p:nvSpPr>
        <p:spPr>
          <a:xfrm>
            <a:off x="1210574" y="-1325563"/>
            <a:ext cx="9520686" cy="1325563"/>
          </a:xfrm>
        </p:spPr>
        <p:txBody>
          <a:bodyPr anchor="b"/>
          <a:lstStyle/>
          <a:p>
            <a:r>
              <a:rPr lang="fi-FI" sz="4800" dirty="0"/>
              <a:t>Lisenssi</a:t>
            </a:r>
          </a:p>
        </p:txBody>
      </p:sp>
      <p:grpSp>
        <p:nvGrpSpPr>
          <p:cNvPr id="4" name="Group 3" descr="Tämä teos on lisensoitu Creative Commons Nimeä-EiKaupallinen-JaaSamoin 4.0 Kansainvälinen -lisenssillä.">
            <a:extLst>
              <a:ext uri="{FF2B5EF4-FFF2-40B4-BE49-F238E27FC236}">
                <a16:creationId xmlns:a16="http://schemas.microsoft.com/office/drawing/2014/main" id="{BC127921-8AC9-4AB9-6A60-6ED573D6C054}"/>
              </a:ext>
            </a:extLst>
          </p:cNvPr>
          <p:cNvGrpSpPr/>
          <p:nvPr/>
        </p:nvGrpSpPr>
        <p:grpSpPr>
          <a:xfrm>
            <a:off x="1776133" y="2627779"/>
            <a:ext cx="8639735" cy="1602441"/>
            <a:chOff x="1792941" y="2459691"/>
            <a:chExt cx="8639735" cy="1602441"/>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594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a:t>Ilmastolaki 1</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a:t>Ilmastolaki (609/2015) tuli voimaan vuonna 2015. </a:t>
            </a:r>
          </a:p>
          <a:p>
            <a:r>
              <a:rPr lang="fi-FI"/>
              <a:t>Ilmastolain uudistus (423/2022) tuli voimaan 1.7.2022.</a:t>
            </a:r>
          </a:p>
          <a:p>
            <a:r>
              <a:rPr lang="fi-FI"/>
              <a:t>Lain keskeinen sisältö: Hiilineutraali Suomi vuoteen 2035 mennessä.</a:t>
            </a:r>
          </a:p>
          <a:p>
            <a:pPr lvl="1"/>
            <a:r>
              <a:rPr lang="fi-FI"/>
              <a:t>Päästövähennystavoitteet</a:t>
            </a:r>
          </a:p>
          <a:p>
            <a:pPr lvl="1"/>
            <a:r>
              <a:rPr lang="fi-FI"/>
              <a:t>Nielujen vahvistamistavoitteet</a:t>
            </a:r>
          </a:p>
          <a:p>
            <a:r>
              <a:rPr lang="fi-FI"/>
              <a:t>Ilmastolaissa säädetään kansallisista ilmastotavoitteista sekä ilmastopolitiikan suunnittelujärjestelmästä. </a:t>
            </a:r>
          </a:p>
          <a:p>
            <a:r>
              <a:rPr lang="fi-FI"/>
              <a:t>Ilmastolaissa ei aseteta toimia päästöjen vähentämiseksi tai ilmastonmuutokseen sopeutumiseksi, vaan toimet määritetään lain nojalla laadittavissa suunnitelmissa (4 kpl). </a:t>
            </a:r>
          </a:p>
          <a:p>
            <a:endParaRPr lang="fi-FI"/>
          </a:p>
          <a:p>
            <a:endParaRPr lang="fi-FI"/>
          </a:p>
        </p:txBody>
      </p:sp>
    </p:spTree>
    <p:extLst>
      <p:ext uri="{BB962C8B-B14F-4D97-AF65-F5344CB8AC3E}">
        <p14:creationId xmlns:p14="http://schemas.microsoft.com/office/powerpoint/2010/main" val="167886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BB29-B5A3-B888-D0A1-D71E7D507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6E573-AF94-E95E-AC75-539ABE3E0179}"/>
              </a:ext>
            </a:extLst>
          </p:cNvPr>
          <p:cNvSpPr>
            <a:spLocks noGrp="1"/>
          </p:cNvSpPr>
          <p:nvPr>
            <p:ph type="title"/>
          </p:nvPr>
        </p:nvSpPr>
        <p:spPr>
          <a:xfrm>
            <a:off x="772065" y="906356"/>
            <a:ext cx="10511286" cy="818927"/>
          </a:xfrm>
        </p:spPr>
        <p:txBody>
          <a:bodyPr/>
          <a:lstStyle/>
          <a:p>
            <a:r>
              <a:rPr lang="fi-FI"/>
              <a:t>Ilmastolaki 2</a:t>
            </a:r>
          </a:p>
        </p:txBody>
      </p:sp>
      <p:sp>
        <p:nvSpPr>
          <p:cNvPr id="3" name="Date Placeholder 2">
            <a:extLst>
              <a:ext uri="{FF2B5EF4-FFF2-40B4-BE49-F238E27FC236}">
                <a16:creationId xmlns:a16="http://schemas.microsoft.com/office/drawing/2014/main" id="{D6101769-728F-F7E2-338A-2F8A6E6C0A0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a:p>
        </p:txBody>
      </p:sp>
      <p:sp>
        <p:nvSpPr>
          <p:cNvPr id="4" name="Footer Placeholder 3">
            <a:extLst>
              <a:ext uri="{FF2B5EF4-FFF2-40B4-BE49-F238E27FC236}">
                <a16:creationId xmlns:a16="http://schemas.microsoft.com/office/drawing/2014/main" id="{CB3D43F9-5CD2-E42D-9D85-800DB9792B15}"/>
              </a:ext>
            </a:extLst>
          </p:cNvPr>
          <p:cNvSpPr>
            <a:spLocks noGrp="1"/>
          </p:cNvSpPr>
          <p:nvPr>
            <p:ph type="ftr" sz="quarter" idx="11"/>
          </p:nvPr>
        </p:nvSpPr>
        <p:spPr>
          <a:xfrm>
            <a:off x="2292061" y="5926762"/>
            <a:ext cx="5570240" cy="404664"/>
          </a:xfrm>
        </p:spPr>
        <p:txBody>
          <a:bodyPr/>
          <a:lstStyle/>
          <a:p>
            <a:r>
              <a:rPr lang="fi-FI"/>
              <a:t>Tarja Stenman</a:t>
            </a:r>
          </a:p>
        </p:txBody>
      </p:sp>
      <p:sp>
        <p:nvSpPr>
          <p:cNvPr id="5" name="Text Placeholder 4">
            <a:extLst>
              <a:ext uri="{FF2B5EF4-FFF2-40B4-BE49-F238E27FC236}">
                <a16:creationId xmlns:a16="http://schemas.microsoft.com/office/drawing/2014/main" id="{BA3A4146-B203-D3CE-BF3F-6A57ED3E7867}"/>
              </a:ext>
            </a:extLst>
          </p:cNvPr>
          <p:cNvSpPr>
            <a:spLocks noGrp="1"/>
          </p:cNvSpPr>
          <p:nvPr>
            <p:ph type="body" idx="12"/>
          </p:nvPr>
        </p:nvSpPr>
        <p:spPr>
          <a:xfrm>
            <a:off x="768550" y="1959429"/>
            <a:ext cx="10514802" cy="3448279"/>
          </a:xfrm>
        </p:spPr>
        <p:txBody>
          <a:bodyPr>
            <a:normAutofit/>
          </a:bodyPr>
          <a:lstStyle/>
          <a:p>
            <a:r>
              <a:rPr lang="fi-FI"/>
              <a:t>Lain merkittävä ohjauskeino on ilmastopolittiinen suunnittelujärjestelmä, joka koostuu neljästä suunnitelmasta:</a:t>
            </a:r>
          </a:p>
          <a:p>
            <a:pPr marL="914400" lvl="1" indent="-457200">
              <a:buFont typeface="+mj-lt"/>
              <a:buAutoNum type="arabicPeriod"/>
            </a:pPr>
            <a:r>
              <a:rPr lang="fi-FI"/>
              <a:t>Keskipitkän aikavälin suunnitelma: vuoteen 2030 listataan keinoja päästöjen vähentämiseen päästökaupan ulkopuolisilla aloilla. Suunnitelma tehdään hallituskausittain.</a:t>
            </a:r>
          </a:p>
          <a:p>
            <a:pPr marL="914400" lvl="1" indent="-457200">
              <a:buFont typeface="+mj-lt"/>
              <a:buAutoNum type="arabicPeriod"/>
            </a:pPr>
            <a:r>
              <a:rPr lang="fi-FI"/>
              <a:t>Pitkän aikavälin suunnitelma (näköala vuoteen 2050): tarkastellaan kaikkia päästöjä eli myös päästökaupan päästövähennyksiä ja tavoitteita. Laaditaan vähintään kerran 10 vuodessa.</a:t>
            </a:r>
          </a:p>
          <a:p>
            <a:pPr marL="914400" lvl="1" indent="-457200">
              <a:buFont typeface="+mj-lt"/>
              <a:buAutoNum type="arabicPeriod"/>
            </a:pPr>
            <a:r>
              <a:rPr lang="fi-FI"/>
              <a:t>Ilmastonmuutokseen sopeutumista käsittelevä suunnitelma, joka laaditaan vähintään joka toinen vaalikausi.</a:t>
            </a:r>
          </a:p>
          <a:p>
            <a:pPr marL="914400" lvl="1" indent="-457200">
              <a:buFont typeface="+mj-lt"/>
              <a:buAutoNum type="arabicPeriod"/>
            </a:pPr>
            <a:r>
              <a:rPr lang="fi-FI"/>
              <a:t>Maankäyttösektorin ilmastosuunnitelma, joka laaditaan vähintään joka toinen vaalikausi.</a:t>
            </a:r>
          </a:p>
        </p:txBody>
      </p:sp>
    </p:spTree>
    <p:extLst>
      <p:ext uri="{BB962C8B-B14F-4D97-AF65-F5344CB8AC3E}">
        <p14:creationId xmlns:p14="http://schemas.microsoft.com/office/powerpoint/2010/main" val="131528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a:t>Ilmastolaki 3</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350" y="1958974"/>
            <a:ext cx="10515600" cy="3747233"/>
          </a:xfrm>
        </p:spPr>
        <p:txBody>
          <a:bodyPr>
            <a:normAutofit fontScale="85000" lnSpcReduction="10000"/>
          </a:bodyPr>
          <a:lstStyle/>
          <a:p>
            <a:r>
              <a:rPr lang="fi-FI"/>
              <a:t>Lakiin asetetut päästövähennystavoitteet, tavoitteena vähentää kasvihuonekaasupäästöjä:</a:t>
            </a:r>
          </a:p>
          <a:p>
            <a:pPr lvl="1"/>
            <a:r>
              <a:rPr lang="fi-FI"/>
              <a:t>60 % vuoteen 2030 mennessä</a:t>
            </a:r>
          </a:p>
          <a:p>
            <a:pPr lvl="1"/>
            <a:r>
              <a:rPr lang="fi-FI"/>
              <a:t>80 % vuoteen 2040 mennessä sekä </a:t>
            </a:r>
          </a:p>
          <a:p>
            <a:pPr lvl="1"/>
            <a:r>
              <a:rPr lang="fi-FI"/>
              <a:t>90 % (pyrkien 95 %) vuoteen 2050 mennessä, verrattuna vuoden 1990 tasoon.</a:t>
            </a:r>
          </a:p>
          <a:p>
            <a:r>
              <a:rPr lang="fi-FI"/>
              <a:t>Laki koskee myös maankäyttösektoria ja lakiin on kirjattu nielujen vahvistamista koskeva tavoite.</a:t>
            </a:r>
          </a:p>
          <a:p>
            <a:r>
              <a:rPr lang="fi-FI"/>
              <a:t>Päästövähennystavoitteiden toteutumista seurataan </a:t>
            </a:r>
            <a:r>
              <a:rPr lang="fi-FI" b="1"/>
              <a:t>ilmastovuosikertomuksen</a:t>
            </a:r>
            <a:r>
              <a:rPr lang="fi-FI"/>
              <a:t> avulla sekä arvioidaan lisätoimien tarvetta.</a:t>
            </a:r>
          </a:p>
          <a:p>
            <a:r>
              <a:rPr lang="fi-FI"/>
              <a:t>Kunnianhimoisten päästövähennystavoitteiden lisäksi tarvitaan myös tehokkaita sopeutumisen toimia.</a:t>
            </a:r>
          </a:p>
          <a:p>
            <a:r>
              <a:rPr lang="fi-FI"/>
              <a:t>Päästövähennys- ja sopeutumistavoitteiden lisäksi lain tavoitteena on varmistaa ilmastotoimien oikeudenmukaisuus ja kestävä kehitys.</a:t>
            </a:r>
          </a:p>
          <a:p>
            <a:r>
              <a:rPr lang="fi-FI"/>
              <a:t>Ilmastonmuutos etenee nopeimmin pohjoisessa, joten se vaikuttaa erityisesti saamelaisiin, joten uudessa laissa halutaan turvata saamelaisten oikeudet ja vahvistaa heidän osallistumisoikeuksiaan.</a:t>
            </a:r>
          </a:p>
        </p:txBody>
      </p:sp>
    </p:spTree>
    <p:extLst>
      <p:ext uri="{BB962C8B-B14F-4D97-AF65-F5344CB8AC3E}">
        <p14:creationId xmlns:p14="http://schemas.microsoft.com/office/powerpoint/2010/main" val="194281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a:t>Ilmastolaki 4</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a:t>Ilmastolaki on kansallinen laki, ja siinä asetetaan kansalliset ilmastotavoitteet. Sen ohella EU:n ja kansainvälisen sääntelyn ilmastovelvoitteet sitovat Suomea.</a:t>
            </a:r>
          </a:p>
          <a:p>
            <a:r>
              <a:rPr lang="fi-FI"/>
              <a:t>Jos EU:sta tai muusta kansainvälisestä sääntelystä tulee Suomen tavoitteita kunnianhimoisempia velvoitteita, kansalliset tavoitteet perustuvat niihin.</a:t>
            </a:r>
          </a:p>
          <a:p>
            <a:r>
              <a:rPr lang="fi-FI"/>
              <a:t>Ilmastolain lisäksi on myös muita lakeja, joiden nojalla tehdään ilmastotoimia, esim. hiilen energiakäytön kieltämisestä annetulla lailla (416/2019) kielletään hiilen käyttäminen sähkön tai lämmön tuotannon polttoaineena toukokuusta 2029 lähtien. </a:t>
            </a:r>
          </a:p>
          <a:p>
            <a:r>
              <a:rPr lang="fi-FI"/>
              <a:t>On huomioitava, että ilmastolaki ei yksin ratkaise ilmastonmuutoksen aiheuttamia haasteita, vaan rinnalla on myös muuta sääntelyä ja muita ohjauskeinoja.</a:t>
            </a:r>
          </a:p>
        </p:txBody>
      </p:sp>
    </p:spTree>
    <p:extLst>
      <p:ext uri="{BB962C8B-B14F-4D97-AF65-F5344CB8AC3E}">
        <p14:creationId xmlns:p14="http://schemas.microsoft.com/office/powerpoint/2010/main" val="27570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1525" y="906463"/>
            <a:ext cx="11054129" cy="819150"/>
          </a:xfrm>
        </p:spPr>
        <p:txBody>
          <a:bodyPr/>
          <a:lstStyle/>
          <a:p>
            <a:r>
              <a:rPr lang="fi-FI"/>
              <a:t>Maankäyttösektorin ilmastosuunnitelma</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350" y="1958975"/>
            <a:ext cx="10515600" cy="3992562"/>
          </a:xfrm>
        </p:spPr>
        <p:txBody>
          <a:bodyPr>
            <a:normAutofit fontScale="85000" lnSpcReduction="20000"/>
          </a:bodyPr>
          <a:lstStyle/>
          <a:p>
            <a:r>
              <a:rPr lang="fi-FI"/>
              <a:t>Valtioneuvosto hyväksyi ja antoi eduskunnalle selonteon </a:t>
            </a:r>
            <a:r>
              <a:rPr lang="fi-FI" b="1"/>
              <a:t>maankäyttösektorin ilmastosuunnitelmasta </a:t>
            </a:r>
            <a:r>
              <a:rPr lang="fi-FI"/>
              <a:t>vuonna 2022. </a:t>
            </a:r>
          </a:p>
          <a:p>
            <a:r>
              <a:rPr lang="fi-FI"/>
              <a:t>Suunnitelmassa määritetään toimenpiteitä päästöjen vähentämiseksi ja hiilinielujen lisäämiseksi maa- ja metsätaloudessa sekä muussa maankäytössä.</a:t>
            </a:r>
          </a:p>
          <a:p>
            <a:r>
              <a:rPr lang="fi-FI"/>
              <a:t>Maankäyttösektorin ilmastosuunnitelma edistää osaltaan Suomen tavoitetta saavuttaa hiilineutraalius vuoteen 2035 mennessä. </a:t>
            </a:r>
          </a:p>
          <a:p>
            <a:r>
              <a:rPr lang="fi-FI"/>
              <a:t>Suunnitelman avulla toteutetaan myös Euroopan unionin ilmastotavoitteita ja kansainvälisen tason sitoumuksia. </a:t>
            </a:r>
          </a:p>
          <a:p>
            <a:r>
              <a:rPr lang="fi-FI"/>
              <a:t>Suunnitelmassa odotetaan, että siinä mainituilla toimenpiteillä saadaan aikaiseksi vähintään kolmen miljoonan hiilidioksidiekvivalenttitonnin suuruinen ilmastovaikutus vuoteen 2035 mennessä.</a:t>
            </a:r>
          </a:p>
          <a:p>
            <a:r>
              <a:rPr lang="fi-FI"/>
              <a:t>Maankäyttösektorin ilmastosuunnitelma kattaa maatalousmaiden hiilidioksidipäästöihin, metsiin, maankäytön muutoksiin ja ilmastokosteikkoihin kohdentuvat toimenpiteet. </a:t>
            </a:r>
          </a:p>
          <a:p>
            <a:r>
              <a:rPr lang="fi-FI"/>
              <a:t>Näiden lisäksi ilmastosuunnitelma tulee sisältämään toteuttamissuunnitelman sekä suunnitelman siitä, miten toimenpiteitä ja niiden vaikutuksia seurataan.</a:t>
            </a:r>
          </a:p>
        </p:txBody>
      </p:sp>
    </p:spTree>
    <p:extLst>
      <p:ext uri="{BB962C8B-B14F-4D97-AF65-F5344CB8AC3E}">
        <p14:creationId xmlns:p14="http://schemas.microsoft.com/office/powerpoint/2010/main" val="347515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EAD72-C5E3-9248-762D-0C309BB60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F4619-9945-F11D-13D8-F34A45220372}"/>
              </a:ext>
            </a:extLst>
          </p:cNvPr>
          <p:cNvSpPr>
            <a:spLocks noGrp="1"/>
          </p:cNvSpPr>
          <p:nvPr>
            <p:ph type="title"/>
          </p:nvPr>
        </p:nvSpPr>
        <p:spPr/>
        <p:txBody>
          <a:bodyPr/>
          <a:lstStyle/>
          <a:p>
            <a:r>
              <a:rPr lang="fi-FI"/>
              <a:t>Ilmastovuosikertomus</a:t>
            </a:r>
          </a:p>
        </p:txBody>
      </p:sp>
      <p:sp>
        <p:nvSpPr>
          <p:cNvPr id="10" name="Tekstiruutu 9">
            <a:extLst>
              <a:ext uri="{FF2B5EF4-FFF2-40B4-BE49-F238E27FC236}">
                <a16:creationId xmlns:a16="http://schemas.microsoft.com/office/drawing/2014/main" id="{CC2DC9DB-107B-D19B-517B-5145CDB27F3D}"/>
              </a:ext>
            </a:extLst>
          </p:cNvPr>
          <p:cNvSpPr txBox="1"/>
          <p:nvPr/>
        </p:nvSpPr>
        <p:spPr>
          <a:xfrm>
            <a:off x="772065" y="1865207"/>
            <a:ext cx="2592652" cy="4431983"/>
          </a:xfrm>
          <a:prstGeom prst="rect">
            <a:avLst/>
          </a:prstGeom>
          <a:noFill/>
        </p:spPr>
        <p:txBody>
          <a:bodyPr wrap="square">
            <a:spAutoFit/>
          </a:bodyPr>
          <a:lstStyle/>
          <a:p>
            <a:r>
              <a:rPr lang="fi-FI" sz="2000"/>
              <a:t>Vuoteen 2030 mennessä kokonaispäästöjä tulee vähentää 60 prosenttia verrattuna vuoden 1990 tasoon. </a:t>
            </a:r>
          </a:p>
          <a:p>
            <a:r>
              <a:rPr lang="fi-FI" sz="2000"/>
              <a:t>EU-tasolla on sovittu, että Suomen maankäyttösektorin hiilinielun tulee olla -17,8 miljoonaa tonnia CO2-ekv vuonna 2030.</a:t>
            </a:r>
          </a:p>
          <a:p>
            <a:endParaRPr lang="fi-FI"/>
          </a:p>
          <a:p>
            <a:r>
              <a:rPr lang="fi-FI" sz="1200"/>
              <a:t>Kuva: </a:t>
            </a:r>
            <a:r>
              <a:rPr lang="fi-FI" sz="1200">
                <a:hlinkClick r:id="rId3"/>
              </a:rPr>
              <a:t>https://ym.fi/ilmastovuosikertomus</a:t>
            </a:r>
            <a:endParaRPr lang="fi-FI" sz="1200"/>
          </a:p>
        </p:txBody>
      </p:sp>
      <p:pic>
        <p:nvPicPr>
          <p:cNvPr id="8" name="Kuva 7" descr="Kuva esittää Suomen kasvihuonekaasupäästöjä sekä maankäyttösektorin nettonielua/-päästöä aikavälillä 1990-2021 ja ennustetta vuoteen 2035, jolloin Suomen tavoitteen on olla hiilineutraali. Vuonna 2035 tavoitteena on että, päästöt ovat samansuuruiset kuin nielut.">
            <a:extLst>
              <a:ext uri="{FF2B5EF4-FFF2-40B4-BE49-F238E27FC236}">
                <a16:creationId xmlns:a16="http://schemas.microsoft.com/office/drawing/2014/main" id="{8D54ECE5-56B6-F840-C5F2-A1F216E33856}"/>
              </a:ext>
            </a:extLst>
          </p:cNvPr>
          <p:cNvPicPr>
            <a:picLocks noChangeAspect="1"/>
          </p:cNvPicPr>
          <p:nvPr/>
        </p:nvPicPr>
        <p:blipFill>
          <a:blip r:embed="rId4"/>
          <a:stretch>
            <a:fillRect/>
          </a:stretch>
        </p:blipFill>
        <p:spPr>
          <a:xfrm>
            <a:off x="3552092" y="1865207"/>
            <a:ext cx="8244253" cy="4636352"/>
          </a:xfrm>
          <a:prstGeom prst="rect">
            <a:avLst/>
          </a:prstGeom>
        </p:spPr>
      </p:pic>
    </p:spTree>
    <p:extLst>
      <p:ext uri="{BB962C8B-B14F-4D97-AF65-F5344CB8AC3E}">
        <p14:creationId xmlns:p14="http://schemas.microsoft.com/office/powerpoint/2010/main" val="297403360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063D8-3591-BB7B-A58E-3C9AFF96E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AE5A7-5219-0925-42D6-9C552B1AAFDB}"/>
              </a:ext>
            </a:extLst>
          </p:cNvPr>
          <p:cNvSpPr>
            <a:spLocks noGrp="1"/>
          </p:cNvSpPr>
          <p:nvPr>
            <p:ph type="title"/>
          </p:nvPr>
        </p:nvSpPr>
        <p:spPr>
          <a:xfrm>
            <a:off x="772065" y="906356"/>
            <a:ext cx="10511286" cy="818927"/>
          </a:xfrm>
        </p:spPr>
        <p:txBody>
          <a:bodyPr/>
          <a:lstStyle/>
          <a:p>
            <a:r>
              <a:rPr lang="fi-FI"/>
              <a:t>Maankäyttösektorin päästökehitys</a:t>
            </a:r>
          </a:p>
        </p:txBody>
      </p:sp>
      <p:sp>
        <p:nvSpPr>
          <p:cNvPr id="4" name="Footer Placeholder 3">
            <a:extLst>
              <a:ext uri="{FF2B5EF4-FFF2-40B4-BE49-F238E27FC236}">
                <a16:creationId xmlns:a16="http://schemas.microsoft.com/office/drawing/2014/main" id="{D552957A-B5F5-FF3C-6195-52E54442D8E5}"/>
              </a:ext>
            </a:extLst>
          </p:cNvPr>
          <p:cNvSpPr>
            <a:spLocks noGrp="1"/>
          </p:cNvSpPr>
          <p:nvPr>
            <p:ph type="ftr" sz="quarter" idx="11"/>
          </p:nvPr>
        </p:nvSpPr>
        <p:spPr>
          <a:xfrm>
            <a:off x="2292061" y="5926762"/>
            <a:ext cx="5570240" cy="404664"/>
          </a:xfrm>
        </p:spPr>
        <p:txBody>
          <a:bodyPr/>
          <a:lstStyle/>
          <a:p>
            <a:r>
              <a:rPr lang="fi-FI"/>
              <a:t>Tarja Stenman</a:t>
            </a:r>
          </a:p>
        </p:txBody>
      </p:sp>
      <p:pic>
        <p:nvPicPr>
          <p:cNvPr id="5" name="Kuva 4" descr="Kuva esittää maankäyttösektorin päästökehitystä vuosina 2005-2022. Metsämaan nettonielu on pienentynyt vajaasta -40 milj. tn CO2ekv:stä noin -10 milj. tn CO2ekv:iin. Viljelysmaan päästö on säilynyt samalla ajanjaksolla samansuuruisena eli noin 7 milj. tn CO2ekv.   ">
            <a:extLst>
              <a:ext uri="{FF2B5EF4-FFF2-40B4-BE49-F238E27FC236}">
                <a16:creationId xmlns:a16="http://schemas.microsoft.com/office/drawing/2014/main" id="{0931430D-C8DC-3A19-3382-928B89EFECE1}"/>
              </a:ext>
            </a:extLst>
          </p:cNvPr>
          <p:cNvPicPr>
            <a:picLocks noChangeAspect="1"/>
          </p:cNvPicPr>
          <p:nvPr/>
        </p:nvPicPr>
        <p:blipFill>
          <a:blip r:embed="rId3"/>
          <a:stretch>
            <a:fillRect/>
          </a:stretch>
        </p:blipFill>
        <p:spPr>
          <a:xfrm>
            <a:off x="1304166" y="1594088"/>
            <a:ext cx="10125101" cy="4847392"/>
          </a:xfrm>
          <a:prstGeom prst="rect">
            <a:avLst/>
          </a:prstGeom>
        </p:spPr>
      </p:pic>
      <p:sp>
        <p:nvSpPr>
          <p:cNvPr id="9" name="Tekstiruutu 8">
            <a:extLst>
              <a:ext uri="{FF2B5EF4-FFF2-40B4-BE49-F238E27FC236}">
                <a16:creationId xmlns:a16="http://schemas.microsoft.com/office/drawing/2014/main" id="{4C3FE0E7-DA13-14B2-403F-42CA4C155612}"/>
              </a:ext>
            </a:extLst>
          </p:cNvPr>
          <p:cNvSpPr txBox="1"/>
          <p:nvPr/>
        </p:nvSpPr>
        <p:spPr>
          <a:xfrm>
            <a:off x="8034322" y="6133703"/>
            <a:ext cx="3263586" cy="307777"/>
          </a:xfrm>
          <a:prstGeom prst="rect">
            <a:avLst/>
          </a:prstGeom>
          <a:noFill/>
        </p:spPr>
        <p:txBody>
          <a:bodyPr wrap="none" rtlCol="0">
            <a:spAutoFit/>
          </a:bodyPr>
          <a:lstStyle/>
          <a:p>
            <a:r>
              <a:rPr lang="fi-FI" sz="1400"/>
              <a:t>Kuva: </a:t>
            </a:r>
            <a:r>
              <a:rPr lang="fi-FI" sz="1400">
                <a:hlinkClick r:id="rId4"/>
              </a:rPr>
              <a:t>https://ym.fi/ilmastovuosikertomus</a:t>
            </a:r>
            <a:r>
              <a:rPr lang="fi-FI" sz="1400"/>
              <a:t> </a:t>
            </a:r>
          </a:p>
        </p:txBody>
      </p:sp>
    </p:spTree>
    <p:extLst>
      <p:ext uri="{BB962C8B-B14F-4D97-AF65-F5344CB8AC3E}">
        <p14:creationId xmlns:p14="http://schemas.microsoft.com/office/powerpoint/2010/main" val="133297717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Props1.xml><?xml version="1.0" encoding="utf-8"?>
<ds:datastoreItem xmlns:ds="http://schemas.openxmlformats.org/officeDocument/2006/customXml" ds:itemID="{DE3FDDD2-9BCF-4D55-8ABA-DAC04376254A}">
  <ds:schemaRefs>
    <ds:schemaRef ds:uri="http://schemas.microsoft.com/sharepoint/v3/contenttype/forms"/>
  </ds:schemaRefs>
</ds:datastoreItem>
</file>

<file path=customXml/itemProps2.xml><?xml version="1.0" encoding="utf-8"?>
<ds:datastoreItem xmlns:ds="http://schemas.openxmlformats.org/officeDocument/2006/customXml" ds:itemID="{E068F429-B298-4C25-B791-CC42F99C17DE}">
  <ds:schemaRefs>
    <ds:schemaRef ds:uri="12252a5b-e872-4656-b584-44e4631886c1"/>
    <ds:schemaRef ds:uri="d4652e40-bf25-4218-bd72-c5b3c8a15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A060B7-9134-4071-B6B2-3B467EFC5EDA}">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d4652e40-bf25-4218-bd72-c5b3c8a1550b"/>
    <ds:schemaRef ds:uri="12252a5b-e872-4656-b584-44e4631886c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Powerpoint_pohja</Template>
  <TotalTime>0</TotalTime>
  <Words>749</Words>
  <Application>Microsoft Office PowerPoint</Application>
  <PresentationFormat>Laajakuva</PresentationFormat>
  <Paragraphs>88</Paragraphs>
  <Slides>14</Slides>
  <Notes>0</Notes>
  <HiddenSlides>0</HiddenSlides>
  <MMClips>0</MMClips>
  <ScaleCrop>false</ScaleCrop>
  <HeadingPairs>
    <vt:vector size="4" baseType="variant">
      <vt:variant>
        <vt:lpstr>Teema</vt:lpstr>
      </vt:variant>
      <vt:variant>
        <vt:i4>1</vt:i4>
      </vt:variant>
      <vt:variant>
        <vt:lpstr>Dian otsikot</vt:lpstr>
      </vt:variant>
      <vt:variant>
        <vt:i4>14</vt:i4>
      </vt:variant>
    </vt:vector>
  </HeadingPairs>
  <TitlesOfParts>
    <vt:vector size="15" baseType="lpstr">
      <vt:lpstr>Jamk PowerPoint-teema</vt:lpstr>
      <vt:lpstr>Maankäyttösektorin ilmastosuunnitelma </vt:lpstr>
      <vt:lpstr>Lisenssi</vt:lpstr>
      <vt:lpstr>Ilmastolaki 1</vt:lpstr>
      <vt:lpstr>Ilmastolaki 2</vt:lpstr>
      <vt:lpstr>Ilmastolaki 3</vt:lpstr>
      <vt:lpstr>Ilmastolaki 4</vt:lpstr>
      <vt:lpstr>Maankäyttösektorin ilmastosuunnitelma</vt:lpstr>
      <vt:lpstr>Ilmastovuosikertomus</vt:lpstr>
      <vt:lpstr>Maankäyttösektorin päästökehitys</vt:lpstr>
      <vt:lpstr>Maankäyttösektorin hiilinielua vahvistettava 1</vt:lpstr>
      <vt:lpstr>Maankäyttösektorin hiilinielua vahvistettava 2</vt:lpstr>
      <vt:lpstr>Lähteet ja lisälukemista</vt:lpstr>
      <vt:lpstr>Toteuttajat</vt:lpstr>
      <vt:lpstr>Nappaa hiilestä kiinni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subject/>
  <dc:creator>Anna-Stina Kuula</dc:creator>
  <cp:keywords/>
  <dc:description/>
  <cp:lastModifiedBy>Stenman Tarja</cp:lastModifiedBy>
  <cp:revision>2</cp:revision>
  <dcterms:created xsi:type="dcterms:W3CDTF">2023-09-15T10:32:20Z</dcterms:created>
  <dcterms:modified xsi:type="dcterms:W3CDTF">2024-09-24T10:00:31Z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0x0101008F55484F802AF544A53F3C97EB86093F</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y fmtid="{D5CDD505-2E9C-101B-9397-08002B2CF9AE}" pid="13" name="MediaServiceImageTags">
    <vt:lpwstr/>
  </property>
</Properties>
</file>