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diagrams/data2.xml" ContentType="application/vnd.openxmlformats-officedocument.drawingml.diagramData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diagrams/colors1.xml" ContentType="application/vnd.openxmlformats-officedocument.drawingml.diagramColors+xml"/>
  <Override PartName="/ppt/theme/theme2.xml" ContentType="application/vnd.openxmlformats-officedocument.theme+xml"/>
  <Override PartName="/ppt/theme/theme3.xml" ContentType="application/vnd.openxmlformats-officedocument.theme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1.xml" ContentType="application/vnd.ms-office.drawingml.diagramDrawing+xml"/>
  <Override PartName="/ppt/comments/comment1.xml" ContentType="application/vnd.openxmlformats-officedocument.presentationml.comments+xml"/>
  <Override PartName="/ppt/comments/comment2.xml" ContentType="application/vnd.openxmlformats-officedocument.presentationml.comments+xml"/>
  <Override PartName="/ppt/diagrams/drawing2.xml" ContentType="application/vnd.ms-office.drawingml.diagramDrawing+xml"/>
  <Override PartName="/ppt/comments/comment3.xml" ContentType="application/vnd.openxmlformats-officedocument.presentationml.comments+xml"/>
  <Override PartName="/ppt/comments/comment5.xml" ContentType="application/vnd.openxmlformats-officedocument.presentationml.comments+xml"/>
  <Override PartName="/ppt/comments/comment4.xml" ContentType="application/vnd.openxmlformats-officedocument.presentationml.comments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97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 rtl="0">
      <a:defRPr lang="fi-FI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own Anne" initials="BA" lastIdx="8" clrIdx="0">
    <p:extLst>
      <p:ext uri="{19B8F6BF-5375-455C-9EA6-DF929625EA0E}">
        <p15:presenceInfo xmlns:p15="http://schemas.microsoft.com/office/powerpoint/2012/main" userId="S-1-5-21-2086406037-601428228-6498272-1107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D0C4BCA-FC1A-E1E2-F74C-2153D177BC9D}" v="4" dt="2021-11-25T12:47:53.078"/>
    <p1510:client id="{73423869-92CD-DC0B-51CE-AE88D4C2205E}" v="882" dt="2021-11-24T20:39:33.840"/>
    <p1510:client id="{8DC5533C-0CC3-59DD-FA57-7E6C86B94F47}" v="11" dt="2021-11-25T10:56:22.741"/>
    <p1510:client id="{C9454BBD-1DB7-4DE0-859C-808809745ED2}" v="107" dt="2021-11-24T19:42:46.6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6623" autoAdjust="0"/>
  </p:normalViewPr>
  <p:slideViewPr>
    <p:cSldViewPr snapToGrid="0">
      <p:cViewPr varScale="1">
        <p:scale>
          <a:sx n="101" d="100"/>
          <a:sy n="101" d="100"/>
        </p:scale>
        <p:origin x="144" y="3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3" d="100"/>
          <a:sy n="93" d="100"/>
        </p:scale>
        <p:origin x="3708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commentAuthors" Target="commentAuthors.xml"/><Relationship Id="rId25" Type="http://schemas.openxmlformats.org/officeDocument/2006/relationships/customXml" Target="../customXml/item3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2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3T15:10:37.750" idx="1">
    <p:pos x="6682" y="2044"/>
    <p:text>VINKKI: pilotissa useimmat 
lapset tunnistivat Big Benin, tästäkin
syntyi mukavasti keskustelua. Mikäli valitset käyttää esimerkkinä jotain omaa kuvaa, kannattaa valita siihen joku yleisesti tunnistettavissa oleva paikka/elementti.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3T15:16:37.878" idx="6">
    <p:pos x="5152" y="441"/>
    <p:text>Tai mikäli et ole keuruulainen, lisää tähän tunnistettava kuva omalta paikkakunnaltasi ja muokkaa kuvatekstiä.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3T15:12:50.926" idx="2">
    <p:pos x="5338" y="366"/>
    <p:text>Pointtina, että vaikka kuva onkin otettu Keuruun Kelloniemessä, siinä ei silti ole tarpeeksi informaatiota tietääksemme missä se on otettu, voisi olla mistä tahansa Suomessa.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4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3T15:14:48.552" idx="5">
    <p:pos x="2488" y="2440"/>
    <p:text>Luultavasti ja mitä todennäköisemmin puvun sisällä on ihminen, mutta tästäkin tarvitsisimme lisätietoa ja näköhavainnon tästä ihmisestä.</p:text>
    <p:extLst>
      <p:ext uri="{C676402C-5697-4E1C-873F-D02D1690AC5C}">
        <p15:threadingInfo xmlns:p15="http://schemas.microsoft.com/office/powerpoint/2012/main" timeZoneBias="-180"/>
      </p:ext>
    </p:extLst>
  </p:cm>
</p:cmLst>
</file>

<file path=ppt/comments/comment5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05-13T15:18:35.958" idx="8">
    <p:pos x="2431" y="2177"/>
    <p:text>Voi olla, mutta tarvitsemme paljon lisää asiantuntijuutta ja varmistettua tietoa, esim hinnan, että voimme väittää tällaista.</p:text>
    <p:extLst>
      <p:ext uri="{C676402C-5697-4E1C-873F-D02D1690AC5C}">
        <p15:threadingInfo xmlns:p15="http://schemas.microsoft.com/office/powerpoint/2012/main" timeZoneBias="-180"/>
      </p:ext>
    </p:extLst>
  </p:cm>
</p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svg"/><Relationship Id="rId1" Type="http://schemas.openxmlformats.org/officeDocument/2006/relationships/image" Target="../media/image14.png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A40ED2-B46D-43EA-9A0E-4BD42EC22848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39405146-22D9-486C-B9D8-6C571108D888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i-FI" b="0" dirty="0"/>
            <a:t>Jonkun toiselle tekemä sisältö.</a:t>
          </a:r>
          <a:endParaRPr lang="en-US" b="0" dirty="0"/>
        </a:p>
      </dgm:t>
    </dgm:pt>
    <dgm:pt modelId="{78E8EC05-444D-45C4-9936-5B9EFA3B5022}" type="parTrans" cxnId="{8C15AC9D-8E2C-4251-B395-0E48D0BACB18}">
      <dgm:prSet/>
      <dgm:spPr/>
      <dgm:t>
        <a:bodyPr/>
        <a:lstStyle/>
        <a:p>
          <a:endParaRPr lang="en-US"/>
        </a:p>
      </dgm:t>
    </dgm:pt>
    <dgm:pt modelId="{D721A1FE-ACE2-49F5-AB3A-5EAAE6D0F579}" type="sibTrans" cxnId="{8C15AC9D-8E2C-4251-B395-0E48D0BACB18}">
      <dgm:prSet/>
      <dgm:spPr/>
      <dgm:t>
        <a:bodyPr/>
        <a:lstStyle/>
        <a:p>
          <a:endParaRPr lang="en-US"/>
        </a:p>
      </dgm:t>
    </dgm:pt>
    <dgm:pt modelId="{E7571950-4D1E-4517-B588-4BA88CD5A157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i-FI" b="0" dirty="0"/>
            <a:t>radio, tv, aikakauslehdet, SANOMALEHTI</a:t>
          </a:r>
          <a:endParaRPr lang="en-US" b="0" dirty="0"/>
        </a:p>
      </dgm:t>
    </dgm:pt>
    <dgm:pt modelId="{E9052444-EEC7-4C0E-823C-34EF1CA94D8A}" type="parTrans" cxnId="{A2DFC109-A51A-49F0-8A33-476DE00A29B3}">
      <dgm:prSet/>
      <dgm:spPr/>
      <dgm:t>
        <a:bodyPr/>
        <a:lstStyle/>
        <a:p>
          <a:endParaRPr lang="en-US"/>
        </a:p>
      </dgm:t>
    </dgm:pt>
    <dgm:pt modelId="{3A7F3A08-B0DE-4727-BB07-24339772B1B0}" type="sibTrans" cxnId="{A2DFC109-A51A-49F0-8A33-476DE00A29B3}">
      <dgm:prSet/>
      <dgm:spPr/>
      <dgm:t>
        <a:bodyPr/>
        <a:lstStyle/>
        <a:p>
          <a:endParaRPr lang="en-US"/>
        </a:p>
      </dgm:t>
    </dgm:pt>
    <dgm:pt modelId="{512A284B-5F02-4401-ACCB-AEB569CDCFD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fi-FI" b="0" dirty="0" err="1"/>
            <a:t>Some</a:t>
          </a:r>
          <a:r>
            <a:rPr lang="fi-FI" b="0" dirty="0"/>
            <a:t>, Videot, pelit, kirjat, äänikirjat</a:t>
          </a:r>
          <a:endParaRPr lang="en-US" b="0" dirty="0"/>
        </a:p>
      </dgm:t>
    </dgm:pt>
    <dgm:pt modelId="{D82CF8BD-B431-4E91-9B5F-94CDC12E5BDF}" type="parTrans" cxnId="{7FAC22EB-B1FC-4A95-9448-B791AAB3BF03}">
      <dgm:prSet/>
      <dgm:spPr/>
      <dgm:t>
        <a:bodyPr/>
        <a:lstStyle/>
        <a:p>
          <a:endParaRPr lang="en-US"/>
        </a:p>
      </dgm:t>
    </dgm:pt>
    <dgm:pt modelId="{37E570AA-C3BF-45C8-BEA5-D78AF28C89CC}" type="sibTrans" cxnId="{7FAC22EB-B1FC-4A95-9448-B791AAB3BF03}">
      <dgm:prSet/>
      <dgm:spPr/>
      <dgm:t>
        <a:bodyPr/>
        <a:lstStyle/>
        <a:p>
          <a:endParaRPr lang="en-US"/>
        </a:p>
      </dgm:t>
    </dgm:pt>
    <dgm:pt modelId="{65D8861A-9257-4936-A559-4BEBA78E3669}" type="pres">
      <dgm:prSet presAssocID="{B4A40ED2-B46D-43EA-9A0E-4BD42EC22848}" presName="root" presStyleCnt="0">
        <dgm:presLayoutVars>
          <dgm:dir/>
          <dgm:resizeHandles val="exact"/>
        </dgm:presLayoutVars>
      </dgm:prSet>
      <dgm:spPr/>
    </dgm:pt>
    <dgm:pt modelId="{B1B57049-6223-4F68-B8E2-D80998AA1603}" type="pres">
      <dgm:prSet presAssocID="{39405146-22D9-486C-B9D8-6C571108D888}" presName="compNode" presStyleCnt="0"/>
      <dgm:spPr/>
    </dgm:pt>
    <dgm:pt modelId="{4C8F590C-EAF0-4F40-8269-D34DD00132F7}" type="pres">
      <dgm:prSet presAssocID="{39405146-22D9-486C-B9D8-6C571108D888}" presName="iconBgRect" presStyleLbl="bgShp" presStyleIdx="0" presStyleCnt="3"/>
      <dgm:spPr/>
    </dgm:pt>
    <dgm:pt modelId="{20B265EF-6AFB-4183-8F86-BC251B062CA1}" type="pres">
      <dgm:prSet presAssocID="{39405146-22D9-486C-B9D8-6C571108D888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Keskustelu"/>
        </a:ext>
      </dgm:extLst>
    </dgm:pt>
    <dgm:pt modelId="{342392CC-7767-4668-B495-44EB1F544D85}" type="pres">
      <dgm:prSet presAssocID="{39405146-22D9-486C-B9D8-6C571108D888}" presName="spaceRect" presStyleCnt="0"/>
      <dgm:spPr/>
    </dgm:pt>
    <dgm:pt modelId="{474BC530-579A-4D4A-9524-7B5178662F1B}" type="pres">
      <dgm:prSet presAssocID="{39405146-22D9-486C-B9D8-6C571108D888}" presName="textRect" presStyleLbl="revTx" presStyleIdx="0" presStyleCnt="3">
        <dgm:presLayoutVars>
          <dgm:chMax val="1"/>
          <dgm:chPref val="1"/>
        </dgm:presLayoutVars>
      </dgm:prSet>
      <dgm:spPr/>
    </dgm:pt>
    <dgm:pt modelId="{75133329-8A88-408C-8A53-6830EBA3E3DF}" type="pres">
      <dgm:prSet presAssocID="{D721A1FE-ACE2-49F5-AB3A-5EAAE6D0F579}" presName="sibTrans" presStyleCnt="0"/>
      <dgm:spPr/>
    </dgm:pt>
    <dgm:pt modelId="{AA14C500-6136-4437-9118-2ECCA0A98BB9}" type="pres">
      <dgm:prSet presAssocID="{E7571950-4D1E-4517-B588-4BA88CD5A157}" presName="compNode" presStyleCnt="0"/>
      <dgm:spPr/>
    </dgm:pt>
    <dgm:pt modelId="{B54B0189-C8E2-481E-844C-15693EAE1C2F}" type="pres">
      <dgm:prSet presAssocID="{E7571950-4D1E-4517-B588-4BA88CD5A157}" presName="iconBgRect" presStyleLbl="bgShp" presStyleIdx="1" presStyleCnt="3"/>
      <dgm:spPr/>
    </dgm:pt>
    <dgm:pt modelId="{E674E535-6B1D-452F-BF67-40439C9FF92D}" type="pres">
      <dgm:prSet presAssocID="{E7571950-4D1E-4517-B588-4BA88CD5A157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levisio"/>
        </a:ext>
      </dgm:extLst>
    </dgm:pt>
    <dgm:pt modelId="{7729B1E8-E013-468B-9D07-1B33ABB5FBAA}" type="pres">
      <dgm:prSet presAssocID="{E7571950-4D1E-4517-B588-4BA88CD5A157}" presName="spaceRect" presStyleCnt="0"/>
      <dgm:spPr/>
    </dgm:pt>
    <dgm:pt modelId="{3B7918AF-A9D3-4329-97BF-4A6146ABD9D2}" type="pres">
      <dgm:prSet presAssocID="{E7571950-4D1E-4517-B588-4BA88CD5A157}" presName="textRect" presStyleLbl="revTx" presStyleIdx="1" presStyleCnt="3">
        <dgm:presLayoutVars>
          <dgm:chMax val="1"/>
          <dgm:chPref val="1"/>
        </dgm:presLayoutVars>
      </dgm:prSet>
      <dgm:spPr/>
    </dgm:pt>
    <dgm:pt modelId="{B7A3752F-A675-4363-8FA6-988716E8EC58}" type="pres">
      <dgm:prSet presAssocID="{3A7F3A08-B0DE-4727-BB07-24339772B1B0}" presName="sibTrans" presStyleCnt="0"/>
      <dgm:spPr/>
    </dgm:pt>
    <dgm:pt modelId="{EF00CA08-6F7E-4C6F-B104-F643324A9268}" type="pres">
      <dgm:prSet presAssocID="{512A284B-5F02-4401-ACCB-AEB569CDCFD3}" presName="compNode" presStyleCnt="0"/>
      <dgm:spPr/>
    </dgm:pt>
    <dgm:pt modelId="{26EC897F-551C-4F0B-97ED-01247D5D324B}" type="pres">
      <dgm:prSet presAssocID="{512A284B-5F02-4401-ACCB-AEB569CDCFD3}" presName="iconBgRect" presStyleLbl="bgShp" presStyleIdx="2" presStyleCnt="3"/>
      <dgm:spPr/>
    </dgm:pt>
    <dgm:pt modelId="{E2F08DC9-EF57-4A21-B9C4-79043883C0D6}" type="pres">
      <dgm:prSet presAssocID="{512A284B-5F02-4401-ACCB-AEB569CDCFD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ame controller"/>
        </a:ext>
      </dgm:extLst>
    </dgm:pt>
    <dgm:pt modelId="{D499D90A-B2BA-43EC-90E3-E9E6D43CCB99}" type="pres">
      <dgm:prSet presAssocID="{512A284B-5F02-4401-ACCB-AEB569CDCFD3}" presName="spaceRect" presStyleCnt="0"/>
      <dgm:spPr/>
    </dgm:pt>
    <dgm:pt modelId="{4C297A7C-B5D9-4E69-9C57-76031109C94F}" type="pres">
      <dgm:prSet presAssocID="{512A284B-5F02-4401-ACCB-AEB569CDCFD3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2DFC109-A51A-49F0-8A33-476DE00A29B3}" srcId="{B4A40ED2-B46D-43EA-9A0E-4BD42EC22848}" destId="{E7571950-4D1E-4517-B588-4BA88CD5A157}" srcOrd="1" destOrd="0" parTransId="{E9052444-EEC7-4C0E-823C-34EF1CA94D8A}" sibTransId="{3A7F3A08-B0DE-4727-BB07-24339772B1B0}"/>
    <dgm:cxn modelId="{F4514C21-E6F3-410A-8324-90388442B672}" type="presOf" srcId="{E7571950-4D1E-4517-B588-4BA88CD5A157}" destId="{3B7918AF-A9D3-4329-97BF-4A6146ABD9D2}" srcOrd="0" destOrd="0" presId="urn:microsoft.com/office/officeart/2018/5/layout/IconCircleLabelList"/>
    <dgm:cxn modelId="{638EDC58-D367-437E-A10A-35A888EE5266}" type="presOf" srcId="{512A284B-5F02-4401-ACCB-AEB569CDCFD3}" destId="{4C297A7C-B5D9-4E69-9C57-76031109C94F}" srcOrd="0" destOrd="0" presId="urn:microsoft.com/office/officeart/2018/5/layout/IconCircleLabelList"/>
    <dgm:cxn modelId="{93B59779-C126-47A0-AFB4-ED2E2AF91AD1}" type="presOf" srcId="{39405146-22D9-486C-B9D8-6C571108D888}" destId="{474BC530-579A-4D4A-9524-7B5178662F1B}" srcOrd="0" destOrd="0" presId="urn:microsoft.com/office/officeart/2018/5/layout/IconCircleLabelList"/>
    <dgm:cxn modelId="{8C15AC9D-8E2C-4251-B395-0E48D0BACB18}" srcId="{B4A40ED2-B46D-43EA-9A0E-4BD42EC22848}" destId="{39405146-22D9-486C-B9D8-6C571108D888}" srcOrd="0" destOrd="0" parTransId="{78E8EC05-444D-45C4-9936-5B9EFA3B5022}" sibTransId="{D721A1FE-ACE2-49F5-AB3A-5EAAE6D0F579}"/>
    <dgm:cxn modelId="{7FAC22EB-B1FC-4A95-9448-B791AAB3BF03}" srcId="{B4A40ED2-B46D-43EA-9A0E-4BD42EC22848}" destId="{512A284B-5F02-4401-ACCB-AEB569CDCFD3}" srcOrd="2" destOrd="0" parTransId="{D82CF8BD-B431-4E91-9B5F-94CDC12E5BDF}" sibTransId="{37E570AA-C3BF-45C8-BEA5-D78AF28C89CC}"/>
    <dgm:cxn modelId="{6E124BFE-DC4A-4538-9598-C37D36AF9D7A}" type="presOf" srcId="{B4A40ED2-B46D-43EA-9A0E-4BD42EC22848}" destId="{65D8861A-9257-4936-A559-4BEBA78E3669}" srcOrd="0" destOrd="0" presId="urn:microsoft.com/office/officeart/2018/5/layout/IconCircleLabelList"/>
    <dgm:cxn modelId="{DA7159B7-5A61-4B00-A277-7CEC6D2268AF}" type="presParOf" srcId="{65D8861A-9257-4936-A559-4BEBA78E3669}" destId="{B1B57049-6223-4F68-B8E2-D80998AA1603}" srcOrd="0" destOrd="0" presId="urn:microsoft.com/office/officeart/2018/5/layout/IconCircleLabelList"/>
    <dgm:cxn modelId="{9E651F0C-2D55-4622-832D-8EC2AFF1062A}" type="presParOf" srcId="{B1B57049-6223-4F68-B8E2-D80998AA1603}" destId="{4C8F590C-EAF0-4F40-8269-D34DD00132F7}" srcOrd="0" destOrd="0" presId="urn:microsoft.com/office/officeart/2018/5/layout/IconCircleLabelList"/>
    <dgm:cxn modelId="{BFC46F38-19D9-4A59-9695-2074360C9C85}" type="presParOf" srcId="{B1B57049-6223-4F68-B8E2-D80998AA1603}" destId="{20B265EF-6AFB-4183-8F86-BC251B062CA1}" srcOrd="1" destOrd="0" presId="urn:microsoft.com/office/officeart/2018/5/layout/IconCircleLabelList"/>
    <dgm:cxn modelId="{0AD09665-6AF8-41E8-9247-1B28F2144147}" type="presParOf" srcId="{B1B57049-6223-4F68-B8E2-D80998AA1603}" destId="{342392CC-7767-4668-B495-44EB1F544D85}" srcOrd="2" destOrd="0" presId="urn:microsoft.com/office/officeart/2018/5/layout/IconCircleLabelList"/>
    <dgm:cxn modelId="{4C36E7FE-63AB-4B3E-8A6E-34D6E9629B25}" type="presParOf" srcId="{B1B57049-6223-4F68-B8E2-D80998AA1603}" destId="{474BC530-579A-4D4A-9524-7B5178662F1B}" srcOrd="3" destOrd="0" presId="urn:microsoft.com/office/officeart/2018/5/layout/IconCircleLabelList"/>
    <dgm:cxn modelId="{64C2B3AC-12BC-492C-B825-9F28869ADEB3}" type="presParOf" srcId="{65D8861A-9257-4936-A559-4BEBA78E3669}" destId="{75133329-8A88-408C-8A53-6830EBA3E3DF}" srcOrd="1" destOrd="0" presId="urn:microsoft.com/office/officeart/2018/5/layout/IconCircleLabelList"/>
    <dgm:cxn modelId="{759E1ED3-F67D-46A3-BE15-4E57124F489E}" type="presParOf" srcId="{65D8861A-9257-4936-A559-4BEBA78E3669}" destId="{AA14C500-6136-4437-9118-2ECCA0A98BB9}" srcOrd="2" destOrd="0" presId="urn:microsoft.com/office/officeart/2018/5/layout/IconCircleLabelList"/>
    <dgm:cxn modelId="{3BC02FAF-D07D-4859-A511-6007BCEA395E}" type="presParOf" srcId="{AA14C500-6136-4437-9118-2ECCA0A98BB9}" destId="{B54B0189-C8E2-481E-844C-15693EAE1C2F}" srcOrd="0" destOrd="0" presId="urn:microsoft.com/office/officeart/2018/5/layout/IconCircleLabelList"/>
    <dgm:cxn modelId="{42B21085-7A11-480F-8534-3630005E92FB}" type="presParOf" srcId="{AA14C500-6136-4437-9118-2ECCA0A98BB9}" destId="{E674E535-6B1D-452F-BF67-40439C9FF92D}" srcOrd="1" destOrd="0" presId="urn:microsoft.com/office/officeart/2018/5/layout/IconCircleLabelList"/>
    <dgm:cxn modelId="{2F61E829-40E2-440D-9484-FFD48DE95969}" type="presParOf" srcId="{AA14C500-6136-4437-9118-2ECCA0A98BB9}" destId="{7729B1E8-E013-468B-9D07-1B33ABB5FBAA}" srcOrd="2" destOrd="0" presId="urn:microsoft.com/office/officeart/2018/5/layout/IconCircleLabelList"/>
    <dgm:cxn modelId="{FCFC9C3A-48A4-4382-AC1B-2601313F7FE2}" type="presParOf" srcId="{AA14C500-6136-4437-9118-2ECCA0A98BB9}" destId="{3B7918AF-A9D3-4329-97BF-4A6146ABD9D2}" srcOrd="3" destOrd="0" presId="urn:microsoft.com/office/officeart/2018/5/layout/IconCircleLabelList"/>
    <dgm:cxn modelId="{A8D3BB7F-A874-4791-9B83-DCE5ADC46BBE}" type="presParOf" srcId="{65D8861A-9257-4936-A559-4BEBA78E3669}" destId="{B7A3752F-A675-4363-8FA6-988716E8EC58}" srcOrd="3" destOrd="0" presId="urn:microsoft.com/office/officeart/2018/5/layout/IconCircleLabelList"/>
    <dgm:cxn modelId="{2A728A44-D567-4159-908B-8982E69DFB6C}" type="presParOf" srcId="{65D8861A-9257-4936-A559-4BEBA78E3669}" destId="{EF00CA08-6F7E-4C6F-B104-F643324A9268}" srcOrd="4" destOrd="0" presId="urn:microsoft.com/office/officeart/2018/5/layout/IconCircleLabelList"/>
    <dgm:cxn modelId="{DAC1AA2C-999D-4645-9B8F-8E8A278876FA}" type="presParOf" srcId="{EF00CA08-6F7E-4C6F-B104-F643324A9268}" destId="{26EC897F-551C-4F0B-97ED-01247D5D324B}" srcOrd="0" destOrd="0" presId="urn:microsoft.com/office/officeart/2018/5/layout/IconCircleLabelList"/>
    <dgm:cxn modelId="{5E51B9FF-8F60-426A-862E-9079882CDABA}" type="presParOf" srcId="{EF00CA08-6F7E-4C6F-B104-F643324A9268}" destId="{E2F08DC9-EF57-4A21-B9C4-79043883C0D6}" srcOrd="1" destOrd="0" presId="urn:microsoft.com/office/officeart/2018/5/layout/IconCircleLabelList"/>
    <dgm:cxn modelId="{67FF839E-8705-44C4-9E56-CAAD97839E4E}" type="presParOf" srcId="{EF00CA08-6F7E-4C6F-B104-F643324A9268}" destId="{D499D90A-B2BA-43EC-90E3-E9E6D43CCB99}" srcOrd="2" destOrd="0" presId="urn:microsoft.com/office/officeart/2018/5/layout/IconCircleLabelList"/>
    <dgm:cxn modelId="{2B963F29-2D08-4C1C-8507-A46C8D9711D0}" type="presParOf" srcId="{EF00CA08-6F7E-4C6F-B104-F643324A9268}" destId="{4C297A7C-B5D9-4E69-9C57-76031109C94F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A6E9A5-5AA5-4CBE-804D-9E49034FE3A0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BA33C99-CDCB-4F0C-856B-CD19982C23E6}">
      <dgm:prSet/>
      <dgm:spPr/>
      <dgm:t>
        <a:bodyPr/>
        <a:lstStyle/>
        <a:p>
          <a:r>
            <a:rPr lang="fi-FI"/>
            <a:t>Mihin tieto perustuu?</a:t>
          </a:r>
          <a:endParaRPr lang="en-US"/>
        </a:p>
      </dgm:t>
    </dgm:pt>
    <dgm:pt modelId="{87F123A9-3203-4731-BD6C-AC772F89BFBF}" type="parTrans" cxnId="{872D35AF-F214-4661-A677-ABC5D040291D}">
      <dgm:prSet/>
      <dgm:spPr/>
      <dgm:t>
        <a:bodyPr/>
        <a:lstStyle/>
        <a:p>
          <a:endParaRPr lang="en-US"/>
        </a:p>
      </dgm:t>
    </dgm:pt>
    <dgm:pt modelId="{5F9DE104-7380-42BD-9D97-7FB9BE4DEE10}" type="sibTrans" cxnId="{872D35AF-F214-4661-A677-ABC5D040291D}">
      <dgm:prSet/>
      <dgm:spPr/>
      <dgm:t>
        <a:bodyPr/>
        <a:lstStyle/>
        <a:p>
          <a:endParaRPr lang="en-US"/>
        </a:p>
      </dgm:t>
    </dgm:pt>
    <dgm:pt modelId="{D1B34F4D-500C-4DBF-B0FD-ECF13E62031A}">
      <dgm:prSet/>
      <dgm:spPr/>
      <dgm:t>
        <a:bodyPr/>
        <a:lstStyle/>
        <a:p>
          <a:r>
            <a:rPr lang="fi-FI" dirty="0"/>
            <a:t>Kuka sanoo ja missä sanoo? (tv-uutiset vai kaveri WhatsApp-ryhmässä)</a:t>
          </a:r>
          <a:endParaRPr lang="en-US" dirty="0"/>
        </a:p>
      </dgm:t>
    </dgm:pt>
    <dgm:pt modelId="{076D40B1-B4D8-4529-9416-E8A2961B7375}" type="parTrans" cxnId="{C3A2B85E-35EA-482D-8C15-0AA177BA875E}">
      <dgm:prSet/>
      <dgm:spPr/>
      <dgm:t>
        <a:bodyPr/>
        <a:lstStyle/>
        <a:p>
          <a:endParaRPr lang="en-US"/>
        </a:p>
      </dgm:t>
    </dgm:pt>
    <dgm:pt modelId="{3961D813-C95E-4F8A-BEBC-27CCE949464D}" type="sibTrans" cxnId="{C3A2B85E-35EA-482D-8C15-0AA177BA875E}">
      <dgm:prSet/>
      <dgm:spPr/>
      <dgm:t>
        <a:bodyPr/>
        <a:lstStyle/>
        <a:p>
          <a:endParaRPr lang="en-US"/>
        </a:p>
      </dgm:t>
    </dgm:pt>
    <dgm:pt modelId="{7591D766-953B-4F38-9E28-2CB0BAC3B6F1}">
      <dgm:prSet/>
      <dgm:spPr/>
      <dgm:t>
        <a:bodyPr/>
        <a:lstStyle/>
        <a:p>
          <a:r>
            <a:rPr lang="fi-FI"/>
            <a:t>Voiko se pitää paikkaansa?</a:t>
          </a:r>
          <a:endParaRPr lang="en-US"/>
        </a:p>
      </dgm:t>
    </dgm:pt>
    <dgm:pt modelId="{B626D173-8F6F-497E-9357-01C8D6FC8B1B}" type="parTrans" cxnId="{880EB005-E5E4-4406-A935-D476A5B970FD}">
      <dgm:prSet/>
      <dgm:spPr/>
      <dgm:t>
        <a:bodyPr/>
        <a:lstStyle/>
        <a:p>
          <a:endParaRPr lang="en-US"/>
        </a:p>
      </dgm:t>
    </dgm:pt>
    <dgm:pt modelId="{B52279F2-B2D9-4C00-AFE6-A436C56F8EF3}" type="sibTrans" cxnId="{880EB005-E5E4-4406-A935-D476A5B970FD}">
      <dgm:prSet/>
      <dgm:spPr/>
      <dgm:t>
        <a:bodyPr/>
        <a:lstStyle/>
        <a:p>
          <a:endParaRPr lang="en-US"/>
        </a:p>
      </dgm:t>
    </dgm:pt>
    <dgm:pt modelId="{6E4C1F99-FCD1-464D-8A49-910EEC68C102}">
      <dgm:prSet/>
      <dgm:spPr/>
      <dgm:t>
        <a:bodyPr/>
        <a:lstStyle/>
        <a:p>
          <a:r>
            <a:rPr lang="fi-FI"/>
            <a:t>Median lukemiseen tarvitaan hyvää yleistietoa ja lukutaitoa!</a:t>
          </a:r>
          <a:endParaRPr lang="en-US"/>
        </a:p>
      </dgm:t>
    </dgm:pt>
    <dgm:pt modelId="{56416996-4A0B-4686-AD3F-2857164AB2EE}" type="parTrans" cxnId="{83408189-1449-4665-8D29-AA9D73FD7894}">
      <dgm:prSet/>
      <dgm:spPr/>
      <dgm:t>
        <a:bodyPr/>
        <a:lstStyle/>
        <a:p>
          <a:endParaRPr lang="en-US"/>
        </a:p>
      </dgm:t>
    </dgm:pt>
    <dgm:pt modelId="{E2047E78-3AA6-4062-91E2-4CD7B4171CA7}" type="sibTrans" cxnId="{83408189-1449-4665-8D29-AA9D73FD7894}">
      <dgm:prSet/>
      <dgm:spPr/>
      <dgm:t>
        <a:bodyPr/>
        <a:lstStyle/>
        <a:p>
          <a:endParaRPr lang="en-US"/>
        </a:p>
      </dgm:t>
    </dgm:pt>
    <dgm:pt modelId="{99A77423-7F21-4498-93F1-7EBE438EB741}" type="pres">
      <dgm:prSet presAssocID="{C5A6E9A5-5AA5-4CBE-804D-9E49034FE3A0}" presName="root" presStyleCnt="0">
        <dgm:presLayoutVars>
          <dgm:dir/>
          <dgm:resizeHandles val="exact"/>
        </dgm:presLayoutVars>
      </dgm:prSet>
      <dgm:spPr/>
    </dgm:pt>
    <dgm:pt modelId="{62B97F5F-FB6B-40A2-A2D2-923B76D248C8}" type="pres">
      <dgm:prSet presAssocID="{2BA33C99-CDCB-4F0C-856B-CD19982C23E6}" presName="compNode" presStyleCnt="0"/>
      <dgm:spPr/>
    </dgm:pt>
    <dgm:pt modelId="{01C3EEAF-5474-485B-BDF3-065876E82A69}" type="pres">
      <dgm:prSet presAssocID="{2BA33C99-CDCB-4F0C-856B-CD19982C23E6}" presName="bgRect" presStyleLbl="bgShp" presStyleIdx="0" presStyleCnt="4"/>
      <dgm:spPr/>
    </dgm:pt>
    <dgm:pt modelId="{68F69451-3EF6-4FD8-9E7E-4DCCE1F0C065}" type="pres">
      <dgm:prSet presAssocID="{2BA33C99-CDCB-4F0C-856B-CD19982C23E6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erson with Idea"/>
        </a:ext>
      </dgm:extLst>
    </dgm:pt>
    <dgm:pt modelId="{BD743906-2357-4620-815F-3E1C1E091A5A}" type="pres">
      <dgm:prSet presAssocID="{2BA33C99-CDCB-4F0C-856B-CD19982C23E6}" presName="spaceRect" presStyleCnt="0"/>
      <dgm:spPr/>
    </dgm:pt>
    <dgm:pt modelId="{9B58CB1C-47A6-4FFB-BAA5-E359FBD80C0F}" type="pres">
      <dgm:prSet presAssocID="{2BA33C99-CDCB-4F0C-856B-CD19982C23E6}" presName="parTx" presStyleLbl="revTx" presStyleIdx="0" presStyleCnt="4">
        <dgm:presLayoutVars>
          <dgm:chMax val="0"/>
          <dgm:chPref val="0"/>
        </dgm:presLayoutVars>
      </dgm:prSet>
      <dgm:spPr/>
    </dgm:pt>
    <dgm:pt modelId="{5875899B-1641-47D9-986A-84E703940ED4}" type="pres">
      <dgm:prSet presAssocID="{5F9DE104-7380-42BD-9D97-7FB9BE4DEE10}" presName="sibTrans" presStyleCnt="0"/>
      <dgm:spPr/>
    </dgm:pt>
    <dgm:pt modelId="{57E2EE4D-4217-4B86-AFF6-6A9E9C2B896F}" type="pres">
      <dgm:prSet presAssocID="{D1B34F4D-500C-4DBF-B0FD-ECF13E62031A}" presName="compNode" presStyleCnt="0"/>
      <dgm:spPr/>
    </dgm:pt>
    <dgm:pt modelId="{4E227A8F-9AF2-421B-93AA-03E08A84991B}" type="pres">
      <dgm:prSet presAssocID="{D1B34F4D-500C-4DBF-B0FD-ECF13E62031A}" presName="bgRect" presStyleLbl="bgShp" presStyleIdx="1" presStyleCnt="4"/>
      <dgm:spPr/>
    </dgm:pt>
    <dgm:pt modelId="{C86F92E6-ACA7-4CA5-8FBE-751B4C16D6D5}" type="pres">
      <dgm:prSet presAssocID="{D1B34F4D-500C-4DBF-B0FD-ECF13E62031A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eart with Pulse"/>
        </a:ext>
      </dgm:extLst>
    </dgm:pt>
    <dgm:pt modelId="{9BC68963-46D0-4742-92DF-571648224A74}" type="pres">
      <dgm:prSet presAssocID="{D1B34F4D-500C-4DBF-B0FD-ECF13E62031A}" presName="spaceRect" presStyleCnt="0"/>
      <dgm:spPr/>
    </dgm:pt>
    <dgm:pt modelId="{52573135-B825-44E5-8F7C-2B65044F1FC7}" type="pres">
      <dgm:prSet presAssocID="{D1B34F4D-500C-4DBF-B0FD-ECF13E62031A}" presName="parTx" presStyleLbl="revTx" presStyleIdx="1" presStyleCnt="4">
        <dgm:presLayoutVars>
          <dgm:chMax val="0"/>
          <dgm:chPref val="0"/>
        </dgm:presLayoutVars>
      </dgm:prSet>
      <dgm:spPr/>
    </dgm:pt>
    <dgm:pt modelId="{4506D0BF-7BE6-4655-A520-D5EF893B150B}" type="pres">
      <dgm:prSet presAssocID="{3961D813-C95E-4F8A-BEBC-27CCE949464D}" presName="sibTrans" presStyleCnt="0"/>
      <dgm:spPr/>
    </dgm:pt>
    <dgm:pt modelId="{EB545031-C232-46CC-85C4-3ED34FE0B920}" type="pres">
      <dgm:prSet presAssocID="{7591D766-953B-4F38-9E28-2CB0BAC3B6F1}" presName="compNode" presStyleCnt="0"/>
      <dgm:spPr/>
    </dgm:pt>
    <dgm:pt modelId="{C9A4B35C-EC66-4868-9113-EFA33838978D}" type="pres">
      <dgm:prSet presAssocID="{7591D766-953B-4F38-9E28-2CB0BAC3B6F1}" presName="bgRect" presStyleLbl="bgShp" presStyleIdx="2" presStyleCnt="4"/>
      <dgm:spPr/>
    </dgm:pt>
    <dgm:pt modelId="{49F2E617-A740-44A7-BF60-B51BFA565D34}" type="pres">
      <dgm:prSet presAssocID="{7591D766-953B-4F38-9E28-2CB0BAC3B6F1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Tekstitykset"/>
        </a:ext>
      </dgm:extLst>
    </dgm:pt>
    <dgm:pt modelId="{7AF91D10-D809-4574-8193-F6A552771D42}" type="pres">
      <dgm:prSet presAssocID="{7591D766-953B-4F38-9E28-2CB0BAC3B6F1}" presName="spaceRect" presStyleCnt="0"/>
      <dgm:spPr/>
    </dgm:pt>
    <dgm:pt modelId="{5AAAD3D1-BAE3-469F-86DA-BF7151ECCA13}" type="pres">
      <dgm:prSet presAssocID="{7591D766-953B-4F38-9E28-2CB0BAC3B6F1}" presName="parTx" presStyleLbl="revTx" presStyleIdx="2" presStyleCnt="4">
        <dgm:presLayoutVars>
          <dgm:chMax val="0"/>
          <dgm:chPref val="0"/>
        </dgm:presLayoutVars>
      </dgm:prSet>
      <dgm:spPr/>
    </dgm:pt>
    <dgm:pt modelId="{5DCEA8FD-F0AE-472F-8E6E-C20B75320991}" type="pres">
      <dgm:prSet presAssocID="{B52279F2-B2D9-4C00-AFE6-A436C56F8EF3}" presName="sibTrans" presStyleCnt="0"/>
      <dgm:spPr/>
    </dgm:pt>
    <dgm:pt modelId="{E4393E3C-A11B-41AE-961A-6B98F27DA35F}" type="pres">
      <dgm:prSet presAssocID="{6E4C1F99-FCD1-464D-8A49-910EEC68C102}" presName="compNode" presStyleCnt="0"/>
      <dgm:spPr/>
    </dgm:pt>
    <dgm:pt modelId="{68D7A813-1372-4859-BB32-C78D8F188D44}" type="pres">
      <dgm:prSet presAssocID="{6E4C1F99-FCD1-464D-8A49-910EEC68C102}" presName="bgRect" presStyleLbl="bgShp" presStyleIdx="3" presStyleCnt="4"/>
      <dgm:spPr/>
    </dgm:pt>
    <dgm:pt modelId="{B423D6F0-FD5A-406B-A93D-AD3FDEBC9A2C}" type="pres">
      <dgm:prSet presAssocID="{6E4C1F99-FCD1-464D-8A49-910EEC68C102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Grinning Face with No Fill"/>
        </a:ext>
      </dgm:extLst>
    </dgm:pt>
    <dgm:pt modelId="{0439ED00-A68B-4EA0-AC97-EDD2635F0ED6}" type="pres">
      <dgm:prSet presAssocID="{6E4C1F99-FCD1-464D-8A49-910EEC68C102}" presName="spaceRect" presStyleCnt="0"/>
      <dgm:spPr/>
    </dgm:pt>
    <dgm:pt modelId="{4E4A12AB-6B32-4EE7-9BF1-95FBB0CE965F}" type="pres">
      <dgm:prSet presAssocID="{6E4C1F99-FCD1-464D-8A49-910EEC68C102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880EB005-E5E4-4406-A935-D476A5B970FD}" srcId="{C5A6E9A5-5AA5-4CBE-804D-9E49034FE3A0}" destId="{7591D766-953B-4F38-9E28-2CB0BAC3B6F1}" srcOrd="2" destOrd="0" parTransId="{B626D173-8F6F-497E-9357-01C8D6FC8B1B}" sibTransId="{B52279F2-B2D9-4C00-AFE6-A436C56F8EF3}"/>
    <dgm:cxn modelId="{E7CCB721-7CCD-4902-B962-433CA2CB8B70}" type="presOf" srcId="{C5A6E9A5-5AA5-4CBE-804D-9E49034FE3A0}" destId="{99A77423-7F21-4498-93F1-7EBE438EB741}" srcOrd="0" destOrd="0" presId="urn:microsoft.com/office/officeart/2018/2/layout/IconVerticalSolidList"/>
    <dgm:cxn modelId="{C3A2B85E-35EA-482D-8C15-0AA177BA875E}" srcId="{C5A6E9A5-5AA5-4CBE-804D-9E49034FE3A0}" destId="{D1B34F4D-500C-4DBF-B0FD-ECF13E62031A}" srcOrd="1" destOrd="0" parTransId="{076D40B1-B4D8-4529-9416-E8A2961B7375}" sibTransId="{3961D813-C95E-4F8A-BEBC-27CCE949464D}"/>
    <dgm:cxn modelId="{83408189-1449-4665-8D29-AA9D73FD7894}" srcId="{C5A6E9A5-5AA5-4CBE-804D-9E49034FE3A0}" destId="{6E4C1F99-FCD1-464D-8A49-910EEC68C102}" srcOrd="3" destOrd="0" parTransId="{56416996-4A0B-4686-AD3F-2857164AB2EE}" sibTransId="{E2047E78-3AA6-4062-91E2-4CD7B4171CA7}"/>
    <dgm:cxn modelId="{A2FCBD97-A5F4-4A80-B368-9BFFF95E59D6}" type="presOf" srcId="{6E4C1F99-FCD1-464D-8A49-910EEC68C102}" destId="{4E4A12AB-6B32-4EE7-9BF1-95FBB0CE965F}" srcOrd="0" destOrd="0" presId="urn:microsoft.com/office/officeart/2018/2/layout/IconVerticalSolidList"/>
    <dgm:cxn modelId="{92A6F2A0-CD48-435B-8B23-BDE22725213B}" type="presOf" srcId="{D1B34F4D-500C-4DBF-B0FD-ECF13E62031A}" destId="{52573135-B825-44E5-8F7C-2B65044F1FC7}" srcOrd="0" destOrd="0" presId="urn:microsoft.com/office/officeart/2018/2/layout/IconVerticalSolidList"/>
    <dgm:cxn modelId="{872D35AF-F214-4661-A677-ABC5D040291D}" srcId="{C5A6E9A5-5AA5-4CBE-804D-9E49034FE3A0}" destId="{2BA33C99-CDCB-4F0C-856B-CD19982C23E6}" srcOrd="0" destOrd="0" parTransId="{87F123A9-3203-4731-BD6C-AC772F89BFBF}" sibTransId="{5F9DE104-7380-42BD-9D97-7FB9BE4DEE10}"/>
    <dgm:cxn modelId="{26DA41CB-E138-45CF-8DF6-E23E6F6684BC}" type="presOf" srcId="{7591D766-953B-4F38-9E28-2CB0BAC3B6F1}" destId="{5AAAD3D1-BAE3-469F-86DA-BF7151ECCA13}" srcOrd="0" destOrd="0" presId="urn:microsoft.com/office/officeart/2018/2/layout/IconVerticalSolidList"/>
    <dgm:cxn modelId="{8D4EBAF5-8BB4-4191-A999-F16830A57391}" type="presOf" srcId="{2BA33C99-CDCB-4F0C-856B-CD19982C23E6}" destId="{9B58CB1C-47A6-4FFB-BAA5-E359FBD80C0F}" srcOrd="0" destOrd="0" presId="urn:microsoft.com/office/officeart/2018/2/layout/IconVerticalSolidList"/>
    <dgm:cxn modelId="{12C524AB-2796-4480-9820-9033971C3C91}" type="presParOf" srcId="{99A77423-7F21-4498-93F1-7EBE438EB741}" destId="{62B97F5F-FB6B-40A2-A2D2-923B76D248C8}" srcOrd="0" destOrd="0" presId="urn:microsoft.com/office/officeart/2018/2/layout/IconVerticalSolidList"/>
    <dgm:cxn modelId="{2962F755-EF7C-41E8-A012-7F8A5B678C9F}" type="presParOf" srcId="{62B97F5F-FB6B-40A2-A2D2-923B76D248C8}" destId="{01C3EEAF-5474-485B-BDF3-065876E82A69}" srcOrd="0" destOrd="0" presId="urn:microsoft.com/office/officeart/2018/2/layout/IconVerticalSolidList"/>
    <dgm:cxn modelId="{FC9D502B-3162-4A24-A31F-9A5EE064E76F}" type="presParOf" srcId="{62B97F5F-FB6B-40A2-A2D2-923B76D248C8}" destId="{68F69451-3EF6-4FD8-9E7E-4DCCE1F0C065}" srcOrd="1" destOrd="0" presId="urn:microsoft.com/office/officeart/2018/2/layout/IconVerticalSolidList"/>
    <dgm:cxn modelId="{F8A57580-9104-49B2-B7F9-A69105311161}" type="presParOf" srcId="{62B97F5F-FB6B-40A2-A2D2-923B76D248C8}" destId="{BD743906-2357-4620-815F-3E1C1E091A5A}" srcOrd="2" destOrd="0" presId="urn:microsoft.com/office/officeart/2018/2/layout/IconVerticalSolidList"/>
    <dgm:cxn modelId="{3161FB06-D1F1-423E-A341-3189532F1506}" type="presParOf" srcId="{62B97F5F-FB6B-40A2-A2D2-923B76D248C8}" destId="{9B58CB1C-47A6-4FFB-BAA5-E359FBD80C0F}" srcOrd="3" destOrd="0" presId="urn:microsoft.com/office/officeart/2018/2/layout/IconVerticalSolidList"/>
    <dgm:cxn modelId="{647B9162-2DA2-41ED-90B6-042F4DECD5EB}" type="presParOf" srcId="{99A77423-7F21-4498-93F1-7EBE438EB741}" destId="{5875899B-1641-47D9-986A-84E703940ED4}" srcOrd="1" destOrd="0" presId="urn:microsoft.com/office/officeart/2018/2/layout/IconVerticalSolidList"/>
    <dgm:cxn modelId="{84DCB31A-C03C-4348-8A79-EF3A1968339E}" type="presParOf" srcId="{99A77423-7F21-4498-93F1-7EBE438EB741}" destId="{57E2EE4D-4217-4B86-AFF6-6A9E9C2B896F}" srcOrd="2" destOrd="0" presId="urn:microsoft.com/office/officeart/2018/2/layout/IconVerticalSolidList"/>
    <dgm:cxn modelId="{7A8E05C4-31C0-4FFF-B7FE-F9D1774846AB}" type="presParOf" srcId="{57E2EE4D-4217-4B86-AFF6-6A9E9C2B896F}" destId="{4E227A8F-9AF2-421B-93AA-03E08A84991B}" srcOrd="0" destOrd="0" presId="urn:microsoft.com/office/officeart/2018/2/layout/IconVerticalSolidList"/>
    <dgm:cxn modelId="{450DA277-1A06-4D8B-9329-F75FA38F0510}" type="presParOf" srcId="{57E2EE4D-4217-4B86-AFF6-6A9E9C2B896F}" destId="{C86F92E6-ACA7-4CA5-8FBE-751B4C16D6D5}" srcOrd="1" destOrd="0" presId="urn:microsoft.com/office/officeart/2018/2/layout/IconVerticalSolidList"/>
    <dgm:cxn modelId="{7840415E-4DD7-48F3-BCDD-481574259F36}" type="presParOf" srcId="{57E2EE4D-4217-4B86-AFF6-6A9E9C2B896F}" destId="{9BC68963-46D0-4742-92DF-571648224A74}" srcOrd="2" destOrd="0" presId="urn:microsoft.com/office/officeart/2018/2/layout/IconVerticalSolidList"/>
    <dgm:cxn modelId="{34D4162B-6116-443A-B105-F811DC361EDA}" type="presParOf" srcId="{57E2EE4D-4217-4B86-AFF6-6A9E9C2B896F}" destId="{52573135-B825-44E5-8F7C-2B65044F1FC7}" srcOrd="3" destOrd="0" presId="urn:microsoft.com/office/officeart/2018/2/layout/IconVerticalSolidList"/>
    <dgm:cxn modelId="{14AE8BB3-BE80-494A-A995-5656EA0E19F6}" type="presParOf" srcId="{99A77423-7F21-4498-93F1-7EBE438EB741}" destId="{4506D0BF-7BE6-4655-A520-D5EF893B150B}" srcOrd="3" destOrd="0" presId="urn:microsoft.com/office/officeart/2018/2/layout/IconVerticalSolidList"/>
    <dgm:cxn modelId="{6A3541BB-C95B-4F48-BDE9-EB888043C1E5}" type="presParOf" srcId="{99A77423-7F21-4498-93F1-7EBE438EB741}" destId="{EB545031-C232-46CC-85C4-3ED34FE0B920}" srcOrd="4" destOrd="0" presId="urn:microsoft.com/office/officeart/2018/2/layout/IconVerticalSolidList"/>
    <dgm:cxn modelId="{E575AFB9-A7C5-452B-8492-4F9C92F338C4}" type="presParOf" srcId="{EB545031-C232-46CC-85C4-3ED34FE0B920}" destId="{C9A4B35C-EC66-4868-9113-EFA33838978D}" srcOrd="0" destOrd="0" presId="urn:microsoft.com/office/officeart/2018/2/layout/IconVerticalSolidList"/>
    <dgm:cxn modelId="{867E7DA1-2DBD-4724-849C-8304569BEE46}" type="presParOf" srcId="{EB545031-C232-46CC-85C4-3ED34FE0B920}" destId="{49F2E617-A740-44A7-BF60-B51BFA565D34}" srcOrd="1" destOrd="0" presId="urn:microsoft.com/office/officeart/2018/2/layout/IconVerticalSolidList"/>
    <dgm:cxn modelId="{D43FC64C-69D2-48FA-B222-BCF4E4DE1DC1}" type="presParOf" srcId="{EB545031-C232-46CC-85C4-3ED34FE0B920}" destId="{7AF91D10-D809-4574-8193-F6A552771D42}" srcOrd="2" destOrd="0" presId="urn:microsoft.com/office/officeart/2018/2/layout/IconVerticalSolidList"/>
    <dgm:cxn modelId="{F886675E-EFD4-4989-9174-281246C98204}" type="presParOf" srcId="{EB545031-C232-46CC-85C4-3ED34FE0B920}" destId="{5AAAD3D1-BAE3-469F-86DA-BF7151ECCA13}" srcOrd="3" destOrd="0" presId="urn:microsoft.com/office/officeart/2018/2/layout/IconVerticalSolidList"/>
    <dgm:cxn modelId="{09978CDB-3FD5-4C09-BDFA-B526C465F73D}" type="presParOf" srcId="{99A77423-7F21-4498-93F1-7EBE438EB741}" destId="{5DCEA8FD-F0AE-472F-8E6E-C20B75320991}" srcOrd="5" destOrd="0" presId="urn:microsoft.com/office/officeart/2018/2/layout/IconVerticalSolidList"/>
    <dgm:cxn modelId="{B3B37534-25E7-430C-B7E5-ED37A1B59166}" type="presParOf" srcId="{99A77423-7F21-4498-93F1-7EBE438EB741}" destId="{E4393E3C-A11B-41AE-961A-6B98F27DA35F}" srcOrd="6" destOrd="0" presId="urn:microsoft.com/office/officeart/2018/2/layout/IconVerticalSolidList"/>
    <dgm:cxn modelId="{692D1884-136C-4EEC-A837-FB5CA88CE266}" type="presParOf" srcId="{E4393E3C-A11B-41AE-961A-6B98F27DA35F}" destId="{68D7A813-1372-4859-BB32-C78D8F188D44}" srcOrd="0" destOrd="0" presId="urn:microsoft.com/office/officeart/2018/2/layout/IconVerticalSolidList"/>
    <dgm:cxn modelId="{E3DA230D-A1EC-4533-9436-B5380C46185E}" type="presParOf" srcId="{E4393E3C-A11B-41AE-961A-6B98F27DA35F}" destId="{B423D6F0-FD5A-406B-A93D-AD3FDEBC9A2C}" srcOrd="1" destOrd="0" presId="urn:microsoft.com/office/officeart/2018/2/layout/IconVerticalSolidList"/>
    <dgm:cxn modelId="{2795D0CB-20C4-4693-ACC9-7EE9E332F7D7}" type="presParOf" srcId="{E4393E3C-A11B-41AE-961A-6B98F27DA35F}" destId="{0439ED00-A68B-4EA0-AC97-EDD2635F0ED6}" srcOrd="2" destOrd="0" presId="urn:microsoft.com/office/officeart/2018/2/layout/IconVerticalSolidList"/>
    <dgm:cxn modelId="{91AE9A9B-601B-43E0-B0A9-C39C2FF40372}" type="presParOf" srcId="{E4393E3C-A11B-41AE-961A-6B98F27DA35F}" destId="{4E4A12AB-6B32-4EE7-9BF1-95FBB0CE965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8F590C-EAF0-4F40-8269-D34DD00132F7}">
      <dsp:nvSpPr>
        <dsp:cNvPr id="0" name=""/>
        <dsp:cNvSpPr/>
      </dsp:nvSpPr>
      <dsp:spPr>
        <a:xfrm>
          <a:off x="712684" y="96969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0B265EF-6AFB-4183-8F86-BC251B062CA1}">
      <dsp:nvSpPr>
        <dsp:cNvPr id="0" name=""/>
        <dsp:cNvSpPr/>
      </dsp:nvSpPr>
      <dsp:spPr>
        <a:xfrm>
          <a:off x="1129497" y="513782"/>
          <a:ext cx="1122187" cy="112218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4BC530-579A-4D4A-9524-7B5178662F1B}">
      <dsp:nvSpPr>
        <dsp:cNvPr id="0" name=""/>
        <dsp:cNvSpPr/>
      </dsp:nvSpPr>
      <dsp:spPr>
        <a:xfrm>
          <a:off x="87465" y="2661970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i-FI" sz="2500" b="0" kern="1200" dirty="0"/>
            <a:t>Jonkun toiselle tekemä sisältö.</a:t>
          </a:r>
          <a:endParaRPr lang="en-US" sz="2500" b="0" kern="1200" dirty="0"/>
        </a:p>
      </dsp:txBody>
      <dsp:txXfrm>
        <a:off x="87465" y="2661970"/>
        <a:ext cx="3206250" cy="720000"/>
      </dsp:txXfrm>
    </dsp:sp>
    <dsp:sp modelId="{B54B0189-C8E2-481E-844C-15693EAE1C2F}">
      <dsp:nvSpPr>
        <dsp:cNvPr id="0" name=""/>
        <dsp:cNvSpPr/>
      </dsp:nvSpPr>
      <dsp:spPr>
        <a:xfrm>
          <a:off x="4480028" y="96969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674E535-6B1D-452F-BF67-40439C9FF92D}">
      <dsp:nvSpPr>
        <dsp:cNvPr id="0" name=""/>
        <dsp:cNvSpPr/>
      </dsp:nvSpPr>
      <dsp:spPr>
        <a:xfrm>
          <a:off x="4896840" y="513782"/>
          <a:ext cx="1122187" cy="112218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7918AF-A9D3-4329-97BF-4A6146ABD9D2}">
      <dsp:nvSpPr>
        <dsp:cNvPr id="0" name=""/>
        <dsp:cNvSpPr/>
      </dsp:nvSpPr>
      <dsp:spPr>
        <a:xfrm>
          <a:off x="3854809" y="2661970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i-FI" sz="2500" b="0" kern="1200" dirty="0"/>
            <a:t>radio, tv, aikakauslehdet, SANOMALEHTI</a:t>
          </a:r>
          <a:endParaRPr lang="en-US" sz="2500" b="0" kern="1200" dirty="0"/>
        </a:p>
      </dsp:txBody>
      <dsp:txXfrm>
        <a:off x="3854809" y="2661970"/>
        <a:ext cx="3206250" cy="720000"/>
      </dsp:txXfrm>
    </dsp:sp>
    <dsp:sp modelId="{26EC897F-551C-4F0B-97ED-01247D5D324B}">
      <dsp:nvSpPr>
        <dsp:cNvPr id="0" name=""/>
        <dsp:cNvSpPr/>
      </dsp:nvSpPr>
      <dsp:spPr>
        <a:xfrm>
          <a:off x="8247372" y="96969"/>
          <a:ext cx="1955812" cy="1955812"/>
        </a:xfrm>
        <a:prstGeom prst="ellipse">
          <a:avLst/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2F08DC9-EF57-4A21-B9C4-79043883C0D6}">
      <dsp:nvSpPr>
        <dsp:cNvPr id="0" name=""/>
        <dsp:cNvSpPr/>
      </dsp:nvSpPr>
      <dsp:spPr>
        <a:xfrm>
          <a:off x="8664184" y="513782"/>
          <a:ext cx="1122187" cy="112218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C297A7C-B5D9-4E69-9C57-76031109C94F}">
      <dsp:nvSpPr>
        <dsp:cNvPr id="0" name=""/>
        <dsp:cNvSpPr/>
      </dsp:nvSpPr>
      <dsp:spPr>
        <a:xfrm>
          <a:off x="7622153" y="2661970"/>
          <a:ext cx="3206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fi-FI" sz="2500" b="0" kern="1200" dirty="0" err="1"/>
            <a:t>Some</a:t>
          </a:r>
          <a:r>
            <a:rPr lang="fi-FI" sz="2500" b="0" kern="1200" dirty="0"/>
            <a:t>, Videot, pelit, kirjat, äänikirjat</a:t>
          </a:r>
          <a:endParaRPr lang="en-US" sz="2500" b="0" kern="1200" dirty="0"/>
        </a:p>
      </dsp:txBody>
      <dsp:txXfrm>
        <a:off x="7622153" y="2661970"/>
        <a:ext cx="3206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C3EEAF-5474-485B-BDF3-065876E82A69}">
      <dsp:nvSpPr>
        <dsp:cNvPr id="0" name=""/>
        <dsp:cNvSpPr/>
      </dsp:nvSpPr>
      <dsp:spPr>
        <a:xfrm>
          <a:off x="0" y="2297"/>
          <a:ext cx="6900512" cy="116453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8F69451-3EF6-4FD8-9E7E-4DCCE1F0C065}">
      <dsp:nvSpPr>
        <dsp:cNvPr id="0" name=""/>
        <dsp:cNvSpPr/>
      </dsp:nvSpPr>
      <dsp:spPr>
        <a:xfrm>
          <a:off x="352272" y="264318"/>
          <a:ext cx="640494" cy="64049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58CB1C-47A6-4FFB-BAA5-E359FBD80C0F}">
      <dsp:nvSpPr>
        <dsp:cNvPr id="0" name=""/>
        <dsp:cNvSpPr/>
      </dsp:nvSpPr>
      <dsp:spPr>
        <a:xfrm>
          <a:off x="1345038" y="2297"/>
          <a:ext cx="5555473" cy="1164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47" tIns="123247" rIns="123247" bIns="12324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/>
            <a:t>Mihin tieto perustuu?</a:t>
          </a:r>
          <a:endParaRPr lang="en-US" sz="2200" kern="1200"/>
        </a:p>
      </dsp:txBody>
      <dsp:txXfrm>
        <a:off x="1345038" y="2297"/>
        <a:ext cx="5555473" cy="1164535"/>
      </dsp:txXfrm>
    </dsp:sp>
    <dsp:sp modelId="{4E227A8F-9AF2-421B-93AA-03E08A84991B}">
      <dsp:nvSpPr>
        <dsp:cNvPr id="0" name=""/>
        <dsp:cNvSpPr/>
      </dsp:nvSpPr>
      <dsp:spPr>
        <a:xfrm>
          <a:off x="0" y="1457967"/>
          <a:ext cx="6900512" cy="116453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86F92E6-ACA7-4CA5-8FBE-751B4C16D6D5}">
      <dsp:nvSpPr>
        <dsp:cNvPr id="0" name=""/>
        <dsp:cNvSpPr/>
      </dsp:nvSpPr>
      <dsp:spPr>
        <a:xfrm>
          <a:off x="352272" y="1719988"/>
          <a:ext cx="640494" cy="64049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2573135-B825-44E5-8F7C-2B65044F1FC7}">
      <dsp:nvSpPr>
        <dsp:cNvPr id="0" name=""/>
        <dsp:cNvSpPr/>
      </dsp:nvSpPr>
      <dsp:spPr>
        <a:xfrm>
          <a:off x="1345038" y="1457967"/>
          <a:ext cx="5555473" cy="1164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47" tIns="123247" rIns="123247" bIns="12324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 dirty="0"/>
            <a:t>Kuka sanoo ja missä sanoo? (tv-uutiset vai kaveri WhatsApp-ryhmässä)</a:t>
          </a:r>
          <a:endParaRPr lang="en-US" sz="2200" kern="1200" dirty="0"/>
        </a:p>
      </dsp:txBody>
      <dsp:txXfrm>
        <a:off x="1345038" y="1457967"/>
        <a:ext cx="5555473" cy="1164535"/>
      </dsp:txXfrm>
    </dsp:sp>
    <dsp:sp modelId="{C9A4B35C-EC66-4868-9113-EFA33838978D}">
      <dsp:nvSpPr>
        <dsp:cNvPr id="0" name=""/>
        <dsp:cNvSpPr/>
      </dsp:nvSpPr>
      <dsp:spPr>
        <a:xfrm>
          <a:off x="0" y="2913637"/>
          <a:ext cx="6900512" cy="116453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F2E617-A740-44A7-BF60-B51BFA565D34}">
      <dsp:nvSpPr>
        <dsp:cNvPr id="0" name=""/>
        <dsp:cNvSpPr/>
      </dsp:nvSpPr>
      <dsp:spPr>
        <a:xfrm>
          <a:off x="352272" y="3175658"/>
          <a:ext cx="640494" cy="640494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AAD3D1-BAE3-469F-86DA-BF7151ECCA13}">
      <dsp:nvSpPr>
        <dsp:cNvPr id="0" name=""/>
        <dsp:cNvSpPr/>
      </dsp:nvSpPr>
      <dsp:spPr>
        <a:xfrm>
          <a:off x="1345038" y="2913637"/>
          <a:ext cx="5555473" cy="1164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47" tIns="123247" rIns="123247" bIns="12324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/>
            <a:t>Voiko se pitää paikkaansa?</a:t>
          </a:r>
          <a:endParaRPr lang="en-US" sz="2200" kern="1200"/>
        </a:p>
      </dsp:txBody>
      <dsp:txXfrm>
        <a:off x="1345038" y="2913637"/>
        <a:ext cx="5555473" cy="1164535"/>
      </dsp:txXfrm>
    </dsp:sp>
    <dsp:sp modelId="{68D7A813-1372-4859-BB32-C78D8F188D44}">
      <dsp:nvSpPr>
        <dsp:cNvPr id="0" name=""/>
        <dsp:cNvSpPr/>
      </dsp:nvSpPr>
      <dsp:spPr>
        <a:xfrm>
          <a:off x="0" y="4369307"/>
          <a:ext cx="6900512" cy="1164535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423D6F0-FD5A-406B-A93D-AD3FDEBC9A2C}">
      <dsp:nvSpPr>
        <dsp:cNvPr id="0" name=""/>
        <dsp:cNvSpPr/>
      </dsp:nvSpPr>
      <dsp:spPr>
        <a:xfrm>
          <a:off x="352272" y="4631327"/>
          <a:ext cx="640494" cy="640494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4A12AB-6B32-4EE7-9BF1-95FBB0CE965F}">
      <dsp:nvSpPr>
        <dsp:cNvPr id="0" name=""/>
        <dsp:cNvSpPr/>
      </dsp:nvSpPr>
      <dsp:spPr>
        <a:xfrm>
          <a:off x="1345038" y="4369307"/>
          <a:ext cx="5555473" cy="11645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247" tIns="123247" rIns="123247" bIns="123247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200" kern="1200"/>
            <a:t>Median lukemiseen tarvitaan hyvää yleistietoa ja lukutaitoa!</a:t>
          </a:r>
          <a:endParaRPr lang="en-US" sz="2200" kern="1200"/>
        </a:p>
      </dsp:txBody>
      <dsp:txXfrm>
        <a:off x="1345038" y="4369307"/>
        <a:ext cx="5555473" cy="116453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5A4BC72-911B-4B6B-943C-1C2DF2F9289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83D444E4-2147-47B2-861B-E35599DC19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EF5F4-0A20-49AC-BCF3-0E41A38F08E4}" type="datetime1">
              <a:rPr lang="fi-FI" smtClean="0"/>
              <a:t>30.1.2024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2F79961B-2099-4E4C-9442-0CA014B3162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B2ADA8B-E5F0-41C5-9034-CD355C15428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F381BB-E035-4339-BEE9-231BA47764B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9850958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 noProof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1474FD-9B32-4349-A939-D9F34AA21EB1}" type="datetime1">
              <a:rPr lang="fi-FI" smtClean="0"/>
              <a:pPr/>
              <a:t>30.1.2024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 noProof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 noProof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FEA81-A6F3-4354-8165-D22FBAD9B612}" type="slidenum">
              <a:rPr lang="fi-FI" noProof="0" smtClean="0"/>
              <a:t>‹#›</a:t>
            </a:fld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355877340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FEA81-A6F3-4354-8165-D22FBAD9B612}" type="slidenum">
              <a:rPr lang="fi-FI" smtClean="0"/>
              <a:t>1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14872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DA381740-063A-41A4-836D-85D14980EEF0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EF9DF8-704A-44AE-8850-307DDACC93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Autofit/>
          </a:bodyPr>
          <a:lstStyle>
            <a:lvl1pPr algn="l">
              <a:defRPr sz="9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CC72E09-06F3-48B9-9B95-DE15EC9801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1CD474-E5E1-4D01-97F6-0C9FC0933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36BBC7-EB9B-4B36-88E9-DBF65D270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8786C7-DD8D-492F-9A9A-A7B3EBE27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5528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07CF8D-FF51-4FD8-B968-A2C850734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61A953-02EA-491B-A215-AF8420D74D3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084D1E-BC98-44E4-8D2C-89CCDC2933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3019EB-9C2B-4833-B72A-1476941597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F6E764-5688-45F5-94ED-A7357D2F5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4224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0E3CB6-3025-40BF-A04B-A7B0CB4C01F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EDD5CB3-8B24-48C7-89D3-8DCAD36A45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0BC931-E2BF-4C1D-91AA-89F82F826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48A135-AEE9-4483-957E-3D143318D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DEFD4-A052-46B3-B2AE-F3091D8A2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512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D02BC-5A24-47F7-A4DF-B93FBC0C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E9219E-EE74-4093-94D6-F663E059C5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A61642-BFBA-48AE-A29C-C2AA7386A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D2029B-6646-4DBF-A302-76A513FC6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6D4DFD-766F-4E45-A00C-2B5E8CE9A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7" descr="Tag=AccentColor&#10;Flavor=Light&#10;Target=FillAndLine">
            <a:extLst>
              <a:ext uri="{FF2B5EF4-FFF2-40B4-BE49-F238E27FC236}">
                <a16:creationId xmlns:a16="http://schemas.microsoft.com/office/drawing/2014/main" id="{EBDD1931-9E86-4402-9A68-33A2D9EFB198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1203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218C0-6540-400C-BB51-353D5FD5CB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448056"/>
            <a:ext cx="10515600" cy="4069080"/>
          </a:xfrm>
        </p:spPr>
        <p:txBody>
          <a:bodyPr anchor="b">
            <a:normAutofit/>
          </a:bodyPr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81CD69-43B3-4FF7-AA41-30C36C957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4983480"/>
            <a:ext cx="10515600" cy="1124712"/>
          </a:xfrm>
        </p:spPr>
        <p:txBody>
          <a:bodyPr>
            <a:normAutofit/>
          </a:bodyPr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F300D-5CBE-47E9-A193-E23C8314D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E7DF3F-C51A-4DB1-9FCE-E3E0D8E925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269CF4-FAAB-44EF-A2A5-8352B4AA3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 descr="Tag=AccentColor&#10;Flavor=Light&#10;Target=FillAndLine">
            <a:extLst>
              <a:ext uri="{FF2B5EF4-FFF2-40B4-BE49-F238E27FC236}">
                <a16:creationId xmlns:a16="http://schemas.microsoft.com/office/drawing/2014/main" id="{417A8947-4521-4FE1-8E44-27363435CE1B}"/>
              </a:ext>
            </a:extLst>
          </p:cNvPr>
          <p:cNvSpPr/>
          <p:nvPr/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687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ADE264-531D-49C1-A8AF-2B4C1D218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B9A1B8-2F1B-46AA-858A-CFFF5AF7CE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929384"/>
            <a:ext cx="5181600" cy="425196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6B9631-18C0-43BD-8AF3-9137D6D4C2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29384"/>
            <a:ext cx="5181600" cy="4251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032FCA-14C6-4497-9C27-3F5806244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61E5057-693B-4E10-958E-0ABE79FEC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CECB1-0A35-4C10-9D3D-FE44042830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 descr="Tag=AccentColor&#10;Flavor=Light&#10;Target=FillAndLine">
            <a:extLst>
              <a:ext uri="{FF2B5EF4-FFF2-40B4-BE49-F238E27FC236}">
                <a16:creationId xmlns:a16="http://schemas.microsoft.com/office/drawing/2014/main" id="{2FAAC677-2D37-4F63-9C4B-711A2988EE0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646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AE282-8875-4F49-AB21-E1C2BCAE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712EA2-EF8C-4F18-BECF-AD121F7281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938528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7B59D4-E93F-40C1-A1A2-F1867830C6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926080"/>
            <a:ext cx="5157787" cy="326440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E810616-1C77-42AE-8449-D0B64E2B847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938528"/>
            <a:ext cx="5183188" cy="823912"/>
          </a:xfrm>
        </p:spPr>
        <p:txBody>
          <a:bodyPr anchor="b">
            <a:normAutofit/>
          </a:bodyPr>
          <a:lstStyle>
            <a:lvl1pPr marL="0" indent="0">
              <a:buNone/>
              <a:defRPr sz="36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74E172-AFE8-48E4-BBB0-CA6D4EC112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926080"/>
            <a:ext cx="5183188" cy="326440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C9407CC-270D-4C98-B95C-7AE67D2E1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54070D5-9B7B-47FC-9F75-F6AD9607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8EAC17-33BE-4265-8C06-644C2D34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 descr="Tag=AccentColor&#10;Flavor=Light&#10;Target=FillAndLine">
            <a:extLst>
              <a:ext uri="{FF2B5EF4-FFF2-40B4-BE49-F238E27FC236}">
                <a16:creationId xmlns:a16="http://schemas.microsoft.com/office/drawing/2014/main" id="{F634C457-AEBF-47D7-9200-BAD05D138B12}"/>
              </a:ext>
            </a:extLst>
          </p:cNvPr>
          <p:cNvSpPr/>
          <p:nvPr/>
        </p:nvSpPr>
        <p:spPr>
          <a:xfrm>
            <a:off x="838199" y="1709928"/>
            <a:ext cx="10515600" cy="27432"/>
          </a:xfrm>
          <a:custGeom>
            <a:avLst/>
            <a:gdLst>
              <a:gd name="connsiteX0" fmla="*/ 0 w 10515600"/>
              <a:gd name="connsiteY0" fmla="*/ 0 h 27432"/>
              <a:gd name="connsiteX1" fmla="*/ 446913 w 10515600"/>
              <a:gd name="connsiteY1" fmla="*/ 0 h 27432"/>
              <a:gd name="connsiteX2" fmla="*/ 1104138 w 10515600"/>
              <a:gd name="connsiteY2" fmla="*/ 0 h 27432"/>
              <a:gd name="connsiteX3" fmla="*/ 1866519 w 10515600"/>
              <a:gd name="connsiteY3" fmla="*/ 0 h 27432"/>
              <a:gd name="connsiteX4" fmla="*/ 2208276 w 10515600"/>
              <a:gd name="connsiteY4" fmla="*/ 0 h 27432"/>
              <a:gd name="connsiteX5" fmla="*/ 2550033 w 10515600"/>
              <a:gd name="connsiteY5" fmla="*/ 0 h 27432"/>
              <a:gd name="connsiteX6" fmla="*/ 3417570 w 10515600"/>
              <a:gd name="connsiteY6" fmla="*/ 0 h 27432"/>
              <a:gd name="connsiteX7" fmla="*/ 4074795 w 10515600"/>
              <a:gd name="connsiteY7" fmla="*/ 0 h 27432"/>
              <a:gd name="connsiteX8" fmla="*/ 4416552 w 10515600"/>
              <a:gd name="connsiteY8" fmla="*/ 0 h 27432"/>
              <a:gd name="connsiteX9" fmla="*/ 5073777 w 10515600"/>
              <a:gd name="connsiteY9" fmla="*/ 0 h 27432"/>
              <a:gd name="connsiteX10" fmla="*/ 5941314 w 10515600"/>
              <a:gd name="connsiteY10" fmla="*/ 0 h 27432"/>
              <a:gd name="connsiteX11" fmla="*/ 6493383 w 10515600"/>
              <a:gd name="connsiteY11" fmla="*/ 0 h 27432"/>
              <a:gd name="connsiteX12" fmla="*/ 7045452 w 10515600"/>
              <a:gd name="connsiteY12" fmla="*/ 0 h 27432"/>
              <a:gd name="connsiteX13" fmla="*/ 7702677 w 10515600"/>
              <a:gd name="connsiteY13" fmla="*/ 0 h 27432"/>
              <a:gd name="connsiteX14" fmla="*/ 8465058 w 10515600"/>
              <a:gd name="connsiteY14" fmla="*/ 0 h 27432"/>
              <a:gd name="connsiteX15" fmla="*/ 9227439 w 10515600"/>
              <a:gd name="connsiteY15" fmla="*/ 0 h 27432"/>
              <a:gd name="connsiteX16" fmla="*/ 10515600 w 10515600"/>
              <a:gd name="connsiteY16" fmla="*/ 0 h 27432"/>
              <a:gd name="connsiteX17" fmla="*/ 10515600 w 10515600"/>
              <a:gd name="connsiteY17" fmla="*/ 27432 h 27432"/>
              <a:gd name="connsiteX18" fmla="*/ 10068687 w 10515600"/>
              <a:gd name="connsiteY18" fmla="*/ 27432 h 27432"/>
              <a:gd name="connsiteX19" fmla="*/ 9201150 w 10515600"/>
              <a:gd name="connsiteY19" fmla="*/ 27432 h 27432"/>
              <a:gd name="connsiteX20" fmla="*/ 8543925 w 10515600"/>
              <a:gd name="connsiteY20" fmla="*/ 27432 h 27432"/>
              <a:gd name="connsiteX21" fmla="*/ 8202168 w 10515600"/>
              <a:gd name="connsiteY21" fmla="*/ 27432 h 27432"/>
              <a:gd name="connsiteX22" fmla="*/ 7544943 w 10515600"/>
              <a:gd name="connsiteY22" fmla="*/ 27432 h 27432"/>
              <a:gd name="connsiteX23" fmla="*/ 6992874 w 10515600"/>
              <a:gd name="connsiteY23" fmla="*/ 27432 h 27432"/>
              <a:gd name="connsiteX24" fmla="*/ 6440805 w 10515600"/>
              <a:gd name="connsiteY24" fmla="*/ 27432 h 27432"/>
              <a:gd name="connsiteX25" fmla="*/ 5888736 w 10515600"/>
              <a:gd name="connsiteY25" fmla="*/ 27432 h 27432"/>
              <a:gd name="connsiteX26" fmla="*/ 5336667 w 10515600"/>
              <a:gd name="connsiteY26" fmla="*/ 27432 h 27432"/>
              <a:gd name="connsiteX27" fmla="*/ 4574286 w 10515600"/>
              <a:gd name="connsiteY27" fmla="*/ 27432 h 27432"/>
              <a:gd name="connsiteX28" fmla="*/ 3917061 w 10515600"/>
              <a:gd name="connsiteY28" fmla="*/ 27432 h 27432"/>
              <a:gd name="connsiteX29" fmla="*/ 3575304 w 10515600"/>
              <a:gd name="connsiteY29" fmla="*/ 27432 h 27432"/>
              <a:gd name="connsiteX30" fmla="*/ 3023235 w 10515600"/>
              <a:gd name="connsiteY30" fmla="*/ 27432 h 27432"/>
              <a:gd name="connsiteX31" fmla="*/ 2260854 w 10515600"/>
              <a:gd name="connsiteY31" fmla="*/ 27432 h 27432"/>
              <a:gd name="connsiteX32" fmla="*/ 1813941 w 10515600"/>
              <a:gd name="connsiteY32" fmla="*/ 27432 h 27432"/>
              <a:gd name="connsiteX33" fmla="*/ 946404 w 10515600"/>
              <a:gd name="connsiteY33" fmla="*/ 27432 h 27432"/>
              <a:gd name="connsiteX34" fmla="*/ 0 w 10515600"/>
              <a:gd name="connsiteY34" fmla="*/ 27432 h 27432"/>
              <a:gd name="connsiteX35" fmla="*/ 0 w 10515600"/>
              <a:gd name="connsiteY35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515600" h="27432" fill="none" extrusionOk="0">
                <a:moveTo>
                  <a:pt x="0" y="0"/>
                </a:moveTo>
                <a:cubicBezTo>
                  <a:pt x="119693" y="-14343"/>
                  <a:pt x="253007" y="-7583"/>
                  <a:pt x="446913" y="0"/>
                </a:cubicBezTo>
                <a:cubicBezTo>
                  <a:pt x="640819" y="7583"/>
                  <a:pt x="841419" y="-7067"/>
                  <a:pt x="1104138" y="0"/>
                </a:cubicBezTo>
                <a:cubicBezTo>
                  <a:pt x="1366858" y="7067"/>
                  <a:pt x="1495525" y="1255"/>
                  <a:pt x="1866519" y="0"/>
                </a:cubicBezTo>
                <a:cubicBezTo>
                  <a:pt x="2237513" y="-1255"/>
                  <a:pt x="2043820" y="12003"/>
                  <a:pt x="2208276" y="0"/>
                </a:cubicBezTo>
                <a:cubicBezTo>
                  <a:pt x="2372732" y="-12003"/>
                  <a:pt x="2419452" y="9887"/>
                  <a:pt x="2550033" y="0"/>
                </a:cubicBezTo>
                <a:cubicBezTo>
                  <a:pt x="2680614" y="-9887"/>
                  <a:pt x="3098156" y="3827"/>
                  <a:pt x="3417570" y="0"/>
                </a:cubicBezTo>
                <a:cubicBezTo>
                  <a:pt x="3736984" y="-3827"/>
                  <a:pt x="3916040" y="-6233"/>
                  <a:pt x="4074795" y="0"/>
                </a:cubicBezTo>
                <a:cubicBezTo>
                  <a:pt x="4233551" y="6233"/>
                  <a:pt x="4279253" y="5661"/>
                  <a:pt x="4416552" y="0"/>
                </a:cubicBezTo>
                <a:cubicBezTo>
                  <a:pt x="4553851" y="-5661"/>
                  <a:pt x="4915758" y="26022"/>
                  <a:pt x="5073777" y="0"/>
                </a:cubicBezTo>
                <a:cubicBezTo>
                  <a:pt x="5231797" y="-26022"/>
                  <a:pt x="5612089" y="32230"/>
                  <a:pt x="5941314" y="0"/>
                </a:cubicBezTo>
                <a:cubicBezTo>
                  <a:pt x="6270539" y="-32230"/>
                  <a:pt x="6313600" y="3064"/>
                  <a:pt x="6493383" y="0"/>
                </a:cubicBezTo>
                <a:cubicBezTo>
                  <a:pt x="6673166" y="-3064"/>
                  <a:pt x="6902474" y="-21096"/>
                  <a:pt x="7045452" y="0"/>
                </a:cubicBezTo>
                <a:cubicBezTo>
                  <a:pt x="7188430" y="21096"/>
                  <a:pt x="7478162" y="17386"/>
                  <a:pt x="7702677" y="0"/>
                </a:cubicBezTo>
                <a:cubicBezTo>
                  <a:pt x="7927192" y="-17386"/>
                  <a:pt x="8295683" y="-35143"/>
                  <a:pt x="8465058" y="0"/>
                </a:cubicBezTo>
                <a:cubicBezTo>
                  <a:pt x="8634433" y="35143"/>
                  <a:pt x="8927835" y="4103"/>
                  <a:pt x="9227439" y="0"/>
                </a:cubicBezTo>
                <a:cubicBezTo>
                  <a:pt x="9527043" y="-4103"/>
                  <a:pt x="10105355" y="-17535"/>
                  <a:pt x="10515600" y="0"/>
                </a:cubicBezTo>
                <a:cubicBezTo>
                  <a:pt x="10515789" y="12323"/>
                  <a:pt x="10515633" y="14639"/>
                  <a:pt x="10515600" y="27432"/>
                </a:cubicBezTo>
                <a:cubicBezTo>
                  <a:pt x="10343646" y="15282"/>
                  <a:pt x="10223667" y="31057"/>
                  <a:pt x="10068687" y="27432"/>
                </a:cubicBezTo>
                <a:cubicBezTo>
                  <a:pt x="9913707" y="23807"/>
                  <a:pt x="9512455" y="4101"/>
                  <a:pt x="9201150" y="27432"/>
                </a:cubicBezTo>
                <a:cubicBezTo>
                  <a:pt x="8889845" y="50763"/>
                  <a:pt x="8866277" y="3158"/>
                  <a:pt x="8543925" y="27432"/>
                </a:cubicBezTo>
                <a:cubicBezTo>
                  <a:pt x="8221573" y="51706"/>
                  <a:pt x="8288348" y="37286"/>
                  <a:pt x="8202168" y="27432"/>
                </a:cubicBezTo>
                <a:cubicBezTo>
                  <a:pt x="8115988" y="17578"/>
                  <a:pt x="7797033" y="6631"/>
                  <a:pt x="7544943" y="27432"/>
                </a:cubicBezTo>
                <a:cubicBezTo>
                  <a:pt x="7292854" y="48233"/>
                  <a:pt x="7108060" y="41767"/>
                  <a:pt x="6992874" y="27432"/>
                </a:cubicBezTo>
                <a:cubicBezTo>
                  <a:pt x="6877688" y="13097"/>
                  <a:pt x="6668930" y="7947"/>
                  <a:pt x="6440805" y="27432"/>
                </a:cubicBezTo>
                <a:cubicBezTo>
                  <a:pt x="6212680" y="46917"/>
                  <a:pt x="6027476" y="35225"/>
                  <a:pt x="5888736" y="27432"/>
                </a:cubicBezTo>
                <a:cubicBezTo>
                  <a:pt x="5749996" y="19639"/>
                  <a:pt x="5574559" y="43627"/>
                  <a:pt x="5336667" y="27432"/>
                </a:cubicBezTo>
                <a:cubicBezTo>
                  <a:pt x="5098775" y="11237"/>
                  <a:pt x="4837534" y="41882"/>
                  <a:pt x="4574286" y="27432"/>
                </a:cubicBezTo>
                <a:cubicBezTo>
                  <a:pt x="4311038" y="12982"/>
                  <a:pt x="4126419" y="26678"/>
                  <a:pt x="3917061" y="27432"/>
                </a:cubicBezTo>
                <a:cubicBezTo>
                  <a:pt x="3707704" y="28186"/>
                  <a:pt x="3657291" y="40087"/>
                  <a:pt x="3575304" y="27432"/>
                </a:cubicBezTo>
                <a:cubicBezTo>
                  <a:pt x="3493317" y="14777"/>
                  <a:pt x="3185226" y="45867"/>
                  <a:pt x="3023235" y="27432"/>
                </a:cubicBezTo>
                <a:cubicBezTo>
                  <a:pt x="2861244" y="8997"/>
                  <a:pt x="2597085" y="35801"/>
                  <a:pt x="2260854" y="27432"/>
                </a:cubicBezTo>
                <a:cubicBezTo>
                  <a:pt x="1924623" y="19063"/>
                  <a:pt x="1996678" y="15705"/>
                  <a:pt x="1813941" y="27432"/>
                </a:cubicBezTo>
                <a:cubicBezTo>
                  <a:pt x="1631204" y="39159"/>
                  <a:pt x="1187542" y="49167"/>
                  <a:pt x="946404" y="27432"/>
                </a:cubicBezTo>
                <a:cubicBezTo>
                  <a:pt x="705266" y="5697"/>
                  <a:pt x="404743" y="28229"/>
                  <a:pt x="0" y="27432"/>
                </a:cubicBezTo>
                <a:cubicBezTo>
                  <a:pt x="244" y="15297"/>
                  <a:pt x="645" y="7129"/>
                  <a:pt x="0" y="0"/>
                </a:cubicBezTo>
                <a:close/>
              </a:path>
              <a:path w="10515600" h="27432" stroke="0" extrusionOk="0">
                <a:moveTo>
                  <a:pt x="0" y="0"/>
                </a:moveTo>
                <a:cubicBezTo>
                  <a:pt x="230793" y="14353"/>
                  <a:pt x="332416" y="21392"/>
                  <a:pt x="552069" y="0"/>
                </a:cubicBezTo>
                <a:cubicBezTo>
                  <a:pt x="771722" y="-21392"/>
                  <a:pt x="761737" y="-14337"/>
                  <a:pt x="893826" y="0"/>
                </a:cubicBezTo>
                <a:cubicBezTo>
                  <a:pt x="1025915" y="14337"/>
                  <a:pt x="1441584" y="-15498"/>
                  <a:pt x="1761363" y="0"/>
                </a:cubicBezTo>
                <a:cubicBezTo>
                  <a:pt x="2081142" y="15498"/>
                  <a:pt x="2111503" y="7278"/>
                  <a:pt x="2313432" y="0"/>
                </a:cubicBezTo>
                <a:cubicBezTo>
                  <a:pt x="2515361" y="-7278"/>
                  <a:pt x="2743584" y="-17845"/>
                  <a:pt x="2865501" y="0"/>
                </a:cubicBezTo>
                <a:cubicBezTo>
                  <a:pt x="2987418" y="17845"/>
                  <a:pt x="3345183" y="8208"/>
                  <a:pt x="3733038" y="0"/>
                </a:cubicBezTo>
                <a:cubicBezTo>
                  <a:pt x="4120893" y="-8208"/>
                  <a:pt x="4009066" y="-3159"/>
                  <a:pt x="4179951" y="0"/>
                </a:cubicBezTo>
                <a:cubicBezTo>
                  <a:pt x="4350836" y="3159"/>
                  <a:pt x="4735020" y="17517"/>
                  <a:pt x="5047488" y="0"/>
                </a:cubicBezTo>
                <a:cubicBezTo>
                  <a:pt x="5359956" y="-17517"/>
                  <a:pt x="5662148" y="-17777"/>
                  <a:pt x="5915025" y="0"/>
                </a:cubicBezTo>
                <a:cubicBezTo>
                  <a:pt x="6167902" y="17777"/>
                  <a:pt x="6308797" y="30350"/>
                  <a:pt x="6572250" y="0"/>
                </a:cubicBezTo>
                <a:cubicBezTo>
                  <a:pt x="6835703" y="-30350"/>
                  <a:pt x="7107419" y="-9627"/>
                  <a:pt x="7439787" y="0"/>
                </a:cubicBezTo>
                <a:cubicBezTo>
                  <a:pt x="7772155" y="9627"/>
                  <a:pt x="7844034" y="-9098"/>
                  <a:pt x="7991856" y="0"/>
                </a:cubicBezTo>
                <a:cubicBezTo>
                  <a:pt x="8139678" y="9098"/>
                  <a:pt x="8289889" y="-20239"/>
                  <a:pt x="8543925" y="0"/>
                </a:cubicBezTo>
                <a:cubicBezTo>
                  <a:pt x="8797961" y="20239"/>
                  <a:pt x="8994198" y="29575"/>
                  <a:pt x="9306306" y="0"/>
                </a:cubicBezTo>
                <a:cubicBezTo>
                  <a:pt x="9618414" y="-29575"/>
                  <a:pt x="9739118" y="-23835"/>
                  <a:pt x="9858375" y="0"/>
                </a:cubicBezTo>
                <a:cubicBezTo>
                  <a:pt x="9977632" y="23835"/>
                  <a:pt x="10370488" y="-4069"/>
                  <a:pt x="10515600" y="0"/>
                </a:cubicBezTo>
                <a:cubicBezTo>
                  <a:pt x="10515650" y="5798"/>
                  <a:pt x="10515903" y="19375"/>
                  <a:pt x="10515600" y="27432"/>
                </a:cubicBezTo>
                <a:cubicBezTo>
                  <a:pt x="10304538" y="42307"/>
                  <a:pt x="10069280" y="3335"/>
                  <a:pt x="9753219" y="27432"/>
                </a:cubicBezTo>
                <a:cubicBezTo>
                  <a:pt x="9437158" y="51529"/>
                  <a:pt x="9488415" y="23852"/>
                  <a:pt x="9411462" y="27432"/>
                </a:cubicBezTo>
                <a:cubicBezTo>
                  <a:pt x="9334509" y="31012"/>
                  <a:pt x="9183755" y="44107"/>
                  <a:pt x="8964549" y="27432"/>
                </a:cubicBezTo>
                <a:cubicBezTo>
                  <a:pt x="8745343" y="10757"/>
                  <a:pt x="8279150" y="61693"/>
                  <a:pt x="8097012" y="27432"/>
                </a:cubicBezTo>
                <a:cubicBezTo>
                  <a:pt x="7914874" y="-6829"/>
                  <a:pt x="7608717" y="59556"/>
                  <a:pt x="7439787" y="27432"/>
                </a:cubicBezTo>
                <a:cubicBezTo>
                  <a:pt x="7270858" y="-4692"/>
                  <a:pt x="7154492" y="27026"/>
                  <a:pt x="6992874" y="27432"/>
                </a:cubicBezTo>
                <a:cubicBezTo>
                  <a:pt x="6831256" y="27838"/>
                  <a:pt x="6536817" y="51174"/>
                  <a:pt x="6335649" y="27432"/>
                </a:cubicBezTo>
                <a:cubicBezTo>
                  <a:pt x="6134481" y="3690"/>
                  <a:pt x="6097824" y="11070"/>
                  <a:pt x="5993892" y="27432"/>
                </a:cubicBezTo>
                <a:cubicBezTo>
                  <a:pt x="5889960" y="43794"/>
                  <a:pt x="5793821" y="34098"/>
                  <a:pt x="5652135" y="27432"/>
                </a:cubicBezTo>
                <a:cubicBezTo>
                  <a:pt x="5510449" y="20766"/>
                  <a:pt x="5168382" y="-3650"/>
                  <a:pt x="4994910" y="27432"/>
                </a:cubicBezTo>
                <a:cubicBezTo>
                  <a:pt x="4821439" y="58514"/>
                  <a:pt x="4653937" y="21362"/>
                  <a:pt x="4547997" y="27432"/>
                </a:cubicBezTo>
                <a:cubicBezTo>
                  <a:pt x="4442057" y="33502"/>
                  <a:pt x="4153363" y="33024"/>
                  <a:pt x="3785616" y="27432"/>
                </a:cubicBezTo>
                <a:cubicBezTo>
                  <a:pt x="3417869" y="21840"/>
                  <a:pt x="3544908" y="29840"/>
                  <a:pt x="3338703" y="27432"/>
                </a:cubicBezTo>
                <a:cubicBezTo>
                  <a:pt x="3132498" y="25024"/>
                  <a:pt x="2782152" y="45947"/>
                  <a:pt x="2576322" y="27432"/>
                </a:cubicBezTo>
                <a:cubicBezTo>
                  <a:pt x="2370492" y="8917"/>
                  <a:pt x="2347214" y="14129"/>
                  <a:pt x="2234565" y="27432"/>
                </a:cubicBezTo>
                <a:cubicBezTo>
                  <a:pt x="2121916" y="40735"/>
                  <a:pt x="1785921" y="49081"/>
                  <a:pt x="1472184" y="27432"/>
                </a:cubicBezTo>
                <a:cubicBezTo>
                  <a:pt x="1158447" y="5783"/>
                  <a:pt x="1203910" y="37937"/>
                  <a:pt x="1025271" y="27432"/>
                </a:cubicBezTo>
                <a:cubicBezTo>
                  <a:pt x="846632" y="16927"/>
                  <a:pt x="846577" y="17996"/>
                  <a:pt x="683514" y="27432"/>
                </a:cubicBezTo>
                <a:cubicBezTo>
                  <a:pt x="520451" y="36868"/>
                  <a:pt x="320799" y="46677"/>
                  <a:pt x="0" y="27432"/>
                </a:cubicBezTo>
                <a:cubicBezTo>
                  <a:pt x="-510" y="19859"/>
                  <a:pt x="-1106" y="11474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06840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EE9AC0-40CD-4451-BF00-5E2FC7B74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3704" y="1728216"/>
            <a:ext cx="7781544" cy="3392424"/>
          </a:xfrm>
        </p:spPr>
        <p:txBody>
          <a:bodyPr>
            <a:normAutofit/>
          </a:bodyPr>
          <a:lstStyle>
            <a:lvl1pPr algn="ctr">
              <a:defRPr sz="7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FD9A32-9C83-452B-BC69-CC6E95D3C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87B83E-E23E-42DE-876D-F55908A97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C03A8-D428-4010-B413-13B1E9922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Rectangle 6" descr="Tag=AccentColor&#10;Flavor=Light&#10;Target=FillAndLine">
            <a:extLst>
              <a:ext uri="{FF2B5EF4-FFF2-40B4-BE49-F238E27FC236}">
                <a16:creationId xmlns:a16="http://schemas.microsoft.com/office/drawing/2014/main" id="{17F03060-85EC-4182-8C18-C6EE0D373E4B}"/>
              </a:ext>
            </a:extLst>
          </p:cNvPr>
          <p:cNvSpPr/>
          <p:nvPr/>
        </p:nvSpPr>
        <p:spPr>
          <a:xfrm>
            <a:off x="3974206" y="5126892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4482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72816A0-77C4-4A3F-87BD-A7321E3C8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FC3464-F026-4C77-9441-55ECA5054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7D9257-BADE-4D0B-AF0B-D09FE95FA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7381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A1C48E-F751-45A2-9010-208B81EDBE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D501F6-8430-4758-8636-74D68E990E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3520" y="548640"/>
            <a:ext cx="6053328" cy="5431536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79DC39-A29C-494C-98B6-999746C5F3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2237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84C988-A6DB-469A-B8AA-31866F36E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BC39C3-81EB-4828-9AD3-2F1FAC521E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059376C-9810-49A5-BC9A-4E6A02175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B9F96F3A-E64D-4401-B02C-BCD5CAA97CFF}"/>
              </a:ext>
            </a:extLst>
          </p:cNvPr>
          <p:cNvSpPr/>
          <p:nvPr/>
        </p:nvSpPr>
        <p:spPr>
          <a:xfrm rot="5400000">
            <a:off x="2797492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927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37704-80BD-41B0-8395-41618EC3A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1920" cy="3429000"/>
          </a:xfrm>
        </p:spPr>
        <p:txBody>
          <a:bodyPr anchor="b">
            <a:normAutofit/>
          </a:bodyPr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4DA4032-EC66-4974-BD30-898B60E4B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03520" y="548640"/>
            <a:ext cx="6053328" cy="543153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1802D0-5574-4631-BA49-92362F8E4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977640"/>
            <a:ext cx="3931920" cy="2002536"/>
          </a:xfrm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C2F5B-DDDD-4E64-94A9-99E46F4B06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345051-2045-45DA-935E-2E3CA1A69ADC}" type="datetimeFigureOut">
              <a:rPr lang="en-US" smtClean="0"/>
              <a:t>1/30/2024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FA8D36-8865-48E7-8249-ED729A5F70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0F98C3-0B62-4361-8408-A01F70807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D31F4-64FA-4BA0-9498-67783267A8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Rectangle 6" descr="Tag=AccentColor&#10;Flavor=Light&#10;Target=FillAndLine">
            <a:extLst>
              <a:ext uri="{FF2B5EF4-FFF2-40B4-BE49-F238E27FC236}">
                <a16:creationId xmlns:a16="http://schemas.microsoft.com/office/drawing/2014/main" id="{FE511AB6-FEAF-4549-BA88-0764BD10B63D}"/>
              </a:ext>
            </a:extLst>
          </p:cNvPr>
          <p:cNvSpPr/>
          <p:nvPr/>
        </p:nvSpPr>
        <p:spPr>
          <a:xfrm rot="5400000">
            <a:off x="2798064" y="3254143"/>
            <a:ext cx="4480560" cy="27432"/>
          </a:xfrm>
          <a:custGeom>
            <a:avLst/>
            <a:gdLst>
              <a:gd name="connsiteX0" fmla="*/ 0 w 4480560"/>
              <a:gd name="connsiteY0" fmla="*/ 0 h 27432"/>
              <a:gd name="connsiteX1" fmla="*/ 595274 w 4480560"/>
              <a:gd name="connsiteY1" fmla="*/ 0 h 27432"/>
              <a:gd name="connsiteX2" fmla="*/ 1100938 w 4480560"/>
              <a:gd name="connsiteY2" fmla="*/ 0 h 27432"/>
              <a:gd name="connsiteX3" fmla="*/ 1651406 w 4480560"/>
              <a:gd name="connsiteY3" fmla="*/ 0 h 27432"/>
              <a:gd name="connsiteX4" fmla="*/ 2336292 w 4480560"/>
              <a:gd name="connsiteY4" fmla="*/ 0 h 27432"/>
              <a:gd name="connsiteX5" fmla="*/ 2931566 w 4480560"/>
              <a:gd name="connsiteY5" fmla="*/ 0 h 27432"/>
              <a:gd name="connsiteX6" fmla="*/ 3482035 w 4480560"/>
              <a:gd name="connsiteY6" fmla="*/ 0 h 27432"/>
              <a:gd name="connsiteX7" fmla="*/ 4480560 w 4480560"/>
              <a:gd name="connsiteY7" fmla="*/ 0 h 27432"/>
              <a:gd name="connsiteX8" fmla="*/ 4480560 w 4480560"/>
              <a:gd name="connsiteY8" fmla="*/ 27432 h 27432"/>
              <a:gd name="connsiteX9" fmla="*/ 3840480 w 4480560"/>
              <a:gd name="connsiteY9" fmla="*/ 27432 h 27432"/>
              <a:gd name="connsiteX10" fmla="*/ 3290011 w 4480560"/>
              <a:gd name="connsiteY10" fmla="*/ 27432 h 27432"/>
              <a:gd name="connsiteX11" fmla="*/ 2560320 w 4480560"/>
              <a:gd name="connsiteY11" fmla="*/ 27432 h 27432"/>
              <a:gd name="connsiteX12" fmla="*/ 1965046 w 4480560"/>
              <a:gd name="connsiteY12" fmla="*/ 27432 h 27432"/>
              <a:gd name="connsiteX13" fmla="*/ 1459382 w 4480560"/>
              <a:gd name="connsiteY13" fmla="*/ 27432 h 27432"/>
              <a:gd name="connsiteX14" fmla="*/ 774497 w 4480560"/>
              <a:gd name="connsiteY14" fmla="*/ 27432 h 27432"/>
              <a:gd name="connsiteX15" fmla="*/ 0 w 4480560"/>
              <a:gd name="connsiteY15" fmla="*/ 27432 h 27432"/>
              <a:gd name="connsiteX16" fmla="*/ 0 w 4480560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27432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79587" y="8304"/>
                  <a:pt x="4480082" y="21512"/>
                  <a:pt x="4480560" y="27432"/>
                </a:cubicBezTo>
                <a:cubicBezTo>
                  <a:pt x="4314132" y="24068"/>
                  <a:pt x="4028383" y="45776"/>
                  <a:pt x="3840480" y="27432"/>
                </a:cubicBezTo>
                <a:cubicBezTo>
                  <a:pt x="3652577" y="9088"/>
                  <a:pt x="3547615" y="11992"/>
                  <a:pt x="3290011" y="27432"/>
                </a:cubicBezTo>
                <a:cubicBezTo>
                  <a:pt x="3032407" y="42872"/>
                  <a:pt x="2830268" y="17863"/>
                  <a:pt x="2560320" y="27432"/>
                </a:cubicBezTo>
                <a:cubicBezTo>
                  <a:pt x="2290372" y="37001"/>
                  <a:pt x="2147422" y="15872"/>
                  <a:pt x="1965046" y="27432"/>
                </a:cubicBezTo>
                <a:cubicBezTo>
                  <a:pt x="1782670" y="38992"/>
                  <a:pt x="1689791" y="49824"/>
                  <a:pt x="1459382" y="27432"/>
                </a:cubicBezTo>
                <a:cubicBezTo>
                  <a:pt x="1228973" y="5040"/>
                  <a:pt x="915486" y="45645"/>
                  <a:pt x="774497" y="27432"/>
                </a:cubicBezTo>
                <a:cubicBezTo>
                  <a:pt x="633508" y="9219"/>
                  <a:pt x="361442" y="-1963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480560" h="27432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81045" y="9333"/>
                  <a:pt x="4481838" y="19699"/>
                  <a:pt x="4480560" y="27432"/>
                </a:cubicBezTo>
                <a:cubicBezTo>
                  <a:pt x="4279652" y="2294"/>
                  <a:pt x="4200762" y="50710"/>
                  <a:pt x="3930091" y="27432"/>
                </a:cubicBezTo>
                <a:cubicBezTo>
                  <a:pt x="3659420" y="4154"/>
                  <a:pt x="3456052" y="31438"/>
                  <a:pt x="3290011" y="27432"/>
                </a:cubicBezTo>
                <a:cubicBezTo>
                  <a:pt x="3123970" y="23426"/>
                  <a:pt x="2882392" y="41962"/>
                  <a:pt x="2649931" y="27432"/>
                </a:cubicBezTo>
                <a:cubicBezTo>
                  <a:pt x="2417470" y="12902"/>
                  <a:pt x="2238426" y="16481"/>
                  <a:pt x="2054657" y="27432"/>
                </a:cubicBezTo>
                <a:cubicBezTo>
                  <a:pt x="1870888" y="38383"/>
                  <a:pt x="1566368" y="54184"/>
                  <a:pt x="1324966" y="27432"/>
                </a:cubicBezTo>
                <a:cubicBezTo>
                  <a:pt x="1083564" y="680"/>
                  <a:pt x="787410" y="20090"/>
                  <a:pt x="595274" y="27432"/>
                </a:cubicBezTo>
                <a:cubicBezTo>
                  <a:pt x="403138" y="34774"/>
                  <a:pt x="169622" y="19643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4445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10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72D13B-FFCB-4650-AD3C-CB50373525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0CA9470-DF15-46A1-BF0E-8A5367A4B0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3047CB-E94D-482F-BACA-681E96C0EC2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345051-2045-45DA-935E-2E3CA1A69ADC}" type="datetimeFigureOut">
              <a:rPr lang="en-US" smtClean="0"/>
              <a:t>1/30/2024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DA4B5-E797-42FC-8B7A-2294DF24A3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8ED201-6D0E-422C-B4EC-566A3DC29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D31F4-64FA-4BA0-9498-67783267A8C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281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0" r:id="rId6"/>
    <p:sldLayoutId id="2147483686" r:id="rId7"/>
    <p:sldLayoutId id="2147483687" r:id="rId8"/>
    <p:sldLayoutId id="2147483688" r:id="rId9"/>
    <p:sldLayoutId id="2147483689" r:id="rId10"/>
    <p:sldLayoutId id="214748369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5.xm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EX_9wA57XTE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2.xml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4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amera lens">
            <a:extLst>
              <a:ext uri="{FF2B5EF4-FFF2-40B4-BE49-F238E27FC236}">
                <a16:creationId xmlns:a16="http://schemas.microsoft.com/office/drawing/2014/main" id="{B43DF3F0-21A8-423D-ADE3-E1D121FF6D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</a:blip>
          <a:srcRect t="5447" r="-1" b="10262"/>
          <a:stretch/>
        </p:blipFill>
        <p:spPr>
          <a:xfrm>
            <a:off x="-68806" y="10"/>
            <a:ext cx="12188930" cy="6857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8F51725E-A483-43B2-A6F2-C44F502FE0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937549"/>
            <a:ext cx="12191999" cy="5058137"/>
          </a:xfrm>
          <a:prstGeom prst="rect">
            <a:avLst/>
          </a:prstGeom>
          <a:gradFill flip="none" rotWithShape="1">
            <a:gsLst>
              <a:gs pos="50000">
                <a:schemeClr val="tx1">
                  <a:alpha val="30000"/>
                </a:schemeClr>
              </a:gs>
              <a:gs pos="80000">
                <a:schemeClr val="tx1">
                  <a:alpha val="15000"/>
                </a:schemeClr>
              </a:gs>
              <a:gs pos="0">
                <a:schemeClr val="tx1">
                  <a:alpha val="0"/>
                </a:schemeClr>
              </a:gs>
              <a:gs pos="20000">
                <a:schemeClr val="tx1">
                  <a:alpha val="15000"/>
                </a:schemeClr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404937" y="1586707"/>
            <a:ext cx="9144000" cy="3063240"/>
          </a:xfrm>
        </p:spPr>
        <p:txBody>
          <a:bodyPr rtlCol="0">
            <a:normAutofit/>
          </a:bodyPr>
          <a:lstStyle/>
          <a:p>
            <a:pPr algn="ctr" rtl="0"/>
            <a:r>
              <a:rPr lang="fi-FI" sz="10800">
                <a:solidFill>
                  <a:schemeClr val="bg1"/>
                </a:solidFill>
              </a:rPr>
              <a:t>media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4449867" y="4586440"/>
            <a:ext cx="9144000" cy="1536192"/>
          </a:xfr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fi-FI" sz="4000" dirty="0">
                <a:solidFill>
                  <a:schemeClr val="bg1"/>
                </a:solidFill>
              </a:rPr>
              <a:t>Mediaportaat 1. luokka</a:t>
            </a:r>
          </a:p>
          <a:p>
            <a:pPr algn="ctr">
              <a:lnSpc>
                <a:spcPct val="100000"/>
              </a:lnSpc>
            </a:pPr>
            <a:endParaRPr lang="fi-FI" sz="2500" dirty="0">
              <a:solidFill>
                <a:schemeClr val="bg1"/>
              </a:solidFill>
            </a:endParaRPr>
          </a:p>
        </p:txBody>
      </p:sp>
      <p:sp>
        <p:nvSpPr>
          <p:cNvPr id="31" name="Rectangle 6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082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E7D94A"/>
          </a:solidFill>
          <a:ln w="38100" cap="rnd">
            <a:solidFill>
              <a:srgbClr val="E7D94A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1AB749D4-C557-4966-A2C4-2EB7BB8E7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 err="1"/>
              <a:t>Tämä</a:t>
            </a:r>
            <a:r>
              <a:rPr lang="en-US" b="1" dirty="0"/>
              <a:t> </a:t>
            </a:r>
            <a:r>
              <a:rPr lang="en-US" b="1" dirty="0" err="1"/>
              <a:t>Pokemon-kortti</a:t>
            </a:r>
            <a:r>
              <a:rPr lang="en-US" b="1" dirty="0"/>
              <a:t> on </a:t>
            </a:r>
            <a:r>
              <a:rPr lang="en-US" b="1" dirty="0" err="1"/>
              <a:t>tosi</a:t>
            </a:r>
            <a:r>
              <a:rPr lang="en-US" b="1" dirty="0"/>
              <a:t> </a:t>
            </a:r>
            <a:r>
              <a:rPr lang="en-US" b="1" dirty="0" err="1"/>
              <a:t>arvokas</a:t>
            </a:r>
            <a:r>
              <a:rPr lang="en-US" b="1" dirty="0"/>
              <a:t>.</a:t>
            </a:r>
            <a:endParaRPr lang="fi-FI" b="1" dirty="0"/>
          </a:p>
        </p:txBody>
      </p:sp>
      <p:pic>
        <p:nvPicPr>
          <p:cNvPr id="4" name="Kuva 4" descr="Kuva, joka sisältää kohteen teksti, sisä, laskuri&#10;&#10;Kuvaus luotu automaattisesti">
            <a:extLst>
              <a:ext uri="{FF2B5EF4-FFF2-40B4-BE49-F238E27FC236}">
                <a16:creationId xmlns:a16="http://schemas.microsoft.com/office/drawing/2014/main" id="{798A354D-35F0-4798-922C-3F3D5448CB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014" r="-1" b="1143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Tekstiruutu 4">
            <a:extLst>
              <a:ext uri="{FF2B5EF4-FFF2-40B4-BE49-F238E27FC236}">
                <a16:creationId xmlns:a16="http://schemas.microsoft.com/office/drawing/2014/main" id="{9723E19B-D19F-4D0D-802A-4727E67DA26D}"/>
              </a:ext>
            </a:extLst>
          </p:cNvPr>
          <p:cNvSpPr txBox="1"/>
          <p:nvPr/>
        </p:nvSpPr>
        <p:spPr>
          <a:xfrm>
            <a:off x="768263" y="5966564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fi-FI" sz="1200" dirty="0"/>
              <a:t>Kuva: Steven </a:t>
            </a:r>
            <a:r>
              <a:rPr lang="fi-FI" sz="1200" dirty="0" err="1"/>
              <a:t>Cordex</a:t>
            </a:r>
            <a:r>
              <a:rPr lang="fi-FI" sz="1200" dirty="0"/>
              <a:t> (</a:t>
            </a:r>
            <a:r>
              <a:rPr lang="fi-FI" sz="1200" dirty="0">
                <a:ea typeface="+mn-lt"/>
                <a:cs typeface="+mn-lt"/>
              </a:rPr>
              <a:t>https://unsplash.com/s/photos/pokemon)</a:t>
            </a:r>
            <a:endParaRPr lang="fi-FI" sz="1200" dirty="0"/>
          </a:p>
        </p:txBody>
      </p:sp>
    </p:spTree>
    <p:extLst>
      <p:ext uri="{BB962C8B-B14F-4D97-AF65-F5344CB8AC3E}">
        <p14:creationId xmlns:p14="http://schemas.microsoft.com/office/powerpoint/2010/main" val="602084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4FCFB5EC-E677-4E95-B40E-E94888219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anchor="ctr">
            <a:normAutofit/>
          </a:bodyPr>
          <a:lstStyle/>
          <a:p>
            <a:r>
              <a:rPr lang="fi-FI" sz="6000"/>
              <a:t>Mitä pitää arvioida?</a:t>
            </a:r>
          </a:p>
        </p:txBody>
      </p:sp>
      <p:sp>
        <p:nvSpPr>
          <p:cNvPr id="11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14992" y="1557877"/>
            <a:ext cx="18288" cy="3749040"/>
          </a:xfrm>
          <a:custGeom>
            <a:avLst/>
            <a:gdLst>
              <a:gd name="connsiteX0" fmla="*/ 0 w 18288"/>
              <a:gd name="connsiteY0" fmla="*/ 0 h 3749040"/>
              <a:gd name="connsiteX1" fmla="*/ 18288 w 18288"/>
              <a:gd name="connsiteY1" fmla="*/ 0 h 3749040"/>
              <a:gd name="connsiteX2" fmla="*/ 18288 w 18288"/>
              <a:gd name="connsiteY2" fmla="*/ 662330 h 3749040"/>
              <a:gd name="connsiteX3" fmla="*/ 18288 w 18288"/>
              <a:gd name="connsiteY3" fmla="*/ 1174699 h 3749040"/>
              <a:gd name="connsiteX4" fmla="*/ 18288 w 18288"/>
              <a:gd name="connsiteY4" fmla="*/ 1724558 h 3749040"/>
              <a:gd name="connsiteX5" fmla="*/ 18288 w 18288"/>
              <a:gd name="connsiteY5" fmla="*/ 2424379 h 3749040"/>
              <a:gd name="connsiteX6" fmla="*/ 18288 w 18288"/>
              <a:gd name="connsiteY6" fmla="*/ 3049219 h 3749040"/>
              <a:gd name="connsiteX7" fmla="*/ 18288 w 18288"/>
              <a:gd name="connsiteY7" fmla="*/ 3749040 h 3749040"/>
              <a:gd name="connsiteX8" fmla="*/ 0 w 18288"/>
              <a:gd name="connsiteY8" fmla="*/ 3749040 h 3749040"/>
              <a:gd name="connsiteX9" fmla="*/ 0 w 18288"/>
              <a:gd name="connsiteY9" fmla="*/ 3236671 h 3749040"/>
              <a:gd name="connsiteX10" fmla="*/ 0 w 18288"/>
              <a:gd name="connsiteY10" fmla="*/ 2536850 h 3749040"/>
              <a:gd name="connsiteX11" fmla="*/ 0 w 18288"/>
              <a:gd name="connsiteY11" fmla="*/ 1874520 h 3749040"/>
              <a:gd name="connsiteX12" fmla="*/ 0 w 18288"/>
              <a:gd name="connsiteY12" fmla="*/ 1362151 h 3749040"/>
              <a:gd name="connsiteX13" fmla="*/ 0 w 18288"/>
              <a:gd name="connsiteY13" fmla="*/ 774802 h 3749040"/>
              <a:gd name="connsiteX14" fmla="*/ 0 w 18288"/>
              <a:gd name="connsiteY14" fmla="*/ 0 h 3749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18288" h="3749040" fill="none" extrusionOk="0">
                <a:moveTo>
                  <a:pt x="0" y="0"/>
                </a:moveTo>
                <a:cubicBezTo>
                  <a:pt x="8690" y="407"/>
                  <a:pt x="14141" y="154"/>
                  <a:pt x="18288" y="0"/>
                </a:cubicBezTo>
                <a:cubicBezTo>
                  <a:pt x="34838" y="143586"/>
                  <a:pt x="-11860" y="333097"/>
                  <a:pt x="18288" y="662330"/>
                </a:cubicBezTo>
                <a:cubicBezTo>
                  <a:pt x="48436" y="991563"/>
                  <a:pt x="32813" y="1046681"/>
                  <a:pt x="18288" y="1174699"/>
                </a:cubicBezTo>
                <a:cubicBezTo>
                  <a:pt x="3763" y="1302717"/>
                  <a:pt x="40974" y="1467838"/>
                  <a:pt x="18288" y="1724558"/>
                </a:cubicBezTo>
                <a:cubicBezTo>
                  <a:pt x="-4398" y="1981278"/>
                  <a:pt x="36650" y="2215729"/>
                  <a:pt x="18288" y="2424379"/>
                </a:cubicBezTo>
                <a:cubicBezTo>
                  <a:pt x="-74" y="2633029"/>
                  <a:pt x="-9881" y="2874703"/>
                  <a:pt x="18288" y="3049219"/>
                </a:cubicBezTo>
                <a:cubicBezTo>
                  <a:pt x="46457" y="3223735"/>
                  <a:pt x="4078" y="3453850"/>
                  <a:pt x="18288" y="3749040"/>
                </a:cubicBezTo>
                <a:cubicBezTo>
                  <a:pt x="14465" y="3749751"/>
                  <a:pt x="7675" y="3748271"/>
                  <a:pt x="0" y="3749040"/>
                </a:cubicBezTo>
                <a:cubicBezTo>
                  <a:pt x="19669" y="3507959"/>
                  <a:pt x="-9883" y="3339386"/>
                  <a:pt x="0" y="3236671"/>
                </a:cubicBezTo>
                <a:cubicBezTo>
                  <a:pt x="9883" y="3133956"/>
                  <a:pt x="26871" y="2857214"/>
                  <a:pt x="0" y="2536850"/>
                </a:cubicBezTo>
                <a:cubicBezTo>
                  <a:pt x="-26871" y="2216486"/>
                  <a:pt x="4790" y="2156616"/>
                  <a:pt x="0" y="1874520"/>
                </a:cubicBezTo>
                <a:cubicBezTo>
                  <a:pt x="-4790" y="1592424"/>
                  <a:pt x="-3117" y="1558688"/>
                  <a:pt x="0" y="1362151"/>
                </a:cubicBezTo>
                <a:cubicBezTo>
                  <a:pt x="3117" y="1165614"/>
                  <a:pt x="16802" y="1045125"/>
                  <a:pt x="0" y="774802"/>
                </a:cubicBezTo>
                <a:cubicBezTo>
                  <a:pt x="-16802" y="504479"/>
                  <a:pt x="-29640" y="377701"/>
                  <a:pt x="0" y="0"/>
                </a:cubicBezTo>
                <a:close/>
              </a:path>
              <a:path w="18288" h="3749040" stroke="0" extrusionOk="0">
                <a:moveTo>
                  <a:pt x="0" y="0"/>
                </a:moveTo>
                <a:cubicBezTo>
                  <a:pt x="5341" y="9"/>
                  <a:pt x="11148" y="-611"/>
                  <a:pt x="18288" y="0"/>
                </a:cubicBezTo>
                <a:cubicBezTo>
                  <a:pt x="33352" y="227288"/>
                  <a:pt x="30894" y="278824"/>
                  <a:pt x="18288" y="512369"/>
                </a:cubicBezTo>
                <a:cubicBezTo>
                  <a:pt x="5682" y="745914"/>
                  <a:pt x="53060" y="998220"/>
                  <a:pt x="18288" y="1212190"/>
                </a:cubicBezTo>
                <a:cubicBezTo>
                  <a:pt x="-16484" y="1426160"/>
                  <a:pt x="35474" y="1585099"/>
                  <a:pt x="18288" y="1837030"/>
                </a:cubicBezTo>
                <a:cubicBezTo>
                  <a:pt x="1102" y="2088961"/>
                  <a:pt x="16704" y="2251948"/>
                  <a:pt x="18288" y="2386889"/>
                </a:cubicBezTo>
                <a:cubicBezTo>
                  <a:pt x="19872" y="2521830"/>
                  <a:pt x="5902" y="2679005"/>
                  <a:pt x="18288" y="2936748"/>
                </a:cubicBezTo>
                <a:cubicBezTo>
                  <a:pt x="30674" y="3194491"/>
                  <a:pt x="13809" y="3416052"/>
                  <a:pt x="18288" y="3749040"/>
                </a:cubicBezTo>
                <a:cubicBezTo>
                  <a:pt x="9729" y="3749861"/>
                  <a:pt x="3965" y="3749683"/>
                  <a:pt x="0" y="3749040"/>
                </a:cubicBezTo>
                <a:cubicBezTo>
                  <a:pt x="-10152" y="3632102"/>
                  <a:pt x="-5013" y="3340136"/>
                  <a:pt x="0" y="3236671"/>
                </a:cubicBezTo>
                <a:cubicBezTo>
                  <a:pt x="5013" y="3133206"/>
                  <a:pt x="-27249" y="2814766"/>
                  <a:pt x="0" y="2649322"/>
                </a:cubicBezTo>
                <a:cubicBezTo>
                  <a:pt x="27249" y="2483878"/>
                  <a:pt x="8506" y="2308131"/>
                  <a:pt x="0" y="2061972"/>
                </a:cubicBezTo>
                <a:cubicBezTo>
                  <a:pt x="-8506" y="1815813"/>
                  <a:pt x="-14267" y="1574470"/>
                  <a:pt x="0" y="1399642"/>
                </a:cubicBezTo>
                <a:cubicBezTo>
                  <a:pt x="14267" y="1224814"/>
                  <a:pt x="-24839" y="1011862"/>
                  <a:pt x="0" y="812292"/>
                </a:cubicBezTo>
                <a:cubicBezTo>
                  <a:pt x="24839" y="612722"/>
                  <a:pt x="20220" y="372179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3473FFBF-5FEE-4045-9150-8699BE22F04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4380300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7982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3946F6A7-0B48-49A7-8E23-3C1F099399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sketchy content container">
            <a:extLst>
              <a:ext uri="{FF2B5EF4-FFF2-40B4-BE49-F238E27FC236}">
                <a16:creationId xmlns:a16="http://schemas.microsoft.com/office/drawing/2014/main" id="{F53AD421-C5C8-4C52-9DD0-6A594F21A5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5564" y="493776"/>
            <a:ext cx="11040872" cy="5722227"/>
          </a:xfrm>
          <a:custGeom>
            <a:avLst/>
            <a:gdLst>
              <a:gd name="connsiteX0" fmla="*/ 0 w 11040872"/>
              <a:gd name="connsiteY0" fmla="*/ 594482 h 5722227"/>
              <a:gd name="connsiteX1" fmla="*/ 594482 w 11040872"/>
              <a:gd name="connsiteY1" fmla="*/ 0 h 5722227"/>
              <a:gd name="connsiteX2" fmla="*/ 1448314 w 11040872"/>
              <a:gd name="connsiteY2" fmla="*/ 0 h 5722227"/>
              <a:gd name="connsiteX3" fmla="*/ 1908070 w 11040872"/>
              <a:gd name="connsiteY3" fmla="*/ 0 h 5722227"/>
              <a:gd name="connsiteX4" fmla="*/ 2564864 w 11040872"/>
              <a:gd name="connsiteY4" fmla="*/ 0 h 5722227"/>
              <a:gd name="connsiteX5" fmla="*/ 3320177 w 11040872"/>
              <a:gd name="connsiteY5" fmla="*/ 0 h 5722227"/>
              <a:gd name="connsiteX6" fmla="*/ 4174009 w 11040872"/>
              <a:gd name="connsiteY6" fmla="*/ 0 h 5722227"/>
              <a:gd name="connsiteX7" fmla="*/ 4929322 w 11040872"/>
              <a:gd name="connsiteY7" fmla="*/ 0 h 5722227"/>
              <a:gd name="connsiteX8" fmla="*/ 5783154 w 11040872"/>
              <a:gd name="connsiteY8" fmla="*/ 0 h 5722227"/>
              <a:gd name="connsiteX9" fmla="*/ 6538466 w 11040872"/>
              <a:gd name="connsiteY9" fmla="*/ 0 h 5722227"/>
              <a:gd name="connsiteX10" fmla="*/ 6998222 w 11040872"/>
              <a:gd name="connsiteY10" fmla="*/ 0 h 5722227"/>
              <a:gd name="connsiteX11" fmla="*/ 7753535 w 11040872"/>
              <a:gd name="connsiteY11" fmla="*/ 0 h 5722227"/>
              <a:gd name="connsiteX12" fmla="*/ 8311810 w 11040872"/>
              <a:gd name="connsiteY12" fmla="*/ 0 h 5722227"/>
              <a:gd name="connsiteX13" fmla="*/ 8771566 w 11040872"/>
              <a:gd name="connsiteY13" fmla="*/ 0 h 5722227"/>
              <a:gd name="connsiteX14" fmla="*/ 9132802 w 11040872"/>
              <a:gd name="connsiteY14" fmla="*/ 0 h 5722227"/>
              <a:gd name="connsiteX15" fmla="*/ 9592558 w 11040872"/>
              <a:gd name="connsiteY15" fmla="*/ 0 h 5722227"/>
              <a:gd name="connsiteX16" fmla="*/ 10446390 w 11040872"/>
              <a:gd name="connsiteY16" fmla="*/ 0 h 5722227"/>
              <a:gd name="connsiteX17" fmla="*/ 11040872 w 11040872"/>
              <a:gd name="connsiteY17" fmla="*/ 594482 h 5722227"/>
              <a:gd name="connsiteX18" fmla="*/ 11040872 w 11040872"/>
              <a:gd name="connsiteY18" fmla="*/ 1332756 h 5722227"/>
              <a:gd name="connsiteX19" fmla="*/ 11040872 w 11040872"/>
              <a:gd name="connsiteY19" fmla="*/ 2071031 h 5722227"/>
              <a:gd name="connsiteX20" fmla="*/ 11040872 w 11040872"/>
              <a:gd name="connsiteY20" fmla="*/ 2627974 h 5722227"/>
              <a:gd name="connsiteX21" fmla="*/ 11040872 w 11040872"/>
              <a:gd name="connsiteY21" fmla="*/ 3366249 h 5722227"/>
              <a:gd name="connsiteX22" fmla="*/ 11040872 w 11040872"/>
              <a:gd name="connsiteY22" fmla="*/ 3923192 h 5722227"/>
              <a:gd name="connsiteX23" fmla="*/ 11040872 w 11040872"/>
              <a:gd name="connsiteY23" fmla="*/ 5127745 h 5722227"/>
              <a:gd name="connsiteX24" fmla="*/ 10446390 w 11040872"/>
              <a:gd name="connsiteY24" fmla="*/ 5722227 h 5722227"/>
              <a:gd name="connsiteX25" fmla="*/ 9986634 w 11040872"/>
              <a:gd name="connsiteY25" fmla="*/ 5722227 h 5722227"/>
              <a:gd name="connsiteX26" fmla="*/ 9132802 w 11040872"/>
              <a:gd name="connsiteY26" fmla="*/ 5722227 h 5722227"/>
              <a:gd name="connsiteX27" fmla="*/ 8771566 w 11040872"/>
              <a:gd name="connsiteY27" fmla="*/ 5722227 h 5722227"/>
              <a:gd name="connsiteX28" fmla="*/ 8114772 w 11040872"/>
              <a:gd name="connsiteY28" fmla="*/ 5722227 h 5722227"/>
              <a:gd name="connsiteX29" fmla="*/ 7556497 w 11040872"/>
              <a:gd name="connsiteY29" fmla="*/ 5722227 h 5722227"/>
              <a:gd name="connsiteX30" fmla="*/ 6998222 w 11040872"/>
              <a:gd name="connsiteY30" fmla="*/ 5722227 h 5722227"/>
              <a:gd name="connsiteX31" fmla="*/ 6439947 w 11040872"/>
              <a:gd name="connsiteY31" fmla="*/ 5722227 h 5722227"/>
              <a:gd name="connsiteX32" fmla="*/ 6078711 w 11040872"/>
              <a:gd name="connsiteY32" fmla="*/ 5722227 h 5722227"/>
              <a:gd name="connsiteX33" fmla="*/ 5224879 w 11040872"/>
              <a:gd name="connsiteY33" fmla="*/ 5722227 h 5722227"/>
              <a:gd name="connsiteX34" fmla="*/ 4371047 w 11040872"/>
              <a:gd name="connsiteY34" fmla="*/ 5722227 h 5722227"/>
              <a:gd name="connsiteX35" fmla="*/ 4009810 w 11040872"/>
              <a:gd name="connsiteY35" fmla="*/ 5722227 h 5722227"/>
              <a:gd name="connsiteX36" fmla="*/ 3550054 w 11040872"/>
              <a:gd name="connsiteY36" fmla="*/ 5722227 h 5722227"/>
              <a:gd name="connsiteX37" fmla="*/ 2893261 w 11040872"/>
              <a:gd name="connsiteY37" fmla="*/ 5722227 h 5722227"/>
              <a:gd name="connsiteX38" fmla="*/ 2137948 w 11040872"/>
              <a:gd name="connsiteY38" fmla="*/ 5722227 h 5722227"/>
              <a:gd name="connsiteX39" fmla="*/ 1579673 w 11040872"/>
              <a:gd name="connsiteY39" fmla="*/ 5722227 h 5722227"/>
              <a:gd name="connsiteX40" fmla="*/ 594482 w 11040872"/>
              <a:gd name="connsiteY40" fmla="*/ 5722227 h 5722227"/>
              <a:gd name="connsiteX41" fmla="*/ 0 w 11040872"/>
              <a:gd name="connsiteY41" fmla="*/ 5127745 h 5722227"/>
              <a:gd name="connsiteX42" fmla="*/ 0 w 11040872"/>
              <a:gd name="connsiteY42" fmla="*/ 4389471 h 5722227"/>
              <a:gd name="connsiteX43" fmla="*/ 0 w 11040872"/>
              <a:gd name="connsiteY43" fmla="*/ 3787194 h 5722227"/>
              <a:gd name="connsiteX44" fmla="*/ 0 w 11040872"/>
              <a:gd name="connsiteY44" fmla="*/ 3139585 h 5722227"/>
              <a:gd name="connsiteX45" fmla="*/ 0 w 11040872"/>
              <a:gd name="connsiteY45" fmla="*/ 2582642 h 5722227"/>
              <a:gd name="connsiteX46" fmla="*/ 0 w 11040872"/>
              <a:gd name="connsiteY46" fmla="*/ 1844367 h 5722227"/>
              <a:gd name="connsiteX47" fmla="*/ 0 w 11040872"/>
              <a:gd name="connsiteY47" fmla="*/ 1332756 h 5722227"/>
              <a:gd name="connsiteX48" fmla="*/ 0 w 11040872"/>
              <a:gd name="connsiteY48" fmla="*/ 594482 h 5722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</a:cxnLst>
            <a:rect l="l" t="t" r="r" b="b"/>
            <a:pathLst>
              <a:path w="11040872" h="5722227" fill="none" extrusionOk="0">
                <a:moveTo>
                  <a:pt x="0" y="594482"/>
                </a:moveTo>
                <a:cubicBezTo>
                  <a:pt x="15746" y="210853"/>
                  <a:pt x="238566" y="-49047"/>
                  <a:pt x="594482" y="0"/>
                </a:cubicBezTo>
                <a:cubicBezTo>
                  <a:pt x="794518" y="-29056"/>
                  <a:pt x="1056835" y="31998"/>
                  <a:pt x="1448314" y="0"/>
                </a:cubicBezTo>
                <a:cubicBezTo>
                  <a:pt x="1839793" y="-31998"/>
                  <a:pt x="1717857" y="10568"/>
                  <a:pt x="1908070" y="0"/>
                </a:cubicBezTo>
                <a:cubicBezTo>
                  <a:pt x="2098283" y="-10568"/>
                  <a:pt x="2377757" y="-10377"/>
                  <a:pt x="2564864" y="0"/>
                </a:cubicBezTo>
                <a:cubicBezTo>
                  <a:pt x="2751971" y="10377"/>
                  <a:pt x="3048766" y="25570"/>
                  <a:pt x="3320177" y="0"/>
                </a:cubicBezTo>
                <a:cubicBezTo>
                  <a:pt x="3591588" y="-25570"/>
                  <a:pt x="3890997" y="-35762"/>
                  <a:pt x="4174009" y="0"/>
                </a:cubicBezTo>
                <a:cubicBezTo>
                  <a:pt x="4457021" y="35762"/>
                  <a:pt x="4687341" y="20239"/>
                  <a:pt x="4929322" y="0"/>
                </a:cubicBezTo>
                <a:cubicBezTo>
                  <a:pt x="5171303" y="-20239"/>
                  <a:pt x="5520807" y="-10743"/>
                  <a:pt x="5783154" y="0"/>
                </a:cubicBezTo>
                <a:cubicBezTo>
                  <a:pt x="6045501" y="10743"/>
                  <a:pt x="6171473" y="-14245"/>
                  <a:pt x="6538466" y="0"/>
                </a:cubicBezTo>
                <a:cubicBezTo>
                  <a:pt x="6905459" y="14245"/>
                  <a:pt x="6859386" y="-15798"/>
                  <a:pt x="6998222" y="0"/>
                </a:cubicBezTo>
                <a:cubicBezTo>
                  <a:pt x="7137058" y="15798"/>
                  <a:pt x="7493034" y="17684"/>
                  <a:pt x="7753535" y="0"/>
                </a:cubicBezTo>
                <a:cubicBezTo>
                  <a:pt x="8014036" y="-17684"/>
                  <a:pt x="8093734" y="-5742"/>
                  <a:pt x="8311810" y="0"/>
                </a:cubicBezTo>
                <a:cubicBezTo>
                  <a:pt x="8529886" y="5742"/>
                  <a:pt x="8549001" y="8497"/>
                  <a:pt x="8771566" y="0"/>
                </a:cubicBezTo>
                <a:cubicBezTo>
                  <a:pt x="8994131" y="-8497"/>
                  <a:pt x="8987828" y="-849"/>
                  <a:pt x="9132802" y="0"/>
                </a:cubicBezTo>
                <a:cubicBezTo>
                  <a:pt x="9277776" y="849"/>
                  <a:pt x="9415114" y="-11551"/>
                  <a:pt x="9592558" y="0"/>
                </a:cubicBezTo>
                <a:cubicBezTo>
                  <a:pt x="9770002" y="11551"/>
                  <a:pt x="10181650" y="-41772"/>
                  <a:pt x="10446390" y="0"/>
                </a:cubicBezTo>
                <a:cubicBezTo>
                  <a:pt x="10835046" y="-41554"/>
                  <a:pt x="11056788" y="252696"/>
                  <a:pt x="11040872" y="594482"/>
                </a:cubicBezTo>
                <a:cubicBezTo>
                  <a:pt x="11043504" y="949757"/>
                  <a:pt x="11021866" y="1151453"/>
                  <a:pt x="11040872" y="1332756"/>
                </a:cubicBezTo>
                <a:cubicBezTo>
                  <a:pt x="11059878" y="1514059"/>
                  <a:pt x="11068100" y="1802860"/>
                  <a:pt x="11040872" y="2071031"/>
                </a:cubicBezTo>
                <a:cubicBezTo>
                  <a:pt x="11013644" y="2339203"/>
                  <a:pt x="11032418" y="2442705"/>
                  <a:pt x="11040872" y="2627974"/>
                </a:cubicBezTo>
                <a:cubicBezTo>
                  <a:pt x="11049326" y="2813243"/>
                  <a:pt x="11063609" y="3012513"/>
                  <a:pt x="11040872" y="3366249"/>
                </a:cubicBezTo>
                <a:cubicBezTo>
                  <a:pt x="11018135" y="3719985"/>
                  <a:pt x="11016901" y="3727349"/>
                  <a:pt x="11040872" y="3923192"/>
                </a:cubicBezTo>
                <a:cubicBezTo>
                  <a:pt x="11064843" y="4119035"/>
                  <a:pt x="11006950" y="4790605"/>
                  <a:pt x="11040872" y="5127745"/>
                </a:cubicBezTo>
                <a:cubicBezTo>
                  <a:pt x="11056495" y="5431543"/>
                  <a:pt x="10805033" y="5712114"/>
                  <a:pt x="10446390" y="5722227"/>
                </a:cubicBezTo>
                <a:cubicBezTo>
                  <a:pt x="10354097" y="5715080"/>
                  <a:pt x="10214750" y="5743729"/>
                  <a:pt x="9986634" y="5722227"/>
                </a:cubicBezTo>
                <a:cubicBezTo>
                  <a:pt x="9758518" y="5700725"/>
                  <a:pt x="9314174" y="5689111"/>
                  <a:pt x="9132802" y="5722227"/>
                </a:cubicBezTo>
                <a:cubicBezTo>
                  <a:pt x="8951430" y="5755343"/>
                  <a:pt x="8857182" y="5714580"/>
                  <a:pt x="8771566" y="5722227"/>
                </a:cubicBezTo>
                <a:cubicBezTo>
                  <a:pt x="8685950" y="5729874"/>
                  <a:pt x="8346042" y="5748953"/>
                  <a:pt x="8114772" y="5722227"/>
                </a:cubicBezTo>
                <a:cubicBezTo>
                  <a:pt x="7883502" y="5695501"/>
                  <a:pt x="7746868" y="5746487"/>
                  <a:pt x="7556497" y="5722227"/>
                </a:cubicBezTo>
                <a:cubicBezTo>
                  <a:pt x="7366127" y="5697967"/>
                  <a:pt x="7202924" y="5748709"/>
                  <a:pt x="6998222" y="5722227"/>
                </a:cubicBezTo>
                <a:cubicBezTo>
                  <a:pt x="6793521" y="5695745"/>
                  <a:pt x="6669169" y="5749243"/>
                  <a:pt x="6439947" y="5722227"/>
                </a:cubicBezTo>
                <a:cubicBezTo>
                  <a:pt x="6210725" y="5695211"/>
                  <a:pt x="6188382" y="5721246"/>
                  <a:pt x="6078711" y="5722227"/>
                </a:cubicBezTo>
                <a:cubicBezTo>
                  <a:pt x="5969040" y="5723208"/>
                  <a:pt x="5527862" y="5683728"/>
                  <a:pt x="5224879" y="5722227"/>
                </a:cubicBezTo>
                <a:cubicBezTo>
                  <a:pt x="4921896" y="5760726"/>
                  <a:pt x="4729422" y="5692801"/>
                  <a:pt x="4371047" y="5722227"/>
                </a:cubicBezTo>
                <a:cubicBezTo>
                  <a:pt x="4012672" y="5751653"/>
                  <a:pt x="4105017" y="5723347"/>
                  <a:pt x="4009810" y="5722227"/>
                </a:cubicBezTo>
                <a:cubicBezTo>
                  <a:pt x="3914603" y="5721107"/>
                  <a:pt x="3645009" y="5723324"/>
                  <a:pt x="3550054" y="5722227"/>
                </a:cubicBezTo>
                <a:cubicBezTo>
                  <a:pt x="3455099" y="5721130"/>
                  <a:pt x="3124597" y="5727159"/>
                  <a:pt x="2893261" y="5722227"/>
                </a:cubicBezTo>
                <a:cubicBezTo>
                  <a:pt x="2661925" y="5717295"/>
                  <a:pt x="2343077" y="5701539"/>
                  <a:pt x="2137948" y="5722227"/>
                </a:cubicBezTo>
                <a:cubicBezTo>
                  <a:pt x="1932819" y="5742915"/>
                  <a:pt x="1693233" y="5733214"/>
                  <a:pt x="1579673" y="5722227"/>
                </a:cubicBezTo>
                <a:cubicBezTo>
                  <a:pt x="1466114" y="5711240"/>
                  <a:pt x="1044435" y="5724184"/>
                  <a:pt x="594482" y="5722227"/>
                </a:cubicBezTo>
                <a:cubicBezTo>
                  <a:pt x="328734" y="5686479"/>
                  <a:pt x="-66657" y="5424823"/>
                  <a:pt x="0" y="5127745"/>
                </a:cubicBezTo>
                <a:cubicBezTo>
                  <a:pt x="-35087" y="4972394"/>
                  <a:pt x="-19370" y="4652638"/>
                  <a:pt x="0" y="4389471"/>
                </a:cubicBezTo>
                <a:cubicBezTo>
                  <a:pt x="19370" y="4126304"/>
                  <a:pt x="-21113" y="3933106"/>
                  <a:pt x="0" y="3787194"/>
                </a:cubicBezTo>
                <a:cubicBezTo>
                  <a:pt x="21113" y="3641282"/>
                  <a:pt x="19216" y="3402544"/>
                  <a:pt x="0" y="3139585"/>
                </a:cubicBezTo>
                <a:cubicBezTo>
                  <a:pt x="-19216" y="2876626"/>
                  <a:pt x="-14413" y="2787638"/>
                  <a:pt x="0" y="2582642"/>
                </a:cubicBezTo>
                <a:cubicBezTo>
                  <a:pt x="14413" y="2377646"/>
                  <a:pt x="33464" y="2134599"/>
                  <a:pt x="0" y="1844367"/>
                </a:cubicBezTo>
                <a:cubicBezTo>
                  <a:pt x="-33464" y="1554136"/>
                  <a:pt x="25477" y="1493251"/>
                  <a:pt x="0" y="1332756"/>
                </a:cubicBezTo>
                <a:cubicBezTo>
                  <a:pt x="-25477" y="1172261"/>
                  <a:pt x="17540" y="876667"/>
                  <a:pt x="0" y="594482"/>
                </a:cubicBezTo>
                <a:close/>
              </a:path>
              <a:path w="11040872" h="5722227" stroke="0" extrusionOk="0">
                <a:moveTo>
                  <a:pt x="0" y="594482"/>
                </a:moveTo>
                <a:cubicBezTo>
                  <a:pt x="-37935" y="242760"/>
                  <a:pt x="194077" y="27054"/>
                  <a:pt x="594482" y="0"/>
                </a:cubicBezTo>
                <a:cubicBezTo>
                  <a:pt x="773932" y="-24550"/>
                  <a:pt x="1057890" y="25913"/>
                  <a:pt x="1448314" y="0"/>
                </a:cubicBezTo>
                <a:cubicBezTo>
                  <a:pt x="1838738" y="-25913"/>
                  <a:pt x="1797328" y="9502"/>
                  <a:pt x="2006589" y="0"/>
                </a:cubicBezTo>
                <a:cubicBezTo>
                  <a:pt x="2215851" y="-9502"/>
                  <a:pt x="2305839" y="-2636"/>
                  <a:pt x="2466345" y="0"/>
                </a:cubicBezTo>
                <a:cubicBezTo>
                  <a:pt x="2626851" y="2636"/>
                  <a:pt x="3037147" y="20740"/>
                  <a:pt x="3221657" y="0"/>
                </a:cubicBezTo>
                <a:cubicBezTo>
                  <a:pt x="3406167" y="-20740"/>
                  <a:pt x="3611889" y="-6653"/>
                  <a:pt x="3779932" y="0"/>
                </a:cubicBezTo>
                <a:cubicBezTo>
                  <a:pt x="3947975" y="6653"/>
                  <a:pt x="4422439" y="33567"/>
                  <a:pt x="4633764" y="0"/>
                </a:cubicBezTo>
                <a:cubicBezTo>
                  <a:pt x="4845089" y="-33567"/>
                  <a:pt x="4901367" y="-8717"/>
                  <a:pt x="5093520" y="0"/>
                </a:cubicBezTo>
                <a:cubicBezTo>
                  <a:pt x="5285673" y="8717"/>
                  <a:pt x="5570621" y="653"/>
                  <a:pt x="5947352" y="0"/>
                </a:cubicBezTo>
                <a:cubicBezTo>
                  <a:pt x="6324083" y="-653"/>
                  <a:pt x="6209930" y="13850"/>
                  <a:pt x="6308589" y="0"/>
                </a:cubicBezTo>
                <a:cubicBezTo>
                  <a:pt x="6407248" y="-13850"/>
                  <a:pt x="6752695" y="30990"/>
                  <a:pt x="6965383" y="0"/>
                </a:cubicBezTo>
                <a:cubicBezTo>
                  <a:pt x="7178071" y="-30990"/>
                  <a:pt x="7443480" y="-17327"/>
                  <a:pt x="7622176" y="0"/>
                </a:cubicBezTo>
                <a:cubicBezTo>
                  <a:pt x="7800872" y="17327"/>
                  <a:pt x="7990906" y="27729"/>
                  <a:pt x="8180451" y="0"/>
                </a:cubicBezTo>
                <a:cubicBezTo>
                  <a:pt x="8369996" y="-27729"/>
                  <a:pt x="8845868" y="-13192"/>
                  <a:pt x="9034283" y="0"/>
                </a:cubicBezTo>
                <a:cubicBezTo>
                  <a:pt x="9222698" y="13192"/>
                  <a:pt x="9517603" y="-10499"/>
                  <a:pt x="9888115" y="0"/>
                </a:cubicBezTo>
                <a:cubicBezTo>
                  <a:pt x="10258627" y="10499"/>
                  <a:pt x="10316781" y="14930"/>
                  <a:pt x="10446390" y="0"/>
                </a:cubicBezTo>
                <a:cubicBezTo>
                  <a:pt x="10718440" y="-53019"/>
                  <a:pt x="11013962" y="225931"/>
                  <a:pt x="11040872" y="594482"/>
                </a:cubicBezTo>
                <a:cubicBezTo>
                  <a:pt x="11043451" y="904574"/>
                  <a:pt x="11020776" y="1089158"/>
                  <a:pt x="11040872" y="1287424"/>
                </a:cubicBezTo>
                <a:cubicBezTo>
                  <a:pt x="11060968" y="1485690"/>
                  <a:pt x="11051926" y="1673788"/>
                  <a:pt x="11040872" y="1799035"/>
                </a:cubicBezTo>
                <a:cubicBezTo>
                  <a:pt x="11029818" y="1924282"/>
                  <a:pt x="11054623" y="2135970"/>
                  <a:pt x="11040872" y="2355978"/>
                </a:cubicBezTo>
                <a:cubicBezTo>
                  <a:pt x="11027121" y="2575986"/>
                  <a:pt x="11013030" y="2749477"/>
                  <a:pt x="11040872" y="3094253"/>
                </a:cubicBezTo>
                <a:cubicBezTo>
                  <a:pt x="11068714" y="3439030"/>
                  <a:pt x="11029506" y="3525085"/>
                  <a:pt x="11040872" y="3741862"/>
                </a:cubicBezTo>
                <a:cubicBezTo>
                  <a:pt x="11052238" y="3958639"/>
                  <a:pt x="11021397" y="4116679"/>
                  <a:pt x="11040872" y="4298805"/>
                </a:cubicBezTo>
                <a:cubicBezTo>
                  <a:pt x="11060347" y="4480931"/>
                  <a:pt x="11022539" y="4900124"/>
                  <a:pt x="11040872" y="5127745"/>
                </a:cubicBezTo>
                <a:cubicBezTo>
                  <a:pt x="10974688" y="5452322"/>
                  <a:pt x="10793932" y="5738773"/>
                  <a:pt x="10446390" y="5722227"/>
                </a:cubicBezTo>
                <a:cubicBezTo>
                  <a:pt x="10272062" y="5749271"/>
                  <a:pt x="10063650" y="5719054"/>
                  <a:pt x="9789596" y="5722227"/>
                </a:cubicBezTo>
                <a:cubicBezTo>
                  <a:pt x="9515542" y="5725400"/>
                  <a:pt x="9521222" y="5705365"/>
                  <a:pt x="9329840" y="5722227"/>
                </a:cubicBezTo>
                <a:cubicBezTo>
                  <a:pt x="9138458" y="5739089"/>
                  <a:pt x="8905417" y="5705714"/>
                  <a:pt x="8574527" y="5722227"/>
                </a:cubicBezTo>
                <a:cubicBezTo>
                  <a:pt x="8243637" y="5738740"/>
                  <a:pt x="8277624" y="5741955"/>
                  <a:pt x="8114772" y="5722227"/>
                </a:cubicBezTo>
                <a:cubicBezTo>
                  <a:pt x="7951921" y="5702499"/>
                  <a:pt x="7640420" y="5738357"/>
                  <a:pt x="7359459" y="5722227"/>
                </a:cubicBezTo>
                <a:cubicBezTo>
                  <a:pt x="7078498" y="5706097"/>
                  <a:pt x="7122500" y="5736206"/>
                  <a:pt x="6998222" y="5722227"/>
                </a:cubicBezTo>
                <a:cubicBezTo>
                  <a:pt x="6873944" y="5708248"/>
                  <a:pt x="6584762" y="5737766"/>
                  <a:pt x="6242909" y="5722227"/>
                </a:cubicBezTo>
                <a:cubicBezTo>
                  <a:pt x="5901056" y="5706688"/>
                  <a:pt x="5911118" y="5710812"/>
                  <a:pt x="5783154" y="5722227"/>
                </a:cubicBezTo>
                <a:cubicBezTo>
                  <a:pt x="5655191" y="5733642"/>
                  <a:pt x="5585023" y="5732166"/>
                  <a:pt x="5421917" y="5722227"/>
                </a:cubicBezTo>
                <a:cubicBezTo>
                  <a:pt x="5258811" y="5712288"/>
                  <a:pt x="5178725" y="5705468"/>
                  <a:pt x="4962161" y="5722227"/>
                </a:cubicBezTo>
                <a:cubicBezTo>
                  <a:pt x="4745597" y="5738986"/>
                  <a:pt x="4430318" y="5744224"/>
                  <a:pt x="4206848" y="5722227"/>
                </a:cubicBezTo>
                <a:cubicBezTo>
                  <a:pt x="3983378" y="5700230"/>
                  <a:pt x="3911697" y="5735058"/>
                  <a:pt x="3747093" y="5722227"/>
                </a:cubicBezTo>
                <a:cubicBezTo>
                  <a:pt x="3582489" y="5709396"/>
                  <a:pt x="3545682" y="5704593"/>
                  <a:pt x="3385856" y="5722227"/>
                </a:cubicBezTo>
                <a:cubicBezTo>
                  <a:pt x="3226030" y="5739861"/>
                  <a:pt x="3029507" y="5730116"/>
                  <a:pt x="2926100" y="5722227"/>
                </a:cubicBezTo>
                <a:cubicBezTo>
                  <a:pt x="2822693" y="5714338"/>
                  <a:pt x="2554822" y="5699610"/>
                  <a:pt x="2367825" y="5722227"/>
                </a:cubicBezTo>
                <a:cubicBezTo>
                  <a:pt x="2180829" y="5744844"/>
                  <a:pt x="2002855" y="5738254"/>
                  <a:pt x="1711032" y="5722227"/>
                </a:cubicBezTo>
                <a:cubicBezTo>
                  <a:pt x="1419209" y="5706200"/>
                  <a:pt x="1407274" y="5738383"/>
                  <a:pt x="1251276" y="5722227"/>
                </a:cubicBezTo>
                <a:cubicBezTo>
                  <a:pt x="1095278" y="5706071"/>
                  <a:pt x="872658" y="5717760"/>
                  <a:pt x="594482" y="5722227"/>
                </a:cubicBezTo>
                <a:cubicBezTo>
                  <a:pt x="253293" y="5699246"/>
                  <a:pt x="-22323" y="5466443"/>
                  <a:pt x="0" y="5127745"/>
                </a:cubicBezTo>
                <a:cubicBezTo>
                  <a:pt x="-23138" y="4892853"/>
                  <a:pt x="-21399" y="4758867"/>
                  <a:pt x="0" y="4616134"/>
                </a:cubicBezTo>
                <a:cubicBezTo>
                  <a:pt x="21399" y="4473401"/>
                  <a:pt x="-2392" y="4140718"/>
                  <a:pt x="0" y="4013858"/>
                </a:cubicBezTo>
                <a:cubicBezTo>
                  <a:pt x="2392" y="3886998"/>
                  <a:pt x="-9073" y="3524231"/>
                  <a:pt x="0" y="3320916"/>
                </a:cubicBezTo>
                <a:cubicBezTo>
                  <a:pt x="9073" y="3117601"/>
                  <a:pt x="-20614" y="2922972"/>
                  <a:pt x="0" y="2763972"/>
                </a:cubicBezTo>
                <a:cubicBezTo>
                  <a:pt x="20614" y="2604972"/>
                  <a:pt x="5751" y="2418545"/>
                  <a:pt x="0" y="2116363"/>
                </a:cubicBezTo>
                <a:cubicBezTo>
                  <a:pt x="-5751" y="1814181"/>
                  <a:pt x="-23336" y="1771268"/>
                  <a:pt x="0" y="1604752"/>
                </a:cubicBezTo>
                <a:cubicBezTo>
                  <a:pt x="23336" y="1438236"/>
                  <a:pt x="-35446" y="1063211"/>
                  <a:pt x="0" y="594482"/>
                </a:cubicBezTo>
                <a:close/>
              </a:path>
            </a:pathLst>
          </a:custGeom>
          <a:solidFill>
            <a:schemeClr val="accent1"/>
          </a:solidFill>
          <a:ln w="25400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103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EBA78932-B4DF-41C4-A37E-E622E1D6D3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467" y="887973"/>
            <a:ext cx="9889067" cy="1325563"/>
          </a:xfrm>
        </p:spPr>
        <p:txBody>
          <a:bodyPr>
            <a:normAutofit/>
          </a:bodyPr>
          <a:lstStyle/>
          <a:p>
            <a:r>
              <a:rPr lang="fi-FI" sz="6600">
                <a:solidFill>
                  <a:schemeClr val="bg1"/>
                </a:solidFill>
              </a:rPr>
              <a:t>Tehtävä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6D7E5B0F-5185-440A-8222-321C1D118A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17092" y="2325880"/>
            <a:ext cx="9957816" cy="18288"/>
          </a:xfrm>
          <a:custGeom>
            <a:avLst/>
            <a:gdLst>
              <a:gd name="connsiteX0" fmla="*/ 0 w 9957816"/>
              <a:gd name="connsiteY0" fmla="*/ 0 h 18288"/>
              <a:gd name="connsiteX1" fmla="*/ 863011 w 9957816"/>
              <a:gd name="connsiteY1" fmla="*/ 0 h 18288"/>
              <a:gd name="connsiteX2" fmla="*/ 1327709 w 9957816"/>
              <a:gd name="connsiteY2" fmla="*/ 0 h 18288"/>
              <a:gd name="connsiteX3" fmla="*/ 2091141 w 9957816"/>
              <a:gd name="connsiteY3" fmla="*/ 0 h 18288"/>
              <a:gd name="connsiteX4" fmla="*/ 2555839 w 9957816"/>
              <a:gd name="connsiteY4" fmla="*/ 0 h 18288"/>
              <a:gd name="connsiteX5" fmla="*/ 3219694 w 9957816"/>
              <a:gd name="connsiteY5" fmla="*/ 0 h 18288"/>
              <a:gd name="connsiteX6" fmla="*/ 3983126 w 9957816"/>
              <a:gd name="connsiteY6" fmla="*/ 0 h 18288"/>
              <a:gd name="connsiteX7" fmla="*/ 4348246 w 9957816"/>
              <a:gd name="connsiteY7" fmla="*/ 0 h 18288"/>
              <a:gd name="connsiteX8" fmla="*/ 4713366 w 9957816"/>
              <a:gd name="connsiteY8" fmla="*/ 0 h 18288"/>
              <a:gd name="connsiteX9" fmla="*/ 5576377 w 9957816"/>
              <a:gd name="connsiteY9" fmla="*/ 0 h 18288"/>
              <a:gd name="connsiteX10" fmla="*/ 6240231 w 9957816"/>
              <a:gd name="connsiteY10" fmla="*/ 0 h 18288"/>
              <a:gd name="connsiteX11" fmla="*/ 6605351 w 9957816"/>
              <a:gd name="connsiteY11" fmla="*/ 0 h 18288"/>
              <a:gd name="connsiteX12" fmla="*/ 7269206 w 9957816"/>
              <a:gd name="connsiteY12" fmla="*/ 0 h 18288"/>
              <a:gd name="connsiteX13" fmla="*/ 8132216 w 9957816"/>
              <a:gd name="connsiteY13" fmla="*/ 0 h 18288"/>
              <a:gd name="connsiteX14" fmla="*/ 8696493 w 9957816"/>
              <a:gd name="connsiteY14" fmla="*/ 0 h 18288"/>
              <a:gd name="connsiteX15" fmla="*/ 9260769 w 9957816"/>
              <a:gd name="connsiteY15" fmla="*/ 0 h 18288"/>
              <a:gd name="connsiteX16" fmla="*/ 9957816 w 9957816"/>
              <a:gd name="connsiteY16" fmla="*/ 0 h 18288"/>
              <a:gd name="connsiteX17" fmla="*/ 9957816 w 9957816"/>
              <a:gd name="connsiteY17" fmla="*/ 18288 h 18288"/>
              <a:gd name="connsiteX18" fmla="*/ 9293962 w 9957816"/>
              <a:gd name="connsiteY18" fmla="*/ 18288 h 18288"/>
              <a:gd name="connsiteX19" fmla="*/ 8530529 w 9957816"/>
              <a:gd name="connsiteY19" fmla="*/ 18288 h 18288"/>
              <a:gd name="connsiteX20" fmla="*/ 7767096 w 9957816"/>
              <a:gd name="connsiteY20" fmla="*/ 18288 h 18288"/>
              <a:gd name="connsiteX21" fmla="*/ 7302398 w 9957816"/>
              <a:gd name="connsiteY21" fmla="*/ 18288 h 18288"/>
              <a:gd name="connsiteX22" fmla="*/ 6439388 w 9957816"/>
              <a:gd name="connsiteY22" fmla="*/ 18288 h 18288"/>
              <a:gd name="connsiteX23" fmla="*/ 5775533 w 9957816"/>
              <a:gd name="connsiteY23" fmla="*/ 18288 h 18288"/>
              <a:gd name="connsiteX24" fmla="*/ 5410413 w 9957816"/>
              <a:gd name="connsiteY24" fmla="*/ 18288 h 18288"/>
              <a:gd name="connsiteX25" fmla="*/ 4746559 w 9957816"/>
              <a:gd name="connsiteY25" fmla="*/ 18288 h 18288"/>
              <a:gd name="connsiteX26" fmla="*/ 4182283 w 9957816"/>
              <a:gd name="connsiteY26" fmla="*/ 18288 h 18288"/>
              <a:gd name="connsiteX27" fmla="*/ 3618006 w 9957816"/>
              <a:gd name="connsiteY27" fmla="*/ 18288 h 18288"/>
              <a:gd name="connsiteX28" fmla="*/ 3053730 w 9957816"/>
              <a:gd name="connsiteY28" fmla="*/ 18288 h 18288"/>
              <a:gd name="connsiteX29" fmla="*/ 2489454 w 9957816"/>
              <a:gd name="connsiteY29" fmla="*/ 18288 h 18288"/>
              <a:gd name="connsiteX30" fmla="*/ 1726021 w 9957816"/>
              <a:gd name="connsiteY30" fmla="*/ 18288 h 18288"/>
              <a:gd name="connsiteX31" fmla="*/ 1062167 w 9957816"/>
              <a:gd name="connsiteY31" fmla="*/ 18288 h 18288"/>
              <a:gd name="connsiteX32" fmla="*/ 697047 w 9957816"/>
              <a:gd name="connsiteY32" fmla="*/ 18288 h 18288"/>
              <a:gd name="connsiteX33" fmla="*/ 0 w 9957816"/>
              <a:gd name="connsiteY33" fmla="*/ 18288 h 18288"/>
              <a:gd name="connsiteX34" fmla="*/ 0 w 9957816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9957816" h="18288" fill="none" extrusionOk="0">
                <a:moveTo>
                  <a:pt x="0" y="0"/>
                </a:moveTo>
                <a:cubicBezTo>
                  <a:pt x="258912" y="4528"/>
                  <a:pt x="602792" y="35413"/>
                  <a:pt x="863011" y="0"/>
                </a:cubicBezTo>
                <a:cubicBezTo>
                  <a:pt x="1123230" y="-35413"/>
                  <a:pt x="1110743" y="8950"/>
                  <a:pt x="1327709" y="0"/>
                </a:cubicBezTo>
                <a:cubicBezTo>
                  <a:pt x="1544675" y="-8950"/>
                  <a:pt x="1720121" y="-30004"/>
                  <a:pt x="2091141" y="0"/>
                </a:cubicBezTo>
                <a:cubicBezTo>
                  <a:pt x="2462161" y="30004"/>
                  <a:pt x="2325710" y="-22120"/>
                  <a:pt x="2555839" y="0"/>
                </a:cubicBezTo>
                <a:cubicBezTo>
                  <a:pt x="2785968" y="22120"/>
                  <a:pt x="2943172" y="14890"/>
                  <a:pt x="3219694" y="0"/>
                </a:cubicBezTo>
                <a:cubicBezTo>
                  <a:pt x="3496216" y="-14890"/>
                  <a:pt x="3789247" y="-1477"/>
                  <a:pt x="3983126" y="0"/>
                </a:cubicBezTo>
                <a:cubicBezTo>
                  <a:pt x="4177005" y="1477"/>
                  <a:pt x="4180112" y="16397"/>
                  <a:pt x="4348246" y="0"/>
                </a:cubicBezTo>
                <a:cubicBezTo>
                  <a:pt x="4516380" y="-16397"/>
                  <a:pt x="4601818" y="4117"/>
                  <a:pt x="4713366" y="0"/>
                </a:cubicBezTo>
                <a:cubicBezTo>
                  <a:pt x="4824914" y="-4117"/>
                  <a:pt x="5400642" y="663"/>
                  <a:pt x="5576377" y="0"/>
                </a:cubicBezTo>
                <a:cubicBezTo>
                  <a:pt x="5752112" y="-663"/>
                  <a:pt x="6036350" y="11452"/>
                  <a:pt x="6240231" y="0"/>
                </a:cubicBezTo>
                <a:cubicBezTo>
                  <a:pt x="6444112" y="-11452"/>
                  <a:pt x="6508667" y="-15154"/>
                  <a:pt x="6605351" y="0"/>
                </a:cubicBezTo>
                <a:cubicBezTo>
                  <a:pt x="6702035" y="15154"/>
                  <a:pt x="7096186" y="19291"/>
                  <a:pt x="7269206" y="0"/>
                </a:cubicBezTo>
                <a:cubicBezTo>
                  <a:pt x="7442227" y="-19291"/>
                  <a:pt x="7802902" y="39720"/>
                  <a:pt x="8132216" y="0"/>
                </a:cubicBezTo>
                <a:cubicBezTo>
                  <a:pt x="8461530" y="-39720"/>
                  <a:pt x="8551221" y="24341"/>
                  <a:pt x="8696493" y="0"/>
                </a:cubicBezTo>
                <a:cubicBezTo>
                  <a:pt x="8841765" y="-24341"/>
                  <a:pt x="9091257" y="15574"/>
                  <a:pt x="9260769" y="0"/>
                </a:cubicBezTo>
                <a:cubicBezTo>
                  <a:pt x="9430281" y="-15574"/>
                  <a:pt x="9809458" y="-15806"/>
                  <a:pt x="9957816" y="0"/>
                </a:cubicBezTo>
                <a:cubicBezTo>
                  <a:pt x="9958154" y="7640"/>
                  <a:pt x="9957366" y="11289"/>
                  <a:pt x="9957816" y="18288"/>
                </a:cubicBezTo>
                <a:cubicBezTo>
                  <a:pt x="9789958" y="23645"/>
                  <a:pt x="9437684" y="-10787"/>
                  <a:pt x="9293962" y="18288"/>
                </a:cubicBezTo>
                <a:cubicBezTo>
                  <a:pt x="9150240" y="47363"/>
                  <a:pt x="8858466" y="6899"/>
                  <a:pt x="8530529" y="18288"/>
                </a:cubicBezTo>
                <a:cubicBezTo>
                  <a:pt x="8202592" y="29677"/>
                  <a:pt x="8042036" y="-12845"/>
                  <a:pt x="7767096" y="18288"/>
                </a:cubicBezTo>
                <a:cubicBezTo>
                  <a:pt x="7492156" y="49421"/>
                  <a:pt x="7464764" y="38557"/>
                  <a:pt x="7302398" y="18288"/>
                </a:cubicBezTo>
                <a:cubicBezTo>
                  <a:pt x="7140032" y="-1981"/>
                  <a:pt x="6674139" y="-20177"/>
                  <a:pt x="6439388" y="18288"/>
                </a:cubicBezTo>
                <a:cubicBezTo>
                  <a:pt x="6204637" y="56753"/>
                  <a:pt x="6044763" y="2398"/>
                  <a:pt x="5775533" y="18288"/>
                </a:cubicBezTo>
                <a:cubicBezTo>
                  <a:pt x="5506303" y="34178"/>
                  <a:pt x="5528640" y="8636"/>
                  <a:pt x="5410413" y="18288"/>
                </a:cubicBezTo>
                <a:cubicBezTo>
                  <a:pt x="5292186" y="27940"/>
                  <a:pt x="4880771" y="-3659"/>
                  <a:pt x="4746559" y="18288"/>
                </a:cubicBezTo>
                <a:cubicBezTo>
                  <a:pt x="4612347" y="40235"/>
                  <a:pt x="4346390" y="46329"/>
                  <a:pt x="4182283" y="18288"/>
                </a:cubicBezTo>
                <a:cubicBezTo>
                  <a:pt x="4018176" y="-9753"/>
                  <a:pt x="3743247" y="40654"/>
                  <a:pt x="3618006" y="18288"/>
                </a:cubicBezTo>
                <a:cubicBezTo>
                  <a:pt x="3492765" y="-4078"/>
                  <a:pt x="3201495" y="15624"/>
                  <a:pt x="3053730" y="18288"/>
                </a:cubicBezTo>
                <a:cubicBezTo>
                  <a:pt x="2905965" y="20952"/>
                  <a:pt x="2770855" y="10382"/>
                  <a:pt x="2489454" y="18288"/>
                </a:cubicBezTo>
                <a:cubicBezTo>
                  <a:pt x="2208053" y="26194"/>
                  <a:pt x="1999579" y="12705"/>
                  <a:pt x="1726021" y="18288"/>
                </a:cubicBezTo>
                <a:cubicBezTo>
                  <a:pt x="1452463" y="23871"/>
                  <a:pt x="1261725" y="2423"/>
                  <a:pt x="1062167" y="18288"/>
                </a:cubicBezTo>
                <a:cubicBezTo>
                  <a:pt x="862609" y="34153"/>
                  <a:pt x="828837" y="34680"/>
                  <a:pt x="697047" y="18288"/>
                </a:cubicBezTo>
                <a:cubicBezTo>
                  <a:pt x="565257" y="1896"/>
                  <a:pt x="290333" y="-12656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9957816" h="18288" stroke="0" extrusionOk="0">
                <a:moveTo>
                  <a:pt x="0" y="0"/>
                </a:moveTo>
                <a:cubicBezTo>
                  <a:pt x="239894" y="-13568"/>
                  <a:pt x="444306" y="20490"/>
                  <a:pt x="564276" y="0"/>
                </a:cubicBezTo>
                <a:cubicBezTo>
                  <a:pt x="684246" y="-20490"/>
                  <a:pt x="829702" y="-16311"/>
                  <a:pt x="929396" y="0"/>
                </a:cubicBezTo>
                <a:cubicBezTo>
                  <a:pt x="1029090" y="16311"/>
                  <a:pt x="1434080" y="4599"/>
                  <a:pt x="1792407" y="0"/>
                </a:cubicBezTo>
                <a:cubicBezTo>
                  <a:pt x="2150734" y="-4599"/>
                  <a:pt x="2230922" y="-3217"/>
                  <a:pt x="2356683" y="0"/>
                </a:cubicBezTo>
                <a:cubicBezTo>
                  <a:pt x="2482444" y="3217"/>
                  <a:pt x="2727176" y="10118"/>
                  <a:pt x="2920959" y="0"/>
                </a:cubicBezTo>
                <a:cubicBezTo>
                  <a:pt x="3114742" y="-10118"/>
                  <a:pt x="3583268" y="6126"/>
                  <a:pt x="3783970" y="0"/>
                </a:cubicBezTo>
                <a:cubicBezTo>
                  <a:pt x="3984672" y="-6126"/>
                  <a:pt x="4119530" y="12121"/>
                  <a:pt x="4248668" y="0"/>
                </a:cubicBezTo>
                <a:cubicBezTo>
                  <a:pt x="4377806" y="-12121"/>
                  <a:pt x="4830370" y="39306"/>
                  <a:pt x="5111679" y="0"/>
                </a:cubicBezTo>
                <a:cubicBezTo>
                  <a:pt x="5392988" y="-39306"/>
                  <a:pt x="5595981" y="-37432"/>
                  <a:pt x="5974690" y="0"/>
                </a:cubicBezTo>
                <a:cubicBezTo>
                  <a:pt x="6353399" y="37432"/>
                  <a:pt x="6382398" y="-32218"/>
                  <a:pt x="6638544" y="0"/>
                </a:cubicBezTo>
                <a:cubicBezTo>
                  <a:pt x="6894690" y="32218"/>
                  <a:pt x="7107197" y="-8479"/>
                  <a:pt x="7501555" y="0"/>
                </a:cubicBezTo>
                <a:cubicBezTo>
                  <a:pt x="7895913" y="8479"/>
                  <a:pt x="7913370" y="-2556"/>
                  <a:pt x="8065831" y="0"/>
                </a:cubicBezTo>
                <a:cubicBezTo>
                  <a:pt x="8218292" y="2556"/>
                  <a:pt x="8391465" y="4509"/>
                  <a:pt x="8630107" y="0"/>
                </a:cubicBezTo>
                <a:cubicBezTo>
                  <a:pt x="8868749" y="-4509"/>
                  <a:pt x="9078381" y="-9348"/>
                  <a:pt x="9393540" y="0"/>
                </a:cubicBezTo>
                <a:cubicBezTo>
                  <a:pt x="9708699" y="9348"/>
                  <a:pt x="9789190" y="-16759"/>
                  <a:pt x="9957816" y="0"/>
                </a:cubicBezTo>
                <a:cubicBezTo>
                  <a:pt x="9957941" y="4395"/>
                  <a:pt x="9957741" y="9776"/>
                  <a:pt x="9957816" y="18288"/>
                </a:cubicBezTo>
                <a:cubicBezTo>
                  <a:pt x="9649812" y="40651"/>
                  <a:pt x="9486007" y="41594"/>
                  <a:pt x="9194383" y="18288"/>
                </a:cubicBezTo>
                <a:cubicBezTo>
                  <a:pt x="8902759" y="-5018"/>
                  <a:pt x="8744094" y="43814"/>
                  <a:pt x="8530529" y="18288"/>
                </a:cubicBezTo>
                <a:cubicBezTo>
                  <a:pt x="8316964" y="-7238"/>
                  <a:pt x="8282371" y="24093"/>
                  <a:pt x="8165409" y="18288"/>
                </a:cubicBezTo>
                <a:cubicBezTo>
                  <a:pt x="8048447" y="12483"/>
                  <a:pt x="7851788" y="12040"/>
                  <a:pt x="7700711" y="18288"/>
                </a:cubicBezTo>
                <a:cubicBezTo>
                  <a:pt x="7549634" y="24536"/>
                  <a:pt x="7127225" y="27915"/>
                  <a:pt x="6837700" y="18288"/>
                </a:cubicBezTo>
                <a:cubicBezTo>
                  <a:pt x="6548175" y="8661"/>
                  <a:pt x="6330711" y="50037"/>
                  <a:pt x="6173846" y="18288"/>
                </a:cubicBezTo>
                <a:cubicBezTo>
                  <a:pt x="6016981" y="-13461"/>
                  <a:pt x="5930031" y="15985"/>
                  <a:pt x="5709148" y="18288"/>
                </a:cubicBezTo>
                <a:cubicBezTo>
                  <a:pt x="5488265" y="20591"/>
                  <a:pt x="5372997" y="43097"/>
                  <a:pt x="5045293" y="18288"/>
                </a:cubicBezTo>
                <a:cubicBezTo>
                  <a:pt x="4717590" y="-6521"/>
                  <a:pt x="4829875" y="6803"/>
                  <a:pt x="4680174" y="18288"/>
                </a:cubicBezTo>
                <a:cubicBezTo>
                  <a:pt x="4530473" y="29773"/>
                  <a:pt x="4441300" y="27030"/>
                  <a:pt x="4315054" y="18288"/>
                </a:cubicBezTo>
                <a:cubicBezTo>
                  <a:pt x="4188808" y="9546"/>
                  <a:pt x="3846162" y="4446"/>
                  <a:pt x="3651199" y="18288"/>
                </a:cubicBezTo>
                <a:cubicBezTo>
                  <a:pt x="3456236" y="32130"/>
                  <a:pt x="3412656" y="-1324"/>
                  <a:pt x="3186501" y="18288"/>
                </a:cubicBezTo>
                <a:cubicBezTo>
                  <a:pt x="2960346" y="37900"/>
                  <a:pt x="2783091" y="19872"/>
                  <a:pt x="2423069" y="18288"/>
                </a:cubicBezTo>
                <a:cubicBezTo>
                  <a:pt x="2063047" y="16704"/>
                  <a:pt x="2066062" y="18692"/>
                  <a:pt x="1958370" y="18288"/>
                </a:cubicBezTo>
                <a:cubicBezTo>
                  <a:pt x="1850678" y="17884"/>
                  <a:pt x="1403255" y="47471"/>
                  <a:pt x="1194938" y="18288"/>
                </a:cubicBezTo>
                <a:cubicBezTo>
                  <a:pt x="986621" y="-10895"/>
                  <a:pt x="986435" y="4670"/>
                  <a:pt x="829818" y="18288"/>
                </a:cubicBezTo>
                <a:cubicBezTo>
                  <a:pt x="673201" y="31906"/>
                  <a:pt x="178831" y="-2639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bg1"/>
          </a:solidFill>
          <a:ln w="38100" cap="rnd">
            <a:solidFill>
              <a:schemeClr val="bg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0BA1426-8EB2-4AE2-87E2-5E8EAB3CE7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1467" y="2607733"/>
            <a:ext cx="9889067" cy="3285067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fi-FI" sz="3600" b="1" dirty="0">
                <a:solidFill>
                  <a:schemeClr val="bg1"/>
                </a:solidFill>
              </a:rPr>
              <a:t>Ota itsellesi pari.</a:t>
            </a:r>
          </a:p>
          <a:p>
            <a:r>
              <a:rPr lang="fi-FI" sz="3600" b="1" dirty="0">
                <a:solidFill>
                  <a:schemeClr val="bg1"/>
                </a:solidFill>
              </a:rPr>
              <a:t>Kuvatkaa tabletilla/kännykällä kaksi lyhyttä videota. Kertokaa toisessa jokin tosiasia ja toisessa jokin valhe. </a:t>
            </a:r>
          </a:p>
          <a:p>
            <a:r>
              <a:rPr lang="fi-FI" sz="3600" b="1" dirty="0">
                <a:solidFill>
                  <a:schemeClr val="bg1"/>
                </a:solidFill>
              </a:rPr>
              <a:t>Katsotaan videot yhdessä.</a:t>
            </a:r>
          </a:p>
          <a:p>
            <a:r>
              <a:rPr lang="fi-FI" sz="3600" b="1" dirty="0">
                <a:solidFill>
                  <a:schemeClr val="bg1"/>
                </a:solidFill>
              </a:rPr>
              <a:t>Muiden tehtävä on yrittää arvata valmiista videoista, onko kyse valheesta vai tosiasiasta. Aikaa n. 15 min.</a:t>
            </a:r>
          </a:p>
        </p:txBody>
      </p:sp>
    </p:spTree>
    <p:extLst>
      <p:ext uri="{BB962C8B-B14F-4D97-AF65-F5344CB8AC3E}">
        <p14:creationId xmlns:p14="http://schemas.microsoft.com/office/powerpoint/2010/main" val="1493834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120DFA-0840-4238-B2F4-0BC231042D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/>
              <a:t>Tuntien lopuksi </a:t>
            </a:r>
            <a:r>
              <a:rPr lang="fi-FI" dirty="0"/>
              <a:t>video katsottavaksi: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FA35DC7-0FFE-4DBF-B88F-E5A28546B3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4400" dirty="0"/>
              <a:t>Nettielämää – pääsenkö porukkaan</a:t>
            </a:r>
          </a:p>
          <a:p>
            <a:pPr marL="0" indent="0">
              <a:buNone/>
            </a:pPr>
            <a:endParaRPr lang="fi-FI" sz="4400" dirty="0"/>
          </a:p>
          <a:p>
            <a:pPr marL="0" indent="0">
              <a:buNone/>
            </a:pPr>
            <a:r>
              <a:rPr lang="fi-FI" sz="4400" dirty="0">
                <a:hlinkClick r:id="rId2"/>
              </a:rPr>
              <a:t>https://www.youtube.com/watch?v=EX_9wA57XTE</a:t>
            </a:r>
            <a:endParaRPr lang="fi-FI" sz="4400" dirty="0"/>
          </a:p>
          <a:p>
            <a:pPr marL="0" indent="0">
              <a:buNone/>
            </a:pPr>
            <a:endParaRPr lang="fi-FI" sz="4400" dirty="0"/>
          </a:p>
        </p:txBody>
      </p:sp>
    </p:spTree>
    <p:extLst>
      <p:ext uri="{BB962C8B-B14F-4D97-AF65-F5344CB8AC3E}">
        <p14:creationId xmlns:p14="http://schemas.microsoft.com/office/powerpoint/2010/main" val="1582170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247B6BBF-09F2-4A29-AE4E-3771E2924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8E12141B-AA0A-4A35-A01C-139C14A28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34029"/>
            <a:ext cx="10921640" cy="1314698"/>
          </a:xfrm>
        </p:spPr>
        <p:txBody>
          <a:bodyPr anchor="ctr">
            <a:normAutofit/>
          </a:bodyPr>
          <a:lstStyle/>
          <a:p>
            <a:pPr algn="ctr"/>
            <a:r>
              <a:rPr lang="fi-FI" sz="7200"/>
              <a:t>Mikä media?</a:t>
            </a:r>
          </a:p>
        </p:txBody>
      </p:sp>
      <p:sp>
        <p:nvSpPr>
          <p:cNvPr id="18" name="Rectangle 22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648305" y="2241737"/>
            <a:ext cx="10900219" cy="18288"/>
          </a:xfrm>
          <a:custGeom>
            <a:avLst/>
            <a:gdLst>
              <a:gd name="connsiteX0" fmla="*/ 0 w 10900219"/>
              <a:gd name="connsiteY0" fmla="*/ 0 h 18288"/>
              <a:gd name="connsiteX1" fmla="*/ 463259 w 10900219"/>
              <a:gd name="connsiteY1" fmla="*/ 0 h 18288"/>
              <a:gd name="connsiteX2" fmla="*/ 1144523 w 10900219"/>
              <a:gd name="connsiteY2" fmla="*/ 0 h 18288"/>
              <a:gd name="connsiteX3" fmla="*/ 1934789 w 10900219"/>
              <a:gd name="connsiteY3" fmla="*/ 0 h 18288"/>
              <a:gd name="connsiteX4" fmla="*/ 2289046 w 10900219"/>
              <a:gd name="connsiteY4" fmla="*/ 0 h 18288"/>
              <a:gd name="connsiteX5" fmla="*/ 2643303 w 10900219"/>
              <a:gd name="connsiteY5" fmla="*/ 0 h 18288"/>
              <a:gd name="connsiteX6" fmla="*/ 3542571 w 10900219"/>
              <a:gd name="connsiteY6" fmla="*/ 0 h 18288"/>
              <a:gd name="connsiteX7" fmla="*/ 4223835 w 10900219"/>
              <a:gd name="connsiteY7" fmla="*/ 0 h 18288"/>
              <a:gd name="connsiteX8" fmla="*/ 4578092 w 10900219"/>
              <a:gd name="connsiteY8" fmla="*/ 0 h 18288"/>
              <a:gd name="connsiteX9" fmla="*/ 5259356 w 10900219"/>
              <a:gd name="connsiteY9" fmla="*/ 0 h 18288"/>
              <a:gd name="connsiteX10" fmla="*/ 6158624 w 10900219"/>
              <a:gd name="connsiteY10" fmla="*/ 0 h 18288"/>
              <a:gd name="connsiteX11" fmla="*/ 6730885 w 10900219"/>
              <a:gd name="connsiteY11" fmla="*/ 0 h 18288"/>
              <a:gd name="connsiteX12" fmla="*/ 7303147 w 10900219"/>
              <a:gd name="connsiteY12" fmla="*/ 0 h 18288"/>
              <a:gd name="connsiteX13" fmla="*/ 7984410 w 10900219"/>
              <a:gd name="connsiteY13" fmla="*/ 0 h 18288"/>
              <a:gd name="connsiteX14" fmla="*/ 8774676 w 10900219"/>
              <a:gd name="connsiteY14" fmla="*/ 0 h 18288"/>
              <a:gd name="connsiteX15" fmla="*/ 9564942 w 10900219"/>
              <a:gd name="connsiteY15" fmla="*/ 0 h 18288"/>
              <a:gd name="connsiteX16" fmla="*/ 10900219 w 10900219"/>
              <a:gd name="connsiteY16" fmla="*/ 0 h 18288"/>
              <a:gd name="connsiteX17" fmla="*/ 10900219 w 10900219"/>
              <a:gd name="connsiteY17" fmla="*/ 18288 h 18288"/>
              <a:gd name="connsiteX18" fmla="*/ 10436960 w 10900219"/>
              <a:gd name="connsiteY18" fmla="*/ 18288 h 18288"/>
              <a:gd name="connsiteX19" fmla="*/ 9537692 w 10900219"/>
              <a:gd name="connsiteY19" fmla="*/ 18288 h 18288"/>
              <a:gd name="connsiteX20" fmla="*/ 8856428 w 10900219"/>
              <a:gd name="connsiteY20" fmla="*/ 18288 h 18288"/>
              <a:gd name="connsiteX21" fmla="*/ 8502171 w 10900219"/>
              <a:gd name="connsiteY21" fmla="*/ 18288 h 18288"/>
              <a:gd name="connsiteX22" fmla="*/ 7820907 w 10900219"/>
              <a:gd name="connsiteY22" fmla="*/ 18288 h 18288"/>
              <a:gd name="connsiteX23" fmla="*/ 7248646 w 10900219"/>
              <a:gd name="connsiteY23" fmla="*/ 18288 h 18288"/>
              <a:gd name="connsiteX24" fmla="*/ 6676384 w 10900219"/>
              <a:gd name="connsiteY24" fmla="*/ 18288 h 18288"/>
              <a:gd name="connsiteX25" fmla="*/ 6104123 w 10900219"/>
              <a:gd name="connsiteY25" fmla="*/ 18288 h 18288"/>
              <a:gd name="connsiteX26" fmla="*/ 5531861 w 10900219"/>
              <a:gd name="connsiteY26" fmla="*/ 18288 h 18288"/>
              <a:gd name="connsiteX27" fmla="*/ 4741595 w 10900219"/>
              <a:gd name="connsiteY27" fmla="*/ 18288 h 18288"/>
              <a:gd name="connsiteX28" fmla="*/ 4060332 w 10900219"/>
              <a:gd name="connsiteY28" fmla="*/ 18288 h 18288"/>
              <a:gd name="connsiteX29" fmla="*/ 3706074 w 10900219"/>
              <a:gd name="connsiteY29" fmla="*/ 18288 h 18288"/>
              <a:gd name="connsiteX30" fmla="*/ 3133813 w 10900219"/>
              <a:gd name="connsiteY30" fmla="*/ 18288 h 18288"/>
              <a:gd name="connsiteX31" fmla="*/ 2343547 w 10900219"/>
              <a:gd name="connsiteY31" fmla="*/ 18288 h 18288"/>
              <a:gd name="connsiteX32" fmla="*/ 1880288 w 10900219"/>
              <a:gd name="connsiteY32" fmla="*/ 18288 h 18288"/>
              <a:gd name="connsiteX33" fmla="*/ 981020 w 10900219"/>
              <a:gd name="connsiteY33" fmla="*/ 18288 h 18288"/>
              <a:gd name="connsiteX34" fmla="*/ 0 w 10900219"/>
              <a:gd name="connsiteY34" fmla="*/ 18288 h 18288"/>
              <a:gd name="connsiteX35" fmla="*/ 0 w 10900219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900219" h="18288" fill="none" extrusionOk="0">
                <a:moveTo>
                  <a:pt x="0" y="0"/>
                </a:moveTo>
                <a:cubicBezTo>
                  <a:pt x="118469" y="-6619"/>
                  <a:pt x="329397" y="-5525"/>
                  <a:pt x="463259" y="0"/>
                </a:cubicBezTo>
                <a:cubicBezTo>
                  <a:pt x="597121" y="5525"/>
                  <a:pt x="866598" y="4881"/>
                  <a:pt x="1144523" y="0"/>
                </a:cubicBezTo>
                <a:cubicBezTo>
                  <a:pt x="1422448" y="-4881"/>
                  <a:pt x="1761178" y="17159"/>
                  <a:pt x="1934789" y="0"/>
                </a:cubicBezTo>
                <a:cubicBezTo>
                  <a:pt x="2108400" y="-17159"/>
                  <a:pt x="2119134" y="-4032"/>
                  <a:pt x="2289046" y="0"/>
                </a:cubicBezTo>
                <a:cubicBezTo>
                  <a:pt x="2458958" y="4032"/>
                  <a:pt x="2472610" y="15385"/>
                  <a:pt x="2643303" y="0"/>
                </a:cubicBezTo>
                <a:cubicBezTo>
                  <a:pt x="2813996" y="-15385"/>
                  <a:pt x="3334189" y="-21234"/>
                  <a:pt x="3542571" y="0"/>
                </a:cubicBezTo>
                <a:cubicBezTo>
                  <a:pt x="3750953" y="21234"/>
                  <a:pt x="3991639" y="13212"/>
                  <a:pt x="4223835" y="0"/>
                </a:cubicBezTo>
                <a:cubicBezTo>
                  <a:pt x="4456031" y="-13212"/>
                  <a:pt x="4466914" y="13318"/>
                  <a:pt x="4578092" y="0"/>
                </a:cubicBezTo>
                <a:cubicBezTo>
                  <a:pt x="4689270" y="-13318"/>
                  <a:pt x="5120635" y="31363"/>
                  <a:pt x="5259356" y="0"/>
                </a:cubicBezTo>
                <a:cubicBezTo>
                  <a:pt x="5398077" y="-31363"/>
                  <a:pt x="5954119" y="-7091"/>
                  <a:pt x="6158624" y="0"/>
                </a:cubicBezTo>
                <a:cubicBezTo>
                  <a:pt x="6363129" y="7091"/>
                  <a:pt x="6535071" y="-8480"/>
                  <a:pt x="6730885" y="0"/>
                </a:cubicBezTo>
                <a:cubicBezTo>
                  <a:pt x="6926699" y="8480"/>
                  <a:pt x="7091018" y="19194"/>
                  <a:pt x="7303147" y="0"/>
                </a:cubicBezTo>
                <a:cubicBezTo>
                  <a:pt x="7515276" y="-19194"/>
                  <a:pt x="7840361" y="30755"/>
                  <a:pt x="7984410" y="0"/>
                </a:cubicBezTo>
                <a:cubicBezTo>
                  <a:pt x="8128459" y="-30755"/>
                  <a:pt x="8498590" y="39460"/>
                  <a:pt x="8774676" y="0"/>
                </a:cubicBezTo>
                <a:cubicBezTo>
                  <a:pt x="9050762" y="-39460"/>
                  <a:pt x="9204381" y="36508"/>
                  <a:pt x="9564942" y="0"/>
                </a:cubicBezTo>
                <a:cubicBezTo>
                  <a:pt x="9925503" y="-36508"/>
                  <a:pt x="10235542" y="59225"/>
                  <a:pt x="10900219" y="0"/>
                </a:cubicBezTo>
                <a:cubicBezTo>
                  <a:pt x="10900865" y="4451"/>
                  <a:pt x="10900709" y="9226"/>
                  <a:pt x="10900219" y="18288"/>
                </a:cubicBezTo>
                <a:cubicBezTo>
                  <a:pt x="10675942" y="21751"/>
                  <a:pt x="10609372" y="26977"/>
                  <a:pt x="10436960" y="18288"/>
                </a:cubicBezTo>
                <a:cubicBezTo>
                  <a:pt x="10264548" y="9599"/>
                  <a:pt x="9961150" y="-11074"/>
                  <a:pt x="9537692" y="18288"/>
                </a:cubicBezTo>
                <a:cubicBezTo>
                  <a:pt x="9114234" y="47650"/>
                  <a:pt x="9087386" y="35169"/>
                  <a:pt x="8856428" y="18288"/>
                </a:cubicBezTo>
                <a:cubicBezTo>
                  <a:pt x="8625470" y="1407"/>
                  <a:pt x="8634361" y="13786"/>
                  <a:pt x="8502171" y="18288"/>
                </a:cubicBezTo>
                <a:cubicBezTo>
                  <a:pt x="8369981" y="22790"/>
                  <a:pt x="8132296" y="22561"/>
                  <a:pt x="7820907" y="18288"/>
                </a:cubicBezTo>
                <a:cubicBezTo>
                  <a:pt x="7509518" y="14015"/>
                  <a:pt x="7432447" y="29431"/>
                  <a:pt x="7248646" y="18288"/>
                </a:cubicBezTo>
                <a:cubicBezTo>
                  <a:pt x="7064845" y="7145"/>
                  <a:pt x="6954380" y="2746"/>
                  <a:pt x="6676384" y="18288"/>
                </a:cubicBezTo>
                <a:cubicBezTo>
                  <a:pt x="6398388" y="33830"/>
                  <a:pt x="6292480" y="-4579"/>
                  <a:pt x="6104123" y="18288"/>
                </a:cubicBezTo>
                <a:cubicBezTo>
                  <a:pt x="5915766" y="41155"/>
                  <a:pt x="5703359" y="-8437"/>
                  <a:pt x="5531861" y="18288"/>
                </a:cubicBezTo>
                <a:cubicBezTo>
                  <a:pt x="5360363" y="45013"/>
                  <a:pt x="5056784" y="-12121"/>
                  <a:pt x="4741595" y="18288"/>
                </a:cubicBezTo>
                <a:cubicBezTo>
                  <a:pt x="4426406" y="48697"/>
                  <a:pt x="4364529" y="-10910"/>
                  <a:pt x="4060332" y="18288"/>
                </a:cubicBezTo>
                <a:cubicBezTo>
                  <a:pt x="3756135" y="47486"/>
                  <a:pt x="3816049" y="13364"/>
                  <a:pt x="3706074" y="18288"/>
                </a:cubicBezTo>
                <a:cubicBezTo>
                  <a:pt x="3596099" y="23212"/>
                  <a:pt x="3382238" y="37686"/>
                  <a:pt x="3133813" y="18288"/>
                </a:cubicBezTo>
                <a:cubicBezTo>
                  <a:pt x="2885388" y="-1110"/>
                  <a:pt x="2523125" y="15465"/>
                  <a:pt x="2343547" y="18288"/>
                </a:cubicBezTo>
                <a:cubicBezTo>
                  <a:pt x="2163969" y="21111"/>
                  <a:pt x="1985160" y="33196"/>
                  <a:pt x="1880288" y="18288"/>
                </a:cubicBezTo>
                <a:cubicBezTo>
                  <a:pt x="1775416" y="3380"/>
                  <a:pt x="1261751" y="-9914"/>
                  <a:pt x="981020" y="18288"/>
                </a:cubicBezTo>
                <a:cubicBezTo>
                  <a:pt x="700289" y="46490"/>
                  <a:pt x="314212" y="-15659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900219" h="18288" stroke="0" extrusionOk="0">
                <a:moveTo>
                  <a:pt x="0" y="0"/>
                </a:moveTo>
                <a:cubicBezTo>
                  <a:pt x="269624" y="3698"/>
                  <a:pt x="383061" y="-5818"/>
                  <a:pt x="572261" y="0"/>
                </a:cubicBezTo>
                <a:cubicBezTo>
                  <a:pt x="761461" y="5818"/>
                  <a:pt x="826360" y="-1890"/>
                  <a:pt x="926519" y="0"/>
                </a:cubicBezTo>
                <a:cubicBezTo>
                  <a:pt x="1026678" y="1890"/>
                  <a:pt x="1621671" y="-1096"/>
                  <a:pt x="1825787" y="0"/>
                </a:cubicBezTo>
                <a:cubicBezTo>
                  <a:pt x="2029903" y="1096"/>
                  <a:pt x="2212612" y="17145"/>
                  <a:pt x="2398048" y="0"/>
                </a:cubicBezTo>
                <a:cubicBezTo>
                  <a:pt x="2583484" y="-17145"/>
                  <a:pt x="2739759" y="-14168"/>
                  <a:pt x="2970310" y="0"/>
                </a:cubicBezTo>
                <a:cubicBezTo>
                  <a:pt x="3200861" y="14168"/>
                  <a:pt x="3502691" y="33180"/>
                  <a:pt x="3869578" y="0"/>
                </a:cubicBezTo>
                <a:cubicBezTo>
                  <a:pt x="4236465" y="-33180"/>
                  <a:pt x="4122134" y="-10470"/>
                  <a:pt x="4332837" y="0"/>
                </a:cubicBezTo>
                <a:cubicBezTo>
                  <a:pt x="4543540" y="10470"/>
                  <a:pt x="4834652" y="3572"/>
                  <a:pt x="5232105" y="0"/>
                </a:cubicBezTo>
                <a:cubicBezTo>
                  <a:pt x="5629558" y="-3572"/>
                  <a:pt x="5773178" y="-6604"/>
                  <a:pt x="6131373" y="0"/>
                </a:cubicBezTo>
                <a:cubicBezTo>
                  <a:pt x="6489568" y="6604"/>
                  <a:pt x="6621532" y="18870"/>
                  <a:pt x="6812637" y="0"/>
                </a:cubicBezTo>
                <a:cubicBezTo>
                  <a:pt x="7003742" y="-18870"/>
                  <a:pt x="7311146" y="18959"/>
                  <a:pt x="7711905" y="0"/>
                </a:cubicBezTo>
                <a:cubicBezTo>
                  <a:pt x="8112664" y="-18959"/>
                  <a:pt x="8080793" y="-24744"/>
                  <a:pt x="8284166" y="0"/>
                </a:cubicBezTo>
                <a:cubicBezTo>
                  <a:pt x="8487539" y="24744"/>
                  <a:pt x="8615041" y="-1627"/>
                  <a:pt x="8856428" y="0"/>
                </a:cubicBezTo>
                <a:cubicBezTo>
                  <a:pt x="9097815" y="1627"/>
                  <a:pt x="9475052" y="26322"/>
                  <a:pt x="9646694" y="0"/>
                </a:cubicBezTo>
                <a:cubicBezTo>
                  <a:pt x="9818336" y="-26322"/>
                  <a:pt x="9938906" y="-121"/>
                  <a:pt x="10218955" y="0"/>
                </a:cubicBezTo>
                <a:cubicBezTo>
                  <a:pt x="10499004" y="121"/>
                  <a:pt x="10697467" y="15326"/>
                  <a:pt x="10900219" y="0"/>
                </a:cubicBezTo>
                <a:cubicBezTo>
                  <a:pt x="10899812" y="8690"/>
                  <a:pt x="10900065" y="14141"/>
                  <a:pt x="10900219" y="18288"/>
                </a:cubicBezTo>
                <a:cubicBezTo>
                  <a:pt x="10543007" y="31201"/>
                  <a:pt x="10472057" y="15684"/>
                  <a:pt x="10109953" y="18288"/>
                </a:cubicBezTo>
                <a:cubicBezTo>
                  <a:pt x="9747849" y="20892"/>
                  <a:pt x="9872856" y="33007"/>
                  <a:pt x="9755696" y="18288"/>
                </a:cubicBezTo>
                <a:cubicBezTo>
                  <a:pt x="9638536" y="3569"/>
                  <a:pt x="9442681" y="6596"/>
                  <a:pt x="9292437" y="18288"/>
                </a:cubicBezTo>
                <a:cubicBezTo>
                  <a:pt x="9142193" y="29980"/>
                  <a:pt x="8817861" y="-11343"/>
                  <a:pt x="8393169" y="18288"/>
                </a:cubicBezTo>
                <a:cubicBezTo>
                  <a:pt x="7968477" y="47919"/>
                  <a:pt x="7919655" y="23228"/>
                  <a:pt x="7711905" y="18288"/>
                </a:cubicBezTo>
                <a:cubicBezTo>
                  <a:pt x="7504155" y="13348"/>
                  <a:pt x="7365667" y="6452"/>
                  <a:pt x="7248646" y="18288"/>
                </a:cubicBezTo>
                <a:cubicBezTo>
                  <a:pt x="7131625" y="30124"/>
                  <a:pt x="6776155" y="2871"/>
                  <a:pt x="6567382" y="18288"/>
                </a:cubicBezTo>
                <a:cubicBezTo>
                  <a:pt x="6358609" y="33705"/>
                  <a:pt x="6372933" y="1091"/>
                  <a:pt x="6213125" y="18288"/>
                </a:cubicBezTo>
                <a:cubicBezTo>
                  <a:pt x="6053317" y="35485"/>
                  <a:pt x="5980913" y="1290"/>
                  <a:pt x="5858868" y="18288"/>
                </a:cubicBezTo>
                <a:cubicBezTo>
                  <a:pt x="5736823" y="35286"/>
                  <a:pt x="5481395" y="5492"/>
                  <a:pt x="5177604" y="18288"/>
                </a:cubicBezTo>
                <a:cubicBezTo>
                  <a:pt x="4873813" y="31084"/>
                  <a:pt x="4854222" y="37160"/>
                  <a:pt x="4714345" y="18288"/>
                </a:cubicBezTo>
                <a:cubicBezTo>
                  <a:pt x="4574468" y="-584"/>
                  <a:pt x="4298550" y="22981"/>
                  <a:pt x="3924079" y="18288"/>
                </a:cubicBezTo>
                <a:cubicBezTo>
                  <a:pt x="3549608" y="13595"/>
                  <a:pt x="3645461" y="-921"/>
                  <a:pt x="3460820" y="18288"/>
                </a:cubicBezTo>
                <a:cubicBezTo>
                  <a:pt x="3276179" y="37497"/>
                  <a:pt x="3004470" y="-15027"/>
                  <a:pt x="2670554" y="18288"/>
                </a:cubicBezTo>
                <a:cubicBezTo>
                  <a:pt x="2336638" y="51603"/>
                  <a:pt x="2425773" y="17517"/>
                  <a:pt x="2316297" y="18288"/>
                </a:cubicBezTo>
                <a:cubicBezTo>
                  <a:pt x="2206821" y="19059"/>
                  <a:pt x="1757890" y="42158"/>
                  <a:pt x="1526031" y="18288"/>
                </a:cubicBezTo>
                <a:cubicBezTo>
                  <a:pt x="1294172" y="-5582"/>
                  <a:pt x="1213137" y="12281"/>
                  <a:pt x="1062771" y="18288"/>
                </a:cubicBezTo>
                <a:cubicBezTo>
                  <a:pt x="912405" y="24295"/>
                  <a:pt x="829444" y="7304"/>
                  <a:pt x="708514" y="18288"/>
                </a:cubicBezTo>
                <a:cubicBezTo>
                  <a:pt x="587584" y="29272"/>
                  <a:pt x="227877" y="37311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1"/>
          </a:solidFill>
          <a:ln w="34925">
            <a:solidFill>
              <a:schemeClr val="accent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5" name="Sisällön paikkamerkki 2">
            <a:extLst>
              <a:ext uri="{FF2B5EF4-FFF2-40B4-BE49-F238E27FC236}">
                <a16:creationId xmlns:a16="http://schemas.microsoft.com/office/drawing/2014/main" id="{49650C24-2846-4387-8A6A-6040C0B6DF2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1566504"/>
              </p:ext>
            </p:extLst>
          </p:nvPr>
        </p:nvGraphicFramePr>
        <p:xfrm>
          <a:off x="632647" y="2805098"/>
          <a:ext cx="10915869" cy="34789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8247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C8F590C-EAF0-4F40-8269-D34DD00132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0B265EF-6AFB-4183-8F86-BC251B062C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74BC530-579A-4D4A-9524-7B5178662F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54B0189-C8E2-481E-844C-15693EAE1C2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674E535-6B1D-452F-BF67-40439C9FF9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3B7918AF-A9D3-4329-97BF-4A6146ABD9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2F08DC9-EF57-4A21-B9C4-79043883C0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EC897F-551C-4F0B-97ED-01247D5D32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C297A7C-B5D9-4E69-9C57-76031109C9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one"/>
        </p:bldSub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2C0475A-BCF8-4635-B594-39D13D37E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Totta vai ei?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36E3F74-2EAC-42BB-BE9F-FF13267AAB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4400" b="1" dirty="0"/>
              <a:t>Onko kaikki tieto mediassa totta?</a:t>
            </a:r>
          </a:p>
          <a:p>
            <a:pPr marL="0" indent="0">
              <a:buNone/>
            </a:pPr>
            <a:r>
              <a:rPr lang="fi-FI" sz="4400" b="1" dirty="0"/>
              <a:t>          valitettavasti ei</a:t>
            </a:r>
          </a:p>
        </p:txBody>
      </p:sp>
      <p:sp>
        <p:nvSpPr>
          <p:cNvPr id="7" name="Nuoli oikealle 6"/>
          <p:cNvSpPr/>
          <p:nvPr/>
        </p:nvSpPr>
        <p:spPr>
          <a:xfrm>
            <a:off x="1550894" y="3065928"/>
            <a:ext cx="600635" cy="385483"/>
          </a:xfrm>
          <a:prstGeom prst="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79665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2889430-038B-4EF9-94CB-25E3F78C7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640080"/>
            <a:ext cx="6251110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9600" dirty="0"/>
              <a:t>Totta </a:t>
            </a:r>
            <a:r>
              <a:rPr lang="en-US" sz="9600" dirty="0" err="1"/>
              <a:t>vai</a:t>
            </a:r>
            <a:r>
              <a:rPr lang="en-US" sz="9600" dirty="0"/>
              <a:t> </a:t>
            </a:r>
            <a:r>
              <a:rPr lang="en-US" sz="9600" dirty="0" err="1"/>
              <a:t>valetta</a:t>
            </a:r>
            <a:r>
              <a:rPr lang="en-US" sz="9600" dirty="0"/>
              <a:t>?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12862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rgbClr val="D5A75D"/>
          </a:solidFill>
          <a:ln w="38100" cap="rnd">
            <a:solidFill>
              <a:srgbClr val="D5A75D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Kuva 4" descr="Kuva, joka sisältää kohteen ulko, taivas, vesi, laiva&#10;&#10;Kuvaus luotu automaattisesti">
            <a:extLst>
              <a:ext uri="{FF2B5EF4-FFF2-40B4-BE49-F238E27FC236}">
                <a16:creationId xmlns:a16="http://schemas.microsoft.com/office/drawing/2014/main" id="{A441B0D9-C62C-499B-95F8-2D3B8B2313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1" b="2079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267145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A44CD100-6267-4E62-AA64-2182A3A6A1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>
                  <a:alpha val="30000"/>
                </a:schemeClr>
              </a:gs>
              <a:gs pos="33000">
                <a:schemeClr val="tx1">
                  <a:alpha val="2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>
                  <a:alpha val="3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834A3CB7-4FF3-4573-9A72-690705FE6612}"/>
              </a:ext>
            </a:extLst>
          </p:cNvPr>
          <p:cNvSpPr txBox="1"/>
          <p:nvPr/>
        </p:nvSpPr>
        <p:spPr>
          <a:xfrm>
            <a:off x="7248911" y="1739538"/>
            <a:ext cx="3981687" cy="2246812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defTabSz="914400">
              <a:spcBef>
                <a:spcPct val="0"/>
              </a:spcBef>
              <a:spcAft>
                <a:spcPts val="600"/>
              </a:spcAft>
            </a:pPr>
            <a:r>
              <a:rPr lang="en-US" sz="2000" b="1" dirty="0" err="1">
                <a:latin typeface="+mj-lt"/>
                <a:ea typeface="+mj-ea"/>
                <a:cs typeface="+mj-cs"/>
              </a:rPr>
              <a:t>Väite</a:t>
            </a:r>
            <a:r>
              <a:rPr lang="en-US" sz="2000" b="1" dirty="0">
                <a:latin typeface="+mj-lt"/>
                <a:ea typeface="+mj-ea"/>
                <a:cs typeface="+mj-cs"/>
              </a:rPr>
              <a:t>: </a:t>
            </a:r>
            <a:r>
              <a:rPr lang="en-US" sz="2000" dirty="0" err="1">
                <a:latin typeface="+mj-lt"/>
                <a:ea typeface="+mj-ea"/>
                <a:cs typeface="+mj-cs"/>
              </a:rPr>
              <a:t>Tämä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latin typeface="+mj-lt"/>
                <a:ea typeface="+mj-ea"/>
                <a:cs typeface="+mj-cs"/>
              </a:rPr>
              <a:t>kuva</a:t>
            </a:r>
            <a:r>
              <a:rPr lang="en-US" sz="2000" dirty="0">
                <a:latin typeface="+mj-lt"/>
                <a:ea typeface="+mj-ea"/>
                <a:cs typeface="+mj-cs"/>
              </a:rPr>
              <a:t> on </a:t>
            </a:r>
            <a:r>
              <a:rPr lang="en-US" sz="2000" dirty="0" err="1">
                <a:latin typeface="+mj-lt"/>
                <a:ea typeface="+mj-ea"/>
                <a:cs typeface="+mj-cs"/>
              </a:rPr>
              <a:t>otettu</a:t>
            </a:r>
            <a:r>
              <a:rPr lang="en-US" sz="2000" dirty="0">
                <a:latin typeface="+mj-lt"/>
                <a:ea typeface="+mj-ea"/>
                <a:cs typeface="+mj-cs"/>
              </a:rPr>
              <a:t> </a:t>
            </a:r>
            <a:r>
              <a:rPr lang="en-US" sz="2000" dirty="0" err="1">
                <a:latin typeface="+mj-lt"/>
                <a:ea typeface="+mj-ea"/>
                <a:cs typeface="+mj-cs"/>
              </a:rPr>
              <a:t>Keuruulla</a:t>
            </a:r>
            <a:r>
              <a:rPr lang="en-US" sz="2000" dirty="0">
                <a:latin typeface="+mj-lt"/>
                <a:ea typeface="+mj-ea"/>
                <a:cs typeface="+mj-cs"/>
              </a:rPr>
              <a:t>. </a:t>
            </a:r>
          </a:p>
          <a:p>
            <a:pPr defTabSz="914400">
              <a:spcBef>
                <a:spcPct val="0"/>
              </a:spcBef>
              <a:spcAft>
                <a:spcPts val="600"/>
              </a:spcAft>
            </a:pPr>
            <a:endParaRPr lang="en-US" sz="2000" dirty="0">
              <a:latin typeface="+mj-lt"/>
              <a:ea typeface="+mj-ea"/>
              <a:cs typeface="+mj-cs"/>
            </a:endParaRP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3557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78CC48C-9275-4EFA-9B84-8E818500B9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A324144-E9CF-4B12-A53E-FAC0D281D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3" y="4530071"/>
            <a:ext cx="12191999" cy="2327926"/>
          </a:xfrm>
          <a:prstGeom prst="rect">
            <a:avLst/>
          </a:prstGeom>
          <a:gradFill flip="none" rotWithShape="1">
            <a:gsLst>
              <a:gs pos="45000">
                <a:schemeClr val="tx1">
                  <a:alpha val="40000"/>
                </a:schemeClr>
              </a:gs>
              <a:gs pos="100000">
                <a:schemeClr val="tx1">
                  <a:alpha val="80000"/>
                </a:scheme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226494DD-9A33-481C-999B-69BB4ECDB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7727" y="322543"/>
            <a:ext cx="6274162" cy="10907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200" dirty="0" err="1"/>
              <a:t>Väite</a:t>
            </a:r>
            <a:r>
              <a:rPr lang="en-US" sz="3200" dirty="0"/>
              <a:t>: </a:t>
            </a:r>
            <a:r>
              <a:rPr lang="en-US" sz="3200" dirty="0" err="1"/>
              <a:t>Tämä</a:t>
            </a:r>
            <a:r>
              <a:rPr lang="en-US" sz="3200" dirty="0"/>
              <a:t> </a:t>
            </a:r>
            <a:r>
              <a:rPr lang="en-US" sz="3200" dirty="0" err="1"/>
              <a:t>kuva</a:t>
            </a:r>
            <a:r>
              <a:rPr lang="en-US" sz="3200" dirty="0"/>
              <a:t> on </a:t>
            </a:r>
            <a:r>
              <a:rPr lang="en-US" sz="3200" dirty="0" err="1"/>
              <a:t>otettu</a:t>
            </a:r>
            <a:r>
              <a:rPr lang="en-US" sz="3200" dirty="0"/>
              <a:t> </a:t>
            </a:r>
            <a:r>
              <a:rPr lang="en-US" sz="3200" dirty="0" err="1"/>
              <a:t>Keuruulla</a:t>
            </a:r>
            <a:r>
              <a:rPr lang="en-US" sz="3200" dirty="0"/>
              <a:t>.</a:t>
            </a:r>
          </a:p>
        </p:txBody>
      </p:sp>
      <p:pic>
        <p:nvPicPr>
          <p:cNvPr id="4" name="Sisällön paikkamerkk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1766" y="1531638"/>
            <a:ext cx="7576446" cy="4252912"/>
          </a:xfrm>
        </p:spPr>
      </p:pic>
      <p:sp>
        <p:nvSpPr>
          <p:cNvPr id="5" name="Tekstiruutu 4"/>
          <p:cNvSpPr txBox="1"/>
          <p:nvPr/>
        </p:nvSpPr>
        <p:spPr>
          <a:xfrm>
            <a:off x="2131766" y="5806696"/>
            <a:ext cx="23186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Kuva: Anne Brown</a:t>
            </a:r>
          </a:p>
        </p:txBody>
      </p:sp>
    </p:spTree>
    <p:extLst>
      <p:ext uri="{BB962C8B-B14F-4D97-AF65-F5344CB8AC3E}">
        <p14:creationId xmlns:p14="http://schemas.microsoft.com/office/powerpoint/2010/main" val="4353148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6">
            <a:extLst>
              <a:ext uri="{FF2B5EF4-FFF2-40B4-BE49-F238E27FC236}">
                <a16:creationId xmlns:a16="http://schemas.microsoft.com/office/drawing/2014/main" id="{DA381740-063A-41A4-836D-85D14980EE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36883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tx1"/>
          </a:solidFill>
          <a:ln w="38100" cap="rnd">
            <a:solidFill>
              <a:schemeClr val="tx1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103377" y="1100316"/>
            <a:ext cx="6858003" cy="4657347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129A86BF-B2A9-49C2-A76A-A7FA1F289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9020" y="440043"/>
            <a:ext cx="5452529" cy="855270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r>
              <a:rPr lang="en-US" sz="4000" dirty="0" err="1"/>
              <a:t>Väite</a:t>
            </a:r>
            <a:r>
              <a:rPr lang="en-US" sz="4000" dirty="0"/>
              <a:t>: </a:t>
            </a:r>
            <a:r>
              <a:rPr lang="en-US" sz="4000" dirty="0" err="1"/>
              <a:t>tämä</a:t>
            </a:r>
            <a:r>
              <a:rPr lang="en-US" sz="4000" dirty="0"/>
              <a:t> </a:t>
            </a:r>
            <a:r>
              <a:rPr lang="en-US" sz="4000" dirty="0" err="1"/>
              <a:t>kuva</a:t>
            </a:r>
            <a:r>
              <a:rPr lang="en-US" sz="4000" dirty="0"/>
              <a:t> on </a:t>
            </a:r>
            <a:r>
              <a:rPr lang="en-US" sz="4000" dirty="0" err="1"/>
              <a:t>otettu</a:t>
            </a:r>
            <a:r>
              <a:rPr lang="en-US" sz="4000" dirty="0"/>
              <a:t> </a:t>
            </a:r>
            <a:r>
              <a:rPr lang="en-US" sz="4000" dirty="0" err="1"/>
              <a:t>Keuruulla</a:t>
            </a:r>
            <a:r>
              <a:rPr lang="en-US" sz="4000" dirty="0"/>
              <a:t>.</a:t>
            </a:r>
            <a:br>
              <a:rPr lang="en-US" sz="4000" dirty="0"/>
            </a:br>
            <a:endParaRPr lang="en-US" sz="27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40187" y="2206184"/>
            <a:ext cx="6858003" cy="2445624"/>
          </a:xfrm>
          <a:prstGeom prst="rect">
            <a:avLst/>
          </a:prstGeom>
          <a:gradFill flip="none" rotWithShape="1">
            <a:gsLst>
              <a:gs pos="48000">
                <a:srgbClr val="262626">
                  <a:alpha val="24000"/>
                </a:srgbClr>
              </a:gs>
              <a:gs pos="85000">
                <a:srgbClr val="262626">
                  <a:alpha val="45000"/>
                </a:srgbClr>
              </a:gs>
              <a:gs pos="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isällön paikkamerkki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89" y="2113870"/>
            <a:ext cx="7576446" cy="4252912"/>
          </a:xfrm>
        </p:spPr>
      </p:pic>
      <p:sp>
        <p:nvSpPr>
          <p:cNvPr id="6" name="Tekstiruutu 5"/>
          <p:cNvSpPr txBox="1"/>
          <p:nvPr/>
        </p:nvSpPr>
        <p:spPr>
          <a:xfrm>
            <a:off x="700877" y="6427720"/>
            <a:ext cx="2558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/>
              <a:t>Kuva: Anne Brown</a:t>
            </a:r>
          </a:p>
        </p:txBody>
      </p:sp>
    </p:spTree>
    <p:extLst>
      <p:ext uri="{BB962C8B-B14F-4D97-AF65-F5344CB8AC3E}">
        <p14:creationId xmlns:p14="http://schemas.microsoft.com/office/powerpoint/2010/main" val="18113799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D68B12"/>
          </a:solidFill>
          <a:ln w="38100" cap="rnd">
            <a:solidFill>
              <a:srgbClr val="D68B1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487526-BEBF-4D20-9DC5-92BD0E008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8"/>
            <a:ext cx="4243589" cy="253834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b="1" dirty="0"/>
              <a:t>VÄITE: </a:t>
            </a:r>
            <a:r>
              <a:rPr lang="en-US" b="1" dirty="0" err="1"/>
              <a:t>Tämä</a:t>
            </a:r>
            <a:r>
              <a:rPr lang="en-US" b="1" dirty="0"/>
              <a:t> </a:t>
            </a:r>
            <a:r>
              <a:rPr lang="en-US" b="1" dirty="0" err="1"/>
              <a:t>tässä</a:t>
            </a:r>
            <a:r>
              <a:rPr lang="en-US" b="1" dirty="0"/>
              <a:t> on </a:t>
            </a:r>
            <a:r>
              <a:rPr lang="en-US" b="1" dirty="0" err="1"/>
              <a:t>muumipappa</a:t>
            </a:r>
            <a:r>
              <a:rPr lang="en-US" b="1" dirty="0"/>
              <a:t> </a:t>
            </a:r>
          </a:p>
          <a:p>
            <a:endParaRPr lang="en-US" b="1" dirty="0"/>
          </a:p>
          <a:p>
            <a:pPr marL="0" indent="0">
              <a:buNone/>
            </a:pPr>
            <a:endParaRPr lang="en-US" b="1" dirty="0"/>
          </a:p>
        </p:txBody>
      </p:sp>
      <p:pic>
        <p:nvPicPr>
          <p:cNvPr id="4" name="Kuva 4" descr="Kuva, joka sisältää kohteen sisä&#10;&#10;Kuvaus luotu automaattisesti">
            <a:extLst>
              <a:ext uri="{FF2B5EF4-FFF2-40B4-BE49-F238E27FC236}">
                <a16:creationId xmlns:a16="http://schemas.microsoft.com/office/drawing/2014/main" id="{B39A3F3B-8997-42E5-A5B5-40C47E8E40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91" r="-1" b="1796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3855658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093" y="2563839"/>
            <a:ext cx="3931920" cy="27432"/>
          </a:xfrm>
          <a:custGeom>
            <a:avLst/>
            <a:gdLst>
              <a:gd name="connsiteX0" fmla="*/ 0 w 3931920"/>
              <a:gd name="connsiteY0" fmla="*/ 0 h 27432"/>
              <a:gd name="connsiteX1" fmla="*/ 733958 w 3931920"/>
              <a:gd name="connsiteY1" fmla="*/ 0 h 27432"/>
              <a:gd name="connsiteX2" fmla="*/ 1428598 w 3931920"/>
              <a:gd name="connsiteY2" fmla="*/ 0 h 27432"/>
              <a:gd name="connsiteX3" fmla="*/ 2123237 w 3931920"/>
              <a:gd name="connsiteY3" fmla="*/ 0 h 27432"/>
              <a:gd name="connsiteX4" fmla="*/ 2660599 w 3931920"/>
              <a:gd name="connsiteY4" fmla="*/ 0 h 27432"/>
              <a:gd name="connsiteX5" fmla="*/ 3237281 w 3931920"/>
              <a:gd name="connsiteY5" fmla="*/ 0 h 27432"/>
              <a:gd name="connsiteX6" fmla="*/ 3931920 w 3931920"/>
              <a:gd name="connsiteY6" fmla="*/ 0 h 27432"/>
              <a:gd name="connsiteX7" fmla="*/ 3931920 w 3931920"/>
              <a:gd name="connsiteY7" fmla="*/ 27432 h 27432"/>
              <a:gd name="connsiteX8" fmla="*/ 3276600 w 3931920"/>
              <a:gd name="connsiteY8" fmla="*/ 27432 h 27432"/>
              <a:gd name="connsiteX9" fmla="*/ 2739238 w 3931920"/>
              <a:gd name="connsiteY9" fmla="*/ 27432 h 27432"/>
              <a:gd name="connsiteX10" fmla="*/ 2201875 w 3931920"/>
              <a:gd name="connsiteY10" fmla="*/ 27432 h 27432"/>
              <a:gd name="connsiteX11" fmla="*/ 1507236 w 3931920"/>
              <a:gd name="connsiteY11" fmla="*/ 27432 h 27432"/>
              <a:gd name="connsiteX12" fmla="*/ 930554 w 3931920"/>
              <a:gd name="connsiteY12" fmla="*/ 27432 h 27432"/>
              <a:gd name="connsiteX13" fmla="*/ 0 w 3931920"/>
              <a:gd name="connsiteY13" fmla="*/ 27432 h 27432"/>
              <a:gd name="connsiteX14" fmla="*/ 0 w 3931920"/>
              <a:gd name="connsiteY14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931920" h="27432" fill="none" extrusionOk="0">
                <a:moveTo>
                  <a:pt x="0" y="0"/>
                </a:moveTo>
                <a:cubicBezTo>
                  <a:pt x="245351" y="16874"/>
                  <a:pt x="509174" y="13736"/>
                  <a:pt x="733958" y="0"/>
                </a:cubicBezTo>
                <a:cubicBezTo>
                  <a:pt x="958742" y="-13736"/>
                  <a:pt x="1245406" y="-17215"/>
                  <a:pt x="1428598" y="0"/>
                </a:cubicBezTo>
                <a:cubicBezTo>
                  <a:pt x="1611790" y="17215"/>
                  <a:pt x="1930525" y="20562"/>
                  <a:pt x="2123237" y="0"/>
                </a:cubicBezTo>
                <a:cubicBezTo>
                  <a:pt x="2315949" y="-20562"/>
                  <a:pt x="2485508" y="11332"/>
                  <a:pt x="2660599" y="0"/>
                </a:cubicBezTo>
                <a:cubicBezTo>
                  <a:pt x="2835690" y="-11332"/>
                  <a:pt x="3075198" y="-14809"/>
                  <a:pt x="3237281" y="0"/>
                </a:cubicBezTo>
                <a:cubicBezTo>
                  <a:pt x="3399364" y="14809"/>
                  <a:pt x="3745084" y="-4992"/>
                  <a:pt x="3931920" y="0"/>
                </a:cubicBezTo>
                <a:cubicBezTo>
                  <a:pt x="3930963" y="8431"/>
                  <a:pt x="3931571" y="14612"/>
                  <a:pt x="3931920" y="27432"/>
                </a:cubicBezTo>
                <a:cubicBezTo>
                  <a:pt x="3765435" y="40792"/>
                  <a:pt x="3452398" y="38703"/>
                  <a:pt x="3276600" y="27432"/>
                </a:cubicBezTo>
                <a:cubicBezTo>
                  <a:pt x="3100802" y="16161"/>
                  <a:pt x="2914889" y="26998"/>
                  <a:pt x="2739238" y="27432"/>
                </a:cubicBezTo>
                <a:cubicBezTo>
                  <a:pt x="2563587" y="27866"/>
                  <a:pt x="2395484" y="39154"/>
                  <a:pt x="2201875" y="27432"/>
                </a:cubicBezTo>
                <a:cubicBezTo>
                  <a:pt x="2008266" y="15710"/>
                  <a:pt x="1781367" y="4899"/>
                  <a:pt x="1507236" y="27432"/>
                </a:cubicBezTo>
                <a:cubicBezTo>
                  <a:pt x="1233105" y="49965"/>
                  <a:pt x="1075495" y="47542"/>
                  <a:pt x="930554" y="27432"/>
                </a:cubicBezTo>
                <a:cubicBezTo>
                  <a:pt x="785613" y="7322"/>
                  <a:pt x="268930" y="30433"/>
                  <a:pt x="0" y="27432"/>
                </a:cubicBezTo>
                <a:cubicBezTo>
                  <a:pt x="226" y="18208"/>
                  <a:pt x="-648" y="12891"/>
                  <a:pt x="0" y="0"/>
                </a:cubicBezTo>
                <a:close/>
              </a:path>
              <a:path w="3931920" h="27432" stroke="0" extrusionOk="0">
                <a:moveTo>
                  <a:pt x="0" y="0"/>
                </a:moveTo>
                <a:cubicBezTo>
                  <a:pt x="278269" y="4786"/>
                  <a:pt x="349028" y="-10422"/>
                  <a:pt x="616001" y="0"/>
                </a:cubicBezTo>
                <a:cubicBezTo>
                  <a:pt x="882974" y="10422"/>
                  <a:pt x="931617" y="-15515"/>
                  <a:pt x="1153363" y="0"/>
                </a:cubicBezTo>
                <a:cubicBezTo>
                  <a:pt x="1375109" y="15515"/>
                  <a:pt x="1704089" y="-3631"/>
                  <a:pt x="1887322" y="0"/>
                </a:cubicBezTo>
                <a:cubicBezTo>
                  <a:pt x="2070555" y="3631"/>
                  <a:pt x="2344155" y="2213"/>
                  <a:pt x="2503322" y="0"/>
                </a:cubicBezTo>
                <a:cubicBezTo>
                  <a:pt x="2662489" y="-2213"/>
                  <a:pt x="2976859" y="26691"/>
                  <a:pt x="3119323" y="0"/>
                </a:cubicBezTo>
                <a:cubicBezTo>
                  <a:pt x="3261787" y="-26691"/>
                  <a:pt x="3588171" y="-28651"/>
                  <a:pt x="3931920" y="0"/>
                </a:cubicBezTo>
                <a:cubicBezTo>
                  <a:pt x="3930565" y="9524"/>
                  <a:pt x="3930718" y="13975"/>
                  <a:pt x="3931920" y="27432"/>
                </a:cubicBezTo>
                <a:cubicBezTo>
                  <a:pt x="3664329" y="4021"/>
                  <a:pt x="3437686" y="14511"/>
                  <a:pt x="3276600" y="27432"/>
                </a:cubicBezTo>
                <a:cubicBezTo>
                  <a:pt x="3115514" y="40353"/>
                  <a:pt x="2913592" y="48967"/>
                  <a:pt x="2739238" y="27432"/>
                </a:cubicBezTo>
                <a:cubicBezTo>
                  <a:pt x="2564884" y="5897"/>
                  <a:pt x="2294049" y="39820"/>
                  <a:pt x="2083918" y="27432"/>
                </a:cubicBezTo>
                <a:cubicBezTo>
                  <a:pt x="1873787" y="15044"/>
                  <a:pt x="1718903" y="21388"/>
                  <a:pt x="1428598" y="27432"/>
                </a:cubicBezTo>
                <a:cubicBezTo>
                  <a:pt x="1138293" y="33476"/>
                  <a:pt x="952209" y="50441"/>
                  <a:pt x="812597" y="27432"/>
                </a:cubicBezTo>
                <a:cubicBezTo>
                  <a:pt x="672985" y="4423"/>
                  <a:pt x="305800" y="28240"/>
                  <a:pt x="0" y="27432"/>
                </a:cubicBezTo>
                <a:cubicBezTo>
                  <a:pt x="-800" y="16780"/>
                  <a:pt x="-583" y="12910"/>
                  <a:pt x="0" y="0"/>
                </a:cubicBezTo>
                <a:close/>
              </a:path>
            </a:pathLst>
          </a:custGeom>
          <a:solidFill>
            <a:srgbClr val="D68B12"/>
          </a:solidFill>
          <a:ln w="38100" cap="rnd">
            <a:solidFill>
              <a:srgbClr val="D68B1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4487526-BEBF-4D20-9DC5-92BD0E0083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b="1" dirty="0" err="1"/>
              <a:t>Tämän</a:t>
            </a:r>
            <a:r>
              <a:rPr lang="en-US" b="1" dirty="0"/>
              <a:t> Pikachu-</a:t>
            </a:r>
            <a:r>
              <a:rPr lang="en-US" b="1" dirty="0" err="1"/>
              <a:t>hahmon</a:t>
            </a:r>
            <a:r>
              <a:rPr lang="en-US" b="1" dirty="0"/>
              <a:t> </a:t>
            </a:r>
            <a:r>
              <a:rPr lang="en-US" b="1" dirty="0" err="1"/>
              <a:t>sisällä</a:t>
            </a:r>
            <a:r>
              <a:rPr lang="en-US" b="1" dirty="0"/>
              <a:t> on </a:t>
            </a:r>
            <a:r>
              <a:rPr lang="en-US" b="1" dirty="0" err="1"/>
              <a:t>oikeasti</a:t>
            </a:r>
            <a:r>
              <a:rPr lang="en-US" b="1" dirty="0"/>
              <a:t> </a:t>
            </a:r>
            <a:r>
              <a:rPr lang="en-US" b="1" dirty="0" err="1"/>
              <a:t>ihminen</a:t>
            </a:r>
            <a:r>
              <a:rPr lang="en-US" b="1" dirty="0"/>
              <a:t>.</a:t>
            </a:r>
          </a:p>
          <a:p>
            <a:pPr marL="0" indent="0">
              <a:buNone/>
            </a:pPr>
            <a:endParaRPr lang="en-US" sz="1400" b="1" dirty="0"/>
          </a:p>
        </p:txBody>
      </p:sp>
      <p:pic>
        <p:nvPicPr>
          <p:cNvPr id="4" name="Kuva 4" descr="Kuva, joka sisältää kohteen sisä&#10;&#10;Kuvaus luotu automaattisesti">
            <a:extLst>
              <a:ext uri="{FF2B5EF4-FFF2-40B4-BE49-F238E27FC236}">
                <a16:creationId xmlns:a16="http://schemas.microsoft.com/office/drawing/2014/main" id="{B39A3F3B-8997-42E5-A5B5-40C47E8E40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491" r="-1" b="1796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2" name="Tekstiruutu 1">
            <a:extLst>
              <a:ext uri="{FF2B5EF4-FFF2-40B4-BE49-F238E27FC236}">
                <a16:creationId xmlns:a16="http://schemas.microsoft.com/office/drawing/2014/main" id="{29A0C11C-7605-4218-9E3F-757157072946}"/>
              </a:ext>
            </a:extLst>
          </p:cNvPr>
          <p:cNvSpPr txBox="1"/>
          <p:nvPr/>
        </p:nvSpPr>
        <p:spPr>
          <a:xfrm>
            <a:off x="765093" y="6267446"/>
            <a:ext cx="2743200" cy="41549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050" dirty="0"/>
              <a:t>Kuva: Jon Tyson</a:t>
            </a:r>
            <a:endParaRPr lang="fi-FI" sz="1050" dirty="0"/>
          </a:p>
          <a:p>
            <a:r>
              <a:rPr lang="en-US" sz="1050" dirty="0"/>
              <a:t>https://unsplash.com/s/photos/pokemon</a:t>
            </a:r>
          </a:p>
        </p:txBody>
      </p:sp>
    </p:spTree>
    <p:extLst>
      <p:ext uri="{BB962C8B-B14F-4D97-AF65-F5344CB8AC3E}">
        <p14:creationId xmlns:p14="http://schemas.microsoft.com/office/powerpoint/2010/main" val="4172638371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yVTI">
  <a:themeElements>
    <a:clrScheme name="SketchyVTI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E4650E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Custom 2">
      <a:majorFont>
        <a:latin typeface="The Serif Hand Black"/>
        <a:ea typeface=""/>
        <a:cs typeface=""/>
      </a:majorFont>
      <a:minorFont>
        <a:latin typeface="The Hand Bol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yVTI" id="{A6D2C935-A6E4-4DD9-BCC5-5AE2504DB8EA}" vid="{F0754072-50B6-4C01-B911-67246C9F58D2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C35B7233C34A245B5DEA4EBF6A83232" ma:contentTypeVersion="12" ma:contentTypeDescription="Create a new document." ma:contentTypeScope="" ma:versionID="7d702f63dfaabd2d823e76bcde03e67f">
  <xsd:schema xmlns:xsd="http://www.w3.org/2001/XMLSchema" xmlns:xs="http://www.w3.org/2001/XMLSchema" xmlns:p="http://schemas.microsoft.com/office/2006/metadata/properties" xmlns:ns2="fd329157-1e78-4268-bf0a-569b059cef8f" xmlns:ns3="3658ece5-1c0a-4353-b605-28706e43bb07" targetNamespace="http://schemas.microsoft.com/office/2006/metadata/properties" ma:root="true" ma:fieldsID="04580375e89ef7077ad950d5c34a5950" ns2:_="" ns3:_="">
    <xsd:import namespace="fd329157-1e78-4268-bf0a-569b059cef8f"/>
    <xsd:import namespace="3658ece5-1c0a-4353-b605-28706e43bb07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d329157-1e78-4268-bf0a-569b059cef8f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cddba41d-69d7-49ba-b02a-6f4b33d2db1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658ece5-1c0a-4353-b605-28706e43bb07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19e735af-f428-4d0b-b6d2-68fdda161d4a}" ma:internalName="TaxCatchAll" ma:showField="CatchAllData" ma:web="3658ece5-1c0a-4353-b605-28706e43bb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d329157-1e78-4268-bf0a-569b059cef8f">
      <Terms xmlns="http://schemas.microsoft.com/office/infopath/2007/PartnerControls"/>
    </lcf76f155ced4ddcb4097134ff3c332f>
    <TaxCatchAll xmlns="3658ece5-1c0a-4353-b605-28706e43bb07" xsi:nil="true"/>
  </documentManagement>
</p:properties>
</file>

<file path=customXml/itemProps1.xml><?xml version="1.0" encoding="utf-8"?>
<ds:datastoreItem xmlns:ds="http://schemas.openxmlformats.org/officeDocument/2006/customXml" ds:itemID="{425CFC35-AE14-462F-9ED3-554DFC664C72}"/>
</file>

<file path=customXml/itemProps2.xml><?xml version="1.0" encoding="utf-8"?>
<ds:datastoreItem xmlns:ds="http://schemas.openxmlformats.org/officeDocument/2006/customXml" ds:itemID="{4BFD157A-62B8-4BB5-A5B1-22783590D526}"/>
</file>

<file path=customXml/itemProps3.xml><?xml version="1.0" encoding="utf-8"?>
<ds:datastoreItem xmlns:ds="http://schemas.openxmlformats.org/officeDocument/2006/customXml" ds:itemID="{7AAE78C1-5933-4BF4-8747-EE6E265B50D9}"/>
</file>

<file path=docProps/app.xml><?xml version="1.0" encoding="utf-8"?>
<Properties xmlns="http://schemas.openxmlformats.org/officeDocument/2006/extended-properties" xmlns:vt="http://schemas.openxmlformats.org/officeDocument/2006/docPropsVTypes">
  <Template>TF00001241</Template>
  <TotalTime>14242</TotalTime>
  <Words>234</Words>
  <Application>Microsoft Office PowerPoint</Application>
  <PresentationFormat>Laajakuva</PresentationFormat>
  <Paragraphs>36</Paragraphs>
  <Slides>13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13</vt:i4>
      </vt:variant>
    </vt:vector>
  </HeadingPairs>
  <TitlesOfParts>
    <vt:vector size="18" baseType="lpstr">
      <vt:lpstr>Arial</vt:lpstr>
      <vt:lpstr>Calibri</vt:lpstr>
      <vt:lpstr>The Hand Bold</vt:lpstr>
      <vt:lpstr>The Serif Hand Black</vt:lpstr>
      <vt:lpstr>SketchyVTI</vt:lpstr>
      <vt:lpstr>media</vt:lpstr>
      <vt:lpstr>Mikä media?</vt:lpstr>
      <vt:lpstr>Totta vai ei?</vt:lpstr>
      <vt:lpstr>Totta vai valetta?</vt:lpstr>
      <vt:lpstr>PowerPoint-esitys</vt:lpstr>
      <vt:lpstr>Väite: Tämä kuva on otettu Keuruulla.</vt:lpstr>
      <vt:lpstr>Väite: tämä kuva on otettu Keuruulla. </vt:lpstr>
      <vt:lpstr>PowerPoint-esitys</vt:lpstr>
      <vt:lpstr>PowerPoint-esitys</vt:lpstr>
      <vt:lpstr>PowerPoint-esitys</vt:lpstr>
      <vt:lpstr>Mitä pitää arvioida?</vt:lpstr>
      <vt:lpstr>Tehtävä</vt:lpstr>
      <vt:lpstr>Tuntien lopuksi video katsottavaksi: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/>
  <cp:lastModifiedBy>Niinikoski Sonja</cp:lastModifiedBy>
  <cp:revision>238</cp:revision>
  <dcterms:created xsi:type="dcterms:W3CDTF">2021-11-24T19:36:12Z</dcterms:created>
  <dcterms:modified xsi:type="dcterms:W3CDTF">2024-01-30T11:43:18Z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0x0101009C35B7233C34A245B5DEA4EBF6A83232</vt:lpwstr>
  </property>
</Properties>
</file>