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320" r:id="rId6"/>
    <p:sldId id="443" r:id="rId7"/>
    <p:sldId id="444" r:id="rId8"/>
    <p:sldId id="409" r:id="rId9"/>
    <p:sldId id="310" r:id="rId10"/>
    <p:sldId id="314" r:id="rId11"/>
    <p:sldId id="435" r:id="rId12"/>
    <p:sldId id="316" r:id="rId13"/>
    <p:sldId id="317" r:id="rId14"/>
    <p:sldId id="318" r:id="rId15"/>
    <p:sldId id="319" r:id="rId16"/>
    <p:sldId id="340" r:id="rId17"/>
    <p:sldId id="446" r:id="rId18"/>
    <p:sldId id="321" r:id="rId19"/>
    <p:sldId id="428" r:id="rId20"/>
    <p:sldId id="322" r:id="rId21"/>
    <p:sldId id="431" r:id="rId22"/>
    <p:sldId id="438" r:id="rId23"/>
    <p:sldId id="447" r:id="rId24"/>
    <p:sldId id="408" r:id="rId25"/>
    <p:sldId id="417" r:id="rId26"/>
    <p:sldId id="390" r:id="rId27"/>
    <p:sldId id="445" r:id="rId28"/>
    <p:sldId id="451" r:id="rId29"/>
    <p:sldId id="327" r:id="rId30"/>
    <p:sldId id="329" r:id="rId31"/>
    <p:sldId id="454" r:id="rId32"/>
    <p:sldId id="306" r:id="rId33"/>
    <p:sldId id="330" r:id="rId34"/>
    <p:sldId id="420" r:id="rId35"/>
    <p:sldId id="419" r:id="rId36"/>
    <p:sldId id="439" r:id="rId37"/>
    <p:sldId id="389" r:id="rId38"/>
    <p:sldId id="424" r:id="rId39"/>
    <p:sldId id="440" r:id="rId40"/>
    <p:sldId id="437" r:id="rId41"/>
    <p:sldId id="284" r:id="rId42"/>
    <p:sldId id="295" r:id="rId43"/>
    <p:sldId id="466" r:id="rId44"/>
    <p:sldId id="467" r:id="rId45"/>
    <p:sldId id="287" r:id="rId46"/>
    <p:sldId id="470" r:id="rId47"/>
    <p:sldId id="469" r:id="rId48"/>
  </p:sldIdLst>
  <p:sldSz cx="12192000" cy="6858000"/>
  <p:notesSz cx="6858000" cy="9144000"/>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2B709-966A-45B1-81AA-7C5A510369EA}" v="23" dt="2023-03-17T15:14:00.188"/>
    <p1510:client id="{0558CBBD-FD81-4FCD-AE89-698CC7FE1A66}" v="1456" dt="2023-03-16T09:25:49.019"/>
    <p1510:client id="{05AC7D8A-9785-4ECF-B042-7AE05B43668B}" v="64" dt="2023-03-17T12:00:00.055"/>
    <p1510:client id="{22908FD4-9655-4375-9D9D-D16FD1975B36}" v="70" dt="2023-03-20T11:25:03.297"/>
    <p1510:client id="{2734294B-F6E2-46A0-B2FB-5D0C9F25EE88}" v="5" dt="2023-08-04T14:00:06.689"/>
    <p1510:client id="{45CB057E-41C5-41A4-986D-2660FC86D6F1}" v="45" dt="2023-03-20T10:24:14.078"/>
    <p1510:client id="{63AC6BB0-AE26-436E-8382-8BAF2A3D5293}" v="16" dt="2023-08-04T14:13:03.143"/>
    <p1510:client id="{67B531AF-2314-4F5F-BFCA-567033BFE3D3}" v="2" dt="2023-03-27T10:52:25.379"/>
    <p1510:client id="{75B632CC-825F-4BFA-B59B-A80082C70AD8}" v="183" dt="2023-03-20T11:12:55.544"/>
    <p1510:client id="{8A98C2B1-ABAA-453F-9558-AA8B3F0BF650}" v="14" dt="2023-03-21T11:23:48.395"/>
    <p1510:client id="{936F5F4C-9104-E051-CA9A-68546DF5AB3D}" v="2" dt="2023-03-16T07:38:53.240"/>
    <p1510:client id="{C3ACBDE7-B2A3-4F7B-AC81-F99A784CF910}" v="5" dt="2023-08-04T10:54:06.553"/>
    <p1510:client id="{C4DC8C50-D68D-1544-0A84-067CEBF545E0}" v="7" dt="2023-03-16T10:52:06.812"/>
    <p1510:client id="{CA0375D3-5D0D-4685-A16D-DDC5E2C399C6}" v="4" dt="2023-03-20T10:18:35.983"/>
    <p1510:client id="{D3D607E9-A94A-2D5E-FFA1-4264A0644EAF}" v="292" dt="2023-03-16T09:18:30.151"/>
    <p1510:client id="{D488D65A-099E-46C8-97DA-4CF8251491E6}" v="163" dt="2023-03-20T10:34:29.073"/>
    <p1510:client id="{DD3016E5-7BFE-4A6D-A92C-C5B560B54C1B}" v="3" dt="2023-03-16T11:17:59.247"/>
    <p1510:client id="{E315EF02-8596-4DA2-AB28-243B5917D0DE}" v="25" dt="2023-08-04T14:20:18.377"/>
    <p1510:client id="{E93AA4E7-06C3-4841-AF0F-95D0EF1B6675}" v="3" dt="2023-03-20T14:27:14.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a.niskanen_oulu.fi#ext#@valtion.onmicrosoft.com" userId="S::alina.niskanen_oulu.fi#ext#@valtion.onmicrosoft.com::48d92dc2-3ab1-489d-9d27-dbdf885f05e2" providerId="AD" clId="Web-{C3ACBDE7-B2A3-4F7B-AC81-F99A784CF910}"/>
    <pc:docChg chg="modSld">
      <pc:chgData name="alina.niskanen_oulu.fi#ext#@valtion.onmicrosoft.com" userId="S::alina.niskanen_oulu.fi#ext#@valtion.onmicrosoft.com::48d92dc2-3ab1-489d-9d27-dbdf885f05e2" providerId="AD" clId="Web-{C3ACBDE7-B2A3-4F7B-AC81-F99A784CF910}" dt="2023-08-04T10:54:03.865" v="249"/>
      <pc:docMkLst>
        <pc:docMk/>
      </pc:docMkLst>
      <pc:sldChg chg="modNotes">
        <pc:chgData name="alina.niskanen_oulu.fi#ext#@valtion.onmicrosoft.com" userId="S::alina.niskanen_oulu.fi#ext#@valtion.onmicrosoft.com::48d92dc2-3ab1-489d-9d27-dbdf885f05e2" providerId="AD" clId="Web-{C3ACBDE7-B2A3-4F7B-AC81-F99A784CF910}" dt="2023-08-04T10:45:28.599" v="34"/>
        <pc:sldMkLst>
          <pc:docMk/>
          <pc:sldMk cId="0" sldId="316"/>
        </pc:sldMkLst>
      </pc:sldChg>
      <pc:sldChg chg="modNotes">
        <pc:chgData name="alina.niskanen_oulu.fi#ext#@valtion.onmicrosoft.com" userId="S::alina.niskanen_oulu.fi#ext#@valtion.onmicrosoft.com::48d92dc2-3ab1-489d-9d27-dbdf885f05e2" providerId="AD" clId="Web-{C3ACBDE7-B2A3-4F7B-AC81-F99A784CF910}" dt="2023-08-04T10:48:03.370" v="52"/>
        <pc:sldMkLst>
          <pc:docMk/>
          <pc:sldMk cId="0" sldId="319"/>
        </pc:sldMkLst>
      </pc:sldChg>
      <pc:sldChg chg="modNotes">
        <pc:chgData name="alina.niskanen_oulu.fi#ext#@valtion.onmicrosoft.com" userId="S::alina.niskanen_oulu.fi#ext#@valtion.onmicrosoft.com::48d92dc2-3ab1-489d-9d27-dbdf885f05e2" providerId="AD" clId="Web-{C3ACBDE7-B2A3-4F7B-AC81-F99A784CF910}" dt="2023-08-04T10:49:51.264" v="77"/>
        <pc:sldMkLst>
          <pc:docMk/>
          <pc:sldMk cId="0" sldId="322"/>
        </pc:sldMkLst>
      </pc:sldChg>
      <pc:sldChg chg="modNotes">
        <pc:chgData name="alina.niskanen_oulu.fi#ext#@valtion.onmicrosoft.com" userId="S::alina.niskanen_oulu.fi#ext#@valtion.onmicrosoft.com::48d92dc2-3ab1-489d-9d27-dbdf885f05e2" providerId="AD" clId="Web-{C3ACBDE7-B2A3-4F7B-AC81-F99A784CF910}" dt="2023-08-04T10:54:03.865" v="249"/>
        <pc:sldMkLst>
          <pc:docMk/>
          <pc:sldMk cId="0" sldId="408"/>
        </pc:sldMkLst>
      </pc:sldChg>
      <pc:sldChg chg="modNotes">
        <pc:chgData name="alina.niskanen_oulu.fi#ext#@valtion.onmicrosoft.com" userId="S::alina.niskanen_oulu.fi#ext#@valtion.onmicrosoft.com::48d92dc2-3ab1-489d-9d27-dbdf885f05e2" providerId="AD" clId="Web-{C3ACBDE7-B2A3-4F7B-AC81-F99A784CF910}" dt="2023-08-04T10:42:37.969" v="10"/>
        <pc:sldMkLst>
          <pc:docMk/>
          <pc:sldMk cId="0" sldId="409"/>
        </pc:sldMkLst>
      </pc:sldChg>
      <pc:sldChg chg="modNotes">
        <pc:chgData name="alina.niskanen_oulu.fi#ext#@valtion.onmicrosoft.com" userId="S::alina.niskanen_oulu.fi#ext#@valtion.onmicrosoft.com::48d92dc2-3ab1-489d-9d27-dbdf885f05e2" providerId="AD" clId="Web-{C3ACBDE7-B2A3-4F7B-AC81-F99A784CF910}" dt="2023-08-04T10:50:23.202" v="79"/>
        <pc:sldMkLst>
          <pc:docMk/>
          <pc:sldMk cId="0" sldId="431"/>
        </pc:sldMkLst>
      </pc:sldChg>
      <pc:sldChg chg="modNotes">
        <pc:chgData name="alina.niskanen_oulu.fi#ext#@valtion.onmicrosoft.com" userId="S::alina.niskanen_oulu.fi#ext#@valtion.onmicrosoft.com::48d92dc2-3ab1-489d-9d27-dbdf885f05e2" providerId="AD" clId="Web-{C3ACBDE7-B2A3-4F7B-AC81-F99A784CF910}" dt="2023-08-04T10:41:19.811" v="2"/>
        <pc:sldMkLst>
          <pc:docMk/>
          <pc:sldMk cId="0" sldId="443"/>
        </pc:sldMkLst>
      </pc:sldChg>
      <pc:sldChg chg="modNotes">
        <pc:chgData name="alina.niskanen_oulu.fi#ext#@valtion.onmicrosoft.com" userId="S::alina.niskanen_oulu.fi#ext#@valtion.onmicrosoft.com::48d92dc2-3ab1-489d-9d27-dbdf885f05e2" providerId="AD" clId="Web-{C3ACBDE7-B2A3-4F7B-AC81-F99A784CF910}" dt="2023-08-04T10:48:39.715" v="54"/>
        <pc:sldMkLst>
          <pc:docMk/>
          <pc:sldMk cId="0" sldId="446"/>
        </pc:sldMkLst>
      </pc:sldChg>
      <pc:sldChg chg="modNotes">
        <pc:chgData name="alina.niskanen_oulu.fi#ext#@valtion.onmicrosoft.com" userId="S::alina.niskanen_oulu.fi#ext#@valtion.onmicrosoft.com::48d92dc2-3ab1-489d-9d27-dbdf885f05e2" providerId="AD" clId="Web-{C3ACBDE7-B2A3-4F7B-AC81-F99A784CF910}" dt="2023-08-04T10:52:12.877" v="146"/>
        <pc:sldMkLst>
          <pc:docMk/>
          <pc:sldMk cId="0" sldId="447"/>
        </pc:sldMkLst>
      </pc:sldChg>
    </pc:docChg>
  </pc:docChgLst>
  <pc:docChgLst>
    <pc:chgData name="alina.niskanen_oulu.fi#ext#@valtion.onmicrosoft.com" userId="S::alina.niskanen_oulu.fi#ext#@valtion.onmicrosoft.com::48d92dc2-3ab1-489d-9d27-dbdf885f05e2" providerId="AD" clId="Web-{22908FD4-9655-4375-9D9D-D16FD1975B36}"/>
    <pc:docChg chg="modSld">
      <pc:chgData name="alina.niskanen_oulu.fi#ext#@valtion.onmicrosoft.com" userId="S::alina.niskanen_oulu.fi#ext#@valtion.onmicrosoft.com::48d92dc2-3ab1-489d-9d27-dbdf885f05e2" providerId="AD" clId="Web-{22908FD4-9655-4375-9D9D-D16FD1975B36}" dt="2023-03-20T11:25:03" v="76" actId="20577"/>
      <pc:docMkLst>
        <pc:docMk/>
      </pc:docMkLst>
      <pc:sldChg chg="modSp">
        <pc:chgData name="alina.niskanen_oulu.fi#ext#@valtion.onmicrosoft.com" userId="S::alina.niskanen_oulu.fi#ext#@valtion.onmicrosoft.com::48d92dc2-3ab1-489d-9d27-dbdf885f05e2" providerId="AD" clId="Web-{22908FD4-9655-4375-9D9D-D16FD1975B36}" dt="2023-03-20T11:17:31.619" v="0" actId="20577"/>
        <pc:sldMkLst>
          <pc:docMk/>
          <pc:sldMk cId="0" sldId="284"/>
        </pc:sldMkLst>
        <pc:spChg chg="mod">
          <ac:chgData name="alina.niskanen_oulu.fi#ext#@valtion.onmicrosoft.com" userId="S::alina.niskanen_oulu.fi#ext#@valtion.onmicrosoft.com::48d92dc2-3ab1-489d-9d27-dbdf885f05e2" providerId="AD" clId="Web-{22908FD4-9655-4375-9D9D-D16FD1975B36}" dt="2023-03-20T11:17:31.619" v="0" actId="20577"/>
          <ac:spMkLst>
            <pc:docMk/>
            <pc:sldMk cId="0" sldId="284"/>
            <ac:spMk id="92163" creationId="{105CDF5F-0952-6139-FCF5-4525C094B721}"/>
          </ac:spMkLst>
        </pc:spChg>
      </pc:sldChg>
      <pc:sldChg chg="modSp">
        <pc:chgData name="alina.niskanen_oulu.fi#ext#@valtion.onmicrosoft.com" userId="S::alina.niskanen_oulu.fi#ext#@valtion.onmicrosoft.com::48d92dc2-3ab1-489d-9d27-dbdf885f05e2" providerId="AD" clId="Web-{22908FD4-9655-4375-9D9D-D16FD1975B36}" dt="2023-03-20T11:19:10.745" v="9" actId="20577"/>
        <pc:sldMkLst>
          <pc:docMk/>
          <pc:sldMk cId="0" sldId="340"/>
        </pc:sldMkLst>
        <pc:spChg chg="mod">
          <ac:chgData name="alina.niskanen_oulu.fi#ext#@valtion.onmicrosoft.com" userId="S::alina.niskanen_oulu.fi#ext#@valtion.onmicrosoft.com::48d92dc2-3ab1-489d-9d27-dbdf885f05e2" providerId="AD" clId="Web-{22908FD4-9655-4375-9D9D-D16FD1975B36}" dt="2023-03-20T11:19:10.745" v="9" actId="20577"/>
          <ac:spMkLst>
            <pc:docMk/>
            <pc:sldMk cId="0" sldId="340"/>
            <ac:spMk id="35843" creationId="{91EF6AC9-A6E5-D194-0069-ED37150D95C2}"/>
          </ac:spMkLst>
        </pc:spChg>
      </pc:sldChg>
      <pc:sldChg chg="modSp">
        <pc:chgData name="alina.niskanen_oulu.fi#ext#@valtion.onmicrosoft.com" userId="S::alina.niskanen_oulu.fi#ext#@valtion.onmicrosoft.com::48d92dc2-3ab1-489d-9d27-dbdf885f05e2" providerId="AD" clId="Web-{22908FD4-9655-4375-9D9D-D16FD1975B36}" dt="2023-03-20T11:24:41.781" v="74" actId="20577"/>
        <pc:sldMkLst>
          <pc:docMk/>
          <pc:sldMk cId="0" sldId="419"/>
        </pc:sldMkLst>
        <pc:spChg chg="mod">
          <ac:chgData name="alina.niskanen_oulu.fi#ext#@valtion.onmicrosoft.com" userId="S::alina.niskanen_oulu.fi#ext#@valtion.onmicrosoft.com::48d92dc2-3ab1-489d-9d27-dbdf885f05e2" providerId="AD" clId="Web-{22908FD4-9655-4375-9D9D-D16FD1975B36}" dt="2023-03-20T11:24:41.781" v="74" actId="20577"/>
          <ac:spMkLst>
            <pc:docMk/>
            <pc:sldMk cId="0" sldId="419"/>
            <ac:spMk id="80899" creationId="{61694983-7E07-F87E-AF0E-A5311E858605}"/>
          </ac:spMkLst>
        </pc:spChg>
      </pc:sldChg>
      <pc:sldChg chg="modSp">
        <pc:chgData name="alina.niskanen_oulu.fi#ext#@valtion.onmicrosoft.com" userId="S::alina.niskanen_oulu.fi#ext#@valtion.onmicrosoft.com::48d92dc2-3ab1-489d-9d27-dbdf885f05e2" providerId="AD" clId="Web-{22908FD4-9655-4375-9D9D-D16FD1975B36}" dt="2023-03-20T11:25:03" v="76" actId="20577"/>
        <pc:sldMkLst>
          <pc:docMk/>
          <pc:sldMk cId="0" sldId="440"/>
        </pc:sldMkLst>
        <pc:spChg chg="mod">
          <ac:chgData name="alina.niskanen_oulu.fi#ext#@valtion.onmicrosoft.com" userId="S::alina.niskanen_oulu.fi#ext#@valtion.onmicrosoft.com::48d92dc2-3ab1-489d-9d27-dbdf885f05e2" providerId="AD" clId="Web-{22908FD4-9655-4375-9D9D-D16FD1975B36}" dt="2023-03-20T11:25:03" v="76" actId="20577"/>
          <ac:spMkLst>
            <pc:docMk/>
            <pc:sldMk cId="0" sldId="440"/>
            <ac:spMk id="89091" creationId="{1C98D436-9D7D-328C-C737-FDBA5F962FBB}"/>
          </ac:spMkLst>
        </pc:spChg>
      </pc:sldChg>
      <pc:sldChg chg="modSp modNotes">
        <pc:chgData name="alina.niskanen_oulu.fi#ext#@valtion.onmicrosoft.com" userId="S::alina.niskanen_oulu.fi#ext#@valtion.onmicrosoft.com::48d92dc2-3ab1-489d-9d27-dbdf885f05e2" providerId="AD" clId="Web-{22908FD4-9655-4375-9D9D-D16FD1975B36}" dt="2023-03-20T11:22:41.170" v="45" actId="20577"/>
        <pc:sldMkLst>
          <pc:docMk/>
          <pc:sldMk cId="0" sldId="445"/>
        </pc:sldMkLst>
        <pc:spChg chg="mod">
          <ac:chgData name="alina.niskanen_oulu.fi#ext#@valtion.onmicrosoft.com" userId="S::alina.niskanen_oulu.fi#ext#@valtion.onmicrosoft.com::48d92dc2-3ab1-489d-9d27-dbdf885f05e2" providerId="AD" clId="Web-{22908FD4-9655-4375-9D9D-D16FD1975B36}" dt="2023-03-20T11:22:41.170" v="45" actId="20577"/>
          <ac:spMkLst>
            <pc:docMk/>
            <pc:sldMk cId="0" sldId="445"/>
            <ac:spMk id="3" creationId="{1CE0035F-74C4-B30B-E5F4-CB1F3C654F58}"/>
          </ac:spMkLst>
        </pc:spChg>
        <pc:spChg chg="mod">
          <ac:chgData name="alina.niskanen_oulu.fi#ext#@valtion.onmicrosoft.com" userId="S::alina.niskanen_oulu.fi#ext#@valtion.onmicrosoft.com::48d92dc2-3ab1-489d-9d27-dbdf885f05e2" providerId="AD" clId="Web-{22908FD4-9655-4375-9D9D-D16FD1975B36}" dt="2023-03-20T11:21:18.044" v="33" actId="20577"/>
          <ac:spMkLst>
            <pc:docMk/>
            <pc:sldMk cId="0" sldId="445"/>
            <ac:spMk id="65538" creationId="{9FEB8518-2518-E4AD-DA51-97D02752E8EA}"/>
          </ac:spMkLst>
        </pc:spChg>
      </pc:sldChg>
      <pc:sldChg chg="modNotes">
        <pc:chgData name="alina.niskanen_oulu.fi#ext#@valtion.onmicrosoft.com" userId="S::alina.niskanen_oulu.fi#ext#@valtion.onmicrosoft.com::48d92dc2-3ab1-489d-9d27-dbdf885f05e2" providerId="AD" clId="Web-{22908FD4-9655-4375-9D9D-D16FD1975B36}" dt="2023-03-20T11:18:14.104" v="2"/>
        <pc:sldMkLst>
          <pc:docMk/>
          <pc:sldMk cId="0" sldId="446"/>
        </pc:sldMkLst>
      </pc:sldChg>
      <pc:sldChg chg="modSp">
        <pc:chgData name="alina.niskanen_oulu.fi#ext#@valtion.onmicrosoft.com" userId="S::alina.niskanen_oulu.fi#ext#@valtion.onmicrosoft.com::48d92dc2-3ab1-489d-9d27-dbdf885f05e2" providerId="AD" clId="Web-{22908FD4-9655-4375-9D9D-D16FD1975B36}" dt="2023-03-20T11:23:52.093" v="72" actId="20577"/>
        <pc:sldMkLst>
          <pc:docMk/>
          <pc:sldMk cId="0" sldId="451"/>
        </pc:sldMkLst>
        <pc:spChg chg="mod">
          <ac:chgData name="alina.niskanen_oulu.fi#ext#@valtion.onmicrosoft.com" userId="S::alina.niskanen_oulu.fi#ext#@valtion.onmicrosoft.com::48d92dc2-3ab1-489d-9d27-dbdf885f05e2" providerId="AD" clId="Web-{22908FD4-9655-4375-9D9D-D16FD1975B36}" dt="2023-03-20T11:23:52.093" v="72" actId="20577"/>
          <ac:spMkLst>
            <pc:docMk/>
            <pc:sldMk cId="0" sldId="451"/>
            <ac:spMk id="3" creationId="{9A487C09-8978-E9F4-9C26-BBDD63EAC395}"/>
          </ac:spMkLst>
        </pc:spChg>
      </pc:sldChg>
    </pc:docChg>
  </pc:docChgLst>
  <pc:docChgLst>
    <pc:chgData name="alina.niskanen_oulu.fi#ext#@valtion.onmicrosoft.com" userId="S::alina.niskanen_oulu.fi#ext#@valtion.onmicrosoft.com::48d92dc2-3ab1-489d-9d27-dbdf885f05e2" providerId="AD" clId="Web-{E93AA4E7-06C3-4841-AF0F-95D0EF1B6675}"/>
    <pc:docChg chg="modSld">
      <pc:chgData name="alina.niskanen_oulu.fi#ext#@valtion.onmicrosoft.com" userId="S::alina.niskanen_oulu.fi#ext#@valtion.onmicrosoft.com::48d92dc2-3ab1-489d-9d27-dbdf885f05e2" providerId="AD" clId="Web-{E93AA4E7-06C3-4841-AF0F-95D0EF1B6675}" dt="2023-03-20T14:27:14.252" v="2" actId="20577"/>
      <pc:docMkLst>
        <pc:docMk/>
      </pc:docMkLst>
      <pc:sldChg chg="modSp">
        <pc:chgData name="alina.niskanen_oulu.fi#ext#@valtion.onmicrosoft.com" userId="S::alina.niskanen_oulu.fi#ext#@valtion.onmicrosoft.com::48d92dc2-3ab1-489d-9d27-dbdf885f05e2" providerId="AD" clId="Web-{E93AA4E7-06C3-4841-AF0F-95D0EF1B6675}" dt="2023-03-20T14:27:14.252" v="2" actId="20577"/>
        <pc:sldMkLst>
          <pc:docMk/>
          <pc:sldMk cId="0" sldId="287"/>
        </pc:sldMkLst>
        <pc:spChg chg="mod">
          <ac:chgData name="alina.niskanen_oulu.fi#ext#@valtion.onmicrosoft.com" userId="S::alina.niskanen_oulu.fi#ext#@valtion.onmicrosoft.com::48d92dc2-3ab1-489d-9d27-dbdf885f05e2" providerId="AD" clId="Web-{E93AA4E7-06C3-4841-AF0F-95D0EF1B6675}" dt="2023-03-20T14:27:14.252" v="2" actId="20577"/>
          <ac:spMkLst>
            <pc:docMk/>
            <pc:sldMk cId="0" sldId="287"/>
            <ac:spMk id="96259" creationId="{CE1B4648-FDBC-ABB6-3F3D-1584105FC920}"/>
          </ac:spMkLst>
        </pc:spChg>
      </pc:sldChg>
    </pc:docChg>
  </pc:docChgLst>
  <pc:docChgLst>
    <pc:chgData name="alina.niskanen_oulu.fi#ext#@valtion.onmicrosoft.com" userId="S::alina.niskanen_oulu.fi#ext#@valtion.onmicrosoft.com::48d92dc2-3ab1-489d-9d27-dbdf885f05e2" providerId="AD" clId="Web-{CA0375D3-5D0D-4685-A16D-DDC5E2C399C6}"/>
    <pc:docChg chg="modSld">
      <pc:chgData name="alina.niskanen_oulu.fi#ext#@valtion.onmicrosoft.com" userId="S::alina.niskanen_oulu.fi#ext#@valtion.onmicrosoft.com::48d92dc2-3ab1-489d-9d27-dbdf885f05e2" providerId="AD" clId="Web-{CA0375D3-5D0D-4685-A16D-DDC5E2C399C6}" dt="2023-03-20T10:18:35.983" v="3" actId="20577"/>
      <pc:docMkLst>
        <pc:docMk/>
      </pc:docMkLst>
      <pc:sldChg chg="modSp">
        <pc:chgData name="alina.niskanen_oulu.fi#ext#@valtion.onmicrosoft.com" userId="S::alina.niskanen_oulu.fi#ext#@valtion.onmicrosoft.com::48d92dc2-3ab1-489d-9d27-dbdf885f05e2" providerId="AD" clId="Web-{CA0375D3-5D0D-4685-A16D-DDC5E2C399C6}" dt="2023-03-20T10:18:35.983" v="3" actId="20577"/>
        <pc:sldMkLst>
          <pc:docMk/>
          <pc:sldMk cId="0" sldId="295"/>
        </pc:sldMkLst>
        <pc:spChg chg="mod">
          <ac:chgData name="alina.niskanen_oulu.fi#ext#@valtion.onmicrosoft.com" userId="S::alina.niskanen_oulu.fi#ext#@valtion.onmicrosoft.com::48d92dc2-3ab1-489d-9d27-dbdf885f05e2" providerId="AD" clId="Web-{CA0375D3-5D0D-4685-A16D-DDC5E2C399C6}" dt="2023-03-20T10:18:35.983" v="3" actId="20577"/>
          <ac:spMkLst>
            <pc:docMk/>
            <pc:sldMk cId="0" sldId="295"/>
            <ac:spMk id="3" creationId="{9A16A6C2-7BE8-DEA5-9A7E-0BC2DA652735}"/>
          </ac:spMkLst>
        </pc:spChg>
      </pc:sldChg>
    </pc:docChg>
  </pc:docChgLst>
  <pc:docChgLst>
    <pc:chgData name="Pyhäjärvi, Tanja" userId="S::tanja.pyhajarvi_helsinki.fi#ext#@valtion.onmicrosoft.com::0d7e92cf-0df0-4c12-9ff9-97acd991d93f" providerId="AD" clId="Web-{DD3016E5-7BFE-4A6D-A92C-C5B560B54C1B}"/>
    <pc:docChg chg="modSld">
      <pc:chgData name="Pyhäjärvi, Tanja" userId="S::tanja.pyhajarvi_helsinki.fi#ext#@valtion.onmicrosoft.com::0d7e92cf-0df0-4c12-9ff9-97acd991d93f" providerId="AD" clId="Web-{DD3016E5-7BFE-4A6D-A92C-C5B560B54C1B}" dt="2023-03-16T11:17:59.247" v="2"/>
      <pc:docMkLst>
        <pc:docMk/>
      </pc:docMkLst>
      <pc:sldChg chg="addSp delSp modSp">
        <pc:chgData name="Pyhäjärvi, Tanja" userId="S::tanja.pyhajarvi_helsinki.fi#ext#@valtion.onmicrosoft.com::0d7e92cf-0df0-4c12-9ff9-97acd991d93f" providerId="AD" clId="Web-{DD3016E5-7BFE-4A6D-A92C-C5B560B54C1B}" dt="2023-03-16T11:17:59.247" v="2"/>
        <pc:sldMkLst>
          <pc:docMk/>
          <pc:sldMk cId="0" sldId="469"/>
        </pc:sldMkLst>
        <pc:spChg chg="add del mod">
          <ac:chgData name="Pyhäjärvi, Tanja" userId="S::tanja.pyhajarvi_helsinki.fi#ext#@valtion.onmicrosoft.com::0d7e92cf-0df0-4c12-9ff9-97acd991d93f" providerId="AD" clId="Web-{DD3016E5-7BFE-4A6D-A92C-C5B560B54C1B}" dt="2023-03-16T11:17:59.247" v="2"/>
          <ac:spMkLst>
            <pc:docMk/>
            <pc:sldMk cId="0" sldId="469"/>
            <ac:spMk id="4" creationId="{813166EF-DBC3-BD90-B123-3C6D97CAAD63}"/>
          </ac:spMkLst>
        </pc:spChg>
        <pc:picChg chg="del">
          <ac:chgData name="Pyhäjärvi, Tanja" userId="S::tanja.pyhajarvi_helsinki.fi#ext#@valtion.onmicrosoft.com::0d7e92cf-0df0-4c12-9ff9-97acd991d93f" providerId="AD" clId="Web-{DD3016E5-7BFE-4A6D-A92C-C5B560B54C1B}" dt="2023-03-16T11:17:56.466" v="1"/>
          <ac:picMkLst>
            <pc:docMk/>
            <pc:sldMk cId="0" sldId="469"/>
            <ac:picMk id="98306" creationId="{98B94415-76C1-1475-F584-89B19CE6D1E4}"/>
          </ac:picMkLst>
        </pc:picChg>
        <pc:picChg chg="del">
          <ac:chgData name="Pyhäjärvi, Tanja" userId="S::tanja.pyhajarvi_helsinki.fi#ext#@valtion.onmicrosoft.com::0d7e92cf-0df0-4c12-9ff9-97acd991d93f" providerId="AD" clId="Web-{DD3016E5-7BFE-4A6D-A92C-C5B560B54C1B}" dt="2023-03-16T11:17:56.435" v="0"/>
          <ac:picMkLst>
            <pc:docMk/>
            <pc:sldMk cId="0" sldId="469"/>
            <ac:picMk id="98308" creationId="{9D6C2E49-D4FE-E68C-E9CE-5CC7B642303C}"/>
          </ac:picMkLst>
        </pc:picChg>
      </pc:sldChg>
    </pc:docChg>
  </pc:docChgLst>
  <pc:docChgLst>
    <pc:chgData name="alina.niskanen_oulu.fi#ext#@valtion.onmicrosoft.com" userId="S::alina.niskanen_oulu.fi#ext#@valtion.onmicrosoft.com::48d92dc2-3ab1-489d-9d27-dbdf885f05e2" providerId="AD" clId="Web-{D3D607E9-A94A-2D5E-FFA1-4264A0644EAF}"/>
    <pc:docChg chg="modSld">
      <pc:chgData name="alina.niskanen_oulu.fi#ext#@valtion.onmicrosoft.com" userId="S::alina.niskanen_oulu.fi#ext#@valtion.onmicrosoft.com::48d92dc2-3ab1-489d-9d27-dbdf885f05e2" providerId="AD" clId="Web-{D3D607E9-A94A-2D5E-FFA1-4264A0644EAF}" dt="2023-03-16T09:18:27.729" v="265" actId="20577"/>
      <pc:docMkLst>
        <pc:docMk/>
      </pc:docMkLst>
      <pc:sldChg chg="modSp">
        <pc:chgData name="alina.niskanen_oulu.fi#ext#@valtion.onmicrosoft.com" userId="S::alina.niskanen_oulu.fi#ext#@valtion.onmicrosoft.com::48d92dc2-3ab1-489d-9d27-dbdf885f05e2" providerId="AD" clId="Web-{D3D607E9-A94A-2D5E-FFA1-4264A0644EAF}" dt="2023-03-16T08:30:11.347" v="165" actId="20577"/>
        <pc:sldMkLst>
          <pc:docMk/>
          <pc:sldMk cId="0" sldId="316"/>
        </pc:sldMkLst>
        <pc:spChg chg="mod">
          <ac:chgData name="alina.niskanen_oulu.fi#ext#@valtion.onmicrosoft.com" userId="S::alina.niskanen_oulu.fi#ext#@valtion.onmicrosoft.com::48d92dc2-3ab1-489d-9d27-dbdf885f05e2" providerId="AD" clId="Web-{D3D607E9-A94A-2D5E-FFA1-4264A0644EAF}" dt="2023-03-16T08:30:11.347" v="165" actId="20577"/>
          <ac:spMkLst>
            <pc:docMk/>
            <pc:sldMk cId="0" sldId="316"/>
            <ac:spMk id="27651" creationId="{3A95FD5A-EB73-9D3E-357B-0BF88762DF65}"/>
          </ac:spMkLst>
        </pc:spChg>
      </pc:sldChg>
      <pc:sldChg chg="modSp">
        <pc:chgData name="alina.niskanen_oulu.fi#ext#@valtion.onmicrosoft.com" userId="S::alina.niskanen_oulu.fi#ext#@valtion.onmicrosoft.com::48d92dc2-3ab1-489d-9d27-dbdf885f05e2" providerId="AD" clId="Web-{D3D607E9-A94A-2D5E-FFA1-4264A0644EAF}" dt="2023-03-16T08:31:58.019" v="168" actId="20577"/>
        <pc:sldMkLst>
          <pc:docMk/>
          <pc:sldMk cId="0" sldId="317"/>
        </pc:sldMkLst>
        <pc:spChg chg="mod">
          <ac:chgData name="alina.niskanen_oulu.fi#ext#@valtion.onmicrosoft.com" userId="S::alina.niskanen_oulu.fi#ext#@valtion.onmicrosoft.com::48d92dc2-3ab1-489d-9d27-dbdf885f05e2" providerId="AD" clId="Web-{D3D607E9-A94A-2D5E-FFA1-4264A0644EAF}" dt="2023-03-16T08:31:58.019" v="168" actId="20577"/>
          <ac:spMkLst>
            <pc:docMk/>
            <pc:sldMk cId="0" sldId="317"/>
            <ac:spMk id="3" creationId="{BB7A5260-36AA-39AD-B5DA-577FE998C7D7}"/>
          </ac:spMkLst>
        </pc:spChg>
      </pc:sldChg>
      <pc:sldChg chg="modSp">
        <pc:chgData name="alina.niskanen_oulu.fi#ext#@valtion.onmicrosoft.com" userId="S::alina.niskanen_oulu.fi#ext#@valtion.onmicrosoft.com::48d92dc2-3ab1-489d-9d27-dbdf885f05e2" providerId="AD" clId="Web-{D3D607E9-A94A-2D5E-FFA1-4264A0644EAF}" dt="2023-03-16T08:34:55.255" v="187" actId="20577"/>
        <pc:sldMkLst>
          <pc:docMk/>
          <pc:sldMk cId="0" sldId="319"/>
        </pc:sldMkLst>
        <pc:spChg chg="mod">
          <ac:chgData name="alina.niskanen_oulu.fi#ext#@valtion.onmicrosoft.com" userId="S::alina.niskanen_oulu.fi#ext#@valtion.onmicrosoft.com::48d92dc2-3ab1-489d-9d27-dbdf885f05e2" providerId="AD" clId="Web-{D3D607E9-A94A-2D5E-FFA1-4264A0644EAF}" dt="2023-03-16T08:34:55.255" v="187" actId="20577"/>
          <ac:spMkLst>
            <pc:docMk/>
            <pc:sldMk cId="0" sldId="319"/>
            <ac:spMk id="3" creationId="{32826468-15CF-4BAB-4608-1CBE26E5AB94}"/>
          </ac:spMkLst>
        </pc:spChg>
      </pc:sldChg>
      <pc:sldChg chg="modSp">
        <pc:chgData name="alina.niskanen_oulu.fi#ext#@valtion.onmicrosoft.com" userId="S::alina.niskanen_oulu.fi#ext#@valtion.onmicrosoft.com::48d92dc2-3ab1-489d-9d27-dbdf885f05e2" providerId="AD" clId="Web-{D3D607E9-A94A-2D5E-FFA1-4264A0644EAF}" dt="2023-03-16T08:14:58.199" v="111" actId="20577"/>
        <pc:sldMkLst>
          <pc:docMk/>
          <pc:sldMk cId="0" sldId="320"/>
        </pc:sldMkLst>
        <pc:spChg chg="mod">
          <ac:chgData name="alina.niskanen_oulu.fi#ext#@valtion.onmicrosoft.com" userId="S::alina.niskanen_oulu.fi#ext#@valtion.onmicrosoft.com::48d92dc2-3ab1-489d-9d27-dbdf885f05e2" providerId="AD" clId="Web-{D3D607E9-A94A-2D5E-FFA1-4264A0644EAF}" dt="2023-03-16T08:14:58.199" v="111" actId="20577"/>
          <ac:spMkLst>
            <pc:docMk/>
            <pc:sldMk cId="0" sldId="320"/>
            <ac:spMk id="16387" creationId="{AF3DC3CB-82B4-4E26-84BD-77B99C44BB60}"/>
          </ac:spMkLst>
        </pc:spChg>
      </pc:sldChg>
      <pc:sldChg chg="modSp">
        <pc:chgData name="alina.niskanen_oulu.fi#ext#@valtion.onmicrosoft.com" userId="S::alina.niskanen_oulu.fi#ext#@valtion.onmicrosoft.com::48d92dc2-3ab1-489d-9d27-dbdf885f05e2" providerId="AD" clId="Web-{D3D607E9-A94A-2D5E-FFA1-4264A0644EAF}" dt="2023-03-16T08:43:54.197" v="195" actId="20577"/>
        <pc:sldMkLst>
          <pc:docMk/>
          <pc:sldMk cId="0" sldId="321"/>
        </pc:sldMkLst>
        <pc:spChg chg="mod">
          <ac:chgData name="alina.niskanen_oulu.fi#ext#@valtion.onmicrosoft.com" userId="S::alina.niskanen_oulu.fi#ext#@valtion.onmicrosoft.com::48d92dc2-3ab1-489d-9d27-dbdf885f05e2" providerId="AD" clId="Web-{D3D607E9-A94A-2D5E-FFA1-4264A0644EAF}" dt="2023-03-16T08:43:54.197" v="195" actId="20577"/>
          <ac:spMkLst>
            <pc:docMk/>
            <pc:sldMk cId="0" sldId="321"/>
            <ac:spMk id="39939" creationId="{3CB91D1F-6A16-D5A1-8820-687B89F047A1}"/>
          </ac:spMkLst>
        </pc:spChg>
      </pc:sldChg>
      <pc:sldChg chg="modSp">
        <pc:chgData name="alina.niskanen_oulu.fi#ext#@valtion.onmicrosoft.com" userId="S::alina.niskanen_oulu.fi#ext#@valtion.onmicrosoft.com::48d92dc2-3ab1-489d-9d27-dbdf885f05e2" providerId="AD" clId="Web-{D3D607E9-A94A-2D5E-FFA1-4264A0644EAF}" dt="2023-03-16T08:50:39.310" v="220" actId="20577"/>
        <pc:sldMkLst>
          <pc:docMk/>
          <pc:sldMk cId="0" sldId="322"/>
        </pc:sldMkLst>
        <pc:spChg chg="mod">
          <ac:chgData name="alina.niskanen_oulu.fi#ext#@valtion.onmicrosoft.com" userId="S::alina.niskanen_oulu.fi#ext#@valtion.onmicrosoft.com::48d92dc2-3ab1-489d-9d27-dbdf885f05e2" providerId="AD" clId="Web-{D3D607E9-A94A-2D5E-FFA1-4264A0644EAF}" dt="2023-03-16T08:50:39.310" v="220" actId="20577"/>
          <ac:spMkLst>
            <pc:docMk/>
            <pc:sldMk cId="0" sldId="322"/>
            <ac:spMk id="3" creationId="{49E7825C-AE3A-0827-EC32-7ABD39986ACB}"/>
          </ac:spMkLst>
        </pc:spChg>
      </pc:sldChg>
      <pc:sldChg chg="modSp">
        <pc:chgData name="alina.niskanen_oulu.fi#ext#@valtion.onmicrosoft.com" userId="S::alina.niskanen_oulu.fi#ext#@valtion.onmicrosoft.com::48d92dc2-3ab1-489d-9d27-dbdf885f05e2" providerId="AD" clId="Web-{D3D607E9-A94A-2D5E-FFA1-4264A0644EAF}" dt="2023-03-16T08:38:15.882" v="193" actId="20577"/>
        <pc:sldMkLst>
          <pc:docMk/>
          <pc:sldMk cId="0" sldId="340"/>
        </pc:sldMkLst>
        <pc:spChg chg="mod">
          <ac:chgData name="alina.niskanen_oulu.fi#ext#@valtion.onmicrosoft.com" userId="S::alina.niskanen_oulu.fi#ext#@valtion.onmicrosoft.com::48d92dc2-3ab1-489d-9d27-dbdf885f05e2" providerId="AD" clId="Web-{D3D607E9-A94A-2D5E-FFA1-4264A0644EAF}" dt="2023-03-16T08:38:15.882" v="193" actId="20577"/>
          <ac:spMkLst>
            <pc:docMk/>
            <pc:sldMk cId="0" sldId="340"/>
            <ac:spMk id="35843" creationId="{91EF6AC9-A6E5-D194-0069-ED37150D95C2}"/>
          </ac:spMkLst>
        </pc:spChg>
      </pc:sldChg>
      <pc:sldChg chg="modSp">
        <pc:chgData name="alina.niskanen_oulu.fi#ext#@valtion.onmicrosoft.com" userId="S::alina.niskanen_oulu.fi#ext#@valtion.onmicrosoft.com::48d92dc2-3ab1-489d-9d27-dbdf885f05e2" providerId="AD" clId="Web-{D3D607E9-A94A-2D5E-FFA1-4264A0644EAF}" dt="2023-03-16T09:17:56.791" v="263" actId="20577"/>
        <pc:sldMkLst>
          <pc:docMk/>
          <pc:sldMk cId="0" sldId="389"/>
        </pc:sldMkLst>
        <pc:spChg chg="mod">
          <ac:chgData name="alina.niskanen_oulu.fi#ext#@valtion.onmicrosoft.com" userId="S::alina.niskanen_oulu.fi#ext#@valtion.onmicrosoft.com::48d92dc2-3ab1-489d-9d27-dbdf885f05e2" providerId="AD" clId="Web-{D3D607E9-A94A-2D5E-FFA1-4264A0644EAF}" dt="2023-03-16T09:17:56.791" v="263" actId="20577"/>
          <ac:spMkLst>
            <pc:docMk/>
            <pc:sldMk cId="0" sldId="389"/>
            <ac:spMk id="84995" creationId="{BE0906F1-2DA6-21EA-4BD9-DC6F2388492E}"/>
          </ac:spMkLst>
        </pc:spChg>
      </pc:sldChg>
      <pc:sldChg chg="modSp">
        <pc:chgData name="alina.niskanen_oulu.fi#ext#@valtion.onmicrosoft.com" userId="S::alina.niskanen_oulu.fi#ext#@valtion.onmicrosoft.com::48d92dc2-3ab1-489d-9d27-dbdf885f05e2" providerId="AD" clId="Web-{D3D607E9-A94A-2D5E-FFA1-4264A0644EAF}" dt="2023-03-16T08:57:13.313" v="255" actId="20577"/>
        <pc:sldMkLst>
          <pc:docMk/>
          <pc:sldMk cId="0" sldId="390"/>
        </pc:sldMkLst>
        <pc:spChg chg="mod">
          <ac:chgData name="alina.niskanen_oulu.fi#ext#@valtion.onmicrosoft.com" userId="S::alina.niskanen_oulu.fi#ext#@valtion.onmicrosoft.com::48d92dc2-3ab1-489d-9d27-dbdf885f05e2" providerId="AD" clId="Web-{D3D607E9-A94A-2D5E-FFA1-4264A0644EAF}" dt="2023-03-16T08:57:13.313" v="255" actId="20577"/>
          <ac:spMkLst>
            <pc:docMk/>
            <pc:sldMk cId="0" sldId="390"/>
            <ac:spMk id="3" creationId="{FD36909F-B651-C743-0815-EA2C697649BD}"/>
          </ac:spMkLst>
        </pc:spChg>
      </pc:sldChg>
      <pc:sldChg chg="modSp">
        <pc:chgData name="alina.niskanen_oulu.fi#ext#@valtion.onmicrosoft.com" userId="S::alina.niskanen_oulu.fi#ext#@valtion.onmicrosoft.com::48d92dc2-3ab1-489d-9d27-dbdf885f05e2" providerId="AD" clId="Web-{D3D607E9-A94A-2D5E-FFA1-4264A0644EAF}" dt="2023-03-16T08:18:55.732" v="126" actId="20577"/>
        <pc:sldMkLst>
          <pc:docMk/>
          <pc:sldMk cId="0" sldId="409"/>
        </pc:sldMkLst>
        <pc:spChg chg="mod">
          <ac:chgData name="alina.niskanen_oulu.fi#ext#@valtion.onmicrosoft.com" userId="S::alina.niskanen_oulu.fi#ext#@valtion.onmicrosoft.com::48d92dc2-3ab1-489d-9d27-dbdf885f05e2" providerId="AD" clId="Web-{D3D607E9-A94A-2D5E-FFA1-4264A0644EAF}" dt="2023-03-16T08:18:55.732" v="126" actId="20577"/>
          <ac:spMkLst>
            <pc:docMk/>
            <pc:sldMk cId="0" sldId="409"/>
            <ac:spMk id="20483" creationId="{C917BB33-7FBA-9551-2EFB-D278EA1A3A61}"/>
          </ac:spMkLst>
        </pc:spChg>
      </pc:sldChg>
      <pc:sldChg chg="modSp">
        <pc:chgData name="alina.niskanen_oulu.fi#ext#@valtion.onmicrosoft.com" userId="S::alina.niskanen_oulu.fi#ext#@valtion.onmicrosoft.com::48d92dc2-3ab1-489d-9d27-dbdf885f05e2" providerId="AD" clId="Web-{D3D607E9-A94A-2D5E-FFA1-4264A0644EAF}" dt="2023-03-16T08:56:30.656" v="250" actId="20577"/>
        <pc:sldMkLst>
          <pc:docMk/>
          <pc:sldMk cId="0" sldId="417"/>
        </pc:sldMkLst>
        <pc:spChg chg="mod">
          <ac:chgData name="alina.niskanen_oulu.fi#ext#@valtion.onmicrosoft.com" userId="S::alina.niskanen_oulu.fi#ext#@valtion.onmicrosoft.com::48d92dc2-3ab1-489d-9d27-dbdf885f05e2" providerId="AD" clId="Web-{D3D607E9-A94A-2D5E-FFA1-4264A0644EAF}" dt="2023-03-16T08:56:30.656" v="250" actId="20577"/>
          <ac:spMkLst>
            <pc:docMk/>
            <pc:sldMk cId="0" sldId="417"/>
            <ac:spMk id="61443" creationId="{A437F9AF-7896-34A5-4EC5-17D472FC1D66}"/>
          </ac:spMkLst>
        </pc:spChg>
      </pc:sldChg>
      <pc:sldChg chg="modSp">
        <pc:chgData name="alina.niskanen_oulu.fi#ext#@valtion.onmicrosoft.com" userId="S::alina.niskanen_oulu.fi#ext#@valtion.onmicrosoft.com::48d92dc2-3ab1-489d-9d27-dbdf885f05e2" providerId="AD" clId="Web-{D3D607E9-A94A-2D5E-FFA1-4264A0644EAF}" dt="2023-03-16T09:12:55.055" v="261" actId="20577"/>
        <pc:sldMkLst>
          <pc:docMk/>
          <pc:sldMk cId="0" sldId="419"/>
        </pc:sldMkLst>
        <pc:spChg chg="mod">
          <ac:chgData name="alina.niskanen_oulu.fi#ext#@valtion.onmicrosoft.com" userId="S::alina.niskanen_oulu.fi#ext#@valtion.onmicrosoft.com::48d92dc2-3ab1-489d-9d27-dbdf885f05e2" providerId="AD" clId="Web-{D3D607E9-A94A-2D5E-FFA1-4264A0644EAF}" dt="2023-03-16T09:12:55.055" v="261" actId="20577"/>
          <ac:spMkLst>
            <pc:docMk/>
            <pc:sldMk cId="0" sldId="419"/>
            <ac:spMk id="80899" creationId="{61694983-7E07-F87E-AF0E-A5311E858605}"/>
          </ac:spMkLst>
        </pc:spChg>
      </pc:sldChg>
      <pc:sldChg chg="modSp">
        <pc:chgData name="alina.niskanen_oulu.fi#ext#@valtion.onmicrosoft.com" userId="S::alina.niskanen_oulu.fi#ext#@valtion.onmicrosoft.com::48d92dc2-3ab1-489d-9d27-dbdf885f05e2" providerId="AD" clId="Web-{D3D607E9-A94A-2D5E-FFA1-4264A0644EAF}" dt="2023-03-16T09:18:27.729" v="265" actId="20577"/>
        <pc:sldMkLst>
          <pc:docMk/>
          <pc:sldMk cId="0" sldId="424"/>
        </pc:sldMkLst>
        <pc:spChg chg="mod">
          <ac:chgData name="alina.niskanen_oulu.fi#ext#@valtion.onmicrosoft.com" userId="S::alina.niskanen_oulu.fi#ext#@valtion.onmicrosoft.com::48d92dc2-3ab1-489d-9d27-dbdf885f05e2" providerId="AD" clId="Web-{D3D607E9-A94A-2D5E-FFA1-4264A0644EAF}" dt="2023-03-16T09:18:27.729" v="265" actId="20577"/>
          <ac:spMkLst>
            <pc:docMk/>
            <pc:sldMk cId="0" sldId="424"/>
            <ac:spMk id="87043" creationId="{1EADD35D-27B4-D926-5635-48F4E2FCA780}"/>
          </ac:spMkLst>
        </pc:spChg>
      </pc:sldChg>
      <pc:sldChg chg="modSp">
        <pc:chgData name="alina.niskanen_oulu.fi#ext#@valtion.onmicrosoft.com" userId="S::alina.niskanen_oulu.fi#ext#@valtion.onmicrosoft.com::48d92dc2-3ab1-489d-9d27-dbdf885f05e2" providerId="AD" clId="Web-{D3D607E9-A94A-2D5E-FFA1-4264A0644EAF}" dt="2023-03-16T08:52:08.607" v="223" actId="20577"/>
        <pc:sldMkLst>
          <pc:docMk/>
          <pc:sldMk cId="0" sldId="438"/>
        </pc:sldMkLst>
        <pc:spChg chg="mod">
          <ac:chgData name="alina.niskanen_oulu.fi#ext#@valtion.onmicrosoft.com" userId="S::alina.niskanen_oulu.fi#ext#@valtion.onmicrosoft.com::48d92dc2-3ab1-489d-9d27-dbdf885f05e2" providerId="AD" clId="Web-{D3D607E9-A94A-2D5E-FFA1-4264A0644EAF}" dt="2023-03-16T08:52:08.607" v="223" actId="20577"/>
          <ac:spMkLst>
            <pc:docMk/>
            <pc:sldMk cId="0" sldId="438"/>
            <ac:spMk id="47107" creationId="{5F2BE463-CBDF-6CB8-7910-9D9F9656555D}"/>
          </ac:spMkLst>
        </pc:spChg>
      </pc:sldChg>
      <pc:sldChg chg="modSp">
        <pc:chgData name="alina.niskanen_oulu.fi#ext#@valtion.onmicrosoft.com" userId="S::alina.niskanen_oulu.fi#ext#@valtion.onmicrosoft.com::48d92dc2-3ab1-489d-9d27-dbdf885f05e2" providerId="AD" clId="Web-{D3D607E9-A94A-2D5E-FFA1-4264A0644EAF}" dt="2023-03-16T08:16:33.278" v="123" actId="1076"/>
        <pc:sldMkLst>
          <pc:docMk/>
          <pc:sldMk cId="0" sldId="443"/>
        </pc:sldMkLst>
        <pc:spChg chg="mod">
          <ac:chgData name="alina.niskanen_oulu.fi#ext#@valtion.onmicrosoft.com" userId="S::alina.niskanen_oulu.fi#ext#@valtion.onmicrosoft.com::48d92dc2-3ab1-489d-9d27-dbdf885f05e2" providerId="AD" clId="Web-{D3D607E9-A94A-2D5E-FFA1-4264A0644EAF}" dt="2023-03-16T08:15:16.074" v="120" actId="20577"/>
          <ac:spMkLst>
            <pc:docMk/>
            <pc:sldMk cId="0" sldId="443"/>
            <ac:spMk id="3" creationId="{11A41B2B-7DD8-9F37-BFB3-76E7EE2EA405}"/>
          </ac:spMkLst>
        </pc:spChg>
        <pc:picChg chg="mod modCrop">
          <ac:chgData name="alina.niskanen_oulu.fi#ext#@valtion.onmicrosoft.com" userId="S::alina.niskanen_oulu.fi#ext#@valtion.onmicrosoft.com::48d92dc2-3ab1-489d-9d27-dbdf885f05e2" providerId="AD" clId="Web-{D3D607E9-A94A-2D5E-FFA1-4264A0644EAF}" dt="2023-03-16T08:16:33.278" v="123" actId="1076"/>
          <ac:picMkLst>
            <pc:docMk/>
            <pc:sldMk cId="0" sldId="443"/>
            <ac:picMk id="17414" creationId="{74FD92BB-33A2-84F4-4D57-84D02B6BAF2A}"/>
          </ac:picMkLst>
        </pc:picChg>
      </pc:sldChg>
      <pc:sldChg chg="modSp">
        <pc:chgData name="alina.niskanen_oulu.fi#ext#@valtion.onmicrosoft.com" userId="S::alina.niskanen_oulu.fi#ext#@valtion.onmicrosoft.com::48d92dc2-3ab1-489d-9d27-dbdf885f05e2" providerId="AD" clId="Web-{D3D607E9-A94A-2D5E-FFA1-4264A0644EAF}" dt="2023-03-16T07:58:34.363" v="102" actId="20577"/>
        <pc:sldMkLst>
          <pc:docMk/>
          <pc:sldMk cId="0" sldId="444"/>
        </pc:sldMkLst>
        <pc:spChg chg="mod">
          <ac:chgData name="alina.niskanen_oulu.fi#ext#@valtion.onmicrosoft.com" userId="S::alina.niskanen_oulu.fi#ext#@valtion.onmicrosoft.com::48d92dc2-3ab1-489d-9d27-dbdf885f05e2" providerId="AD" clId="Web-{D3D607E9-A94A-2D5E-FFA1-4264A0644EAF}" dt="2023-03-16T07:58:34.363" v="102" actId="20577"/>
          <ac:spMkLst>
            <pc:docMk/>
            <pc:sldMk cId="0" sldId="444"/>
            <ac:spMk id="3" creationId="{EE47EC81-589E-9B11-E97D-BC197A919AB3}"/>
          </ac:spMkLst>
        </pc:spChg>
      </pc:sldChg>
      <pc:sldChg chg="modSp">
        <pc:chgData name="alina.niskanen_oulu.fi#ext#@valtion.onmicrosoft.com" userId="S::alina.niskanen_oulu.fi#ext#@valtion.onmicrosoft.com::48d92dc2-3ab1-489d-9d27-dbdf885f05e2" providerId="AD" clId="Web-{D3D607E9-A94A-2D5E-FFA1-4264A0644EAF}" dt="2023-03-16T07:49:34.952" v="22" actId="20577"/>
        <pc:sldMkLst>
          <pc:docMk/>
          <pc:sldMk cId="0" sldId="457"/>
        </pc:sldMkLst>
        <pc:spChg chg="mod">
          <ac:chgData name="alina.niskanen_oulu.fi#ext#@valtion.onmicrosoft.com" userId="S::alina.niskanen_oulu.fi#ext#@valtion.onmicrosoft.com::48d92dc2-3ab1-489d-9d27-dbdf885f05e2" providerId="AD" clId="Web-{D3D607E9-A94A-2D5E-FFA1-4264A0644EAF}" dt="2023-03-16T07:49:34.952" v="22" actId="20577"/>
          <ac:spMkLst>
            <pc:docMk/>
            <pc:sldMk cId="0" sldId="457"/>
            <ac:spMk id="57346" creationId="{1DB283AE-3170-D68D-0DD6-E3A4CB985540}"/>
          </ac:spMkLst>
        </pc:spChg>
      </pc:sldChg>
    </pc:docChg>
  </pc:docChgLst>
  <pc:docChgLst>
    <pc:chgData name="Pyhäjärvi, Tanja" userId="S::tanja.pyhajarvi_helsinki.fi#ext#@valtion.onmicrosoft.com::0d7e92cf-0df0-4c12-9ff9-97acd991d93f" providerId="AD" clId="Web-{67B531AF-2314-4F5F-BFCA-567033BFE3D3}"/>
    <pc:docChg chg="modSld">
      <pc:chgData name="Pyhäjärvi, Tanja" userId="S::tanja.pyhajarvi_helsinki.fi#ext#@valtion.onmicrosoft.com::0d7e92cf-0df0-4c12-9ff9-97acd991d93f" providerId="AD" clId="Web-{67B531AF-2314-4F5F-BFCA-567033BFE3D3}" dt="2023-03-27T10:52:18.582" v="0" actId="20577"/>
      <pc:docMkLst>
        <pc:docMk/>
      </pc:docMkLst>
      <pc:sldChg chg="modSp">
        <pc:chgData name="Pyhäjärvi, Tanja" userId="S::tanja.pyhajarvi_helsinki.fi#ext#@valtion.onmicrosoft.com::0d7e92cf-0df0-4c12-9ff9-97acd991d93f" providerId="AD" clId="Web-{67B531AF-2314-4F5F-BFCA-567033BFE3D3}" dt="2023-03-27T10:52:18.582" v="0" actId="20577"/>
        <pc:sldMkLst>
          <pc:docMk/>
          <pc:sldMk cId="0" sldId="284"/>
        </pc:sldMkLst>
        <pc:spChg chg="mod">
          <ac:chgData name="Pyhäjärvi, Tanja" userId="S::tanja.pyhajarvi_helsinki.fi#ext#@valtion.onmicrosoft.com::0d7e92cf-0df0-4c12-9ff9-97acd991d93f" providerId="AD" clId="Web-{67B531AF-2314-4F5F-BFCA-567033BFE3D3}" dt="2023-03-27T10:52:18.582" v="0" actId="20577"/>
          <ac:spMkLst>
            <pc:docMk/>
            <pc:sldMk cId="0" sldId="284"/>
            <ac:spMk id="92162" creationId="{E552B5A3-AF22-770B-2367-8AB15BF74D5A}"/>
          </ac:spMkLst>
        </pc:spChg>
      </pc:sldChg>
    </pc:docChg>
  </pc:docChgLst>
  <pc:docChgLst>
    <pc:chgData name="alina.niskanen_oulu.fi#ext#@valtion.onmicrosoft.com" userId="S::alina.niskanen_oulu.fi#ext#@valtion.onmicrosoft.com::48d92dc2-3ab1-489d-9d27-dbdf885f05e2" providerId="AD" clId="Web-{05AC7D8A-9785-4ECF-B042-7AE05B43668B}"/>
    <pc:docChg chg="modSld">
      <pc:chgData name="alina.niskanen_oulu.fi#ext#@valtion.onmicrosoft.com" userId="S::alina.niskanen_oulu.fi#ext#@valtion.onmicrosoft.com::48d92dc2-3ab1-489d-9d27-dbdf885f05e2" providerId="AD" clId="Web-{05AC7D8A-9785-4ECF-B042-7AE05B43668B}" dt="2023-03-17T11:59:57.634" v="61" actId="20577"/>
      <pc:docMkLst>
        <pc:docMk/>
      </pc:docMkLst>
      <pc:sldChg chg="modSp">
        <pc:chgData name="alina.niskanen_oulu.fi#ext#@valtion.onmicrosoft.com" userId="S::alina.niskanen_oulu.fi#ext#@valtion.onmicrosoft.com::48d92dc2-3ab1-489d-9d27-dbdf885f05e2" providerId="AD" clId="Web-{05AC7D8A-9785-4ECF-B042-7AE05B43668B}" dt="2023-03-17T11:59:57.634" v="61" actId="20577"/>
        <pc:sldMkLst>
          <pc:docMk/>
          <pc:sldMk cId="0" sldId="446"/>
        </pc:sldMkLst>
        <pc:spChg chg="mod">
          <ac:chgData name="alina.niskanen_oulu.fi#ext#@valtion.onmicrosoft.com" userId="S::alina.niskanen_oulu.fi#ext#@valtion.onmicrosoft.com::48d92dc2-3ab1-489d-9d27-dbdf885f05e2" providerId="AD" clId="Web-{05AC7D8A-9785-4ECF-B042-7AE05B43668B}" dt="2023-03-17T11:59:14.118" v="5" actId="20577"/>
          <ac:spMkLst>
            <pc:docMk/>
            <pc:sldMk cId="0" sldId="446"/>
            <ac:spMk id="37890" creationId="{71DAC002-15F8-D66F-9DF9-E40EA9B5DC4F}"/>
          </ac:spMkLst>
        </pc:spChg>
        <pc:spChg chg="mod">
          <ac:chgData name="alina.niskanen_oulu.fi#ext#@valtion.onmicrosoft.com" userId="S::alina.niskanen_oulu.fi#ext#@valtion.onmicrosoft.com::48d92dc2-3ab1-489d-9d27-dbdf885f05e2" providerId="AD" clId="Web-{05AC7D8A-9785-4ECF-B042-7AE05B43668B}" dt="2023-03-17T11:59:57.634" v="61" actId="20577"/>
          <ac:spMkLst>
            <pc:docMk/>
            <pc:sldMk cId="0" sldId="446"/>
            <ac:spMk id="37891" creationId="{4233C5C8-5EB0-E6D7-666A-5B7D39009E0E}"/>
          </ac:spMkLst>
        </pc:spChg>
      </pc:sldChg>
    </pc:docChg>
  </pc:docChgLst>
  <pc:docChgLst>
    <pc:chgData name="alina.niskanen_oulu.fi#ext#@valtion.onmicrosoft.com" userId="S::alina.niskanen_oulu.fi#ext#@valtion.onmicrosoft.com::48d92dc2-3ab1-489d-9d27-dbdf885f05e2" providerId="AD" clId="Web-{45CB057E-41C5-41A4-986D-2660FC86D6F1}"/>
    <pc:docChg chg="modSld">
      <pc:chgData name="alina.niskanen_oulu.fi#ext#@valtion.onmicrosoft.com" userId="S::alina.niskanen_oulu.fi#ext#@valtion.onmicrosoft.com::48d92dc2-3ab1-489d-9d27-dbdf885f05e2" providerId="AD" clId="Web-{45CB057E-41C5-41A4-986D-2660FC86D6F1}" dt="2023-03-20T10:24:11.032" v="33" actId="20577"/>
      <pc:docMkLst>
        <pc:docMk/>
      </pc:docMkLst>
      <pc:sldChg chg="modSp">
        <pc:chgData name="alina.niskanen_oulu.fi#ext#@valtion.onmicrosoft.com" userId="S::alina.niskanen_oulu.fi#ext#@valtion.onmicrosoft.com::48d92dc2-3ab1-489d-9d27-dbdf885f05e2" providerId="AD" clId="Web-{45CB057E-41C5-41A4-986D-2660FC86D6F1}" dt="2023-03-20T10:20:59.891" v="13" actId="20577"/>
        <pc:sldMkLst>
          <pc:docMk/>
          <pc:sldMk cId="0" sldId="295"/>
        </pc:sldMkLst>
        <pc:spChg chg="mod">
          <ac:chgData name="alina.niskanen_oulu.fi#ext#@valtion.onmicrosoft.com" userId="S::alina.niskanen_oulu.fi#ext#@valtion.onmicrosoft.com::48d92dc2-3ab1-489d-9d27-dbdf885f05e2" providerId="AD" clId="Web-{45CB057E-41C5-41A4-986D-2660FC86D6F1}" dt="2023-03-20T10:20:59.891" v="13" actId="20577"/>
          <ac:spMkLst>
            <pc:docMk/>
            <pc:sldMk cId="0" sldId="295"/>
            <ac:spMk id="3" creationId="{9A16A6C2-7BE8-DEA5-9A7E-0BC2DA652735}"/>
          </ac:spMkLst>
        </pc:spChg>
      </pc:sldChg>
      <pc:sldChg chg="modSp">
        <pc:chgData name="alina.niskanen_oulu.fi#ext#@valtion.onmicrosoft.com" userId="S::alina.niskanen_oulu.fi#ext#@valtion.onmicrosoft.com::48d92dc2-3ab1-489d-9d27-dbdf885f05e2" providerId="AD" clId="Web-{45CB057E-41C5-41A4-986D-2660FC86D6F1}" dt="2023-03-20T10:20:16.407" v="4" actId="1076"/>
        <pc:sldMkLst>
          <pc:docMk/>
          <pc:sldMk cId="0" sldId="314"/>
        </pc:sldMkLst>
        <pc:spChg chg="mod">
          <ac:chgData name="alina.niskanen_oulu.fi#ext#@valtion.onmicrosoft.com" userId="S::alina.niskanen_oulu.fi#ext#@valtion.onmicrosoft.com::48d92dc2-3ab1-489d-9d27-dbdf885f05e2" providerId="AD" clId="Web-{45CB057E-41C5-41A4-986D-2660FC86D6F1}" dt="2023-03-20T10:20:16.407" v="4" actId="1076"/>
          <ac:spMkLst>
            <pc:docMk/>
            <pc:sldMk cId="0" sldId="314"/>
            <ac:spMk id="24581" creationId="{8ECCDDE4-642A-E157-4FA2-26CB5EEB8223}"/>
          </ac:spMkLst>
        </pc:spChg>
      </pc:sldChg>
      <pc:sldChg chg="modSp">
        <pc:chgData name="alina.niskanen_oulu.fi#ext#@valtion.onmicrosoft.com" userId="S::alina.niskanen_oulu.fi#ext#@valtion.onmicrosoft.com::48d92dc2-3ab1-489d-9d27-dbdf885f05e2" providerId="AD" clId="Web-{45CB057E-41C5-41A4-986D-2660FC86D6F1}" dt="2023-03-20T10:23:03.891" v="25" actId="1076"/>
        <pc:sldMkLst>
          <pc:docMk/>
          <pc:sldMk cId="0" sldId="408"/>
        </pc:sldMkLst>
        <pc:spChg chg="mod">
          <ac:chgData name="alina.niskanen_oulu.fi#ext#@valtion.onmicrosoft.com" userId="S::alina.niskanen_oulu.fi#ext#@valtion.onmicrosoft.com::48d92dc2-3ab1-489d-9d27-dbdf885f05e2" providerId="AD" clId="Web-{45CB057E-41C5-41A4-986D-2660FC86D6F1}" dt="2023-03-20T10:23:03.891" v="25" actId="1076"/>
          <ac:spMkLst>
            <pc:docMk/>
            <pc:sldMk cId="0" sldId="408"/>
            <ac:spMk id="55302" creationId="{1D51181F-DEC5-975A-D35D-025A519BE89C}"/>
          </ac:spMkLst>
        </pc:spChg>
      </pc:sldChg>
      <pc:sldChg chg="modSp">
        <pc:chgData name="alina.niskanen_oulu.fi#ext#@valtion.onmicrosoft.com" userId="S::alina.niskanen_oulu.fi#ext#@valtion.onmicrosoft.com::48d92dc2-3ab1-489d-9d27-dbdf885f05e2" providerId="AD" clId="Web-{45CB057E-41C5-41A4-986D-2660FC86D6F1}" dt="2023-03-20T10:24:11.032" v="33" actId="20577"/>
        <pc:sldMkLst>
          <pc:docMk/>
          <pc:sldMk cId="0" sldId="438"/>
        </pc:sldMkLst>
        <pc:spChg chg="mod">
          <ac:chgData name="alina.niskanen_oulu.fi#ext#@valtion.onmicrosoft.com" userId="S::alina.niskanen_oulu.fi#ext#@valtion.onmicrosoft.com::48d92dc2-3ab1-489d-9d27-dbdf885f05e2" providerId="AD" clId="Web-{45CB057E-41C5-41A4-986D-2660FC86D6F1}" dt="2023-03-20T10:24:11.032" v="33" actId="20577"/>
          <ac:spMkLst>
            <pc:docMk/>
            <pc:sldMk cId="0" sldId="438"/>
            <ac:spMk id="47109" creationId="{2087A895-CFB4-F5F4-A8CD-7AEF09B202DC}"/>
          </ac:spMkLst>
        </pc:spChg>
      </pc:sldChg>
      <pc:sldChg chg="modSp">
        <pc:chgData name="alina.niskanen_oulu.fi#ext#@valtion.onmicrosoft.com" userId="S::alina.niskanen_oulu.fi#ext#@valtion.onmicrosoft.com::48d92dc2-3ab1-489d-9d27-dbdf885f05e2" providerId="AD" clId="Web-{45CB057E-41C5-41A4-986D-2660FC86D6F1}" dt="2023-03-20T10:19:54.985" v="3" actId="20577"/>
        <pc:sldMkLst>
          <pc:docMk/>
          <pc:sldMk cId="0" sldId="443"/>
        </pc:sldMkLst>
        <pc:spChg chg="mod">
          <ac:chgData name="alina.niskanen_oulu.fi#ext#@valtion.onmicrosoft.com" userId="S::alina.niskanen_oulu.fi#ext#@valtion.onmicrosoft.com::48d92dc2-3ab1-489d-9d27-dbdf885f05e2" providerId="AD" clId="Web-{45CB057E-41C5-41A4-986D-2660FC86D6F1}" dt="2023-03-20T10:19:54.985" v="3" actId="20577"/>
          <ac:spMkLst>
            <pc:docMk/>
            <pc:sldMk cId="0" sldId="443"/>
            <ac:spMk id="5" creationId="{0AAC1727-CB9B-358D-C5FE-6768B520C20B}"/>
          </ac:spMkLst>
        </pc:spChg>
      </pc:sldChg>
      <pc:sldChg chg="modSp">
        <pc:chgData name="alina.niskanen_oulu.fi#ext#@valtion.onmicrosoft.com" userId="S::alina.niskanen_oulu.fi#ext#@valtion.onmicrosoft.com::48d92dc2-3ab1-489d-9d27-dbdf885f05e2" providerId="AD" clId="Web-{45CB057E-41C5-41A4-986D-2660FC86D6F1}" dt="2023-03-20T10:23:16.969" v="30" actId="1076"/>
        <pc:sldMkLst>
          <pc:docMk/>
          <pc:sldMk cId="0" sldId="447"/>
        </pc:sldMkLst>
        <pc:spChg chg="mod">
          <ac:chgData name="alina.niskanen_oulu.fi#ext#@valtion.onmicrosoft.com" userId="S::alina.niskanen_oulu.fi#ext#@valtion.onmicrosoft.com::48d92dc2-3ab1-489d-9d27-dbdf885f05e2" providerId="AD" clId="Web-{45CB057E-41C5-41A4-986D-2660FC86D6F1}" dt="2023-03-20T10:23:16.969" v="30" actId="1076"/>
          <ac:spMkLst>
            <pc:docMk/>
            <pc:sldMk cId="0" sldId="447"/>
            <ac:spMk id="51205" creationId="{FD3D5423-B2F4-35AE-D836-EDB21F8838E6}"/>
          </ac:spMkLst>
        </pc:spChg>
      </pc:sldChg>
      <pc:sldChg chg="modSp">
        <pc:chgData name="alina.niskanen_oulu.fi#ext#@valtion.onmicrosoft.com" userId="S::alina.niskanen_oulu.fi#ext#@valtion.onmicrosoft.com::48d92dc2-3ab1-489d-9d27-dbdf885f05e2" providerId="AD" clId="Web-{45CB057E-41C5-41A4-986D-2660FC86D6F1}" dt="2023-03-20T10:22:54.110" v="20" actId="20577"/>
        <pc:sldMkLst>
          <pc:docMk/>
          <pc:sldMk cId="0" sldId="466"/>
        </pc:sldMkLst>
        <pc:spChg chg="mod">
          <ac:chgData name="alina.niskanen_oulu.fi#ext#@valtion.onmicrosoft.com" userId="S::alina.niskanen_oulu.fi#ext#@valtion.onmicrosoft.com::48d92dc2-3ab1-489d-9d27-dbdf885f05e2" providerId="AD" clId="Web-{45CB057E-41C5-41A4-986D-2660FC86D6F1}" dt="2023-03-20T10:22:54.110" v="20" actId="20577"/>
          <ac:spMkLst>
            <pc:docMk/>
            <pc:sldMk cId="0" sldId="466"/>
            <ac:spMk id="94211" creationId="{58744ABA-B41E-A869-F812-C40562F3491C}"/>
          </ac:spMkLst>
        </pc:spChg>
      </pc:sldChg>
    </pc:docChg>
  </pc:docChgLst>
  <pc:docChgLst>
    <pc:chgData name="alina.niskanen_oulu.fi#ext#@valtion.onmicrosoft.com" userId="S::alina.niskanen_oulu.fi#ext#@valtion.onmicrosoft.com::48d92dc2-3ab1-489d-9d27-dbdf885f05e2" providerId="AD" clId="Web-{75B632CC-825F-4BFA-B59B-A80082C70AD8}"/>
    <pc:docChg chg="modSld">
      <pc:chgData name="alina.niskanen_oulu.fi#ext#@valtion.onmicrosoft.com" userId="S::alina.niskanen_oulu.fi#ext#@valtion.onmicrosoft.com::48d92dc2-3ab1-489d-9d27-dbdf885f05e2" providerId="AD" clId="Web-{75B632CC-825F-4BFA-B59B-A80082C70AD8}" dt="2023-03-20T11:12:52.857" v="177" actId="20577"/>
      <pc:docMkLst>
        <pc:docMk/>
      </pc:docMkLst>
      <pc:sldChg chg="modSp">
        <pc:chgData name="alina.niskanen_oulu.fi#ext#@valtion.onmicrosoft.com" userId="S::alina.niskanen_oulu.fi#ext#@valtion.onmicrosoft.com::48d92dc2-3ab1-489d-9d27-dbdf885f05e2" providerId="AD" clId="Web-{75B632CC-825F-4BFA-B59B-A80082C70AD8}" dt="2023-03-20T11:12:52.857" v="177" actId="20577"/>
        <pc:sldMkLst>
          <pc:docMk/>
          <pc:sldMk cId="0" sldId="287"/>
        </pc:sldMkLst>
        <pc:spChg chg="mod">
          <ac:chgData name="alina.niskanen_oulu.fi#ext#@valtion.onmicrosoft.com" userId="S::alina.niskanen_oulu.fi#ext#@valtion.onmicrosoft.com::48d92dc2-3ab1-489d-9d27-dbdf885f05e2" providerId="AD" clId="Web-{75B632CC-825F-4BFA-B59B-A80082C70AD8}" dt="2023-03-20T11:12:52.857" v="177" actId="20577"/>
          <ac:spMkLst>
            <pc:docMk/>
            <pc:sldMk cId="0" sldId="287"/>
            <ac:spMk id="96258" creationId="{6C844C18-AA70-3262-A534-023710540DDA}"/>
          </ac:spMkLst>
        </pc:spChg>
        <pc:spChg chg="mod">
          <ac:chgData name="alina.niskanen_oulu.fi#ext#@valtion.onmicrosoft.com" userId="S::alina.niskanen_oulu.fi#ext#@valtion.onmicrosoft.com::48d92dc2-3ab1-489d-9d27-dbdf885f05e2" providerId="AD" clId="Web-{75B632CC-825F-4BFA-B59B-A80082C70AD8}" dt="2023-03-20T11:12:40.716" v="169" actId="20577"/>
          <ac:spMkLst>
            <pc:docMk/>
            <pc:sldMk cId="0" sldId="287"/>
            <ac:spMk id="96259" creationId="{CE1B4648-FDBC-ABB6-3F3D-1584105FC920}"/>
          </ac:spMkLst>
        </pc:spChg>
      </pc:sldChg>
      <pc:sldChg chg="modSp">
        <pc:chgData name="alina.niskanen_oulu.fi#ext#@valtion.onmicrosoft.com" userId="S::alina.niskanen_oulu.fi#ext#@valtion.onmicrosoft.com::48d92dc2-3ab1-489d-9d27-dbdf885f05e2" providerId="AD" clId="Web-{75B632CC-825F-4BFA-B59B-A80082C70AD8}" dt="2023-03-20T10:59:27.326" v="33" actId="20577"/>
        <pc:sldMkLst>
          <pc:docMk/>
          <pc:sldMk cId="0" sldId="295"/>
        </pc:sldMkLst>
        <pc:spChg chg="mod">
          <ac:chgData name="alina.niskanen_oulu.fi#ext#@valtion.onmicrosoft.com" userId="S::alina.niskanen_oulu.fi#ext#@valtion.onmicrosoft.com::48d92dc2-3ab1-489d-9d27-dbdf885f05e2" providerId="AD" clId="Web-{75B632CC-825F-4BFA-B59B-A80082C70AD8}" dt="2023-03-20T10:59:27.326" v="33" actId="20577"/>
          <ac:spMkLst>
            <pc:docMk/>
            <pc:sldMk cId="0" sldId="295"/>
            <ac:spMk id="3" creationId="{9A16A6C2-7BE8-DEA5-9A7E-0BC2DA652735}"/>
          </ac:spMkLst>
        </pc:spChg>
      </pc:sldChg>
      <pc:sldChg chg="modSp">
        <pc:chgData name="alina.niskanen_oulu.fi#ext#@valtion.onmicrosoft.com" userId="S::alina.niskanen_oulu.fi#ext#@valtion.onmicrosoft.com::48d92dc2-3ab1-489d-9d27-dbdf885f05e2" providerId="AD" clId="Web-{75B632CC-825F-4BFA-B59B-A80082C70AD8}" dt="2023-03-20T10:49:16.905" v="13" actId="20577"/>
        <pc:sldMkLst>
          <pc:docMk/>
          <pc:sldMk cId="0" sldId="330"/>
        </pc:sldMkLst>
        <pc:spChg chg="mod">
          <ac:chgData name="alina.niskanen_oulu.fi#ext#@valtion.onmicrosoft.com" userId="S::alina.niskanen_oulu.fi#ext#@valtion.onmicrosoft.com::48d92dc2-3ab1-489d-9d27-dbdf885f05e2" providerId="AD" clId="Web-{75B632CC-825F-4BFA-B59B-A80082C70AD8}" dt="2023-03-20T10:49:16.905" v="13" actId="20577"/>
          <ac:spMkLst>
            <pc:docMk/>
            <pc:sldMk cId="0" sldId="330"/>
            <ac:spMk id="3" creationId="{27221988-C13F-A615-307D-026C4C0C6082}"/>
          </ac:spMkLst>
        </pc:spChg>
        <pc:spChg chg="mod">
          <ac:chgData name="alina.niskanen_oulu.fi#ext#@valtion.onmicrosoft.com" userId="S::alina.niskanen_oulu.fi#ext#@valtion.onmicrosoft.com::48d92dc2-3ab1-489d-9d27-dbdf885f05e2" providerId="AD" clId="Web-{75B632CC-825F-4BFA-B59B-A80082C70AD8}" dt="2023-03-20T10:48:40.890" v="0" actId="20577"/>
          <ac:spMkLst>
            <pc:docMk/>
            <pc:sldMk cId="0" sldId="330"/>
            <ac:spMk id="76802" creationId="{54D8E685-77D9-7628-B0A7-8837DFD68E6C}"/>
          </ac:spMkLst>
        </pc:spChg>
      </pc:sldChg>
      <pc:sldChg chg="modSp">
        <pc:chgData name="alina.niskanen_oulu.fi#ext#@valtion.onmicrosoft.com" userId="S::alina.niskanen_oulu.fi#ext#@valtion.onmicrosoft.com::48d92dc2-3ab1-489d-9d27-dbdf885f05e2" providerId="AD" clId="Web-{75B632CC-825F-4BFA-B59B-A80082C70AD8}" dt="2023-03-20T11:02:15.639" v="52" actId="20577"/>
        <pc:sldMkLst>
          <pc:docMk/>
          <pc:sldMk cId="0" sldId="439"/>
        </pc:sldMkLst>
        <pc:spChg chg="mod">
          <ac:chgData name="alina.niskanen_oulu.fi#ext#@valtion.onmicrosoft.com" userId="S::alina.niskanen_oulu.fi#ext#@valtion.onmicrosoft.com::48d92dc2-3ab1-489d-9d27-dbdf885f05e2" providerId="AD" clId="Web-{75B632CC-825F-4BFA-B59B-A80082C70AD8}" dt="2023-03-20T11:02:15.639" v="52" actId="20577"/>
          <ac:spMkLst>
            <pc:docMk/>
            <pc:sldMk cId="0" sldId="439"/>
            <ac:spMk id="82949" creationId="{A8F9F531-A26A-41AA-B703-514C29839B8B}"/>
          </ac:spMkLst>
        </pc:spChg>
      </pc:sldChg>
      <pc:sldChg chg="modSp">
        <pc:chgData name="alina.niskanen_oulu.fi#ext#@valtion.onmicrosoft.com" userId="S::alina.niskanen_oulu.fi#ext#@valtion.onmicrosoft.com::48d92dc2-3ab1-489d-9d27-dbdf885f05e2" providerId="AD" clId="Web-{75B632CC-825F-4BFA-B59B-A80082C70AD8}" dt="2023-03-20T11:09:42.747" v="93" actId="20577"/>
        <pc:sldMkLst>
          <pc:docMk/>
          <pc:sldMk cId="0" sldId="466"/>
        </pc:sldMkLst>
        <pc:spChg chg="mod">
          <ac:chgData name="alina.niskanen_oulu.fi#ext#@valtion.onmicrosoft.com" userId="S::alina.niskanen_oulu.fi#ext#@valtion.onmicrosoft.com::48d92dc2-3ab1-489d-9d27-dbdf885f05e2" providerId="AD" clId="Web-{75B632CC-825F-4BFA-B59B-A80082C70AD8}" dt="2023-03-20T11:09:42.747" v="93" actId="20577"/>
          <ac:spMkLst>
            <pc:docMk/>
            <pc:sldMk cId="0" sldId="466"/>
            <ac:spMk id="94211" creationId="{58744ABA-B41E-A869-F812-C40562F3491C}"/>
          </ac:spMkLst>
        </pc:spChg>
      </pc:sldChg>
      <pc:sldChg chg="modSp">
        <pc:chgData name="alina.niskanen_oulu.fi#ext#@valtion.onmicrosoft.com" userId="S::alina.niskanen_oulu.fi#ext#@valtion.onmicrosoft.com::48d92dc2-3ab1-489d-9d27-dbdf885f05e2" providerId="AD" clId="Web-{75B632CC-825F-4BFA-B59B-A80082C70AD8}" dt="2023-03-20T11:00:35.498" v="51" actId="20577"/>
        <pc:sldMkLst>
          <pc:docMk/>
          <pc:sldMk cId="0" sldId="467"/>
        </pc:sldMkLst>
        <pc:spChg chg="mod">
          <ac:chgData name="alina.niskanen_oulu.fi#ext#@valtion.onmicrosoft.com" userId="S::alina.niskanen_oulu.fi#ext#@valtion.onmicrosoft.com::48d92dc2-3ab1-489d-9d27-dbdf885f05e2" providerId="AD" clId="Web-{75B632CC-825F-4BFA-B59B-A80082C70AD8}" dt="2023-03-20T11:00:35.498" v="51" actId="20577"/>
          <ac:spMkLst>
            <pc:docMk/>
            <pc:sldMk cId="0" sldId="467"/>
            <ac:spMk id="95235" creationId="{DA2FC0D4-EC2E-EFDA-B764-243447AF1C1C}"/>
          </ac:spMkLst>
        </pc:spChg>
      </pc:sldChg>
    </pc:docChg>
  </pc:docChgLst>
  <pc:docChgLst>
    <pc:chgData name="alina.niskanen_oulu.fi#ext#@valtion.onmicrosoft.com" userId="S::alina.niskanen_oulu.fi#ext#@valtion.onmicrosoft.com::48d92dc2-3ab1-489d-9d27-dbdf885f05e2" providerId="AD" clId="Web-{936F5F4C-9104-E051-CA9A-68546DF5AB3D}"/>
    <pc:docChg chg="modSld">
      <pc:chgData name="alina.niskanen_oulu.fi#ext#@valtion.onmicrosoft.com" userId="S::alina.niskanen_oulu.fi#ext#@valtion.onmicrosoft.com::48d92dc2-3ab1-489d-9d27-dbdf885f05e2" providerId="AD" clId="Web-{936F5F4C-9104-E051-CA9A-68546DF5AB3D}" dt="2023-03-16T07:38:53.240" v="1" actId="20577"/>
      <pc:docMkLst>
        <pc:docMk/>
      </pc:docMkLst>
      <pc:sldChg chg="modSp">
        <pc:chgData name="alina.niskanen_oulu.fi#ext#@valtion.onmicrosoft.com" userId="S::alina.niskanen_oulu.fi#ext#@valtion.onmicrosoft.com::48d92dc2-3ab1-489d-9d27-dbdf885f05e2" providerId="AD" clId="Web-{936F5F4C-9104-E051-CA9A-68546DF5AB3D}" dt="2023-03-16T07:38:53.240" v="1" actId="20577"/>
        <pc:sldMkLst>
          <pc:docMk/>
          <pc:sldMk cId="0" sldId="320"/>
        </pc:sldMkLst>
        <pc:spChg chg="mod">
          <ac:chgData name="alina.niskanen_oulu.fi#ext#@valtion.onmicrosoft.com" userId="S::alina.niskanen_oulu.fi#ext#@valtion.onmicrosoft.com::48d92dc2-3ab1-489d-9d27-dbdf885f05e2" providerId="AD" clId="Web-{936F5F4C-9104-E051-CA9A-68546DF5AB3D}" dt="2023-03-16T07:38:53.240" v="1" actId="20577"/>
          <ac:spMkLst>
            <pc:docMk/>
            <pc:sldMk cId="0" sldId="320"/>
            <ac:spMk id="16387" creationId="{AF3DC3CB-82B4-4E26-84BD-77B99C44BB60}"/>
          </ac:spMkLst>
        </pc:spChg>
      </pc:sldChg>
    </pc:docChg>
  </pc:docChgLst>
  <pc:docChgLst>
    <pc:chgData name="alina.niskanen_oulu.fi#ext#@valtion.onmicrosoft.com" userId="S::alina.niskanen_oulu.fi#ext#@valtion.onmicrosoft.com::48d92dc2-3ab1-489d-9d27-dbdf885f05e2" providerId="AD" clId="Web-{8A98C2B1-ABAA-453F-9558-AA8B3F0BF650}"/>
    <pc:docChg chg="modSld">
      <pc:chgData name="alina.niskanen_oulu.fi#ext#@valtion.onmicrosoft.com" userId="S::alina.niskanen_oulu.fi#ext#@valtion.onmicrosoft.com::48d92dc2-3ab1-489d-9d27-dbdf885f05e2" providerId="AD" clId="Web-{8A98C2B1-ABAA-453F-9558-AA8B3F0BF650}" dt="2023-03-21T11:23:46.036" v="10" actId="20577"/>
      <pc:docMkLst>
        <pc:docMk/>
      </pc:docMkLst>
      <pc:sldChg chg="modSp">
        <pc:chgData name="alina.niskanen_oulu.fi#ext#@valtion.onmicrosoft.com" userId="S::alina.niskanen_oulu.fi#ext#@valtion.onmicrosoft.com::48d92dc2-3ab1-489d-9d27-dbdf885f05e2" providerId="AD" clId="Web-{8A98C2B1-ABAA-453F-9558-AA8B3F0BF650}" dt="2023-03-21T11:22:56.301" v="2" actId="20577"/>
        <pc:sldMkLst>
          <pc:docMk/>
          <pc:sldMk cId="0" sldId="287"/>
        </pc:sldMkLst>
        <pc:spChg chg="mod">
          <ac:chgData name="alina.niskanen_oulu.fi#ext#@valtion.onmicrosoft.com" userId="S::alina.niskanen_oulu.fi#ext#@valtion.onmicrosoft.com::48d92dc2-3ab1-489d-9d27-dbdf885f05e2" providerId="AD" clId="Web-{8A98C2B1-ABAA-453F-9558-AA8B3F0BF650}" dt="2023-03-21T11:22:56.301" v="2" actId="20577"/>
          <ac:spMkLst>
            <pc:docMk/>
            <pc:sldMk cId="0" sldId="287"/>
            <ac:spMk id="96259" creationId="{CE1B4648-FDBC-ABB6-3F3D-1584105FC920}"/>
          </ac:spMkLst>
        </pc:spChg>
      </pc:sldChg>
      <pc:sldChg chg="modSp">
        <pc:chgData name="alina.niskanen_oulu.fi#ext#@valtion.onmicrosoft.com" userId="S::alina.niskanen_oulu.fi#ext#@valtion.onmicrosoft.com::48d92dc2-3ab1-489d-9d27-dbdf885f05e2" providerId="AD" clId="Web-{8A98C2B1-ABAA-453F-9558-AA8B3F0BF650}" dt="2023-03-21T11:23:46.036" v="10" actId="20577"/>
        <pc:sldMkLst>
          <pc:docMk/>
          <pc:sldMk cId="0" sldId="446"/>
        </pc:sldMkLst>
        <pc:spChg chg="mod">
          <ac:chgData name="alina.niskanen_oulu.fi#ext#@valtion.onmicrosoft.com" userId="S::alina.niskanen_oulu.fi#ext#@valtion.onmicrosoft.com::48d92dc2-3ab1-489d-9d27-dbdf885f05e2" providerId="AD" clId="Web-{8A98C2B1-ABAA-453F-9558-AA8B3F0BF650}" dt="2023-03-21T11:23:46.036" v="10" actId="20577"/>
          <ac:spMkLst>
            <pc:docMk/>
            <pc:sldMk cId="0" sldId="446"/>
            <ac:spMk id="37891" creationId="{4233C5C8-5EB0-E6D7-666A-5B7D39009E0E}"/>
          </ac:spMkLst>
        </pc:spChg>
      </pc:sldChg>
    </pc:docChg>
  </pc:docChgLst>
  <pc:docChgLst>
    <pc:chgData name="alina.niskanen_oulu.fi#ext#@valtion.onmicrosoft.com" userId="S::alina.niskanen_oulu.fi#ext#@valtion.onmicrosoft.com::48d92dc2-3ab1-489d-9d27-dbdf885f05e2" providerId="AD" clId="Web-{E315EF02-8596-4DA2-AB28-243B5917D0DE}"/>
    <pc:docChg chg="modSld">
      <pc:chgData name="alina.niskanen_oulu.fi#ext#@valtion.onmicrosoft.com" userId="S::alina.niskanen_oulu.fi#ext#@valtion.onmicrosoft.com::48d92dc2-3ab1-489d-9d27-dbdf885f05e2" providerId="AD" clId="Web-{E315EF02-8596-4DA2-AB28-243B5917D0DE}" dt="2023-08-04T14:20:18.377" v="23" actId="20577"/>
      <pc:docMkLst>
        <pc:docMk/>
      </pc:docMkLst>
      <pc:sldChg chg="modSp">
        <pc:chgData name="alina.niskanen_oulu.fi#ext#@valtion.onmicrosoft.com" userId="S::alina.niskanen_oulu.fi#ext#@valtion.onmicrosoft.com::48d92dc2-3ab1-489d-9d27-dbdf885f05e2" providerId="AD" clId="Web-{E315EF02-8596-4DA2-AB28-243B5917D0DE}" dt="2023-08-04T14:20:18.377" v="23" actId="20577"/>
        <pc:sldMkLst>
          <pc:docMk/>
          <pc:sldMk cId="0" sldId="389"/>
        </pc:sldMkLst>
        <pc:spChg chg="mod">
          <ac:chgData name="alina.niskanen_oulu.fi#ext#@valtion.onmicrosoft.com" userId="S::alina.niskanen_oulu.fi#ext#@valtion.onmicrosoft.com::48d92dc2-3ab1-489d-9d27-dbdf885f05e2" providerId="AD" clId="Web-{E315EF02-8596-4DA2-AB28-243B5917D0DE}" dt="2023-08-04T14:20:18.377" v="23" actId="20577"/>
          <ac:spMkLst>
            <pc:docMk/>
            <pc:sldMk cId="0" sldId="389"/>
            <ac:spMk id="84995" creationId="{BE0906F1-2DA6-21EA-4BD9-DC6F2388492E}"/>
          </ac:spMkLst>
        </pc:spChg>
      </pc:sldChg>
    </pc:docChg>
  </pc:docChgLst>
  <pc:docChgLst>
    <pc:chgData name="alina.niskanen_oulu.fi#ext#@valtion.onmicrosoft.com" userId="S::alina.niskanen_oulu.fi#ext#@valtion.onmicrosoft.com::48d92dc2-3ab1-489d-9d27-dbdf885f05e2" providerId="AD" clId="Web-{2734294B-F6E2-46A0-B2FB-5D0C9F25EE88}"/>
    <pc:docChg chg="modSld">
      <pc:chgData name="alina.niskanen_oulu.fi#ext#@valtion.onmicrosoft.com" userId="S::alina.niskanen_oulu.fi#ext#@valtion.onmicrosoft.com::48d92dc2-3ab1-489d-9d27-dbdf885f05e2" providerId="AD" clId="Web-{2734294B-F6E2-46A0-B2FB-5D0C9F25EE88}" dt="2023-08-04T14:00:06.189" v="116"/>
      <pc:docMkLst>
        <pc:docMk/>
      </pc:docMkLst>
      <pc:sldChg chg="modNotes">
        <pc:chgData name="alina.niskanen_oulu.fi#ext#@valtion.onmicrosoft.com" userId="S::alina.niskanen_oulu.fi#ext#@valtion.onmicrosoft.com::48d92dc2-3ab1-489d-9d27-dbdf885f05e2" providerId="AD" clId="Web-{2734294B-F6E2-46A0-B2FB-5D0C9F25EE88}" dt="2023-08-04T13:58:04.118" v="103"/>
        <pc:sldMkLst>
          <pc:docMk/>
          <pc:sldMk cId="0" sldId="306"/>
        </pc:sldMkLst>
      </pc:sldChg>
      <pc:sldChg chg="modNotes">
        <pc:chgData name="alina.niskanen_oulu.fi#ext#@valtion.onmicrosoft.com" userId="S::alina.niskanen_oulu.fi#ext#@valtion.onmicrosoft.com::48d92dc2-3ab1-489d-9d27-dbdf885f05e2" providerId="AD" clId="Web-{2734294B-F6E2-46A0-B2FB-5D0C9F25EE88}" dt="2023-08-04T13:41:33.647" v="3"/>
        <pc:sldMkLst>
          <pc:docMk/>
          <pc:sldMk cId="0" sldId="310"/>
        </pc:sldMkLst>
      </pc:sldChg>
      <pc:sldChg chg="modNotes">
        <pc:chgData name="alina.niskanen_oulu.fi#ext#@valtion.onmicrosoft.com" userId="S::alina.niskanen_oulu.fi#ext#@valtion.onmicrosoft.com::48d92dc2-3ab1-489d-9d27-dbdf885f05e2" providerId="AD" clId="Web-{2734294B-F6E2-46A0-B2FB-5D0C9F25EE88}" dt="2023-08-04T14:00:06.189" v="116"/>
        <pc:sldMkLst>
          <pc:docMk/>
          <pc:sldMk cId="0" sldId="330"/>
        </pc:sldMkLst>
      </pc:sldChg>
      <pc:sldChg chg="modNotes">
        <pc:chgData name="alina.niskanen_oulu.fi#ext#@valtion.onmicrosoft.com" userId="S::alina.niskanen_oulu.fi#ext#@valtion.onmicrosoft.com::48d92dc2-3ab1-489d-9d27-dbdf885f05e2" providerId="AD" clId="Web-{2734294B-F6E2-46A0-B2FB-5D0C9F25EE88}" dt="2023-08-04T13:54:27.158" v="60"/>
        <pc:sldMkLst>
          <pc:docMk/>
          <pc:sldMk cId="0" sldId="390"/>
        </pc:sldMkLst>
      </pc:sldChg>
      <pc:sldChg chg="modNotes">
        <pc:chgData name="alina.niskanen_oulu.fi#ext#@valtion.onmicrosoft.com" userId="S::alina.niskanen_oulu.fi#ext#@valtion.onmicrosoft.com::48d92dc2-3ab1-489d-9d27-dbdf885f05e2" providerId="AD" clId="Web-{2734294B-F6E2-46A0-B2FB-5D0C9F25EE88}" dt="2023-08-04T13:53:31.750" v="54"/>
        <pc:sldMkLst>
          <pc:docMk/>
          <pc:sldMk cId="0" sldId="417"/>
        </pc:sldMkLst>
      </pc:sldChg>
      <pc:sldChg chg="modNotes">
        <pc:chgData name="alina.niskanen_oulu.fi#ext#@valtion.onmicrosoft.com" userId="S::alina.niskanen_oulu.fi#ext#@valtion.onmicrosoft.com::48d92dc2-3ab1-489d-9d27-dbdf885f05e2" providerId="AD" clId="Web-{2734294B-F6E2-46A0-B2FB-5D0C9F25EE88}" dt="2023-08-04T13:43:07.056" v="30"/>
        <pc:sldMkLst>
          <pc:docMk/>
          <pc:sldMk cId="0" sldId="446"/>
        </pc:sldMkLst>
      </pc:sldChg>
      <pc:sldChg chg="modNotes">
        <pc:chgData name="alina.niskanen_oulu.fi#ext#@valtion.onmicrosoft.com" userId="S::alina.niskanen_oulu.fi#ext#@valtion.onmicrosoft.com::48d92dc2-3ab1-489d-9d27-dbdf885f05e2" providerId="AD" clId="Web-{2734294B-F6E2-46A0-B2FB-5D0C9F25EE88}" dt="2023-08-04T13:51:08.355" v="33"/>
        <pc:sldMkLst>
          <pc:docMk/>
          <pc:sldMk cId="0" sldId="447"/>
        </pc:sldMkLst>
      </pc:sldChg>
      <pc:sldChg chg="modNotes">
        <pc:chgData name="alina.niskanen_oulu.fi#ext#@valtion.onmicrosoft.com" userId="S::alina.niskanen_oulu.fi#ext#@valtion.onmicrosoft.com::48d92dc2-3ab1-489d-9d27-dbdf885f05e2" providerId="AD" clId="Web-{2734294B-F6E2-46A0-B2FB-5D0C9F25EE88}" dt="2023-08-04T13:54:55.487" v="63"/>
        <pc:sldMkLst>
          <pc:docMk/>
          <pc:sldMk cId="0" sldId="451"/>
        </pc:sldMkLst>
      </pc:sldChg>
      <pc:sldChg chg="modNotes">
        <pc:chgData name="alina.niskanen_oulu.fi#ext#@valtion.onmicrosoft.com" userId="S::alina.niskanen_oulu.fi#ext#@valtion.onmicrosoft.com::48d92dc2-3ab1-489d-9d27-dbdf885f05e2" providerId="AD" clId="Web-{2734294B-F6E2-46A0-B2FB-5D0C9F25EE88}" dt="2023-08-04T13:55:51.364" v="68"/>
        <pc:sldMkLst>
          <pc:docMk/>
          <pc:sldMk cId="0" sldId="454"/>
        </pc:sldMkLst>
      </pc:sldChg>
    </pc:docChg>
  </pc:docChgLst>
  <pc:docChgLst>
    <pc:chgData name="alina.niskanen_oulu.fi#ext#@valtion.onmicrosoft.com" userId="S::alina.niskanen_oulu.fi#ext#@valtion.onmicrosoft.com::48d92dc2-3ab1-489d-9d27-dbdf885f05e2" providerId="AD" clId="Web-{C4DC8C50-D68D-1544-0A84-067CEBF545E0}"/>
    <pc:docChg chg="modSld">
      <pc:chgData name="alina.niskanen_oulu.fi#ext#@valtion.onmicrosoft.com" userId="S::alina.niskanen_oulu.fi#ext#@valtion.onmicrosoft.com::48d92dc2-3ab1-489d-9d27-dbdf885f05e2" providerId="AD" clId="Web-{C4DC8C50-D68D-1544-0A84-067CEBF545E0}" dt="2023-03-16T10:52:00.124" v="1" actId="20577"/>
      <pc:docMkLst>
        <pc:docMk/>
      </pc:docMkLst>
      <pc:sldChg chg="modSp">
        <pc:chgData name="alina.niskanen_oulu.fi#ext#@valtion.onmicrosoft.com" userId="S::alina.niskanen_oulu.fi#ext#@valtion.onmicrosoft.com::48d92dc2-3ab1-489d-9d27-dbdf885f05e2" providerId="AD" clId="Web-{C4DC8C50-D68D-1544-0A84-067CEBF545E0}" dt="2023-03-16T10:52:00.124" v="1" actId="20577"/>
        <pc:sldMkLst>
          <pc:docMk/>
          <pc:sldMk cId="0" sldId="446"/>
        </pc:sldMkLst>
        <pc:spChg chg="mod">
          <ac:chgData name="alina.niskanen_oulu.fi#ext#@valtion.onmicrosoft.com" userId="S::alina.niskanen_oulu.fi#ext#@valtion.onmicrosoft.com::48d92dc2-3ab1-489d-9d27-dbdf885f05e2" providerId="AD" clId="Web-{C4DC8C50-D68D-1544-0A84-067CEBF545E0}" dt="2023-03-16T10:52:00.124" v="1" actId="20577"/>
          <ac:spMkLst>
            <pc:docMk/>
            <pc:sldMk cId="0" sldId="446"/>
            <ac:spMk id="37890" creationId="{71DAC002-15F8-D66F-9DF9-E40EA9B5DC4F}"/>
          </ac:spMkLst>
        </pc:spChg>
      </pc:sldChg>
    </pc:docChg>
  </pc:docChgLst>
  <pc:docChgLst>
    <pc:chgData name="Pyhäjärvi, Tanja" userId="S::tanja.pyhajarvi_helsinki.fi#ext#@valtion.onmicrosoft.com::0d7e92cf-0df0-4c12-9ff9-97acd991d93f" providerId="AD" clId="Web-{0558CBBD-FD81-4FCD-AE89-698CC7FE1A66}"/>
    <pc:docChg chg="delSld modSld">
      <pc:chgData name="Pyhäjärvi, Tanja" userId="S::tanja.pyhajarvi_helsinki.fi#ext#@valtion.onmicrosoft.com::0d7e92cf-0df0-4c12-9ff9-97acd991d93f" providerId="AD" clId="Web-{0558CBBD-FD81-4FCD-AE89-698CC7FE1A66}" dt="2023-03-16T09:25:49.019" v="1435" actId="20577"/>
      <pc:docMkLst>
        <pc:docMk/>
      </pc:docMkLst>
      <pc:sldChg chg="modSp">
        <pc:chgData name="Pyhäjärvi, Tanja" userId="S::tanja.pyhajarvi_helsinki.fi#ext#@valtion.onmicrosoft.com::0d7e92cf-0df0-4c12-9ff9-97acd991d93f" providerId="AD" clId="Web-{0558CBBD-FD81-4FCD-AE89-698CC7FE1A66}" dt="2023-03-16T08:21:46.380" v="110" actId="20577"/>
        <pc:sldMkLst>
          <pc:docMk/>
          <pc:sldMk cId="0" sldId="310"/>
        </pc:sldMkLst>
        <pc:spChg chg="mod">
          <ac:chgData name="Pyhäjärvi, Tanja" userId="S::tanja.pyhajarvi_helsinki.fi#ext#@valtion.onmicrosoft.com::0d7e92cf-0df0-4c12-9ff9-97acd991d93f" providerId="AD" clId="Web-{0558CBBD-FD81-4FCD-AE89-698CC7FE1A66}" dt="2023-03-16T08:21:46.380" v="110" actId="20577"/>
          <ac:spMkLst>
            <pc:docMk/>
            <pc:sldMk cId="0" sldId="310"/>
            <ac:spMk id="3" creationId="{757272CC-F118-8A1F-3FC8-E9AD0A32991E}"/>
          </ac:spMkLst>
        </pc:spChg>
      </pc:sldChg>
      <pc:sldChg chg="modSp">
        <pc:chgData name="Pyhäjärvi, Tanja" userId="S::tanja.pyhajarvi_helsinki.fi#ext#@valtion.onmicrosoft.com::0d7e92cf-0df0-4c12-9ff9-97acd991d93f" providerId="AD" clId="Web-{0558CBBD-FD81-4FCD-AE89-698CC7FE1A66}" dt="2023-03-16T08:28:20.166" v="182" actId="20577"/>
        <pc:sldMkLst>
          <pc:docMk/>
          <pc:sldMk cId="0" sldId="314"/>
        </pc:sldMkLst>
        <pc:spChg chg="mod">
          <ac:chgData name="Pyhäjärvi, Tanja" userId="S::tanja.pyhajarvi_helsinki.fi#ext#@valtion.onmicrosoft.com::0d7e92cf-0df0-4c12-9ff9-97acd991d93f" providerId="AD" clId="Web-{0558CBBD-FD81-4FCD-AE89-698CC7FE1A66}" dt="2023-03-16T08:28:20.166" v="182" actId="20577"/>
          <ac:spMkLst>
            <pc:docMk/>
            <pc:sldMk cId="0" sldId="314"/>
            <ac:spMk id="24578" creationId="{10CA5E45-724D-F139-57D7-0B33DA0A9DCD}"/>
          </ac:spMkLst>
        </pc:spChg>
        <pc:spChg chg="mod">
          <ac:chgData name="Pyhäjärvi, Tanja" userId="S::tanja.pyhajarvi_helsinki.fi#ext#@valtion.onmicrosoft.com::0d7e92cf-0df0-4c12-9ff9-97acd991d93f" providerId="AD" clId="Web-{0558CBBD-FD81-4FCD-AE89-698CC7FE1A66}" dt="2023-03-16T08:28:04.353" v="154" actId="20577"/>
          <ac:spMkLst>
            <pc:docMk/>
            <pc:sldMk cId="0" sldId="314"/>
            <ac:spMk id="24579" creationId="{4A416117-18F6-7750-BF31-C46E5D8602ED}"/>
          </ac:spMkLst>
        </pc:spChg>
      </pc:sldChg>
      <pc:sldChg chg="modSp">
        <pc:chgData name="Pyhäjärvi, Tanja" userId="S::tanja.pyhajarvi_helsinki.fi#ext#@valtion.onmicrosoft.com::0d7e92cf-0df0-4c12-9ff9-97acd991d93f" providerId="AD" clId="Web-{0558CBBD-FD81-4FCD-AE89-698CC7FE1A66}" dt="2023-03-16T08:31:01.605" v="226" actId="20577"/>
        <pc:sldMkLst>
          <pc:docMk/>
          <pc:sldMk cId="0" sldId="316"/>
        </pc:sldMkLst>
        <pc:spChg chg="mod">
          <ac:chgData name="Pyhäjärvi, Tanja" userId="S::tanja.pyhajarvi_helsinki.fi#ext#@valtion.onmicrosoft.com::0d7e92cf-0df0-4c12-9ff9-97acd991d93f" providerId="AD" clId="Web-{0558CBBD-FD81-4FCD-AE89-698CC7FE1A66}" dt="2023-03-16T08:31:01.605" v="226" actId="20577"/>
          <ac:spMkLst>
            <pc:docMk/>
            <pc:sldMk cId="0" sldId="316"/>
            <ac:spMk id="27651" creationId="{3A95FD5A-EB73-9D3E-357B-0BF88762DF65}"/>
          </ac:spMkLst>
        </pc:spChg>
      </pc:sldChg>
      <pc:sldChg chg="modSp">
        <pc:chgData name="Pyhäjärvi, Tanja" userId="S::tanja.pyhajarvi_helsinki.fi#ext#@valtion.onmicrosoft.com::0d7e92cf-0df0-4c12-9ff9-97acd991d93f" providerId="AD" clId="Web-{0558CBBD-FD81-4FCD-AE89-698CC7FE1A66}" dt="2023-03-16T08:32:01.653" v="235" actId="20577"/>
        <pc:sldMkLst>
          <pc:docMk/>
          <pc:sldMk cId="0" sldId="317"/>
        </pc:sldMkLst>
        <pc:spChg chg="mod">
          <ac:chgData name="Pyhäjärvi, Tanja" userId="S::tanja.pyhajarvi_helsinki.fi#ext#@valtion.onmicrosoft.com::0d7e92cf-0df0-4c12-9ff9-97acd991d93f" providerId="AD" clId="Web-{0558CBBD-FD81-4FCD-AE89-698CC7FE1A66}" dt="2023-03-16T08:32:01.653" v="235" actId="20577"/>
          <ac:spMkLst>
            <pc:docMk/>
            <pc:sldMk cId="0" sldId="317"/>
            <ac:spMk id="3" creationId="{BB7A5260-36AA-39AD-B5DA-577FE998C7D7}"/>
          </ac:spMkLst>
        </pc:spChg>
      </pc:sldChg>
      <pc:sldChg chg="modSp">
        <pc:chgData name="Pyhäjärvi, Tanja" userId="S::tanja.pyhajarvi_helsinki.fi#ext#@valtion.onmicrosoft.com::0d7e92cf-0df0-4c12-9ff9-97acd991d93f" providerId="AD" clId="Web-{0558CBBD-FD81-4FCD-AE89-698CC7FE1A66}" dt="2023-03-16T08:32:55.903" v="237" actId="20577"/>
        <pc:sldMkLst>
          <pc:docMk/>
          <pc:sldMk cId="0" sldId="318"/>
        </pc:sldMkLst>
        <pc:spChg chg="mod">
          <ac:chgData name="Pyhäjärvi, Tanja" userId="S::tanja.pyhajarvi_helsinki.fi#ext#@valtion.onmicrosoft.com::0d7e92cf-0df0-4c12-9ff9-97acd991d93f" providerId="AD" clId="Web-{0558CBBD-FD81-4FCD-AE89-698CC7FE1A66}" dt="2023-03-16T08:32:55.903" v="237" actId="20577"/>
          <ac:spMkLst>
            <pc:docMk/>
            <pc:sldMk cId="0" sldId="318"/>
            <ac:spMk id="31747" creationId="{40724222-F66C-0F60-F54B-E26B584F410A}"/>
          </ac:spMkLst>
        </pc:spChg>
      </pc:sldChg>
      <pc:sldChg chg="modSp">
        <pc:chgData name="Pyhäjärvi, Tanja" userId="S::tanja.pyhajarvi_helsinki.fi#ext#@valtion.onmicrosoft.com::0d7e92cf-0df0-4c12-9ff9-97acd991d93f" providerId="AD" clId="Web-{0558CBBD-FD81-4FCD-AE89-698CC7FE1A66}" dt="2023-03-16T08:35:52.437" v="299" actId="20577"/>
        <pc:sldMkLst>
          <pc:docMk/>
          <pc:sldMk cId="0" sldId="319"/>
        </pc:sldMkLst>
        <pc:spChg chg="mod">
          <ac:chgData name="Pyhäjärvi, Tanja" userId="S::tanja.pyhajarvi_helsinki.fi#ext#@valtion.onmicrosoft.com::0d7e92cf-0df0-4c12-9ff9-97acd991d93f" providerId="AD" clId="Web-{0558CBBD-FD81-4FCD-AE89-698CC7FE1A66}" dt="2023-03-16T08:35:52.437" v="299" actId="20577"/>
          <ac:spMkLst>
            <pc:docMk/>
            <pc:sldMk cId="0" sldId="319"/>
            <ac:spMk id="3" creationId="{32826468-15CF-4BAB-4608-1CBE26E5AB94}"/>
          </ac:spMkLst>
        </pc:spChg>
        <pc:spChg chg="mod">
          <ac:chgData name="Pyhäjärvi, Tanja" userId="S::tanja.pyhajarvi_helsinki.fi#ext#@valtion.onmicrosoft.com::0d7e92cf-0df0-4c12-9ff9-97acd991d93f" providerId="AD" clId="Web-{0558CBBD-FD81-4FCD-AE89-698CC7FE1A66}" dt="2023-03-16T08:34:27.045" v="281" actId="20577"/>
          <ac:spMkLst>
            <pc:docMk/>
            <pc:sldMk cId="0" sldId="319"/>
            <ac:spMk id="33794" creationId="{6878CD78-EA03-9529-6A96-3E5D9B75B0F9}"/>
          </ac:spMkLst>
        </pc:spChg>
      </pc:sldChg>
      <pc:sldChg chg="modSp">
        <pc:chgData name="Pyhäjärvi, Tanja" userId="S::tanja.pyhajarvi_helsinki.fi#ext#@valtion.onmicrosoft.com::0d7e92cf-0df0-4c12-9ff9-97acd991d93f" providerId="AD" clId="Web-{0558CBBD-FD81-4FCD-AE89-698CC7FE1A66}" dt="2023-03-16T08:15:00.125" v="28" actId="20577"/>
        <pc:sldMkLst>
          <pc:docMk/>
          <pc:sldMk cId="0" sldId="320"/>
        </pc:sldMkLst>
        <pc:spChg chg="mod">
          <ac:chgData name="Pyhäjärvi, Tanja" userId="S::tanja.pyhajarvi_helsinki.fi#ext#@valtion.onmicrosoft.com::0d7e92cf-0df0-4c12-9ff9-97acd991d93f" providerId="AD" clId="Web-{0558CBBD-FD81-4FCD-AE89-698CC7FE1A66}" dt="2023-03-16T08:15:00.125" v="28" actId="20577"/>
          <ac:spMkLst>
            <pc:docMk/>
            <pc:sldMk cId="0" sldId="320"/>
            <ac:spMk id="16387" creationId="{AF3DC3CB-82B4-4E26-84BD-77B99C44BB60}"/>
          </ac:spMkLst>
        </pc:spChg>
      </pc:sldChg>
      <pc:sldChg chg="modSp">
        <pc:chgData name="Pyhäjärvi, Tanja" userId="S::tanja.pyhajarvi_helsinki.fi#ext#@valtion.onmicrosoft.com::0d7e92cf-0df0-4c12-9ff9-97acd991d93f" providerId="AD" clId="Web-{0558CBBD-FD81-4FCD-AE89-698CC7FE1A66}" dt="2023-03-16T08:48:43.430" v="651" actId="20577"/>
        <pc:sldMkLst>
          <pc:docMk/>
          <pc:sldMk cId="0" sldId="322"/>
        </pc:sldMkLst>
        <pc:spChg chg="mod">
          <ac:chgData name="Pyhäjärvi, Tanja" userId="S::tanja.pyhajarvi_helsinki.fi#ext#@valtion.onmicrosoft.com::0d7e92cf-0df0-4c12-9ff9-97acd991d93f" providerId="AD" clId="Web-{0558CBBD-FD81-4FCD-AE89-698CC7FE1A66}" dt="2023-03-16T08:48:43.430" v="651" actId="20577"/>
          <ac:spMkLst>
            <pc:docMk/>
            <pc:sldMk cId="0" sldId="322"/>
            <ac:spMk id="3" creationId="{49E7825C-AE3A-0827-EC32-7ABD39986ACB}"/>
          </ac:spMkLst>
        </pc:spChg>
      </pc:sldChg>
      <pc:sldChg chg="modSp">
        <pc:chgData name="Pyhäjärvi, Tanja" userId="S::tanja.pyhajarvi_helsinki.fi#ext#@valtion.onmicrosoft.com::0d7e92cf-0df0-4c12-9ff9-97acd991d93f" providerId="AD" clId="Web-{0558CBBD-FD81-4FCD-AE89-698CC7FE1A66}" dt="2023-03-16T09:01:36.580" v="1087" actId="20577"/>
        <pc:sldMkLst>
          <pc:docMk/>
          <pc:sldMk cId="0" sldId="327"/>
        </pc:sldMkLst>
        <pc:spChg chg="mod">
          <ac:chgData name="Pyhäjärvi, Tanja" userId="S::tanja.pyhajarvi_helsinki.fi#ext#@valtion.onmicrosoft.com::0d7e92cf-0df0-4c12-9ff9-97acd991d93f" providerId="AD" clId="Web-{0558CBBD-FD81-4FCD-AE89-698CC7FE1A66}" dt="2023-03-16T09:01:36.580" v="1087" actId="20577"/>
          <ac:spMkLst>
            <pc:docMk/>
            <pc:sldMk cId="0" sldId="327"/>
            <ac:spMk id="69635" creationId="{B4B8791E-EEB9-8D91-CD6A-26208960404C}"/>
          </ac:spMkLst>
        </pc:spChg>
      </pc:sldChg>
      <pc:sldChg chg="modSp">
        <pc:chgData name="Pyhäjärvi, Tanja" userId="S::tanja.pyhajarvi_helsinki.fi#ext#@valtion.onmicrosoft.com::0d7e92cf-0df0-4c12-9ff9-97acd991d93f" providerId="AD" clId="Web-{0558CBBD-FD81-4FCD-AE89-698CC7FE1A66}" dt="2023-03-16T09:02:42.659" v="1090" actId="20577"/>
        <pc:sldMkLst>
          <pc:docMk/>
          <pc:sldMk cId="0" sldId="329"/>
        </pc:sldMkLst>
        <pc:spChg chg="mod">
          <ac:chgData name="Pyhäjärvi, Tanja" userId="S::tanja.pyhajarvi_helsinki.fi#ext#@valtion.onmicrosoft.com::0d7e92cf-0df0-4c12-9ff9-97acd991d93f" providerId="AD" clId="Web-{0558CBBD-FD81-4FCD-AE89-698CC7FE1A66}" dt="2023-03-16T09:02:42.659" v="1090" actId="20577"/>
          <ac:spMkLst>
            <pc:docMk/>
            <pc:sldMk cId="0" sldId="329"/>
            <ac:spMk id="70659" creationId="{179FDFC8-E9FF-8B9D-ED70-E27766958C94}"/>
          </ac:spMkLst>
        </pc:spChg>
      </pc:sldChg>
      <pc:sldChg chg="modSp">
        <pc:chgData name="Pyhäjärvi, Tanja" userId="S::tanja.pyhajarvi_helsinki.fi#ext#@valtion.onmicrosoft.com::0d7e92cf-0df0-4c12-9ff9-97acd991d93f" providerId="AD" clId="Web-{0558CBBD-FD81-4FCD-AE89-698CC7FE1A66}" dt="2023-03-16T09:07:39.053" v="1130" actId="20577"/>
        <pc:sldMkLst>
          <pc:docMk/>
          <pc:sldMk cId="0" sldId="330"/>
        </pc:sldMkLst>
        <pc:spChg chg="mod">
          <ac:chgData name="Pyhäjärvi, Tanja" userId="S::tanja.pyhajarvi_helsinki.fi#ext#@valtion.onmicrosoft.com::0d7e92cf-0df0-4c12-9ff9-97acd991d93f" providerId="AD" clId="Web-{0558CBBD-FD81-4FCD-AE89-698CC7FE1A66}" dt="2023-03-16T09:07:39.053" v="1130" actId="20577"/>
          <ac:spMkLst>
            <pc:docMk/>
            <pc:sldMk cId="0" sldId="330"/>
            <ac:spMk id="3" creationId="{27221988-C13F-A615-307D-026C4C0C6082}"/>
          </ac:spMkLst>
        </pc:spChg>
      </pc:sldChg>
      <pc:sldChg chg="modSp">
        <pc:chgData name="Pyhäjärvi, Tanja" userId="S::tanja.pyhajarvi_helsinki.fi#ext#@valtion.onmicrosoft.com::0d7e92cf-0df0-4c12-9ff9-97acd991d93f" providerId="AD" clId="Web-{0558CBBD-FD81-4FCD-AE89-698CC7FE1A66}" dt="2023-03-16T08:38:34.470" v="344" actId="20577"/>
        <pc:sldMkLst>
          <pc:docMk/>
          <pc:sldMk cId="0" sldId="340"/>
        </pc:sldMkLst>
        <pc:spChg chg="mod">
          <ac:chgData name="Pyhäjärvi, Tanja" userId="S::tanja.pyhajarvi_helsinki.fi#ext#@valtion.onmicrosoft.com::0d7e92cf-0df0-4c12-9ff9-97acd991d93f" providerId="AD" clId="Web-{0558CBBD-FD81-4FCD-AE89-698CC7FE1A66}" dt="2023-03-16T08:38:34.470" v="344" actId="20577"/>
          <ac:spMkLst>
            <pc:docMk/>
            <pc:sldMk cId="0" sldId="340"/>
            <ac:spMk id="35843" creationId="{91EF6AC9-A6E5-D194-0069-ED37150D95C2}"/>
          </ac:spMkLst>
        </pc:spChg>
      </pc:sldChg>
      <pc:sldChg chg="modSp">
        <pc:chgData name="Pyhäjärvi, Tanja" userId="S::tanja.pyhajarvi_helsinki.fi#ext#@valtion.onmicrosoft.com::0d7e92cf-0df0-4c12-9ff9-97acd991d93f" providerId="AD" clId="Web-{0558CBBD-FD81-4FCD-AE89-698CC7FE1A66}" dt="2023-03-16T08:57:58.187" v="1068" actId="20577"/>
        <pc:sldMkLst>
          <pc:docMk/>
          <pc:sldMk cId="0" sldId="390"/>
        </pc:sldMkLst>
        <pc:spChg chg="mod">
          <ac:chgData name="Pyhäjärvi, Tanja" userId="S::tanja.pyhajarvi_helsinki.fi#ext#@valtion.onmicrosoft.com::0d7e92cf-0df0-4c12-9ff9-97acd991d93f" providerId="AD" clId="Web-{0558CBBD-FD81-4FCD-AE89-698CC7FE1A66}" dt="2023-03-16T08:57:58.187" v="1068" actId="20577"/>
          <ac:spMkLst>
            <pc:docMk/>
            <pc:sldMk cId="0" sldId="390"/>
            <ac:spMk id="3" creationId="{FD36909F-B651-C743-0815-EA2C697649BD}"/>
          </ac:spMkLst>
        </pc:spChg>
      </pc:sldChg>
      <pc:sldChg chg="modSp">
        <pc:chgData name="Pyhäjärvi, Tanja" userId="S::tanja.pyhajarvi_helsinki.fi#ext#@valtion.onmicrosoft.com::0d7e92cf-0df0-4c12-9ff9-97acd991d93f" providerId="AD" clId="Web-{0558CBBD-FD81-4FCD-AE89-698CC7FE1A66}" dt="2023-03-16T08:19:50.769" v="62" actId="20577"/>
        <pc:sldMkLst>
          <pc:docMk/>
          <pc:sldMk cId="0" sldId="409"/>
        </pc:sldMkLst>
        <pc:spChg chg="mod">
          <ac:chgData name="Pyhäjärvi, Tanja" userId="S::tanja.pyhajarvi_helsinki.fi#ext#@valtion.onmicrosoft.com::0d7e92cf-0df0-4c12-9ff9-97acd991d93f" providerId="AD" clId="Web-{0558CBBD-FD81-4FCD-AE89-698CC7FE1A66}" dt="2023-03-16T08:19:50.769" v="62" actId="20577"/>
          <ac:spMkLst>
            <pc:docMk/>
            <pc:sldMk cId="0" sldId="409"/>
            <ac:spMk id="20483" creationId="{C917BB33-7FBA-9551-2EFB-D278EA1A3A61}"/>
          </ac:spMkLst>
        </pc:spChg>
      </pc:sldChg>
      <pc:sldChg chg="modSp">
        <pc:chgData name="Pyhäjärvi, Tanja" userId="S::tanja.pyhajarvi_helsinki.fi#ext#@valtion.onmicrosoft.com::0d7e92cf-0df0-4c12-9ff9-97acd991d93f" providerId="AD" clId="Web-{0558CBBD-FD81-4FCD-AE89-698CC7FE1A66}" dt="2023-03-16T08:55:43.185" v="876" actId="20577"/>
        <pc:sldMkLst>
          <pc:docMk/>
          <pc:sldMk cId="0" sldId="417"/>
        </pc:sldMkLst>
        <pc:spChg chg="mod">
          <ac:chgData name="Pyhäjärvi, Tanja" userId="S::tanja.pyhajarvi_helsinki.fi#ext#@valtion.onmicrosoft.com::0d7e92cf-0df0-4c12-9ff9-97acd991d93f" providerId="AD" clId="Web-{0558CBBD-FD81-4FCD-AE89-698CC7FE1A66}" dt="2023-03-16T08:55:43.185" v="876" actId="20577"/>
          <ac:spMkLst>
            <pc:docMk/>
            <pc:sldMk cId="0" sldId="417"/>
            <ac:spMk id="61443" creationId="{A437F9AF-7896-34A5-4EC5-17D472FC1D66}"/>
          </ac:spMkLst>
        </pc:spChg>
      </pc:sldChg>
      <pc:sldChg chg="modSp">
        <pc:chgData name="Pyhäjärvi, Tanja" userId="S::tanja.pyhajarvi_helsinki.fi#ext#@valtion.onmicrosoft.com::0d7e92cf-0df0-4c12-9ff9-97acd991d93f" providerId="AD" clId="Web-{0558CBBD-FD81-4FCD-AE89-698CC7FE1A66}" dt="2023-03-16T09:15:04.402" v="1203" actId="20577"/>
        <pc:sldMkLst>
          <pc:docMk/>
          <pc:sldMk cId="0" sldId="419"/>
        </pc:sldMkLst>
        <pc:spChg chg="mod">
          <ac:chgData name="Pyhäjärvi, Tanja" userId="S::tanja.pyhajarvi_helsinki.fi#ext#@valtion.onmicrosoft.com::0d7e92cf-0df0-4c12-9ff9-97acd991d93f" providerId="AD" clId="Web-{0558CBBD-FD81-4FCD-AE89-698CC7FE1A66}" dt="2023-03-16T09:15:04.402" v="1203" actId="20577"/>
          <ac:spMkLst>
            <pc:docMk/>
            <pc:sldMk cId="0" sldId="419"/>
            <ac:spMk id="80899" creationId="{61694983-7E07-F87E-AF0E-A5311E858605}"/>
          </ac:spMkLst>
        </pc:spChg>
      </pc:sldChg>
      <pc:sldChg chg="modSp">
        <pc:chgData name="Pyhäjärvi, Tanja" userId="S::tanja.pyhajarvi_helsinki.fi#ext#@valtion.onmicrosoft.com::0d7e92cf-0df0-4c12-9ff9-97acd991d93f" providerId="AD" clId="Web-{0558CBBD-FD81-4FCD-AE89-698CC7FE1A66}" dt="2023-03-16T09:08:27.804" v="1151" actId="20577"/>
        <pc:sldMkLst>
          <pc:docMk/>
          <pc:sldMk cId="0" sldId="420"/>
        </pc:sldMkLst>
        <pc:spChg chg="mod">
          <ac:chgData name="Pyhäjärvi, Tanja" userId="S::tanja.pyhajarvi_helsinki.fi#ext#@valtion.onmicrosoft.com::0d7e92cf-0df0-4c12-9ff9-97acd991d93f" providerId="AD" clId="Web-{0558CBBD-FD81-4FCD-AE89-698CC7FE1A66}" dt="2023-03-16T09:08:27.804" v="1151" actId="20577"/>
          <ac:spMkLst>
            <pc:docMk/>
            <pc:sldMk cId="0" sldId="420"/>
            <ac:spMk id="78851" creationId="{684ADB9A-9B44-DE5F-49AA-0F8D03244F6B}"/>
          </ac:spMkLst>
        </pc:spChg>
      </pc:sldChg>
      <pc:sldChg chg="del">
        <pc:chgData name="Pyhäjärvi, Tanja" userId="S::tanja.pyhajarvi_helsinki.fi#ext#@valtion.onmicrosoft.com::0d7e92cf-0df0-4c12-9ff9-97acd991d93f" providerId="AD" clId="Web-{0558CBBD-FD81-4FCD-AE89-698CC7FE1A66}" dt="2023-03-16T08:53:59.559" v="780"/>
        <pc:sldMkLst>
          <pc:docMk/>
          <pc:sldMk cId="0" sldId="422"/>
        </pc:sldMkLst>
      </pc:sldChg>
      <pc:sldChg chg="modSp">
        <pc:chgData name="Pyhäjärvi, Tanja" userId="S::tanja.pyhajarvi_helsinki.fi#ext#@valtion.onmicrosoft.com::0d7e92cf-0df0-4c12-9ff9-97acd991d93f" providerId="AD" clId="Web-{0558CBBD-FD81-4FCD-AE89-698CC7FE1A66}" dt="2023-03-16T09:18:55.921" v="1276" actId="20577"/>
        <pc:sldMkLst>
          <pc:docMk/>
          <pc:sldMk cId="0" sldId="424"/>
        </pc:sldMkLst>
        <pc:spChg chg="mod">
          <ac:chgData name="Pyhäjärvi, Tanja" userId="S::tanja.pyhajarvi_helsinki.fi#ext#@valtion.onmicrosoft.com::0d7e92cf-0df0-4c12-9ff9-97acd991d93f" providerId="AD" clId="Web-{0558CBBD-FD81-4FCD-AE89-698CC7FE1A66}" dt="2023-03-16T09:18:55.921" v="1276" actId="20577"/>
          <ac:spMkLst>
            <pc:docMk/>
            <pc:sldMk cId="0" sldId="424"/>
            <ac:spMk id="87043" creationId="{1EADD35D-27B4-D926-5635-48F4E2FCA780}"/>
          </ac:spMkLst>
        </pc:spChg>
      </pc:sldChg>
      <pc:sldChg chg="modSp">
        <pc:chgData name="Pyhäjärvi, Tanja" userId="S::tanja.pyhajarvi_helsinki.fi#ext#@valtion.onmicrosoft.com::0d7e92cf-0df0-4c12-9ff9-97acd991d93f" providerId="AD" clId="Web-{0558CBBD-FD81-4FCD-AE89-698CC7FE1A66}" dt="2023-03-16T08:50:35.135" v="701" actId="20577"/>
        <pc:sldMkLst>
          <pc:docMk/>
          <pc:sldMk cId="0" sldId="431"/>
        </pc:sldMkLst>
        <pc:spChg chg="mod">
          <ac:chgData name="Pyhäjärvi, Tanja" userId="S::tanja.pyhajarvi_helsinki.fi#ext#@valtion.onmicrosoft.com::0d7e92cf-0df0-4c12-9ff9-97acd991d93f" providerId="AD" clId="Web-{0558CBBD-FD81-4FCD-AE89-698CC7FE1A66}" dt="2023-03-16T08:50:35.135" v="701" actId="20577"/>
          <ac:spMkLst>
            <pc:docMk/>
            <pc:sldMk cId="0" sldId="431"/>
            <ac:spMk id="3" creationId="{0C6998A2-2F8F-813D-A6AD-9CDF5C8E7255}"/>
          </ac:spMkLst>
        </pc:spChg>
      </pc:sldChg>
      <pc:sldChg chg="del">
        <pc:chgData name="Pyhäjärvi, Tanja" userId="S::tanja.pyhajarvi_helsinki.fi#ext#@valtion.onmicrosoft.com::0d7e92cf-0df0-4c12-9ff9-97acd991d93f" providerId="AD" clId="Web-{0558CBBD-FD81-4FCD-AE89-698CC7FE1A66}" dt="2023-03-16T08:53:16.309" v="778"/>
        <pc:sldMkLst>
          <pc:docMk/>
          <pc:sldMk cId="0" sldId="433"/>
        </pc:sldMkLst>
      </pc:sldChg>
      <pc:sldChg chg="modSp">
        <pc:chgData name="Pyhäjärvi, Tanja" userId="S::tanja.pyhajarvi_helsinki.fi#ext#@valtion.onmicrosoft.com::0d7e92cf-0df0-4c12-9ff9-97acd991d93f" providerId="AD" clId="Web-{0558CBBD-FD81-4FCD-AE89-698CC7FE1A66}" dt="2023-03-16T09:23:47.799" v="1421" actId="20577"/>
        <pc:sldMkLst>
          <pc:docMk/>
          <pc:sldMk cId="0" sldId="437"/>
        </pc:sldMkLst>
        <pc:spChg chg="mod">
          <ac:chgData name="Pyhäjärvi, Tanja" userId="S::tanja.pyhajarvi_helsinki.fi#ext#@valtion.onmicrosoft.com::0d7e92cf-0df0-4c12-9ff9-97acd991d93f" providerId="AD" clId="Web-{0558CBBD-FD81-4FCD-AE89-698CC7FE1A66}" dt="2023-03-16T09:23:47.799" v="1421" actId="20577"/>
          <ac:spMkLst>
            <pc:docMk/>
            <pc:sldMk cId="0" sldId="437"/>
            <ac:spMk id="3" creationId="{05F67EF5-E07B-5087-CA83-F2D0F4FA410C}"/>
          </ac:spMkLst>
        </pc:spChg>
      </pc:sldChg>
      <pc:sldChg chg="modSp">
        <pc:chgData name="Pyhäjärvi, Tanja" userId="S::tanja.pyhajarvi_helsinki.fi#ext#@valtion.onmicrosoft.com::0d7e92cf-0df0-4c12-9ff9-97acd991d93f" providerId="AD" clId="Web-{0558CBBD-FD81-4FCD-AE89-698CC7FE1A66}" dt="2023-03-16T08:52:10.261" v="776" actId="20577"/>
        <pc:sldMkLst>
          <pc:docMk/>
          <pc:sldMk cId="0" sldId="438"/>
        </pc:sldMkLst>
        <pc:spChg chg="mod">
          <ac:chgData name="Pyhäjärvi, Tanja" userId="S::tanja.pyhajarvi_helsinki.fi#ext#@valtion.onmicrosoft.com::0d7e92cf-0df0-4c12-9ff9-97acd991d93f" providerId="AD" clId="Web-{0558CBBD-FD81-4FCD-AE89-698CC7FE1A66}" dt="2023-03-16T08:52:10.261" v="776" actId="20577"/>
          <ac:spMkLst>
            <pc:docMk/>
            <pc:sldMk cId="0" sldId="438"/>
            <ac:spMk id="47107" creationId="{5F2BE463-CBDF-6CB8-7910-9D9F9656555D}"/>
          </ac:spMkLst>
        </pc:spChg>
      </pc:sldChg>
      <pc:sldChg chg="modSp">
        <pc:chgData name="Pyhäjärvi, Tanja" userId="S::tanja.pyhajarvi_helsinki.fi#ext#@valtion.onmicrosoft.com::0d7e92cf-0df0-4c12-9ff9-97acd991d93f" providerId="AD" clId="Web-{0558CBBD-FD81-4FCD-AE89-698CC7FE1A66}" dt="2023-03-16T09:15:45.075" v="1205" actId="20577"/>
        <pc:sldMkLst>
          <pc:docMk/>
          <pc:sldMk cId="0" sldId="439"/>
        </pc:sldMkLst>
        <pc:spChg chg="mod">
          <ac:chgData name="Pyhäjärvi, Tanja" userId="S::tanja.pyhajarvi_helsinki.fi#ext#@valtion.onmicrosoft.com::0d7e92cf-0df0-4c12-9ff9-97acd991d93f" providerId="AD" clId="Web-{0558CBBD-FD81-4FCD-AE89-698CC7FE1A66}" dt="2023-03-16T09:15:45.075" v="1205" actId="20577"/>
          <ac:spMkLst>
            <pc:docMk/>
            <pc:sldMk cId="0" sldId="439"/>
            <ac:spMk id="82947" creationId="{1886F1CE-961E-24AC-108D-60F2706D5055}"/>
          </ac:spMkLst>
        </pc:spChg>
      </pc:sldChg>
      <pc:sldChg chg="modSp">
        <pc:chgData name="Pyhäjärvi, Tanja" userId="S::tanja.pyhajarvi_helsinki.fi#ext#@valtion.onmicrosoft.com::0d7e92cf-0df0-4c12-9ff9-97acd991d93f" providerId="AD" clId="Web-{0558CBBD-FD81-4FCD-AE89-698CC7FE1A66}" dt="2023-03-16T09:22:45.876" v="1402" actId="20577"/>
        <pc:sldMkLst>
          <pc:docMk/>
          <pc:sldMk cId="0" sldId="440"/>
        </pc:sldMkLst>
        <pc:spChg chg="mod">
          <ac:chgData name="Pyhäjärvi, Tanja" userId="S::tanja.pyhajarvi_helsinki.fi#ext#@valtion.onmicrosoft.com::0d7e92cf-0df0-4c12-9ff9-97acd991d93f" providerId="AD" clId="Web-{0558CBBD-FD81-4FCD-AE89-698CC7FE1A66}" dt="2023-03-16T09:22:45.876" v="1402" actId="20577"/>
          <ac:spMkLst>
            <pc:docMk/>
            <pc:sldMk cId="0" sldId="440"/>
            <ac:spMk id="89091" creationId="{1C98D436-9D7D-328C-C737-FDBA5F962FBB}"/>
          </ac:spMkLst>
        </pc:spChg>
      </pc:sldChg>
      <pc:sldChg chg="modSp">
        <pc:chgData name="Pyhäjärvi, Tanja" userId="S::tanja.pyhajarvi_helsinki.fi#ext#@valtion.onmicrosoft.com::0d7e92cf-0df0-4c12-9ff9-97acd991d93f" providerId="AD" clId="Web-{0558CBBD-FD81-4FCD-AE89-698CC7FE1A66}" dt="2023-03-16T08:17:04.548" v="42" actId="20577"/>
        <pc:sldMkLst>
          <pc:docMk/>
          <pc:sldMk cId="0" sldId="443"/>
        </pc:sldMkLst>
        <pc:spChg chg="mod">
          <ac:chgData name="Pyhäjärvi, Tanja" userId="S::tanja.pyhajarvi_helsinki.fi#ext#@valtion.onmicrosoft.com::0d7e92cf-0df0-4c12-9ff9-97acd991d93f" providerId="AD" clId="Web-{0558CBBD-FD81-4FCD-AE89-698CC7FE1A66}" dt="2023-03-16T08:17:04.548" v="42" actId="20577"/>
          <ac:spMkLst>
            <pc:docMk/>
            <pc:sldMk cId="0" sldId="443"/>
            <ac:spMk id="3" creationId="{11A41B2B-7DD8-9F37-BFB3-76E7EE2EA405}"/>
          </ac:spMkLst>
        </pc:spChg>
      </pc:sldChg>
      <pc:sldChg chg="modSp">
        <pc:chgData name="Pyhäjärvi, Tanja" userId="S::tanja.pyhajarvi_helsinki.fi#ext#@valtion.onmicrosoft.com::0d7e92cf-0df0-4c12-9ff9-97acd991d93f" providerId="AD" clId="Web-{0558CBBD-FD81-4FCD-AE89-698CC7FE1A66}" dt="2023-03-16T08:18:34.659" v="51" actId="20577"/>
        <pc:sldMkLst>
          <pc:docMk/>
          <pc:sldMk cId="0" sldId="444"/>
        </pc:sldMkLst>
        <pc:spChg chg="mod">
          <ac:chgData name="Pyhäjärvi, Tanja" userId="S::tanja.pyhajarvi_helsinki.fi#ext#@valtion.onmicrosoft.com::0d7e92cf-0df0-4c12-9ff9-97acd991d93f" providerId="AD" clId="Web-{0558CBBD-FD81-4FCD-AE89-698CC7FE1A66}" dt="2023-03-16T08:18:34.659" v="51" actId="20577"/>
          <ac:spMkLst>
            <pc:docMk/>
            <pc:sldMk cId="0" sldId="444"/>
            <ac:spMk id="3" creationId="{EE47EC81-589E-9B11-E97D-BC197A919AB3}"/>
          </ac:spMkLst>
        </pc:spChg>
      </pc:sldChg>
      <pc:sldChg chg="modSp">
        <pc:chgData name="Pyhäjärvi, Tanja" userId="S::tanja.pyhajarvi_helsinki.fi#ext#@valtion.onmicrosoft.com::0d7e92cf-0df0-4c12-9ff9-97acd991d93f" providerId="AD" clId="Web-{0558CBBD-FD81-4FCD-AE89-698CC7FE1A66}" dt="2023-03-16T08:59:17.938" v="1080" actId="20577"/>
        <pc:sldMkLst>
          <pc:docMk/>
          <pc:sldMk cId="0" sldId="445"/>
        </pc:sldMkLst>
        <pc:spChg chg="mod">
          <ac:chgData name="Pyhäjärvi, Tanja" userId="S::tanja.pyhajarvi_helsinki.fi#ext#@valtion.onmicrosoft.com::0d7e92cf-0df0-4c12-9ff9-97acd991d93f" providerId="AD" clId="Web-{0558CBBD-FD81-4FCD-AE89-698CC7FE1A66}" dt="2023-03-16T08:59:17.938" v="1080" actId="20577"/>
          <ac:spMkLst>
            <pc:docMk/>
            <pc:sldMk cId="0" sldId="445"/>
            <ac:spMk id="3" creationId="{1CE0035F-74C4-B30B-E5F4-CB1F3C654F58}"/>
          </ac:spMkLst>
        </pc:spChg>
        <pc:spChg chg="mod">
          <ac:chgData name="Pyhäjärvi, Tanja" userId="S::tanja.pyhajarvi_helsinki.fi#ext#@valtion.onmicrosoft.com::0d7e92cf-0df0-4c12-9ff9-97acd991d93f" providerId="AD" clId="Web-{0558CBBD-FD81-4FCD-AE89-698CC7FE1A66}" dt="2023-03-16T08:58:27.422" v="1071" actId="20577"/>
          <ac:spMkLst>
            <pc:docMk/>
            <pc:sldMk cId="0" sldId="445"/>
            <ac:spMk id="65538" creationId="{9FEB8518-2518-E4AD-DA51-97D02752E8EA}"/>
          </ac:spMkLst>
        </pc:spChg>
      </pc:sldChg>
      <pc:sldChg chg="modSp">
        <pc:chgData name="Pyhäjärvi, Tanja" userId="S::tanja.pyhajarvi_helsinki.fi#ext#@valtion.onmicrosoft.com::0d7e92cf-0df0-4c12-9ff9-97acd991d93f" providerId="AD" clId="Web-{0558CBBD-FD81-4FCD-AE89-698CC7FE1A66}" dt="2023-03-16T08:44:26.537" v="625" actId="20577"/>
        <pc:sldMkLst>
          <pc:docMk/>
          <pc:sldMk cId="0" sldId="446"/>
        </pc:sldMkLst>
        <pc:spChg chg="mod">
          <ac:chgData name="Pyhäjärvi, Tanja" userId="S::tanja.pyhajarvi_helsinki.fi#ext#@valtion.onmicrosoft.com::0d7e92cf-0df0-4c12-9ff9-97acd991d93f" providerId="AD" clId="Web-{0558CBBD-FD81-4FCD-AE89-698CC7FE1A66}" dt="2023-03-16T08:44:26.537" v="625" actId="20577"/>
          <ac:spMkLst>
            <pc:docMk/>
            <pc:sldMk cId="0" sldId="446"/>
            <ac:spMk id="37891" creationId="{4233C5C8-5EB0-E6D7-666A-5B7D39009E0E}"/>
          </ac:spMkLst>
        </pc:spChg>
      </pc:sldChg>
      <pc:sldChg chg="modSp">
        <pc:chgData name="Pyhäjärvi, Tanja" userId="S::tanja.pyhajarvi_helsinki.fi#ext#@valtion.onmicrosoft.com::0d7e92cf-0df0-4c12-9ff9-97acd991d93f" providerId="AD" clId="Web-{0558CBBD-FD81-4FCD-AE89-698CC7FE1A66}" dt="2023-03-16T09:00:28.251" v="1084" actId="20577"/>
        <pc:sldMkLst>
          <pc:docMk/>
          <pc:sldMk cId="0" sldId="451"/>
        </pc:sldMkLst>
        <pc:spChg chg="mod">
          <ac:chgData name="Pyhäjärvi, Tanja" userId="S::tanja.pyhajarvi_helsinki.fi#ext#@valtion.onmicrosoft.com::0d7e92cf-0df0-4c12-9ff9-97acd991d93f" providerId="AD" clId="Web-{0558CBBD-FD81-4FCD-AE89-698CC7FE1A66}" dt="2023-03-16T09:00:28.251" v="1084" actId="20577"/>
          <ac:spMkLst>
            <pc:docMk/>
            <pc:sldMk cId="0" sldId="451"/>
            <ac:spMk id="3" creationId="{9A487C09-8978-E9F4-9C26-BBDD63EAC395}"/>
          </ac:spMkLst>
        </pc:spChg>
      </pc:sldChg>
      <pc:sldChg chg="modSp">
        <pc:chgData name="Pyhäjärvi, Tanja" userId="S::tanja.pyhajarvi_helsinki.fi#ext#@valtion.onmicrosoft.com::0d7e92cf-0df0-4c12-9ff9-97acd991d93f" providerId="AD" clId="Web-{0558CBBD-FD81-4FCD-AE89-698CC7FE1A66}" dt="2023-03-16T09:03:53.504" v="1100" actId="20577"/>
        <pc:sldMkLst>
          <pc:docMk/>
          <pc:sldMk cId="0" sldId="454"/>
        </pc:sldMkLst>
        <pc:spChg chg="mod">
          <ac:chgData name="Pyhäjärvi, Tanja" userId="S::tanja.pyhajarvi_helsinki.fi#ext#@valtion.onmicrosoft.com::0d7e92cf-0df0-4c12-9ff9-97acd991d93f" providerId="AD" clId="Web-{0558CBBD-FD81-4FCD-AE89-698CC7FE1A66}" dt="2023-03-16T09:03:53.504" v="1100" actId="20577"/>
          <ac:spMkLst>
            <pc:docMk/>
            <pc:sldMk cId="0" sldId="454"/>
            <ac:spMk id="72707" creationId="{F3B00A70-2FF3-1B2F-DE19-76B782F6C22F}"/>
          </ac:spMkLst>
        </pc:spChg>
      </pc:sldChg>
      <pc:sldChg chg="del">
        <pc:chgData name="Pyhäjärvi, Tanja" userId="S::tanja.pyhajarvi_helsinki.fi#ext#@valtion.onmicrosoft.com::0d7e92cf-0df0-4c12-9ff9-97acd991d93f" providerId="AD" clId="Web-{0558CBBD-FD81-4FCD-AE89-698CC7FE1A66}" dt="2023-03-16T08:53:54.106" v="779"/>
        <pc:sldMkLst>
          <pc:docMk/>
          <pc:sldMk cId="0" sldId="457"/>
        </pc:sldMkLst>
      </pc:sldChg>
      <pc:sldChg chg="del">
        <pc:chgData name="Pyhäjärvi, Tanja" userId="S::tanja.pyhajarvi_helsinki.fi#ext#@valtion.onmicrosoft.com::0d7e92cf-0df0-4c12-9ff9-97acd991d93f" providerId="AD" clId="Web-{0558CBBD-FD81-4FCD-AE89-698CC7FE1A66}" dt="2023-03-16T08:52:23.683" v="777"/>
        <pc:sldMkLst>
          <pc:docMk/>
          <pc:sldMk cId="0" sldId="463"/>
        </pc:sldMkLst>
      </pc:sldChg>
      <pc:sldChg chg="modSp">
        <pc:chgData name="Pyhäjärvi, Tanja" userId="S::tanja.pyhajarvi_helsinki.fi#ext#@valtion.onmicrosoft.com::0d7e92cf-0df0-4c12-9ff9-97acd991d93f" providerId="AD" clId="Web-{0558CBBD-FD81-4FCD-AE89-698CC7FE1A66}" dt="2023-03-16T09:25:49.019" v="1435" actId="20577"/>
        <pc:sldMkLst>
          <pc:docMk/>
          <pc:sldMk cId="0" sldId="467"/>
        </pc:sldMkLst>
        <pc:spChg chg="mod">
          <ac:chgData name="Pyhäjärvi, Tanja" userId="S::tanja.pyhajarvi_helsinki.fi#ext#@valtion.onmicrosoft.com::0d7e92cf-0df0-4c12-9ff9-97acd991d93f" providerId="AD" clId="Web-{0558CBBD-FD81-4FCD-AE89-698CC7FE1A66}" dt="2023-03-16T09:25:49.019" v="1435" actId="20577"/>
          <ac:spMkLst>
            <pc:docMk/>
            <pc:sldMk cId="0" sldId="467"/>
            <ac:spMk id="95235" creationId="{DA2FC0D4-EC2E-EFDA-B764-243447AF1C1C}"/>
          </ac:spMkLst>
        </pc:spChg>
      </pc:sldChg>
    </pc:docChg>
  </pc:docChgLst>
  <pc:docChgLst>
    <pc:chgData name="alina.niskanen_oulu.fi#ext#@valtion.onmicrosoft.com" userId="S::alina.niskanen_oulu.fi#ext#@valtion.onmicrosoft.com::48d92dc2-3ab1-489d-9d27-dbdf885f05e2" providerId="AD" clId="Web-{63AC6BB0-AE26-436E-8382-8BAF2A3D5293}"/>
    <pc:docChg chg="modSld">
      <pc:chgData name="alina.niskanen_oulu.fi#ext#@valtion.onmicrosoft.com" userId="S::alina.niskanen_oulu.fi#ext#@valtion.onmicrosoft.com::48d92dc2-3ab1-489d-9d27-dbdf885f05e2" providerId="AD" clId="Web-{63AC6BB0-AE26-436E-8382-8BAF2A3D5293}" dt="2023-08-04T14:13:02.534" v="22" actId="20577"/>
      <pc:docMkLst>
        <pc:docMk/>
      </pc:docMkLst>
      <pc:sldChg chg="modSp">
        <pc:chgData name="alina.niskanen_oulu.fi#ext#@valtion.onmicrosoft.com" userId="S::alina.niskanen_oulu.fi#ext#@valtion.onmicrosoft.com::48d92dc2-3ab1-489d-9d27-dbdf885f05e2" providerId="AD" clId="Web-{63AC6BB0-AE26-436E-8382-8BAF2A3D5293}" dt="2023-08-04T14:13:02.534" v="22" actId="20577"/>
        <pc:sldMkLst>
          <pc:docMk/>
          <pc:sldMk cId="0" sldId="287"/>
        </pc:sldMkLst>
        <pc:spChg chg="mod">
          <ac:chgData name="alina.niskanen_oulu.fi#ext#@valtion.onmicrosoft.com" userId="S::alina.niskanen_oulu.fi#ext#@valtion.onmicrosoft.com::48d92dc2-3ab1-489d-9d27-dbdf885f05e2" providerId="AD" clId="Web-{63AC6BB0-AE26-436E-8382-8BAF2A3D5293}" dt="2023-08-04T14:13:02.534" v="22" actId="20577"/>
          <ac:spMkLst>
            <pc:docMk/>
            <pc:sldMk cId="0" sldId="287"/>
            <ac:spMk id="96259" creationId="{CE1B4648-FDBC-ABB6-3F3D-1584105FC920}"/>
          </ac:spMkLst>
        </pc:spChg>
      </pc:sldChg>
      <pc:sldChg chg="modSp modNotes">
        <pc:chgData name="alina.niskanen_oulu.fi#ext#@valtion.onmicrosoft.com" userId="S::alina.niskanen_oulu.fi#ext#@valtion.onmicrosoft.com::48d92dc2-3ab1-489d-9d27-dbdf885f05e2" providerId="AD" clId="Web-{63AC6BB0-AE26-436E-8382-8BAF2A3D5293}" dt="2023-08-04T14:10:00.672" v="9" actId="20577"/>
        <pc:sldMkLst>
          <pc:docMk/>
          <pc:sldMk cId="0" sldId="389"/>
        </pc:sldMkLst>
        <pc:spChg chg="mod">
          <ac:chgData name="alina.niskanen_oulu.fi#ext#@valtion.onmicrosoft.com" userId="S::alina.niskanen_oulu.fi#ext#@valtion.onmicrosoft.com::48d92dc2-3ab1-489d-9d27-dbdf885f05e2" providerId="AD" clId="Web-{63AC6BB0-AE26-436E-8382-8BAF2A3D5293}" dt="2023-08-04T14:10:00.672" v="9" actId="20577"/>
          <ac:spMkLst>
            <pc:docMk/>
            <pc:sldMk cId="0" sldId="389"/>
            <ac:spMk id="84995" creationId="{BE0906F1-2DA6-21EA-4BD9-DC6F2388492E}"/>
          </ac:spMkLst>
        </pc:spChg>
      </pc:sldChg>
      <pc:sldChg chg="modNotes">
        <pc:chgData name="alina.niskanen_oulu.fi#ext#@valtion.onmicrosoft.com" userId="S::alina.niskanen_oulu.fi#ext#@valtion.onmicrosoft.com::48d92dc2-3ab1-489d-9d27-dbdf885f05e2" providerId="AD" clId="Web-{63AC6BB0-AE26-436E-8382-8BAF2A3D5293}" dt="2023-08-04T14:06:20.904" v="3"/>
        <pc:sldMkLst>
          <pc:docMk/>
          <pc:sldMk cId="0" sldId="420"/>
        </pc:sldMkLst>
      </pc:sldChg>
    </pc:docChg>
  </pc:docChgLst>
  <pc:docChgLst>
    <pc:chgData clId="Web-{0172B709-966A-45B1-81AA-7C5A510369EA}"/>
    <pc:docChg chg="modSld">
      <pc:chgData name="" userId="" providerId="" clId="Web-{0172B709-966A-45B1-81AA-7C5A510369EA}" dt="2023-03-17T15:13:46.438" v="8" actId="20577"/>
      <pc:docMkLst>
        <pc:docMk/>
      </pc:docMkLst>
      <pc:sldChg chg="modSp">
        <pc:chgData name="" userId="" providerId="" clId="Web-{0172B709-966A-45B1-81AA-7C5A510369EA}" dt="2023-03-17T15:13:46.438" v="8" actId="20577"/>
        <pc:sldMkLst>
          <pc:docMk/>
          <pc:sldMk cId="0" sldId="320"/>
        </pc:sldMkLst>
        <pc:spChg chg="mod">
          <ac:chgData name="" userId="" providerId="" clId="Web-{0172B709-966A-45B1-81AA-7C5A510369EA}" dt="2023-03-17T15:13:46.438" v="8" actId="20577"/>
          <ac:spMkLst>
            <pc:docMk/>
            <pc:sldMk cId="0" sldId="320"/>
            <ac:spMk id="16387" creationId="{AF3DC3CB-82B4-4E26-84BD-77B99C44BB60}"/>
          </ac:spMkLst>
        </pc:spChg>
      </pc:sldChg>
    </pc:docChg>
  </pc:docChgLst>
  <pc:docChgLst>
    <pc:chgData name="alina.niskanen_oulu.fi#ext#@valtion.onmicrosoft.com" userId="S::alina.niskanen_oulu.fi#ext#@valtion.onmicrosoft.com::48d92dc2-3ab1-489d-9d27-dbdf885f05e2" providerId="AD" clId="Web-{0172B709-966A-45B1-81AA-7C5A510369EA}"/>
    <pc:docChg chg="modSld">
      <pc:chgData name="alina.niskanen_oulu.fi#ext#@valtion.onmicrosoft.com" userId="S::alina.niskanen_oulu.fi#ext#@valtion.onmicrosoft.com::48d92dc2-3ab1-489d-9d27-dbdf885f05e2" providerId="AD" clId="Web-{0172B709-966A-45B1-81AA-7C5A510369EA}" dt="2023-03-17T15:14:00.188" v="13" actId="20577"/>
      <pc:docMkLst>
        <pc:docMk/>
      </pc:docMkLst>
      <pc:sldChg chg="modSp">
        <pc:chgData name="alina.niskanen_oulu.fi#ext#@valtion.onmicrosoft.com" userId="S::alina.niskanen_oulu.fi#ext#@valtion.onmicrosoft.com::48d92dc2-3ab1-489d-9d27-dbdf885f05e2" providerId="AD" clId="Web-{0172B709-966A-45B1-81AA-7C5A510369EA}" dt="2023-03-17T15:14:00.188" v="13" actId="20577"/>
        <pc:sldMkLst>
          <pc:docMk/>
          <pc:sldMk cId="0" sldId="320"/>
        </pc:sldMkLst>
        <pc:spChg chg="mod">
          <ac:chgData name="alina.niskanen_oulu.fi#ext#@valtion.onmicrosoft.com" userId="S::alina.niskanen_oulu.fi#ext#@valtion.onmicrosoft.com::48d92dc2-3ab1-489d-9d27-dbdf885f05e2" providerId="AD" clId="Web-{0172B709-966A-45B1-81AA-7C5A510369EA}" dt="2023-03-17T15:14:00.188" v="13" actId="20577"/>
          <ac:spMkLst>
            <pc:docMk/>
            <pc:sldMk cId="0" sldId="320"/>
            <ac:spMk id="16387" creationId="{AF3DC3CB-82B4-4E26-84BD-77B99C44BB60}"/>
          </ac:spMkLst>
        </pc:spChg>
      </pc:sldChg>
    </pc:docChg>
  </pc:docChgLst>
  <pc:docChgLst>
    <pc:chgData name="alina.niskanen_oulu.fi#ext#@valtion.onmicrosoft.com" userId="S::alina.niskanen_oulu.fi#ext#@valtion.onmicrosoft.com::48d92dc2-3ab1-489d-9d27-dbdf885f05e2" providerId="AD" clId="Web-{D488D65A-099E-46C8-97DA-4CF8251491E6}"/>
    <pc:docChg chg="modSld">
      <pc:chgData name="alina.niskanen_oulu.fi#ext#@valtion.onmicrosoft.com" userId="S::alina.niskanen_oulu.fi#ext#@valtion.onmicrosoft.com::48d92dc2-3ab1-489d-9d27-dbdf885f05e2" providerId="AD" clId="Web-{D488D65A-099E-46C8-97DA-4CF8251491E6}" dt="2023-03-20T10:34:28.761" v="129" actId="1076"/>
      <pc:docMkLst>
        <pc:docMk/>
      </pc:docMkLst>
      <pc:sldChg chg="modSp">
        <pc:chgData name="alina.niskanen_oulu.fi#ext#@valtion.onmicrosoft.com" userId="S::alina.niskanen_oulu.fi#ext#@valtion.onmicrosoft.com::48d92dc2-3ab1-489d-9d27-dbdf885f05e2" providerId="AD" clId="Web-{D488D65A-099E-46C8-97DA-4CF8251491E6}" dt="2023-03-20T10:31:17.071" v="100" actId="20577"/>
        <pc:sldMkLst>
          <pc:docMk/>
          <pc:sldMk cId="0" sldId="306"/>
        </pc:sldMkLst>
        <pc:spChg chg="mod">
          <ac:chgData name="alina.niskanen_oulu.fi#ext#@valtion.onmicrosoft.com" userId="S::alina.niskanen_oulu.fi#ext#@valtion.onmicrosoft.com::48d92dc2-3ab1-489d-9d27-dbdf885f05e2" providerId="AD" clId="Web-{D488D65A-099E-46C8-97DA-4CF8251491E6}" dt="2023-03-20T10:31:13.196" v="99" actId="20577"/>
          <ac:spMkLst>
            <pc:docMk/>
            <pc:sldMk cId="0" sldId="306"/>
            <ac:spMk id="75025" creationId="{085438EB-AF65-B3B1-BA99-DCF0FE9AAE20}"/>
          </ac:spMkLst>
        </pc:spChg>
        <pc:spChg chg="mod">
          <ac:chgData name="alina.niskanen_oulu.fi#ext#@valtion.onmicrosoft.com" userId="S::alina.niskanen_oulu.fi#ext#@valtion.onmicrosoft.com::48d92dc2-3ab1-489d-9d27-dbdf885f05e2" providerId="AD" clId="Web-{D488D65A-099E-46C8-97DA-4CF8251491E6}" dt="2023-03-20T10:31:17.071" v="100" actId="20577"/>
          <ac:spMkLst>
            <pc:docMk/>
            <pc:sldMk cId="0" sldId="306"/>
            <ac:spMk id="75026" creationId="{5AE864BA-659C-1F09-612F-15C7202B18BB}"/>
          </ac:spMkLst>
        </pc:spChg>
        <pc:spChg chg="mod">
          <ac:chgData name="alina.niskanen_oulu.fi#ext#@valtion.onmicrosoft.com" userId="S::alina.niskanen_oulu.fi#ext#@valtion.onmicrosoft.com::48d92dc2-3ab1-489d-9d27-dbdf885f05e2" providerId="AD" clId="Web-{D488D65A-099E-46C8-97DA-4CF8251491E6}" dt="2023-03-20T10:31:10.727" v="98" actId="20577"/>
          <ac:spMkLst>
            <pc:docMk/>
            <pc:sldMk cId="0" sldId="306"/>
            <ac:spMk id="75028" creationId="{2CF5F066-D14C-B839-AC27-F4E7F80F4743}"/>
          </ac:spMkLst>
        </pc:spChg>
      </pc:sldChg>
      <pc:sldChg chg="modSp">
        <pc:chgData name="alina.niskanen_oulu.fi#ext#@valtion.onmicrosoft.com" userId="S::alina.niskanen_oulu.fi#ext#@valtion.onmicrosoft.com::48d92dc2-3ab1-489d-9d27-dbdf885f05e2" providerId="AD" clId="Web-{D488D65A-099E-46C8-97DA-4CF8251491E6}" dt="2023-03-20T10:32:02.400" v="102" actId="20577"/>
        <pc:sldMkLst>
          <pc:docMk/>
          <pc:sldMk cId="0" sldId="330"/>
        </pc:sldMkLst>
        <pc:spChg chg="mod">
          <ac:chgData name="alina.niskanen_oulu.fi#ext#@valtion.onmicrosoft.com" userId="S::alina.niskanen_oulu.fi#ext#@valtion.onmicrosoft.com::48d92dc2-3ab1-489d-9d27-dbdf885f05e2" providerId="AD" clId="Web-{D488D65A-099E-46C8-97DA-4CF8251491E6}" dt="2023-03-20T10:32:02.400" v="102" actId="20577"/>
          <ac:spMkLst>
            <pc:docMk/>
            <pc:sldMk cId="0" sldId="330"/>
            <ac:spMk id="3" creationId="{27221988-C13F-A615-307D-026C4C0C6082}"/>
          </ac:spMkLst>
        </pc:spChg>
        <pc:spChg chg="mod">
          <ac:chgData name="alina.niskanen_oulu.fi#ext#@valtion.onmicrosoft.com" userId="S::alina.niskanen_oulu.fi#ext#@valtion.onmicrosoft.com::48d92dc2-3ab1-489d-9d27-dbdf885f05e2" providerId="AD" clId="Web-{D488D65A-099E-46C8-97DA-4CF8251491E6}" dt="2023-03-20T10:31:54.603" v="101" actId="20577"/>
          <ac:spMkLst>
            <pc:docMk/>
            <pc:sldMk cId="0" sldId="330"/>
            <ac:spMk id="76802" creationId="{54D8E685-77D9-7628-B0A7-8837DFD68E6C}"/>
          </ac:spMkLst>
        </pc:spChg>
      </pc:sldChg>
      <pc:sldChg chg="modSp">
        <pc:chgData name="alina.niskanen_oulu.fi#ext#@valtion.onmicrosoft.com" userId="S::alina.niskanen_oulu.fi#ext#@valtion.onmicrosoft.com::48d92dc2-3ab1-489d-9d27-dbdf885f05e2" providerId="AD" clId="Web-{D488D65A-099E-46C8-97DA-4CF8251491E6}" dt="2023-03-20T10:27:53.740" v="76" actId="1076"/>
        <pc:sldMkLst>
          <pc:docMk/>
          <pc:sldMk cId="0" sldId="390"/>
        </pc:sldMkLst>
        <pc:spChg chg="mod">
          <ac:chgData name="alina.niskanen_oulu.fi#ext#@valtion.onmicrosoft.com" userId="S::alina.niskanen_oulu.fi#ext#@valtion.onmicrosoft.com::48d92dc2-3ab1-489d-9d27-dbdf885f05e2" providerId="AD" clId="Web-{D488D65A-099E-46C8-97DA-4CF8251491E6}" dt="2023-03-20T10:27:53.740" v="76" actId="1076"/>
          <ac:spMkLst>
            <pc:docMk/>
            <pc:sldMk cId="0" sldId="390"/>
            <ac:spMk id="63493" creationId="{D4F5780D-AE72-08C6-A44C-E12B581DB1ED}"/>
          </ac:spMkLst>
        </pc:spChg>
      </pc:sldChg>
      <pc:sldChg chg="modSp">
        <pc:chgData name="alina.niskanen_oulu.fi#ext#@valtion.onmicrosoft.com" userId="S::alina.niskanen_oulu.fi#ext#@valtion.onmicrosoft.com::48d92dc2-3ab1-489d-9d27-dbdf885f05e2" providerId="AD" clId="Web-{D488D65A-099E-46C8-97DA-4CF8251491E6}" dt="2023-03-20T10:26:41.036" v="42" actId="1076"/>
        <pc:sldMkLst>
          <pc:docMk/>
          <pc:sldMk cId="0" sldId="431"/>
        </pc:sldMkLst>
        <pc:spChg chg="mod">
          <ac:chgData name="alina.niskanen_oulu.fi#ext#@valtion.onmicrosoft.com" userId="S::alina.niskanen_oulu.fi#ext#@valtion.onmicrosoft.com::48d92dc2-3ab1-489d-9d27-dbdf885f05e2" providerId="AD" clId="Web-{D488D65A-099E-46C8-97DA-4CF8251491E6}" dt="2023-03-20T10:26:41.036" v="42" actId="1076"/>
          <ac:spMkLst>
            <pc:docMk/>
            <pc:sldMk cId="0" sldId="431"/>
            <ac:spMk id="45061" creationId="{CF50A0D4-0E14-3678-C733-C83F3D81ADA6}"/>
          </ac:spMkLst>
        </pc:spChg>
      </pc:sldChg>
      <pc:sldChg chg="modSp">
        <pc:chgData name="alina.niskanen_oulu.fi#ext#@valtion.onmicrosoft.com" userId="S::alina.niskanen_oulu.fi#ext#@valtion.onmicrosoft.com::48d92dc2-3ab1-489d-9d27-dbdf885f05e2" providerId="AD" clId="Web-{D488D65A-099E-46C8-97DA-4CF8251491E6}" dt="2023-03-20T10:33:21.635" v="114" actId="20577"/>
        <pc:sldMkLst>
          <pc:docMk/>
          <pc:sldMk cId="0" sldId="439"/>
        </pc:sldMkLst>
        <pc:spChg chg="mod">
          <ac:chgData name="alina.niskanen_oulu.fi#ext#@valtion.onmicrosoft.com" userId="S::alina.niskanen_oulu.fi#ext#@valtion.onmicrosoft.com::48d92dc2-3ab1-489d-9d27-dbdf885f05e2" providerId="AD" clId="Web-{D488D65A-099E-46C8-97DA-4CF8251491E6}" dt="2023-03-20T10:33:21.635" v="114" actId="20577"/>
          <ac:spMkLst>
            <pc:docMk/>
            <pc:sldMk cId="0" sldId="439"/>
            <ac:spMk id="82949" creationId="{A8F9F531-A26A-41AA-B703-514C29839B8B}"/>
          </ac:spMkLst>
        </pc:spChg>
      </pc:sldChg>
      <pc:sldChg chg="modSp">
        <pc:chgData name="alina.niskanen_oulu.fi#ext#@valtion.onmicrosoft.com" userId="S::alina.niskanen_oulu.fi#ext#@valtion.onmicrosoft.com::48d92dc2-3ab1-489d-9d27-dbdf885f05e2" providerId="AD" clId="Web-{D488D65A-099E-46C8-97DA-4CF8251491E6}" dt="2023-03-20T10:34:28.761" v="129" actId="1076"/>
        <pc:sldMkLst>
          <pc:docMk/>
          <pc:sldMk cId="0" sldId="440"/>
        </pc:sldMkLst>
        <pc:spChg chg="mod">
          <ac:chgData name="alina.niskanen_oulu.fi#ext#@valtion.onmicrosoft.com" userId="S::alina.niskanen_oulu.fi#ext#@valtion.onmicrosoft.com::48d92dc2-3ab1-489d-9d27-dbdf885f05e2" providerId="AD" clId="Web-{D488D65A-099E-46C8-97DA-4CF8251491E6}" dt="2023-03-20T10:34:28.761" v="129" actId="1076"/>
          <ac:spMkLst>
            <pc:docMk/>
            <pc:sldMk cId="0" sldId="440"/>
            <ac:spMk id="89094" creationId="{142854F4-CA7B-D171-E6AB-A5CE30C056F6}"/>
          </ac:spMkLst>
        </pc:spChg>
      </pc:sldChg>
      <pc:sldChg chg="modSp">
        <pc:chgData name="alina.niskanen_oulu.fi#ext#@valtion.onmicrosoft.com" userId="S::alina.niskanen_oulu.fi#ext#@valtion.onmicrosoft.com::48d92dc2-3ab1-489d-9d27-dbdf885f05e2" providerId="AD" clId="Web-{D488D65A-099E-46C8-97DA-4CF8251491E6}" dt="2023-03-20T10:24:59.254" v="0" actId="20577"/>
        <pc:sldMkLst>
          <pc:docMk/>
          <pc:sldMk cId="0" sldId="443"/>
        </pc:sldMkLst>
        <pc:spChg chg="mod">
          <ac:chgData name="alina.niskanen_oulu.fi#ext#@valtion.onmicrosoft.com" userId="S::alina.niskanen_oulu.fi#ext#@valtion.onmicrosoft.com::48d92dc2-3ab1-489d-9d27-dbdf885f05e2" providerId="AD" clId="Web-{D488D65A-099E-46C8-97DA-4CF8251491E6}" dt="2023-03-20T10:24:59.254" v="0" actId="20577"/>
          <ac:spMkLst>
            <pc:docMk/>
            <pc:sldMk cId="0" sldId="443"/>
            <ac:spMk id="5" creationId="{0AAC1727-CB9B-358D-C5FE-6768B520C20B}"/>
          </ac:spMkLst>
        </pc:spChg>
      </pc:sldChg>
      <pc:sldChg chg="modSp">
        <pc:chgData name="alina.niskanen_oulu.fi#ext#@valtion.onmicrosoft.com" userId="S::alina.niskanen_oulu.fi#ext#@valtion.onmicrosoft.com::48d92dc2-3ab1-489d-9d27-dbdf885f05e2" providerId="AD" clId="Web-{D488D65A-099E-46C8-97DA-4CF8251491E6}" dt="2023-03-20T10:30:55.867" v="96" actId="20577"/>
        <pc:sldMkLst>
          <pc:docMk/>
          <pc:sldMk cId="0" sldId="454"/>
        </pc:sldMkLst>
        <pc:spChg chg="mod">
          <ac:chgData name="alina.niskanen_oulu.fi#ext#@valtion.onmicrosoft.com" userId="S::alina.niskanen_oulu.fi#ext#@valtion.onmicrosoft.com::48d92dc2-3ab1-489d-9d27-dbdf885f05e2" providerId="AD" clId="Web-{D488D65A-099E-46C8-97DA-4CF8251491E6}" dt="2023-03-20T10:30:55.867" v="96" actId="20577"/>
          <ac:spMkLst>
            <pc:docMk/>
            <pc:sldMk cId="0" sldId="454"/>
            <ac:spMk id="72710" creationId="{BB8CB357-431D-E1B6-5051-714A412CC91F}"/>
          </ac:spMkLst>
        </pc:spChg>
      </pc:sldChg>
      <pc:sldChg chg="modSp">
        <pc:chgData name="alina.niskanen_oulu.fi#ext#@valtion.onmicrosoft.com" userId="S::alina.niskanen_oulu.fi#ext#@valtion.onmicrosoft.com::48d92dc2-3ab1-489d-9d27-dbdf885f05e2" providerId="AD" clId="Web-{D488D65A-099E-46C8-97DA-4CF8251491E6}" dt="2023-03-20T10:29:10.288" v="80" actId="20577"/>
        <pc:sldMkLst>
          <pc:docMk/>
          <pc:sldMk cId="0" sldId="466"/>
        </pc:sldMkLst>
        <pc:spChg chg="mod">
          <ac:chgData name="alina.niskanen_oulu.fi#ext#@valtion.onmicrosoft.com" userId="S::alina.niskanen_oulu.fi#ext#@valtion.onmicrosoft.com::48d92dc2-3ab1-489d-9d27-dbdf885f05e2" providerId="AD" clId="Web-{D488D65A-099E-46C8-97DA-4CF8251491E6}" dt="2023-03-20T10:29:10.288" v="80" actId="20577"/>
          <ac:spMkLst>
            <pc:docMk/>
            <pc:sldMk cId="0" sldId="466"/>
            <ac:spMk id="94211" creationId="{58744ABA-B41E-A869-F812-C40562F3491C}"/>
          </ac:spMkLst>
        </pc:spChg>
      </pc:sldChg>
      <pc:sldChg chg="modSp">
        <pc:chgData name="alina.niskanen_oulu.fi#ext#@valtion.onmicrosoft.com" userId="S::alina.niskanen_oulu.fi#ext#@valtion.onmicrosoft.com::48d92dc2-3ab1-489d-9d27-dbdf885f05e2" providerId="AD" clId="Web-{D488D65A-099E-46C8-97DA-4CF8251491E6}" dt="2023-03-20T10:34:15.682" v="124" actId="20577"/>
        <pc:sldMkLst>
          <pc:docMk/>
          <pc:sldMk cId="0" sldId="467"/>
        </pc:sldMkLst>
        <pc:spChg chg="mod">
          <ac:chgData name="alina.niskanen_oulu.fi#ext#@valtion.onmicrosoft.com" userId="S::alina.niskanen_oulu.fi#ext#@valtion.onmicrosoft.com::48d92dc2-3ab1-489d-9d27-dbdf885f05e2" providerId="AD" clId="Web-{D488D65A-099E-46C8-97DA-4CF8251491E6}" dt="2023-03-20T10:34:15.682" v="124" actId="20577"/>
          <ac:spMkLst>
            <pc:docMk/>
            <pc:sldMk cId="0" sldId="467"/>
            <ac:spMk id="95235" creationId="{DA2FC0D4-EC2E-EFDA-B764-243447AF1C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9E0FE-6758-0039-C13D-B12F4F789939}"/>
              </a:ext>
            </a:extLst>
          </p:cNvPr>
          <p:cNvSpPr txBox="1">
            <a:spLocks noGrp="1"/>
          </p:cNvSpPr>
          <p:nvPr>
            <p:ph type="hdr" sz="quarter"/>
          </p:nvPr>
        </p:nvSpPr>
        <p:spPr>
          <a:xfrm>
            <a:off x="0" y="0"/>
            <a:ext cx="2971800" cy="458788"/>
          </a:xfrm>
          <a:prstGeom prst="rect">
            <a:avLst/>
          </a:prstGeom>
          <a:noFill/>
          <a:ln>
            <a:noFill/>
          </a:ln>
        </p:spPr>
        <p:txBody>
          <a:bodyPr vert="horz" wrap="square" lIns="91440" tIns="45720" rIns="91440" bIns="45720" anchor="t" anchorCtr="0" compatLnSpc="1">
            <a:noAutofit/>
          </a:bodyPr>
          <a:lstStyle>
            <a:lvl1pPr marL="0" marR="0" lvl="0" indent="0" algn="l" defTabSz="914400" rtl="0" eaLnBrk="1" fontAlgn="auto" hangingPunct="1">
              <a:lnSpc>
                <a:spcPct val="100000"/>
              </a:lnSpc>
              <a:spcBef>
                <a:spcPts val="0"/>
              </a:spcBef>
              <a:spcAft>
                <a:spcPts val="0"/>
              </a:spcAft>
              <a:buNone/>
              <a:tabLst/>
              <a:defRPr lang="fi-FI" sz="1200" b="0" i="0" u="none" strike="noStrike" kern="1200" cap="none" spc="0" baseline="0">
                <a:solidFill>
                  <a:srgbClr val="000000"/>
                </a:solidFill>
                <a:uFillTx/>
                <a:latin typeface="Arial" pitchFamily="34"/>
              </a:defRPr>
            </a:lvl1pPr>
          </a:lstStyle>
          <a:p>
            <a:pPr>
              <a:defRPr/>
            </a:pPr>
            <a:endParaRPr/>
          </a:p>
        </p:txBody>
      </p:sp>
      <p:sp>
        <p:nvSpPr>
          <p:cNvPr id="3" name="Date Placeholder 2">
            <a:extLst>
              <a:ext uri="{FF2B5EF4-FFF2-40B4-BE49-F238E27FC236}">
                <a16:creationId xmlns:a16="http://schemas.microsoft.com/office/drawing/2014/main" id="{E0AC65FA-3440-1667-1649-310B5A94968B}"/>
              </a:ext>
            </a:extLst>
          </p:cNvPr>
          <p:cNvSpPr txBox="1">
            <a:spLocks noGrp="1"/>
          </p:cNvSpPr>
          <p:nvPr>
            <p:ph type="dt" idx="1"/>
          </p:nvPr>
        </p:nvSpPr>
        <p:spPr>
          <a:xfrm>
            <a:off x="3884613" y="0"/>
            <a:ext cx="2971800" cy="458788"/>
          </a:xfrm>
          <a:prstGeom prst="rect">
            <a:avLst/>
          </a:prstGeom>
          <a:noFill/>
          <a:ln>
            <a:noFill/>
          </a:ln>
        </p:spPr>
        <p:txBody>
          <a:bodyPr vert="horz" wrap="square" lIns="91440" tIns="45720" rIns="91440" bIns="45720" anchor="t" anchorCtr="0" compatLnSpc="1">
            <a:noAutofit/>
          </a:bodyPr>
          <a:lstStyle>
            <a:lvl1pPr marL="0" marR="0" lvl="0" indent="0" algn="r" defTabSz="914400" rtl="0" eaLnBrk="1" fontAlgn="auto" hangingPunct="1">
              <a:lnSpc>
                <a:spcPct val="100000"/>
              </a:lnSpc>
              <a:spcBef>
                <a:spcPts val="0"/>
              </a:spcBef>
              <a:spcAft>
                <a:spcPts val="0"/>
              </a:spcAft>
              <a:buNone/>
              <a:tabLst/>
              <a:defRPr lang="fi-FI" sz="1200" b="0" i="0" u="none" strike="noStrike" kern="1200" cap="none" spc="0" baseline="0" smtClean="0">
                <a:solidFill>
                  <a:srgbClr val="000000"/>
                </a:solidFill>
                <a:uFillTx/>
                <a:latin typeface="Arial" pitchFamily="34"/>
              </a:defRPr>
            </a:lvl1pPr>
          </a:lstStyle>
          <a:p>
            <a:pPr>
              <a:defRPr/>
            </a:pPr>
            <a:fld id="{6099B631-7926-4936-A821-3E8365733607}" type="datetime1">
              <a:rPr lang="en-US"/>
              <a:pPr>
                <a:defRPr/>
              </a:pPr>
              <a:t>8/4/2023</a:t>
            </a:fld>
            <a:endParaRPr/>
          </a:p>
        </p:txBody>
      </p:sp>
      <p:sp>
        <p:nvSpPr>
          <p:cNvPr id="14340" name="Slide Image Placeholder 3">
            <a:extLst>
              <a:ext uri="{FF2B5EF4-FFF2-40B4-BE49-F238E27FC236}">
                <a16:creationId xmlns:a16="http://schemas.microsoft.com/office/drawing/2014/main" id="{B2D4FB59-4DD5-E372-48CE-5EF1E9955551}"/>
              </a:ext>
            </a:extLst>
          </p:cNvPr>
          <p:cNvSpPr>
            <a:spLocks noGrp="1" noRot="1" noChangeAspect="1"/>
          </p:cNvSpPr>
          <p:nvPr>
            <p:ph type="sldImg" idx="2"/>
          </p:nvPr>
        </p:nvSpPr>
        <p:spPr bwMode="auto">
          <a:xfrm>
            <a:off x="685800" y="1143000"/>
            <a:ext cx="5486400" cy="3086100"/>
          </a:xfrm>
          <a:prstGeom prst="rect">
            <a:avLst/>
          </a:prstGeom>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88A089D5-5D5C-AC0C-C596-1113AF0985E7}"/>
              </a:ext>
            </a:extLst>
          </p:cNvPr>
          <p:cNvSpPr txBox="1">
            <a:spLocks noGrp="1"/>
          </p:cNvSpPr>
          <p:nvPr>
            <p:ph type="body" sz="quarter" idx="3"/>
          </p:nvPr>
        </p:nvSpPr>
        <p:spPr>
          <a:xfrm>
            <a:off x="685800" y="4400550"/>
            <a:ext cx="5486400" cy="3600450"/>
          </a:xfrm>
          <a:prstGeom prst="rect">
            <a:avLst/>
          </a:prstGeom>
          <a:noFill/>
          <a:ln>
            <a:noFill/>
          </a:ln>
        </p:spPr>
        <p:txBody>
          <a:bodyPr vert="horz" wrap="square" lIns="91440" tIns="45720" rIns="91440" bIns="45720" anchor="t" anchorCtr="0" compatLnSpc="1">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FI" noProof="0"/>
          </a:p>
        </p:txBody>
      </p:sp>
      <p:sp>
        <p:nvSpPr>
          <p:cNvPr id="6" name="Footer Placeholder 5">
            <a:extLst>
              <a:ext uri="{FF2B5EF4-FFF2-40B4-BE49-F238E27FC236}">
                <a16:creationId xmlns:a16="http://schemas.microsoft.com/office/drawing/2014/main" id="{211D6487-ACFF-5C93-CE27-54FA500BC707}"/>
              </a:ext>
            </a:extLst>
          </p:cNvPr>
          <p:cNvSpPr txBox="1">
            <a:spLocks noGrp="1"/>
          </p:cNvSpPr>
          <p:nvPr>
            <p:ph type="ftr" sz="quarter" idx="4"/>
          </p:nvPr>
        </p:nvSpPr>
        <p:spPr>
          <a:xfrm>
            <a:off x="0" y="8685213"/>
            <a:ext cx="2971800" cy="458787"/>
          </a:xfrm>
          <a:prstGeom prst="rect">
            <a:avLst/>
          </a:prstGeom>
          <a:noFill/>
          <a:ln>
            <a:noFill/>
          </a:ln>
        </p:spPr>
        <p:txBody>
          <a:bodyPr vert="horz" wrap="square" lIns="91440" tIns="45720" rIns="91440" bIns="45720" anchor="b" anchorCtr="0" compatLnSpc="1">
            <a:noAutofit/>
          </a:bodyPr>
          <a:lstStyle>
            <a:lvl1pPr marL="0" marR="0" lvl="0" indent="0" algn="l" defTabSz="914400" rtl="0" eaLnBrk="1" fontAlgn="auto" hangingPunct="1">
              <a:lnSpc>
                <a:spcPct val="100000"/>
              </a:lnSpc>
              <a:spcBef>
                <a:spcPts val="0"/>
              </a:spcBef>
              <a:spcAft>
                <a:spcPts val="0"/>
              </a:spcAft>
              <a:buNone/>
              <a:tabLst/>
              <a:defRPr lang="fi-FI" sz="1200" b="0" i="0" u="none" strike="noStrike" kern="1200" cap="none" spc="0" baseline="0">
                <a:solidFill>
                  <a:srgbClr val="000000"/>
                </a:solidFill>
                <a:uFillTx/>
                <a:latin typeface="Arial" pitchFamily="34"/>
              </a:defRPr>
            </a:lvl1pPr>
          </a:lstStyle>
          <a:p>
            <a:pPr>
              <a:defRPr/>
            </a:pPr>
            <a:endParaRPr/>
          </a:p>
        </p:txBody>
      </p:sp>
      <p:sp>
        <p:nvSpPr>
          <p:cNvPr id="7" name="Slide Number Placeholder 6">
            <a:extLst>
              <a:ext uri="{FF2B5EF4-FFF2-40B4-BE49-F238E27FC236}">
                <a16:creationId xmlns:a16="http://schemas.microsoft.com/office/drawing/2014/main" id="{FCAD734F-F2F9-868F-5530-2FDA0B69503E}"/>
              </a:ext>
            </a:extLst>
          </p:cNvPr>
          <p:cNvSpPr txBox="1">
            <a:spLocks noGrp="1"/>
          </p:cNvSpPr>
          <p:nvPr>
            <p:ph type="sldNum" sz="quarter" idx="5"/>
          </p:nvPr>
        </p:nvSpPr>
        <p:spPr>
          <a:xfrm>
            <a:off x="3884613" y="8685213"/>
            <a:ext cx="2971800" cy="458787"/>
          </a:xfrm>
          <a:prstGeom prst="rect">
            <a:avLst/>
          </a:prstGeom>
          <a:noFill/>
          <a:ln>
            <a:noFill/>
          </a:ln>
        </p:spPr>
        <p:txBody>
          <a:bodyPr vert="horz" wrap="square" lIns="91440" tIns="45720" rIns="91440" bIns="45720" anchor="b" anchorCtr="0" compatLnSpc="1">
            <a:noAutofit/>
          </a:bodyPr>
          <a:lstStyle>
            <a:lvl1pPr marL="0" marR="0" lvl="0" indent="0" algn="r" defTabSz="914400" rtl="0" eaLnBrk="1" fontAlgn="auto" hangingPunct="1">
              <a:lnSpc>
                <a:spcPct val="100000"/>
              </a:lnSpc>
              <a:spcBef>
                <a:spcPts val="0"/>
              </a:spcBef>
              <a:spcAft>
                <a:spcPts val="0"/>
              </a:spcAft>
              <a:buNone/>
              <a:tabLst/>
              <a:defRPr lang="fi-FI" sz="1200" b="0" i="0" u="none" strike="noStrike" kern="1200" cap="none" spc="0" baseline="0" smtClean="0">
                <a:solidFill>
                  <a:srgbClr val="000000"/>
                </a:solidFill>
                <a:uFillTx/>
                <a:latin typeface="Arial" pitchFamily="34"/>
              </a:defRPr>
            </a:lvl1pPr>
          </a:lstStyle>
          <a:p>
            <a:pPr>
              <a:defRPr/>
            </a:pPr>
            <a:fld id="{1737F093-5447-4563-8CB3-0BE6AEFEB1F5}"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a:spcBef>
        <a:spcPct val="0"/>
      </a:spcBef>
      <a:spcAft>
        <a:spcPct val="0"/>
      </a:spcAft>
      <a:defRPr lang="en-US" sz="1200" kern="1200">
        <a:solidFill>
          <a:srgbClr val="000000"/>
        </a:solidFill>
        <a:latin typeface="Arial" pitchFamily="34"/>
      </a:defRPr>
    </a:lvl1pPr>
    <a:lvl2pPr marL="457200" lvl="1" algn="l" rtl="0" eaLnBrk="0" fontAlgn="base">
      <a:spcBef>
        <a:spcPct val="0"/>
      </a:spcBef>
      <a:spcAft>
        <a:spcPct val="0"/>
      </a:spcAft>
      <a:defRPr lang="en-US" sz="1200" kern="1200">
        <a:solidFill>
          <a:srgbClr val="000000"/>
        </a:solidFill>
        <a:latin typeface="Arial" pitchFamily="34"/>
      </a:defRPr>
    </a:lvl2pPr>
    <a:lvl3pPr marL="914400" lvl="2" algn="l" rtl="0" eaLnBrk="0" fontAlgn="base">
      <a:spcBef>
        <a:spcPct val="0"/>
      </a:spcBef>
      <a:spcAft>
        <a:spcPct val="0"/>
      </a:spcAft>
      <a:defRPr lang="en-US" sz="1200" kern="1200">
        <a:solidFill>
          <a:srgbClr val="000000"/>
        </a:solidFill>
        <a:latin typeface="Arial" pitchFamily="34"/>
      </a:defRPr>
    </a:lvl3pPr>
    <a:lvl4pPr marL="1371600" lvl="3" algn="l" rtl="0" eaLnBrk="0" fontAlgn="base">
      <a:spcBef>
        <a:spcPct val="0"/>
      </a:spcBef>
      <a:spcAft>
        <a:spcPct val="0"/>
      </a:spcAft>
      <a:defRPr lang="en-US" sz="1200" kern="1200">
        <a:solidFill>
          <a:srgbClr val="000000"/>
        </a:solidFill>
        <a:latin typeface="Arial" pitchFamily="34"/>
      </a:defRPr>
    </a:lvl4pPr>
    <a:lvl5pPr marL="1828800" lvl="4" algn="l" rtl="0" eaLnBrk="0" fontAlgn="base">
      <a:spcBef>
        <a:spcPct val="0"/>
      </a:spcBef>
      <a:spcAft>
        <a:spcPct val="0"/>
      </a:spcAft>
      <a:defRPr lang="en-US" sz="1200" kern="1200">
        <a:solidFill>
          <a:srgbClr val="000000"/>
        </a:solidFill>
        <a:latin typeface="Arial" pitchFamily="34"/>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n kuvan paikkamerkki 1">
            <a:extLst>
              <a:ext uri="{FF2B5EF4-FFF2-40B4-BE49-F238E27FC236}">
                <a16:creationId xmlns:a16="http://schemas.microsoft.com/office/drawing/2014/main" id="{18497738-F543-42E0-3F69-479616CABF38}"/>
              </a:ext>
            </a:extLst>
          </p:cNvPr>
          <p:cNvSpPr>
            <a:spLocks noGrp="1" noRot="1" noChangeAspect="1" noTextEdit="1"/>
          </p:cNvSpPr>
          <p:nvPr>
            <p:ph type="sldImg"/>
          </p:nvPr>
        </p:nvSpPr>
        <p:spPr>
          <a:ln/>
        </p:spPr>
      </p:sp>
      <p:sp>
        <p:nvSpPr>
          <p:cNvPr id="18435" name="Huomautusten paikkamerkki 2">
            <a:extLst>
              <a:ext uri="{FF2B5EF4-FFF2-40B4-BE49-F238E27FC236}">
                <a16:creationId xmlns:a16="http://schemas.microsoft.com/office/drawing/2014/main" id="{EC486BEF-A74A-6D81-D675-1A423B97197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err="1">
                <a:latin typeface="Arial"/>
                <a:cs typeface="Arial"/>
              </a:rPr>
              <a:t>Kuvassa</a:t>
            </a:r>
            <a:r>
              <a:rPr lang="en-GB" altLang="en-US">
                <a:latin typeface="Arial"/>
                <a:cs typeface="Arial"/>
              </a:rPr>
              <a:t>: </a:t>
            </a:r>
            <a:r>
              <a:rPr lang="en-GB" altLang="en-US" i="1" err="1">
                <a:solidFill>
                  <a:srgbClr val="595959"/>
                </a:solidFill>
                <a:latin typeface="Arial"/>
                <a:cs typeface="Arial"/>
              </a:rPr>
              <a:t>Pistaasin</a:t>
            </a:r>
            <a:r>
              <a:rPr lang="en-GB" altLang="en-US" i="1">
                <a:solidFill>
                  <a:srgbClr val="595959"/>
                </a:solidFill>
                <a:latin typeface="Arial"/>
                <a:cs typeface="Arial"/>
              </a:rPr>
              <a:t> (Pistacia vera) DAPI </a:t>
            </a:r>
            <a:r>
              <a:rPr lang="en-GB" altLang="en-US" i="1" err="1">
                <a:solidFill>
                  <a:srgbClr val="595959"/>
                </a:solidFill>
                <a:latin typeface="Arial"/>
                <a:cs typeface="Arial"/>
              </a:rPr>
              <a:t>värjätty</a:t>
            </a:r>
            <a:r>
              <a:rPr lang="en-GB" altLang="en-US" i="1">
                <a:solidFill>
                  <a:srgbClr val="595959"/>
                </a:solidFill>
                <a:latin typeface="Arial"/>
                <a:cs typeface="Arial"/>
              </a:rPr>
              <a:t> </a:t>
            </a:r>
            <a:r>
              <a:rPr lang="en-GB" altLang="en-US" i="1" err="1">
                <a:solidFill>
                  <a:srgbClr val="595959"/>
                </a:solidFill>
                <a:latin typeface="Arial"/>
                <a:cs typeface="Arial"/>
              </a:rPr>
              <a:t>karyotyyppi</a:t>
            </a:r>
            <a:r>
              <a:rPr lang="en-GB" altLang="en-US" i="1">
                <a:solidFill>
                  <a:srgbClr val="595959"/>
                </a:solidFill>
                <a:latin typeface="Arial"/>
                <a:cs typeface="Arial"/>
              </a:rPr>
              <a:t>. 2n=30.</a:t>
            </a:r>
            <a:endParaRPr lang="en-US" altLang="en-US" i="1">
              <a:solidFill>
                <a:srgbClr val="595959"/>
              </a:solidFill>
              <a:latin typeface="Arial"/>
              <a:cs typeface="Arial"/>
            </a:endParaRPr>
          </a:p>
          <a:p>
            <a:r>
              <a:rPr lang="en-GB" altLang="en-US" i="1" err="1">
                <a:solidFill>
                  <a:srgbClr val="595959"/>
                </a:solidFill>
                <a:latin typeface="Arial"/>
                <a:cs typeface="Arial"/>
              </a:rPr>
              <a:t>Perimässä</a:t>
            </a:r>
            <a:r>
              <a:rPr lang="en-GB" altLang="en-US" i="1">
                <a:solidFill>
                  <a:srgbClr val="595959"/>
                </a:solidFill>
                <a:latin typeface="Arial"/>
                <a:cs typeface="Arial"/>
              </a:rPr>
              <a:t> </a:t>
            </a:r>
            <a:r>
              <a:rPr lang="en-GB" altLang="en-US" i="1" err="1">
                <a:solidFill>
                  <a:srgbClr val="595959"/>
                </a:solidFill>
                <a:latin typeface="Arial"/>
                <a:cs typeface="Arial"/>
              </a:rPr>
              <a:t>paljon</a:t>
            </a:r>
            <a:r>
              <a:rPr lang="en-GB" altLang="en-US" i="1">
                <a:solidFill>
                  <a:srgbClr val="595959"/>
                </a:solidFill>
                <a:latin typeface="Arial"/>
                <a:cs typeface="Arial"/>
              </a:rPr>
              <a:t> “</a:t>
            </a:r>
            <a:r>
              <a:rPr lang="en-GB" altLang="en-US" i="1" err="1">
                <a:solidFill>
                  <a:srgbClr val="595959"/>
                </a:solidFill>
                <a:latin typeface="Arial"/>
                <a:cs typeface="Arial"/>
              </a:rPr>
              <a:t>tyhjää</a:t>
            </a:r>
            <a:r>
              <a:rPr lang="en-GB" altLang="en-US" i="1">
                <a:solidFill>
                  <a:srgbClr val="595959"/>
                </a:solidFill>
                <a:latin typeface="Arial"/>
                <a:cs typeface="Arial"/>
              </a:rPr>
              <a:t>”, </a:t>
            </a:r>
            <a:r>
              <a:rPr lang="en-GB" altLang="en-US" i="1" err="1">
                <a:solidFill>
                  <a:srgbClr val="595959"/>
                </a:solidFill>
                <a:latin typeface="Arial"/>
                <a:cs typeface="Arial"/>
              </a:rPr>
              <a:t>eli</a:t>
            </a:r>
            <a:r>
              <a:rPr lang="en-GB" altLang="en-US" i="1">
                <a:solidFill>
                  <a:srgbClr val="595959"/>
                </a:solidFill>
                <a:latin typeface="Arial"/>
                <a:cs typeface="Arial"/>
              </a:rPr>
              <a:t> </a:t>
            </a:r>
            <a:r>
              <a:rPr lang="en-GB" altLang="en-US" i="1" err="1">
                <a:solidFill>
                  <a:srgbClr val="595959"/>
                </a:solidFill>
                <a:latin typeface="Arial"/>
                <a:cs typeface="Arial"/>
              </a:rPr>
              <a:t>alueita</a:t>
            </a:r>
            <a:r>
              <a:rPr lang="en-GB" altLang="en-US" i="1">
                <a:solidFill>
                  <a:srgbClr val="595959"/>
                </a:solidFill>
                <a:latin typeface="Arial"/>
                <a:cs typeface="Arial"/>
              </a:rPr>
              <a:t> </a:t>
            </a:r>
            <a:r>
              <a:rPr lang="en-GB" altLang="en-US" i="1" err="1">
                <a:solidFill>
                  <a:srgbClr val="595959"/>
                </a:solidFill>
                <a:latin typeface="Arial"/>
                <a:cs typeface="Arial"/>
              </a:rPr>
              <a:t>jotka</a:t>
            </a:r>
            <a:r>
              <a:rPr lang="en-GB" altLang="en-US" i="1">
                <a:solidFill>
                  <a:srgbClr val="595959"/>
                </a:solidFill>
                <a:latin typeface="Arial"/>
                <a:cs typeface="Arial"/>
              </a:rPr>
              <a:t> </a:t>
            </a:r>
            <a:r>
              <a:rPr lang="en-GB" altLang="en-US" i="1" err="1">
                <a:solidFill>
                  <a:srgbClr val="595959"/>
                </a:solidFill>
                <a:latin typeface="Arial"/>
                <a:cs typeface="Arial"/>
              </a:rPr>
              <a:t>ovat</a:t>
            </a:r>
            <a:r>
              <a:rPr lang="en-GB" altLang="en-US" i="1">
                <a:solidFill>
                  <a:srgbClr val="595959"/>
                </a:solidFill>
                <a:latin typeface="Arial"/>
                <a:cs typeface="Arial"/>
              </a:rPr>
              <a:t> </a:t>
            </a:r>
            <a:r>
              <a:rPr lang="en-GB" altLang="en-US" i="1" err="1">
                <a:solidFill>
                  <a:srgbClr val="595959"/>
                </a:solidFill>
                <a:latin typeface="Arial"/>
                <a:cs typeface="Arial"/>
              </a:rPr>
              <a:t>täynnä</a:t>
            </a:r>
            <a:r>
              <a:rPr lang="en-GB" altLang="en-US" i="1">
                <a:solidFill>
                  <a:srgbClr val="595959"/>
                </a:solidFill>
                <a:latin typeface="Arial"/>
                <a:cs typeface="Arial"/>
              </a:rPr>
              <a:t> </a:t>
            </a:r>
            <a:r>
              <a:rPr lang="en-GB" altLang="en-US" i="1" err="1">
                <a:solidFill>
                  <a:srgbClr val="595959"/>
                </a:solidFill>
                <a:latin typeface="Arial"/>
                <a:cs typeface="Arial"/>
              </a:rPr>
              <a:t>toistojaksoja</a:t>
            </a:r>
            <a:r>
              <a:rPr lang="en-GB" altLang="en-US" i="1">
                <a:solidFill>
                  <a:srgbClr val="595959"/>
                </a:solidFill>
                <a:latin typeface="Arial"/>
                <a:cs typeface="Arial"/>
              </a:rPr>
              <a:t>, </a:t>
            </a:r>
            <a:r>
              <a:rPr lang="en-GB" altLang="en-US" i="1" err="1">
                <a:solidFill>
                  <a:srgbClr val="595959"/>
                </a:solidFill>
                <a:latin typeface="Arial"/>
                <a:cs typeface="Arial"/>
              </a:rPr>
              <a:t>toimimattomia</a:t>
            </a:r>
            <a:r>
              <a:rPr lang="en-GB" altLang="en-US" i="1">
                <a:solidFill>
                  <a:srgbClr val="595959"/>
                </a:solidFill>
                <a:latin typeface="Arial"/>
                <a:cs typeface="Arial"/>
              </a:rPr>
              <a:t> </a:t>
            </a:r>
            <a:r>
              <a:rPr lang="en-GB" altLang="en-US" i="1" err="1">
                <a:solidFill>
                  <a:srgbClr val="595959"/>
                </a:solidFill>
                <a:latin typeface="Arial"/>
                <a:cs typeface="Arial"/>
              </a:rPr>
              <a:t>geenejä</a:t>
            </a:r>
            <a:r>
              <a:rPr lang="en-GB" altLang="en-US" i="1">
                <a:solidFill>
                  <a:srgbClr val="595959"/>
                </a:solidFill>
                <a:latin typeface="Arial"/>
                <a:cs typeface="Arial"/>
              </a:rPr>
              <a:t> </a:t>
            </a:r>
            <a:r>
              <a:rPr lang="en-GB" altLang="en-US" i="1" err="1">
                <a:solidFill>
                  <a:srgbClr val="595959"/>
                </a:solidFill>
                <a:latin typeface="Arial"/>
                <a:cs typeface="Arial"/>
              </a:rPr>
              <a:t>ja</a:t>
            </a:r>
            <a:r>
              <a:rPr lang="en-GB" altLang="en-US" i="1">
                <a:solidFill>
                  <a:srgbClr val="595959"/>
                </a:solidFill>
                <a:latin typeface="Arial"/>
                <a:cs typeface="Arial"/>
              </a:rPr>
              <a:t> </a:t>
            </a:r>
            <a:r>
              <a:rPr lang="en-GB" altLang="en-US" i="1" err="1">
                <a:solidFill>
                  <a:srgbClr val="595959"/>
                </a:solidFill>
                <a:latin typeface="Arial"/>
                <a:cs typeface="Arial"/>
              </a:rPr>
              <a:t>siirtojaksoja</a:t>
            </a:r>
            <a:r>
              <a:rPr lang="en-GB" altLang="en-US" i="1">
                <a:solidFill>
                  <a:srgbClr val="595959"/>
                </a:solidFill>
                <a:latin typeface="Arial"/>
                <a:cs typeface="Arial"/>
              </a:rPr>
              <a:t> </a:t>
            </a:r>
            <a:r>
              <a:rPr lang="en-GB" altLang="en-US" i="1" err="1">
                <a:solidFill>
                  <a:srgbClr val="595959"/>
                </a:solidFill>
                <a:latin typeface="Arial"/>
                <a:cs typeface="Arial"/>
              </a:rPr>
              <a:t>jne</a:t>
            </a:r>
            <a:r>
              <a:rPr lang="en-GB" altLang="en-US" i="1">
                <a:solidFill>
                  <a:srgbClr val="595959"/>
                </a:solidFill>
                <a:latin typeface="Arial"/>
                <a:cs typeface="Arial"/>
              </a:rPr>
              <a:t>.</a:t>
            </a:r>
            <a:endParaRPr altLang="en-US" i="1">
              <a:solidFill>
                <a:srgbClr val="595959"/>
              </a:solidFill>
              <a:latin typeface="Arial"/>
              <a:cs typeface="Arial"/>
            </a:endParaRPr>
          </a:p>
          <a:p>
            <a:pPr eaLnBrk="1"/>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E7566381-CB60-D30E-B315-7710D763B8C4}"/>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0E11ADD1-5307-463A-981C-770B81A686AE}"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a:t>
            </a:fld>
            <a:endParaRPr lang="fi-FI" sz="1200">
              <a:solidFill>
                <a:srgbClr val="000000"/>
              </a:solidFill>
              <a:latin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ian kuvan paikkamerkki 1">
            <a:extLst>
              <a:ext uri="{FF2B5EF4-FFF2-40B4-BE49-F238E27FC236}">
                <a16:creationId xmlns:a16="http://schemas.microsoft.com/office/drawing/2014/main" id="{928DF71A-3ED3-5F7C-1CDA-86089EF9C561}"/>
              </a:ext>
            </a:extLst>
          </p:cNvPr>
          <p:cNvSpPr>
            <a:spLocks noGrp="1" noRot="1" noChangeAspect="1" noTextEdit="1"/>
          </p:cNvSpPr>
          <p:nvPr>
            <p:ph type="sldImg"/>
          </p:nvPr>
        </p:nvSpPr>
        <p:spPr>
          <a:ln/>
        </p:spPr>
      </p:sp>
      <p:sp>
        <p:nvSpPr>
          <p:cNvPr id="38915" name="Huomautusten paikkamerkki 2">
            <a:extLst>
              <a:ext uri="{FF2B5EF4-FFF2-40B4-BE49-F238E27FC236}">
                <a16:creationId xmlns:a16="http://schemas.microsoft.com/office/drawing/2014/main" id="{0E8599E5-9E2F-9D15-974A-DDC151F4A84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err="1">
                <a:latin typeface="Arial"/>
                <a:cs typeface="Arial"/>
              </a:rPr>
              <a:t>Mendelistinen</a:t>
            </a:r>
            <a:r>
              <a:rPr lang="en-GB" altLang="en-US">
                <a:latin typeface="Arial"/>
                <a:cs typeface="Arial"/>
              </a:rPr>
              <a:t> </a:t>
            </a:r>
            <a:r>
              <a:rPr lang="en-GB" altLang="en-US" err="1">
                <a:latin typeface="Arial"/>
                <a:cs typeface="Arial"/>
              </a:rPr>
              <a:t>periytyminen</a:t>
            </a:r>
            <a:r>
              <a:rPr lang="en-GB" altLang="en-US">
                <a:latin typeface="Arial"/>
                <a:cs typeface="Arial"/>
              </a:rPr>
              <a:t> </a:t>
            </a:r>
            <a:r>
              <a:rPr lang="en-GB" altLang="en-US" err="1">
                <a:latin typeface="Arial"/>
                <a:cs typeface="Arial"/>
              </a:rPr>
              <a:t>kvalitatiivisten</a:t>
            </a:r>
            <a:r>
              <a:rPr lang="en-GB" altLang="en-US">
                <a:latin typeface="Arial"/>
                <a:cs typeface="Arial"/>
              </a:rPr>
              <a:t> </a:t>
            </a:r>
            <a:r>
              <a:rPr lang="en-GB" altLang="en-US" err="1">
                <a:latin typeface="Arial"/>
                <a:cs typeface="Arial"/>
              </a:rPr>
              <a:t>ominaisuuksien</a:t>
            </a:r>
            <a:r>
              <a:rPr lang="en-GB" altLang="en-US">
                <a:latin typeface="Arial"/>
                <a:cs typeface="Arial"/>
              </a:rPr>
              <a:t> </a:t>
            </a:r>
            <a:r>
              <a:rPr lang="en-GB" altLang="en-US" err="1">
                <a:latin typeface="Arial"/>
                <a:cs typeface="Arial"/>
              </a:rPr>
              <a:t>periytymistä</a:t>
            </a:r>
            <a:r>
              <a:rPr lang="en-GB" altLang="en-US">
                <a:latin typeface="Arial"/>
                <a:cs typeface="Arial"/>
              </a:rPr>
              <a:t>, </a:t>
            </a:r>
            <a:r>
              <a:rPr lang="en-GB" altLang="en-US" err="1">
                <a:latin typeface="Arial"/>
                <a:cs typeface="Arial"/>
              </a:rPr>
              <a:t>mutta</a:t>
            </a:r>
            <a:r>
              <a:rPr lang="en-GB" altLang="en-US">
                <a:latin typeface="Arial"/>
                <a:cs typeface="Arial"/>
              </a:rPr>
              <a:t> </a:t>
            </a:r>
            <a:r>
              <a:rPr lang="en-GB" altLang="en-US" err="1">
                <a:latin typeface="Arial"/>
                <a:cs typeface="Arial"/>
              </a:rPr>
              <a:t>kaikki</a:t>
            </a:r>
            <a:r>
              <a:rPr lang="en-GB" altLang="en-US">
                <a:latin typeface="Arial"/>
                <a:cs typeface="Arial"/>
              </a:rPr>
              <a:t> </a:t>
            </a:r>
            <a:r>
              <a:rPr lang="en-GB" altLang="en-US" err="1">
                <a:latin typeface="Arial"/>
                <a:cs typeface="Arial"/>
              </a:rPr>
              <a:t>kvalitatiiviset</a:t>
            </a:r>
            <a:r>
              <a:rPr lang="en-GB" altLang="en-US">
                <a:latin typeface="Arial"/>
                <a:cs typeface="Arial"/>
              </a:rPr>
              <a:t> </a:t>
            </a:r>
            <a:r>
              <a:rPr lang="en-GB" altLang="en-US" err="1">
                <a:latin typeface="Arial"/>
                <a:cs typeface="Arial"/>
              </a:rPr>
              <a:t>ominaisuudet</a:t>
            </a:r>
            <a:r>
              <a:rPr lang="en-GB" altLang="en-US">
                <a:latin typeface="Arial"/>
                <a:cs typeface="Arial"/>
              </a:rPr>
              <a:t> </a:t>
            </a:r>
            <a:r>
              <a:rPr lang="en-GB" altLang="en-US" err="1">
                <a:latin typeface="Arial"/>
                <a:cs typeface="Arial"/>
              </a:rPr>
              <a:t>eivät</a:t>
            </a:r>
            <a:r>
              <a:rPr lang="en-GB" altLang="en-US">
                <a:latin typeface="Arial"/>
                <a:cs typeface="Arial"/>
              </a:rPr>
              <a:t> </a:t>
            </a:r>
            <a:r>
              <a:rPr lang="en-GB" altLang="en-US" err="1">
                <a:latin typeface="Arial"/>
                <a:cs typeface="Arial"/>
              </a:rPr>
              <a:t>periydy</a:t>
            </a:r>
            <a:r>
              <a:rPr lang="en-GB" altLang="en-US">
                <a:latin typeface="Arial"/>
                <a:cs typeface="Arial"/>
              </a:rPr>
              <a:t> </a:t>
            </a:r>
            <a:r>
              <a:rPr lang="en-GB" altLang="en-US" err="1">
                <a:latin typeface="Arial"/>
                <a:cs typeface="Arial"/>
              </a:rPr>
              <a:t>Mendelin</a:t>
            </a:r>
            <a:r>
              <a:rPr lang="en-GB" altLang="en-US">
                <a:latin typeface="Arial"/>
                <a:cs typeface="Arial"/>
              </a:rPr>
              <a:t> </a:t>
            </a:r>
            <a:r>
              <a:rPr lang="en-GB" altLang="en-US" err="1">
                <a:latin typeface="Arial"/>
                <a:cs typeface="Arial"/>
              </a:rPr>
              <a:t>lakien</a:t>
            </a:r>
            <a:r>
              <a:rPr lang="en-GB" altLang="en-US">
                <a:latin typeface="Arial"/>
                <a:cs typeface="Arial"/>
              </a:rPr>
              <a:t> </a:t>
            </a:r>
            <a:r>
              <a:rPr lang="en-GB" altLang="en-US" err="1">
                <a:latin typeface="Arial"/>
                <a:cs typeface="Arial"/>
              </a:rPr>
              <a:t>mukaan</a:t>
            </a:r>
            <a:endParaRPr lang="en-GB" altLang="en-US">
              <a:latin typeface="Arial"/>
              <a:cs typeface="Arial"/>
            </a:endParaRPr>
          </a:p>
          <a:p>
            <a:pPr marL="171450" indent="-171450" eaLnBrk="1">
              <a:buFontTx/>
              <a:buChar char="•"/>
            </a:pPr>
            <a:r>
              <a:rPr lang="fi-FI" altLang="en-US">
                <a:latin typeface="Arial"/>
                <a:cs typeface="Arial"/>
              </a:rPr>
              <a:t>Alemmassa kuvassa: Mustapoppelin (</a:t>
            </a:r>
            <a:r>
              <a:rPr lang="fi-FI" altLang="en-US" err="1">
                <a:latin typeface="Arial"/>
                <a:cs typeface="Arial"/>
              </a:rPr>
              <a:t>Populus</a:t>
            </a:r>
            <a:r>
              <a:rPr lang="fi-FI" altLang="en-US">
                <a:latin typeface="Arial"/>
                <a:cs typeface="Arial"/>
              </a:rPr>
              <a:t> </a:t>
            </a:r>
            <a:r>
              <a:rPr lang="fi-FI" altLang="en-US" err="1">
                <a:latin typeface="Arial"/>
                <a:cs typeface="Arial"/>
              </a:rPr>
              <a:t>nigra</a:t>
            </a:r>
            <a:r>
              <a:rPr lang="fi-FI" altLang="en-US">
                <a:latin typeface="Arial"/>
                <a:cs typeface="Arial"/>
              </a:rPr>
              <a:t>) kolmen kvantitatiivisen ominaisuuden jakaumat populaatiossa. A) Biomassa, B) Lehtien pintasolukon määrä ja C) Glukoosin tuotannon ennuste</a:t>
            </a:r>
          </a:p>
          <a:p>
            <a:pPr marL="171450" indent="-171450" eaLnBrk="1">
              <a:buFontTx/>
              <a:buChar char="•"/>
            </a:pPr>
            <a:r>
              <a:rPr lang="fi-FI" altLang="en-US">
                <a:latin typeface="Arial"/>
                <a:cs typeface="Arial"/>
              </a:rPr>
              <a:t>Video, jossa esimerkki kvalitatiivisesta ominaisuudesta kun Elimäki lokuksessa tapahtuneen mutaation omaavan ja normaalimuotoisen koivun taimen kasvua vertaillaan: https://www.sciencedirect.com/science/article/pii/S0960982219316112#mmc5</a:t>
            </a:r>
          </a:p>
        </p:txBody>
      </p:sp>
      <p:sp>
        <p:nvSpPr>
          <p:cNvPr id="4" name="Dian numeron paikkamerkki 3">
            <a:extLst>
              <a:ext uri="{FF2B5EF4-FFF2-40B4-BE49-F238E27FC236}">
                <a16:creationId xmlns:a16="http://schemas.microsoft.com/office/drawing/2014/main" id="{1CAD624C-9D30-ABD6-3D99-FC6ED56CD46B}"/>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A5AF0886-2131-4C2E-9759-2E659B5BA97A}"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14</a:t>
            </a:fld>
            <a:endParaRPr lang="fi-FI" sz="1200">
              <a:solidFill>
                <a:srgbClr val="000000"/>
              </a:solidFill>
              <a:latin typeface="Arial"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ian kuvan paikkamerkki 1">
            <a:extLst>
              <a:ext uri="{FF2B5EF4-FFF2-40B4-BE49-F238E27FC236}">
                <a16:creationId xmlns:a16="http://schemas.microsoft.com/office/drawing/2014/main" id="{94DCA7A2-0D35-A0CF-7F49-8EBC9353225F}"/>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1DFF1A80-B0FD-05CA-48F8-BD00CD3DFE6F}"/>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en-GB"/>
              <a:t>Populaation yksilöt siis jakavat </a:t>
            </a:r>
            <a:r>
              <a:rPr lang="en-GB" b="1"/>
              <a:t>geenipoolin</a:t>
            </a:r>
            <a:r>
              <a:rPr lang="en-GB"/>
              <a:t>, eli kaikkien parittelevien yksilöiden alleelit ovat population resursseina luonnonvalinnassa</a:t>
            </a:r>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050B89C0-7282-A2D1-0A18-727AB45CB126}"/>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CC714D7-96F3-4898-A6DB-41B6E934F244}"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15</a:t>
            </a:fld>
            <a:endParaRPr lang="fi-FI" sz="1200">
              <a:solidFill>
                <a:srgbClr val="000000"/>
              </a:solidFill>
              <a:latin typeface="Arial"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ian kuvan paikkamerkki 1">
            <a:extLst>
              <a:ext uri="{FF2B5EF4-FFF2-40B4-BE49-F238E27FC236}">
                <a16:creationId xmlns:a16="http://schemas.microsoft.com/office/drawing/2014/main" id="{E4810C28-F7EC-46FA-BC4B-C2469DA54508}"/>
              </a:ext>
            </a:extLst>
          </p:cNvPr>
          <p:cNvSpPr>
            <a:spLocks noGrp="1" noRot="1" noChangeAspect="1" noTextEdit="1"/>
          </p:cNvSpPr>
          <p:nvPr>
            <p:ph type="sldImg"/>
          </p:nvPr>
        </p:nvSpPr>
        <p:spPr>
          <a:ln/>
        </p:spPr>
      </p:sp>
      <p:sp>
        <p:nvSpPr>
          <p:cNvPr id="44035" name="Huomautusten paikkamerkki 2">
            <a:extLst>
              <a:ext uri="{FF2B5EF4-FFF2-40B4-BE49-F238E27FC236}">
                <a16:creationId xmlns:a16="http://schemas.microsoft.com/office/drawing/2014/main" id="{3A2DFA59-BE17-7571-9EF6-D9956B12D9D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fi-FI" altLang="en-US">
                <a:latin typeface="Arial"/>
                <a:cs typeface="Arial"/>
              </a:rPr>
              <a:t>Valinnan lähde yleisesti luonnonvalinta tai jalostus</a:t>
            </a:r>
          </a:p>
          <a:p>
            <a:pPr marL="171450" indent="-171450" eaLnBrk="1">
              <a:buFontTx/>
              <a:buChar char="•"/>
            </a:pPr>
            <a:r>
              <a:rPr lang="fi-FI" altLang="en-US">
                <a:latin typeface="Arial"/>
                <a:cs typeface="Arial"/>
              </a:rPr>
              <a:t>Suurin osa mutaatioista haitallisia, merkittävä osa </a:t>
            </a:r>
            <a:r>
              <a:rPr lang="fi-FI" altLang="en-US" err="1">
                <a:latin typeface="Arial"/>
                <a:cs typeface="Arial"/>
              </a:rPr>
              <a:t>neutraalejä</a:t>
            </a:r>
            <a:r>
              <a:rPr lang="fi-FI" altLang="en-US">
                <a:latin typeface="Arial"/>
                <a:cs typeface="Arial"/>
              </a:rPr>
              <a:t> ja hyvin harva fiksoituu</a:t>
            </a:r>
          </a:p>
          <a:p>
            <a:pPr marL="171450" indent="-171450" eaLnBrk="1">
              <a:buFontTx/>
              <a:buChar char="•"/>
            </a:pPr>
            <a:r>
              <a:rPr lang="fi-FI" altLang="en-US">
                <a:latin typeface="Arial"/>
                <a:cs typeface="Arial"/>
              </a:rPr>
              <a:t>Neutraalit mutaatiot säilyvät geenipoolissa kunnes ne mutatoituvat tai kaikki niitä kantavat yksilöt kuolevat, tai ne häviävät satunnaisajautumisen seurauksena</a:t>
            </a:r>
          </a:p>
        </p:txBody>
      </p:sp>
      <p:sp>
        <p:nvSpPr>
          <p:cNvPr id="4" name="Dian numeron paikkamerkki 3">
            <a:extLst>
              <a:ext uri="{FF2B5EF4-FFF2-40B4-BE49-F238E27FC236}">
                <a16:creationId xmlns:a16="http://schemas.microsoft.com/office/drawing/2014/main" id="{C05384EA-3D10-6CB6-9023-5A06BEE1D286}"/>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E6683264-0ABC-402B-A9C2-A6395D30E559}"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17</a:t>
            </a:fld>
            <a:endParaRPr lang="fi-FI" sz="1200">
              <a:solidFill>
                <a:srgbClr val="000000"/>
              </a:solidFill>
              <a:latin typeface="Arial"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a:extLst>
              <a:ext uri="{FF2B5EF4-FFF2-40B4-BE49-F238E27FC236}">
                <a16:creationId xmlns:a16="http://schemas.microsoft.com/office/drawing/2014/main" id="{A69376B5-3760-4D2D-044C-FEC29A08F9F3}"/>
              </a:ext>
            </a:extLst>
          </p:cNvPr>
          <p:cNvSpPr>
            <a:spLocks noGrp="1" noRot="1" noChangeAspect="1" noTextEdit="1"/>
          </p:cNvSpPr>
          <p:nvPr>
            <p:ph type="sldImg"/>
          </p:nvPr>
        </p:nvSpPr>
        <p:spPr>
          <a:ln/>
        </p:spPr>
      </p:sp>
      <p:sp>
        <p:nvSpPr>
          <p:cNvPr id="46083" name="Huomautusten paikkamerkki 2">
            <a:extLst>
              <a:ext uri="{FF2B5EF4-FFF2-40B4-BE49-F238E27FC236}">
                <a16:creationId xmlns:a16="http://schemas.microsoft.com/office/drawing/2014/main" id="{AE5CE760-1A40-90A0-EB51-4E4C85A0E4A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err="1">
                <a:latin typeface="Arial"/>
                <a:cs typeface="Arial"/>
              </a:rPr>
              <a:t>Kuvassa</a:t>
            </a:r>
            <a:r>
              <a:rPr lang="en-GB" altLang="en-US">
                <a:latin typeface="Arial"/>
                <a:cs typeface="Arial"/>
              </a:rPr>
              <a:t>: Kahden </a:t>
            </a:r>
            <a:r>
              <a:rPr lang="en-GB" altLang="en-US" err="1">
                <a:latin typeface="Arial"/>
                <a:cs typeface="Arial"/>
              </a:rPr>
              <a:t>eri</a:t>
            </a:r>
            <a:r>
              <a:rPr lang="en-GB" altLang="en-US">
                <a:latin typeface="Arial"/>
                <a:cs typeface="Arial"/>
              </a:rPr>
              <a:t> </a:t>
            </a:r>
            <a:r>
              <a:rPr lang="en-GB" altLang="en-US" err="1">
                <a:latin typeface="Arial"/>
                <a:cs typeface="Arial"/>
              </a:rPr>
              <a:t>populaatiokoon</a:t>
            </a:r>
            <a:r>
              <a:rPr lang="en-GB" altLang="en-US">
                <a:latin typeface="Arial"/>
                <a:cs typeface="Arial"/>
              </a:rPr>
              <a:t> </a:t>
            </a:r>
            <a:r>
              <a:rPr lang="en-GB" altLang="en-US" err="1">
                <a:latin typeface="Arial"/>
                <a:cs typeface="Arial"/>
              </a:rPr>
              <a:t>omaavan</a:t>
            </a:r>
            <a:r>
              <a:rPr lang="en-GB" altLang="en-US">
                <a:latin typeface="Arial"/>
                <a:cs typeface="Arial"/>
              </a:rPr>
              <a:t> </a:t>
            </a:r>
            <a:r>
              <a:rPr lang="en-GB" altLang="en-US" err="1">
                <a:latin typeface="Arial"/>
                <a:cs typeface="Arial"/>
              </a:rPr>
              <a:t>populaation</a:t>
            </a:r>
            <a:r>
              <a:rPr lang="en-GB" altLang="en-US">
                <a:latin typeface="Arial"/>
                <a:cs typeface="Arial"/>
              </a:rPr>
              <a:t> </a:t>
            </a:r>
            <a:r>
              <a:rPr lang="en-GB" altLang="en-US" err="1">
                <a:latin typeface="Arial"/>
                <a:cs typeface="Arial"/>
              </a:rPr>
              <a:t>neutraalien</a:t>
            </a:r>
            <a:r>
              <a:rPr lang="en-GB" altLang="en-US">
                <a:latin typeface="Arial"/>
                <a:cs typeface="Arial"/>
              </a:rPr>
              <a:t> </a:t>
            </a:r>
            <a:r>
              <a:rPr lang="en-GB" altLang="en-US" err="1">
                <a:latin typeface="Arial"/>
                <a:cs typeface="Arial"/>
              </a:rPr>
              <a:t>alleelien</a:t>
            </a:r>
            <a:r>
              <a:rPr lang="en-GB" altLang="en-US">
                <a:latin typeface="Arial"/>
                <a:cs typeface="Arial"/>
              </a:rPr>
              <a:t> </a:t>
            </a:r>
            <a:r>
              <a:rPr lang="en-GB" altLang="en-US" err="1">
                <a:latin typeface="Arial"/>
                <a:cs typeface="Arial"/>
              </a:rPr>
              <a:t>ajautumista</a:t>
            </a:r>
            <a:r>
              <a:rPr lang="en-GB" altLang="en-US">
                <a:latin typeface="Arial"/>
                <a:cs typeface="Arial"/>
              </a:rPr>
              <a:t>. Kukin </a:t>
            </a:r>
            <a:r>
              <a:rPr lang="en-GB" altLang="en-US" err="1">
                <a:latin typeface="Arial"/>
                <a:cs typeface="Arial"/>
              </a:rPr>
              <a:t>viiva</a:t>
            </a:r>
            <a:r>
              <a:rPr lang="en-GB" altLang="en-US">
                <a:latin typeface="Arial"/>
                <a:cs typeface="Arial"/>
              </a:rPr>
              <a:t> </a:t>
            </a:r>
            <a:r>
              <a:rPr lang="en-GB" altLang="en-US" err="1">
                <a:latin typeface="Arial"/>
                <a:cs typeface="Arial"/>
              </a:rPr>
              <a:t>vastaa</a:t>
            </a:r>
            <a:r>
              <a:rPr lang="en-GB" altLang="en-US">
                <a:latin typeface="Arial"/>
                <a:cs typeface="Arial"/>
              </a:rPr>
              <a:t> </a:t>
            </a:r>
            <a:r>
              <a:rPr lang="en-GB" altLang="en-US" err="1">
                <a:latin typeface="Arial"/>
                <a:cs typeface="Arial"/>
              </a:rPr>
              <a:t>yhtä</a:t>
            </a:r>
            <a:r>
              <a:rPr lang="en-GB" altLang="en-US">
                <a:latin typeface="Arial"/>
                <a:cs typeface="Arial"/>
              </a:rPr>
              <a:t> </a:t>
            </a:r>
            <a:r>
              <a:rPr lang="en-GB" altLang="en-US" err="1">
                <a:latin typeface="Arial"/>
                <a:cs typeface="Arial"/>
              </a:rPr>
              <a:t>lokusta</a:t>
            </a:r>
            <a:r>
              <a:rPr lang="en-GB" altLang="en-US">
                <a:latin typeface="Arial"/>
                <a:cs typeface="Arial"/>
              </a:rPr>
              <a:t>. </a:t>
            </a:r>
            <a:r>
              <a:rPr lang="en-GB" altLang="en-US" err="1">
                <a:latin typeface="Arial"/>
                <a:cs typeface="Arial"/>
              </a:rPr>
              <a:t>Ylemmässä</a:t>
            </a:r>
            <a:r>
              <a:rPr lang="en-GB" altLang="en-US">
                <a:latin typeface="Arial"/>
                <a:cs typeface="Arial"/>
              </a:rPr>
              <a:t> </a:t>
            </a:r>
            <a:r>
              <a:rPr lang="en-GB" altLang="en-US" err="1">
                <a:latin typeface="Arial"/>
                <a:cs typeface="Arial"/>
              </a:rPr>
              <a:t>graafissa</a:t>
            </a:r>
            <a:r>
              <a:rPr lang="en-GB" altLang="en-US">
                <a:latin typeface="Arial"/>
                <a:cs typeface="Arial"/>
              </a:rPr>
              <a:t> </a:t>
            </a:r>
            <a:r>
              <a:rPr lang="en-GB" altLang="en-US" err="1">
                <a:latin typeface="Arial"/>
                <a:cs typeface="Arial"/>
              </a:rPr>
              <a:t>populaatiokoko</a:t>
            </a:r>
            <a:r>
              <a:rPr lang="en-GB" altLang="en-US">
                <a:latin typeface="Arial"/>
                <a:cs typeface="Arial"/>
              </a:rPr>
              <a:t> 10, </a:t>
            </a:r>
            <a:r>
              <a:rPr lang="en-GB" altLang="en-US" err="1">
                <a:latin typeface="Arial"/>
                <a:cs typeface="Arial"/>
              </a:rPr>
              <a:t>alemmassa</a:t>
            </a:r>
            <a:r>
              <a:rPr lang="en-GB" altLang="en-US">
                <a:latin typeface="Arial"/>
                <a:cs typeface="Arial"/>
              </a:rPr>
              <a:t> 100. </a:t>
            </a:r>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ACBD1B9A-63B5-F694-259D-541B1E55C98E}"/>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760AFB6B-AC95-4FCC-9852-895223B5AF20}"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18</a:t>
            </a:fld>
            <a:endParaRPr lang="fi-FI" sz="1200">
              <a:solidFill>
                <a:srgbClr val="000000"/>
              </a:solidFill>
              <a:latin typeface="Arial"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ian kuvan paikkamerkki 1">
            <a:extLst>
              <a:ext uri="{FF2B5EF4-FFF2-40B4-BE49-F238E27FC236}">
                <a16:creationId xmlns:a16="http://schemas.microsoft.com/office/drawing/2014/main" id="{AD16C028-3253-4B82-0734-ED0455DA73A0}"/>
              </a:ext>
            </a:extLst>
          </p:cNvPr>
          <p:cNvSpPr>
            <a:spLocks noGrp="1" noRot="1" noChangeAspect="1" noTextEdit="1"/>
          </p:cNvSpPr>
          <p:nvPr>
            <p:ph type="sldImg"/>
          </p:nvPr>
        </p:nvSpPr>
        <p:spPr>
          <a:ln/>
        </p:spPr>
      </p:sp>
      <p:sp>
        <p:nvSpPr>
          <p:cNvPr id="48131" name="Huomautusten paikkamerkki 2">
            <a:extLst>
              <a:ext uri="{FF2B5EF4-FFF2-40B4-BE49-F238E27FC236}">
                <a16:creationId xmlns:a16="http://schemas.microsoft.com/office/drawing/2014/main" id="{7A93583D-D722-8A7C-B193-41879597F31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a:latin typeface="Arial" panose="020B0604020202020204" pitchFamily="34" charset="0"/>
              </a:rPr>
              <a:t>Kuvassa: 14 hopeakoivupopulaation (</a:t>
            </a:r>
            <a:r>
              <a:rPr lang="en-GB" altLang="en-US" i="1">
                <a:latin typeface="Arial" panose="020B0604020202020204" pitchFamily="34" charset="0"/>
              </a:rPr>
              <a:t>Betula pendula roth</a:t>
            </a:r>
            <a:r>
              <a:rPr lang="en-GB" altLang="en-US">
                <a:latin typeface="Arial" panose="020B0604020202020204" pitchFamily="34" charset="0"/>
              </a:rPr>
              <a:t>) välisten geneettisten yhteyksien kartta, jossa mustien viivojen vahvuus ja väri indikoi populaatioiden välisen yhteyden vahvuutta, ja pallojen koko syntyneiden yhteyksien määrää. Punainen viiva viittaa geenivirran esteisiin. </a:t>
            </a:r>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06FD6483-0573-974D-8887-F450C44F99DF}"/>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AB39A3A1-B9B5-47AC-821A-7E4658BCD34A}"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19</a:t>
            </a:fld>
            <a:endParaRPr lang="fi-FI" sz="1200">
              <a:solidFill>
                <a:srgbClr val="000000"/>
              </a:solidFill>
              <a:latin typeface="Arial" pitchFamily="3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ian kuvan paikkamerkki 1">
            <a:extLst>
              <a:ext uri="{FF2B5EF4-FFF2-40B4-BE49-F238E27FC236}">
                <a16:creationId xmlns:a16="http://schemas.microsoft.com/office/drawing/2014/main" id="{103EC2C5-513C-25EF-046F-C59E472356A2}"/>
              </a:ext>
            </a:extLst>
          </p:cNvPr>
          <p:cNvSpPr>
            <a:spLocks noGrp="1" noRot="1" noChangeAspect="1" noTextEdit="1"/>
          </p:cNvSpPr>
          <p:nvPr>
            <p:ph type="sldImg"/>
          </p:nvPr>
        </p:nvSpPr>
        <p:spPr>
          <a:ln/>
        </p:spPr>
      </p:sp>
      <p:sp>
        <p:nvSpPr>
          <p:cNvPr id="52227" name="Huomautusten paikkamerkki 2">
            <a:extLst>
              <a:ext uri="{FF2B5EF4-FFF2-40B4-BE49-F238E27FC236}">
                <a16:creationId xmlns:a16="http://schemas.microsoft.com/office/drawing/2014/main" id="{9F767F1C-5EF4-02AC-F5B6-84F840E118E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err="1">
                <a:latin typeface="Arial"/>
                <a:cs typeface="Arial"/>
              </a:rPr>
              <a:t>Kuvassa</a:t>
            </a:r>
            <a:r>
              <a:rPr lang="en-GB" altLang="en-US">
                <a:latin typeface="Arial"/>
                <a:cs typeface="Arial"/>
              </a:rPr>
              <a:t>: </a:t>
            </a:r>
            <a:r>
              <a:rPr lang="en-GB" altLang="en-US" err="1">
                <a:latin typeface="Arial"/>
                <a:cs typeface="Arial"/>
              </a:rPr>
              <a:t>Loblollymännyn</a:t>
            </a:r>
            <a:r>
              <a:rPr lang="en-GB" altLang="en-US">
                <a:latin typeface="Arial"/>
                <a:cs typeface="Arial"/>
              </a:rPr>
              <a:t> (Pinus </a:t>
            </a:r>
            <a:r>
              <a:rPr lang="en-GB" altLang="en-US" err="1">
                <a:latin typeface="Arial"/>
                <a:cs typeface="Arial"/>
              </a:rPr>
              <a:t>taeda</a:t>
            </a:r>
            <a:r>
              <a:rPr lang="en-GB" altLang="en-US">
                <a:latin typeface="Arial"/>
                <a:cs typeface="Arial"/>
              </a:rPr>
              <a:t>) 12 </a:t>
            </a:r>
            <a:r>
              <a:rPr lang="en-GB" altLang="en-US" err="1">
                <a:latin typeface="Arial"/>
                <a:cs typeface="Arial"/>
              </a:rPr>
              <a:t>kytkentäryhmän</a:t>
            </a:r>
            <a:r>
              <a:rPr lang="en-GB" altLang="en-US">
                <a:latin typeface="Arial"/>
                <a:cs typeface="Arial"/>
              </a:rPr>
              <a:t> </a:t>
            </a:r>
            <a:r>
              <a:rPr lang="en-GB" altLang="en-US" err="1">
                <a:latin typeface="Arial"/>
                <a:cs typeface="Arial"/>
              </a:rPr>
              <a:t>kytkentäkartta</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noin</a:t>
            </a:r>
            <a:r>
              <a:rPr lang="en-GB" altLang="en-US">
                <a:latin typeface="Arial"/>
                <a:cs typeface="Arial"/>
              </a:rPr>
              <a:t> 50 000 </a:t>
            </a:r>
            <a:r>
              <a:rPr lang="en-GB" altLang="en-US" err="1">
                <a:latin typeface="Arial"/>
                <a:cs typeface="Arial"/>
              </a:rPr>
              <a:t>genomisen</a:t>
            </a:r>
            <a:r>
              <a:rPr lang="en-GB" altLang="en-US">
                <a:latin typeface="Arial"/>
                <a:cs typeface="Arial"/>
              </a:rPr>
              <a:t> </a:t>
            </a:r>
            <a:r>
              <a:rPr lang="en-GB" altLang="en-US" err="1">
                <a:latin typeface="Arial"/>
                <a:cs typeface="Arial"/>
              </a:rPr>
              <a:t>yhden</a:t>
            </a:r>
            <a:r>
              <a:rPr lang="en-GB" altLang="en-US">
                <a:latin typeface="Arial"/>
                <a:cs typeface="Arial"/>
              </a:rPr>
              <a:t> </a:t>
            </a:r>
            <a:r>
              <a:rPr lang="en-GB" altLang="en-US" err="1">
                <a:latin typeface="Arial"/>
                <a:cs typeface="Arial"/>
              </a:rPr>
              <a:t>nukleotidin</a:t>
            </a:r>
            <a:r>
              <a:rPr lang="en-GB" altLang="en-US">
                <a:latin typeface="Arial"/>
                <a:cs typeface="Arial"/>
              </a:rPr>
              <a:t> </a:t>
            </a:r>
            <a:r>
              <a:rPr lang="en-GB" altLang="en-US" err="1">
                <a:latin typeface="Arial"/>
                <a:cs typeface="Arial"/>
              </a:rPr>
              <a:t>polymorfismin</a:t>
            </a:r>
            <a:r>
              <a:rPr lang="en-GB" altLang="en-US">
                <a:latin typeface="Arial"/>
                <a:cs typeface="Arial"/>
              </a:rPr>
              <a:t> (SNP) </a:t>
            </a:r>
            <a:r>
              <a:rPr lang="en-GB" altLang="en-US" err="1">
                <a:latin typeface="Arial"/>
                <a:cs typeface="Arial"/>
              </a:rPr>
              <a:t>geneettisen</a:t>
            </a:r>
            <a:r>
              <a:rPr lang="en-GB" altLang="en-US">
                <a:latin typeface="Arial"/>
                <a:cs typeface="Arial"/>
              </a:rPr>
              <a:t> </a:t>
            </a:r>
            <a:r>
              <a:rPr lang="en-GB" altLang="en-US" err="1">
                <a:latin typeface="Arial"/>
                <a:cs typeface="Arial"/>
              </a:rPr>
              <a:t>markkerin</a:t>
            </a:r>
            <a:r>
              <a:rPr lang="en-GB" altLang="en-US">
                <a:latin typeface="Arial"/>
                <a:cs typeface="Arial"/>
              </a:rPr>
              <a:t> </a:t>
            </a:r>
            <a:r>
              <a:rPr lang="en-GB" altLang="en-US" err="1">
                <a:latin typeface="Arial"/>
                <a:cs typeface="Arial"/>
              </a:rPr>
              <a:t>sijainti</a:t>
            </a:r>
            <a:r>
              <a:rPr lang="en-GB" altLang="en-US">
                <a:latin typeface="Arial"/>
                <a:cs typeface="Arial"/>
              </a:rPr>
              <a:t>/</a:t>
            </a:r>
            <a:r>
              <a:rPr lang="en-GB" altLang="en-US" err="1">
                <a:latin typeface="Arial"/>
                <a:cs typeface="Arial"/>
              </a:rPr>
              <a:t>tiheys</a:t>
            </a:r>
            <a:endParaRPr lang="fi-FI" altLang="en-US" err="1">
              <a:solidFill>
                <a:srgbClr val="6B6B6B"/>
              </a:solidFill>
              <a:latin typeface="GillSansRegular"/>
            </a:endParaRPr>
          </a:p>
        </p:txBody>
      </p:sp>
      <p:sp>
        <p:nvSpPr>
          <p:cNvPr id="4" name="Dian numeron paikkamerkki 3">
            <a:extLst>
              <a:ext uri="{FF2B5EF4-FFF2-40B4-BE49-F238E27FC236}">
                <a16:creationId xmlns:a16="http://schemas.microsoft.com/office/drawing/2014/main" id="{7C821232-12C7-8434-BC73-69CB7236E338}"/>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AECE032D-821C-4F95-9D2B-7DAF154054C8}"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20</a:t>
            </a:fld>
            <a:endParaRPr lang="fi-FI" sz="1200">
              <a:solidFill>
                <a:srgbClr val="000000"/>
              </a:solidFill>
              <a:latin typeface="Arial" pitchFamily="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ian kuvan paikkamerkki 1">
            <a:extLst>
              <a:ext uri="{FF2B5EF4-FFF2-40B4-BE49-F238E27FC236}">
                <a16:creationId xmlns:a16="http://schemas.microsoft.com/office/drawing/2014/main" id="{6F1117B7-168A-9E6C-E9DB-D84E71C533BB}"/>
              </a:ext>
            </a:extLst>
          </p:cNvPr>
          <p:cNvSpPr>
            <a:spLocks noGrp="1" noRot="1" noChangeAspect="1" noTextEdit="1"/>
          </p:cNvSpPr>
          <p:nvPr>
            <p:ph type="sldImg"/>
          </p:nvPr>
        </p:nvSpPr>
        <p:spPr>
          <a:ln/>
        </p:spPr>
      </p:sp>
      <p:sp>
        <p:nvSpPr>
          <p:cNvPr id="56323" name="Huomautusten paikkamerkki 2">
            <a:extLst>
              <a:ext uri="{FF2B5EF4-FFF2-40B4-BE49-F238E27FC236}">
                <a16:creationId xmlns:a16="http://schemas.microsoft.com/office/drawing/2014/main" id="{EA67D1EF-C05C-1463-FBB5-FE0DDCCEEAC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err="1">
                <a:latin typeface="Arial"/>
                <a:cs typeface="Arial"/>
              </a:rPr>
              <a:t>Kuvassa</a:t>
            </a:r>
            <a:r>
              <a:rPr lang="en-GB" altLang="en-US">
                <a:latin typeface="Arial"/>
                <a:cs typeface="Arial"/>
              </a:rPr>
              <a:t>: </a:t>
            </a:r>
            <a:r>
              <a:rPr lang="en-GB" altLang="en-US" err="1">
                <a:latin typeface="Arial"/>
                <a:cs typeface="Arial"/>
              </a:rPr>
              <a:t>Loblollymännyn</a:t>
            </a:r>
            <a:r>
              <a:rPr lang="en-GB" altLang="en-US">
                <a:latin typeface="Arial"/>
                <a:cs typeface="Arial"/>
              </a:rPr>
              <a:t> (</a:t>
            </a:r>
            <a:r>
              <a:rPr lang="en-GB" altLang="en-US" i="1">
                <a:latin typeface="Arial"/>
                <a:cs typeface="Arial"/>
              </a:rPr>
              <a:t>Pinus </a:t>
            </a:r>
            <a:r>
              <a:rPr lang="en-GB" altLang="en-US" i="1" err="1">
                <a:latin typeface="Arial"/>
                <a:cs typeface="Arial"/>
              </a:rPr>
              <a:t>taeda</a:t>
            </a:r>
            <a:r>
              <a:rPr lang="en-GB" altLang="en-US">
                <a:latin typeface="Arial"/>
                <a:cs typeface="Arial"/>
              </a:rPr>
              <a:t>) </a:t>
            </a:r>
            <a:r>
              <a:rPr lang="en-GB" altLang="en-US" err="1">
                <a:latin typeface="Arial"/>
                <a:cs typeface="Arial"/>
              </a:rPr>
              <a:t>geenikartta</a:t>
            </a:r>
          </a:p>
          <a:p>
            <a:pPr eaLnBrk="1"/>
            <a:r>
              <a:rPr lang="en-GB" altLang="en-US" err="1">
                <a:latin typeface="Arial"/>
                <a:cs typeface="Arial"/>
              </a:rPr>
              <a:t>Etäisyydet</a:t>
            </a:r>
            <a:r>
              <a:rPr lang="en-GB" altLang="en-US">
                <a:latin typeface="Arial"/>
                <a:cs typeface="Arial"/>
              </a:rPr>
              <a:t> </a:t>
            </a:r>
            <a:r>
              <a:rPr lang="en-GB" altLang="en-US" err="1">
                <a:latin typeface="Arial"/>
                <a:cs typeface="Arial"/>
              </a:rPr>
              <a:t>ilmaistaan</a:t>
            </a:r>
            <a:r>
              <a:rPr lang="en-GB" altLang="en-US">
                <a:latin typeface="Arial"/>
                <a:cs typeface="Arial"/>
              </a:rPr>
              <a:t> </a:t>
            </a:r>
            <a:r>
              <a:rPr lang="en-GB" altLang="en-US" err="1">
                <a:latin typeface="Arial"/>
                <a:cs typeface="Arial"/>
              </a:rPr>
              <a:t>yleensä</a:t>
            </a:r>
            <a:r>
              <a:rPr lang="en-GB" altLang="en-US">
                <a:latin typeface="Arial"/>
                <a:cs typeface="Arial"/>
              </a:rPr>
              <a:t> </a:t>
            </a:r>
            <a:r>
              <a:rPr lang="en-GB" altLang="en-US" err="1">
                <a:latin typeface="Arial"/>
                <a:cs typeface="Arial"/>
              </a:rPr>
              <a:t>centimorganeina</a:t>
            </a:r>
            <a:r>
              <a:rPr lang="en-GB" altLang="en-US">
                <a:latin typeface="Arial"/>
                <a:cs typeface="Arial"/>
              </a:rPr>
              <a:t> (cm) </a:t>
            </a:r>
            <a:r>
              <a:rPr lang="en-GB" altLang="en-US" err="1">
                <a:latin typeface="Arial"/>
                <a:cs typeface="Arial"/>
              </a:rPr>
              <a:t>jotka</a:t>
            </a:r>
            <a:r>
              <a:rPr lang="en-GB" altLang="en-US">
                <a:latin typeface="Arial"/>
                <a:cs typeface="Arial"/>
              </a:rPr>
              <a:t> </a:t>
            </a:r>
            <a:r>
              <a:rPr lang="en-GB" altLang="en-US" err="1">
                <a:latin typeface="Arial"/>
                <a:cs typeface="Arial"/>
              </a:rPr>
              <a:t>ilmaisevat</a:t>
            </a:r>
            <a:r>
              <a:rPr lang="en-GB" altLang="en-US">
                <a:latin typeface="Arial"/>
                <a:cs typeface="Arial"/>
              </a:rPr>
              <a:t> </a:t>
            </a:r>
            <a:r>
              <a:rPr lang="en-GB" altLang="en-US" err="1">
                <a:latin typeface="Arial"/>
                <a:cs typeface="Arial"/>
              </a:rPr>
              <a:t>kukin</a:t>
            </a:r>
            <a:r>
              <a:rPr lang="en-GB" altLang="en-US">
                <a:latin typeface="Arial"/>
                <a:cs typeface="Arial"/>
              </a:rPr>
              <a:t> 1% </a:t>
            </a:r>
            <a:r>
              <a:rPr lang="en-GB" altLang="en-US" err="1">
                <a:latin typeface="Arial"/>
                <a:cs typeface="Arial"/>
              </a:rPr>
              <a:t>todennäköisyyttä</a:t>
            </a:r>
            <a:r>
              <a:rPr lang="en-GB" altLang="en-US">
                <a:latin typeface="Arial"/>
                <a:cs typeface="Arial"/>
              </a:rPr>
              <a:t> </a:t>
            </a:r>
            <a:r>
              <a:rPr lang="en-GB" altLang="en-US" err="1">
                <a:latin typeface="Arial"/>
                <a:cs typeface="Arial"/>
              </a:rPr>
              <a:t>että</a:t>
            </a:r>
            <a:r>
              <a:rPr lang="en-GB" altLang="en-US">
                <a:latin typeface="Arial"/>
                <a:cs typeface="Arial"/>
              </a:rPr>
              <a:t> </a:t>
            </a:r>
            <a:r>
              <a:rPr lang="en-GB" altLang="en-US" err="1">
                <a:latin typeface="Arial"/>
                <a:cs typeface="Arial"/>
              </a:rPr>
              <a:t>kahden</a:t>
            </a:r>
            <a:r>
              <a:rPr lang="en-GB" altLang="en-US">
                <a:latin typeface="Arial"/>
                <a:cs typeface="Arial"/>
              </a:rPr>
              <a:t> </a:t>
            </a:r>
            <a:r>
              <a:rPr lang="en-GB" altLang="en-US" err="1">
                <a:latin typeface="Arial"/>
                <a:cs typeface="Arial"/>
              </a:rPr>
              <a:t>geneettisen</a:t>
            </a:r>
            <a:r>
              <a:rPr lang="en-GB" altLang="en-US">
                <a:latin typeface="Arial"/>
                <a:cs typeface="Arial"/>
              </a:rPr>
              <a:t> </a:t>
            </a:r>
            <a:r>
              <a:rPr lang="en-GB" altLang="en-US" err="1">
                <a:latin typeface="Arial"/>
                <a:cs typeface="Arial"/>
              </a:rPr>
              <a:t>markkerin</a:t>
            </a:r>
            <a:r>
              <a:rPr lang="en-GB" altLang="en-US">
                <a:latin typeface="Arial"/>
                <a:cs typeface="Arial"/>
              </a:rPr>
              <a:t> </a:t>
            </a:r>
            <a:r>
              <a:rPr lang="en-GB" altLang="en-US" err="1">
                <a:latin typeface="Arial"/>
                <a:cs typeface="Arial"/>
              </a:rPr>
              <a:t>välillä</a:t>
            </a:r>
            <a:r>
              <a:rPr lang="en-GB" altLang="en-US">
                <a:latin typeface="Arial"/>
                <a:cs typeface="Arial"/>
              </a:rPr>
              <a:t> </a:t>
            </a:r>
            <a:r>
              <a:rPr lang="en-GB" altLang="en-US" err="1">
                <a:latin typeface="Arial"/>
                <a:cs typeface="Arial"/>
              </a:rPr>
              <a:t>tapahtuu</a:t>
            </a:r>
            <a:r>
              <a:rPr lang="en-GB" altLang="en-US">
                <a:latin typeface="Arial"/>
                <a:cs typeface="Arial"/>
              </a:rPr>
              <a:t> crossing over. </a:t>
            </a:r>
            <a:r>
              <a:rPr lang="en-GB" altLang="en-US" err="1">
                <a:latin typeface="Arial"/>
                <a:cs typeface="Arial"/>
              </a:rPr>
              <a:t>Kytkentäkartan</a:t>
            </a:r>
            <a:r>
              <a:rPr lang="en-GB" altLang="en-US">
                <a:latin typeface="Arial"/>
                <a:cs typeface="Arial"/>
              </a:rPr>
              <a:t> </a:t>
            </a:r>
            <a:r>
              <a:rPr lang="en-GB" altLang="en-US" err="1">
                <a:latin typeface="Arial"/>
                <a:cs typeface="Arial"/>
              </a:rPr>
              <a:t>cM</a:t>
            </a:r>
            <a:r>
              <a:rPr lang="en-GB" altLang="en-US">
                <a:latin typeface="Arial"/>
                <a:cs typeface="Arial"/>
              </a:rPr>
              <a:t> </a:t>
            </a:r>
            <a:r>
              <a:rPr lang="en-GB" altLang="en-US" err="1">
                <a:latin typeface="Arial"/>
                <a:cs typeface="Arial"/>
              </a:rPr>
              <a:t>etäisyys</a:t>
            </a:r>
            <a:r>
              <a:rPr lang="en-GB" altLang="en-US">
                <a:latin typeface="Arial"/>
                <a:cs typeface="Arial"/>
              </a:rPr>
              <a:t> </a:t>
            </a:r>
            <a:r>
              <a:rPr lang="en-GB" altLang="en-US" err="1">
                <a:latin typeface="Arial"/>
                <a:cs typeface="Arial"/>
              </a:rPr>
              <a:t>vaihtelee</a:t>
            </a:r>
            <a:r>
              <a:rPr lang="en-GB" altLang="en-US">
                <a:latin typeface="Arial"/>
                <a:cs typeface="Arial"/>
              </a:rPr>
              <a:t> </a:t>
            </a:r>
            <a:r>
              <a:rPr lang="en-GB" altLang="en-US" err="1">
                <a:latin typeface="Arial"/>
                <a:cs typeface="Arial"/>
              </a:rPr>
              <a:t>lajien</a:t>
            </a:r>
            <a:r>
              <a:rPr lang="en-GB" altLang="en-US">
                <a:latin typeface="Arial"/>
                <a:cs typeface="Arial"/>
              </a:rPr>
              <a:t> </a:t>
            </a:r>
            <a:r>
              <a:rPr lang="en-GB" altLang="en-US" err="1">
                <a:latin typeface="Arial"/>
                <a:cs typeface="Arial"/>
              </a:rPr>
              <a:t>välillä</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lajin</a:t>
            </a:r>
            <a:r>
              <a:rPr lang="en-GB" altLang="en-US">
                <a:latin typeface="Arial"/>
                <a:cs typeface="Arial"/>
              </a:rPr>
              <a:t> </a:t>
            </a:r>
            <a:r>
              <a:rPr lang="en-GB" altLang="en-US" err="1">
                <a:latin typeface="Arial"/>
                <a:cs typeface="Arial"/>
              </a:rPr>
              <a:t>sisällä</a:t>
            </a:r>
            <a:r>
              <a:rPr lang="en-GB" altLang="en-US">
                <a:latin typeface="Arial"/>
                <a:cs typeface="Arial"/>
              </a:rPr>
              <a:t> </a:t>
            </a:r>
            <a:r>
              <a:rPr lang="en-GB" altLang="en-US" err="1">
                <a:latin typeface="Arial"/>
                <a:cs typeface="Arial"/>
              </a:rPr>
              <a:t>genomin</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osien</a:t>
            </a:r>
            <a:r>
              <a:rPr lang="en-GB" altLang="en-US">
                <a:latin typeface="Arial"/>
                <a:cs typeface="Arial"/>
              </a:rPr>
              <a:t> </a:t>
            </a:r>
            <a:r>
              <a:rPr lang="en-GB" altLang="en-US" err="1">
                <a:latin typeface="Arial"/>
                <a:cs typeface="Arial"/>
              </a:rPr>
              <a:t>välillä</a:t>
            </a:r>
            <a:r>
              <a:rPr lang="en-GB" altLang="en-US">
                <a:latin typeface="Arial"/>
                <a:cs typeface="Arial"/>
              </a:rPr>
              <a:t> </a:t>
            </a:r>
            <a:r>
              <a:rPr lang="en-GB" altLang="en-US" err="1">
                <a:latin typeface="Arial"/>
                <a:cs typeface="Arial"/>
              </a:rPr>
              <a:t>riippuen</a:t>
            </a:r>
            <a:r>
              <a:rPr lang="en-GB" altLang="en-US">
                <a:latin typeface="Arial"/>
                <a:cs typeface="Arial"/>
              </a:rPr>
              <a:t> </a:t>
            </a:r>
            <a:r>
              <a:rPr lang="en-GB" altLang="en-US" err="1">
                <a:latin typeface="Arial"/>
                <a:cs typeface="Arial"/>
              </a:rPr>
              <a:t>rekombinaatiotaajuudesta</a:t>
            </a:r>
            <a:r>
              <a:rPr lang="en-GB" altLang="en-US">
                <a:latin typeface="Arial"/>
                <a:cs typeface="Arial"/>
              </a:rPr>
              <a:t>.</a:t>
            </a:r>
          </a:p>
        </p:txBody>
      </p:sp>
      <p:sp>
        <p:nvSpPr>
          <p:cNvPr id="4" name="Dian numeron paikkamerkki 3">
            <a:extLst>
              <a:ext uri="{FF2B5EF4-FFF2-40B4-BE49-F238E27FC236}">
                <a16:creationId xmlns:a16="http://schemas.microsoft.com/office/drawing/2014/main" id="{D0F5D27A-A4BF-A971-AE1C-DF58ACCB9154}"/>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2CADFBDF-3743-4AED-BD26-646D7809D01D}"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21</a:t>
            </a:fld>
            <a:endParaRPr lang="fi-FI" sz="1200">
              <a:solidFill>
                <a:srgbClr val="000000"/>
              </a:solidFill>
              <a:latin typeface="Arial" pitchFamily="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ian kuvan paikkamerkki 1">
            <a:extLst>
              <a:ext uri="{FF2B5EF4-FFF2-40B4-BE49-F238E27FC236}">
                <a16:creationId xmlns:a16="http://schemas.microsoft.com/office/drawing/2014/main" id="{B75A3313-5C34-FA53-9EC8-D8CC9713556E}"/>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6D019C5E-92A7-EF6E-652D-AC49D97E31ED}"/>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en-GB" err="1">
                <a:latin typeface="Arial"/>
                <a:cs typeface="Arial"/>
              </a:rPr>
              <a:t>Mikrosatelliitit</a:t>
            </a:r>
            <a:r>
              <a:rPr lang="en-GB">
                <a:latin typeface="Arial"/>
                <a:cs typeface="Arial"/>
              </a:rPr>
              <a:t> ~1-10 </a:t>
            </a:r>
            <a:r>
              <a:rPr lang="en-GB" err="1">
                <a:latin typeface="Arial"/>
                <a:cs typeface="Arial"/>
              </a:rPr>
              <a:t>nukleotidin</a:t>
            </a:r>
            <a:r>
              <a:rPr lang="en-GB">
                <a:latin typeface="Arial"/>
                <a:cs typeface="Arial"/>
              </a:rPr>
              <a:t> </a:t>
            </a:r>
            <a:r>
              <a:rPr lang="en-GB" err="1">
                <a:latin typeface="Arial"/>
                <a:cs typeface="Arial"/>
              </a:rPr>
              <a:t>jaksojen</a:t>
            </a:r>
            <a:r>
              <a:rPr lang="en-GB">
                <a:latin typeface="Arial"/>
                <a:cs typeface="Arial"/>
              </a:rPr>
              <a:t> </a:t>
            </a:r>
            <a:r>
              <a:rPr lang="en-GB" err="1">
                <a:latin typeface="Arial"/>
                <a:cs typeface="Arial"/>
              </a:rPr>
              <a:t>toistojaksoja</a:t>
            </a:r>
            <a:r>
              <a:rPr lang="en-GB">
                <a:latin typeface="Arial"/>
                <a:cs typeface="Arial"/>
              </a:rPr>
              <a:t> </a:t>
            </a:r>
            <a:r>
              <a:rPr lang="en-GB" err="1">
                <a:latin typeface="Arial"/>
                <a:cs typeface="Arial"/>
              </a:rPr>
              <a:t>jotka</a:t>
            </a:r>
            <a:r>
              <a:rPr lang="en-GB">
                <a:latin typeface="Arial"/>
                <a:cs typeface="Arial"/>
              </a:rPr>
              <a:t> </a:t>
            </a:r>
            <a:r>
              <a:rPr lang="en-GB" err="1">
                <a:latin typeface="Arial"/>
                <a:cs typeface="Arial"/>
              </a:rPr>
              <a:t>voivat</a:t>
            </a:r>
            <a:r>
              <a:rPr lang="en-GB">
                <a:latin typeface="Arial"/>
                <a:cs typeface="Arial"/>
              </a:rPr>
              <a:t> </a:t>
            </a:r>
            <a:r>
              <a:rPr lang="en-GB" err="1">
                <a:latin typeface="Arial"/>
                <a:cs typeface="Arial"/>
              </a:rPr>
              <a:t>toistua</a:t>
            </a:r>
            <a:r>
              <a:rPr lang="en-GB">
                <a:latin typeface="Arial"/>
                <a:cs typeface="Arial"/>
              </a:rPr>
              <a:t> </a:t>
            </a:r>
            <a:r>
              <a:rPr lang="en-GB" err="1">
                <a:latin typeface="Arial"/>
                <a:cs typeface="Arial"/>
              </a:rPr>
              <a:t>peräkkäin</a:t>
            </a:r>
            <a:r>
              <a:rPr lang="en-GB">
                <a:latin typeface="Arial"/>
                <a:cs typeface="Arial"/>
              </a:rPr>
              <a:t> </a:t>
            </a:r>
            <a:r>
              <a:rPr lang="en-GB" err="1">
                <a:latin typeface="Arial"/>
                <a:cs typeface="Arial"/>
              </a:rPr>
              <a:t>jopaa</a:t>
            </a:r>
            <a:r>
              <a:rPr lang="en-GB">
                <a:latin typeface="Arial"/>
                <a:cs typeface="Arial"/>
              </a:rPr>
              <a:t> 100 </a:t>
            </a:r>
            <a:r>
              <a:rPr lang="en-GB" err="1">
                <a:latin typeface="Arial"/>
                <a:cs typeface="Arial"/>
              </a:rPr>
              <a:t>kertaa</a:t>
            </a:r>
          </a:p>
          <a:p>
            <a:pPr marL="171450" indent="-171450" eaLnBrk="1" fontAlgn="auto">
              <a:spcBef>
                <a:spcPts val="0"/>
              </a:spcBef>
              <a:spcAft>
                <a:spcPts val="0"/>
              </a:spcAft>
              <a:buSzPct val="100000"/>
              <a:buFont typeface="Arial" pitchFamily="34"/>
              <a:buChar char="•"/>
              <a:defRPr/>
            </a:pPr>
            <a:r>
              <a:rPr lang="en-GB" err="1">
                <a:latin typeface="Arial"/>
                <a:cs typeface="Arial"/>
              </a:rPr>
              <a:t>Minisatelliitit</a:t>
            </a:r>
            <a:r>
              <a:rPr lang="en-GB">
                <a:latin typeface="Arial"/>
                <a:cs typeface="Arial"/>
              </a:rPr>
              <a:t> ~10-60 </a:t>
            </a:r>
            <a:r>
              <a:rPr lang="en-GB" err="1">
                <a:latin typeface="Arial"/>
                <a:cs typeface="Arial"/>
              </a:rPr>
              <a:t>nukleotidin</a:t>
            </a:r>
            <a:r>
              <a:rPr lang="en-GB">
                <a:latin typeface="Arial"/>
                <a:cs typeface="Arial"/>
              </a:rPr>
              <a:t> </a:t>
            </a:r>
            <a:r>
              <a:rPr lang="en-GB" err="1">
                <a:latin typeface="Arial"/>
                <a:cs typeface="Arial"/>
              </a:rPr>
              <a:t>jaksojen</a:t>
            </a:r>
            <a:r>
              <a:rPr lang="en-GB">
                <a:latin typeface="Arial"/>
                <a:cs typeface="Arial"/>
              </a:rPr>
              <a:t> </a:t>
            </a:r>
            <a:r>
              <a:rPr lang="en-GB" err="1">
                <a:latin typeface="Arial"/>
                <a:cs typeface="Arial"/>
              </a:rPr>
              <a:t>toistojaksoja</a:t>
            </a:r>
            <a:r>
              <a:rPr lang="en-GB">
                <a:latin typeface="Arial"/>
                <a:cs typeface="Arial"/>
              </a:rPr>
              <a:t>, </a:t>
            </a:r>
            <a:r>
              <a:rPr lang="en-GB" err="1">
                <a:latin typeface="Arial"/>
                <a:cs typeface="Arial"/>
              </a:rPr>
              <a:t>jotka</a:t>
            </a:r>
            <a:r>
              <a:rPr lang="en-GB">
                <a:latin typeface="Arial"/>
                <a:cs typeface="Arial"/>
              </a:rPr>
              <a:t> </a:t>
            </a:r>
            <a:r>
              <a:rPr lang="en-GB" err="1">
                <a:latin typeface="Arial"/>
                <a:cs typeface="Arial"/>
              </a:rPr>
              <a:t>toistuvat</a:t>
            </a:r>
            <a:r>
              <a:rPr lang="en-GB">
                <a:latin typeface="Arial"/>
                <a:cs typeface="Arial"/>
              </a:rPr>
              <a:t> </a:t>
            </a:r>
            <a:r>
              <a:rPr lang="en-GB" err="1">
                <a:latin typeface="Arial"/>
                <a:cs typeface="Arial"/>
              </a:rPr>
              <a:t>peräkkäin</a:t>
            </a:r>
            <a:r>
              <a:rPr lang="en-GB">
                <a:latin typeface="Arial"/>
                <a:cs typeface="Arial"/>
              </a:rPr>
              <a:t> </a:t>
            </a:r>
            <a:r>
              <a:rPr lang="en-GB" err="1">
                <a:latin typeface="Arial"/>
                <a:cs typeface="Arial"/>
              </a:rPr>
              <a:t>yleensä</a:t>
            </a:r>
            <a:r>
              <a:rPr lang="en-GB">
                <a:latin typeface="Arial"/>
                <a:cs typeface="Arial"/>
              </a:rPr>
              <a:t> 5-50 </a:t>
            </a:r>
            <a:r>
              <a:rPr lang="en-GB" err="1">
                <a:latin typeface="Arial"/>
                <a:cs typeface="Arial"/>
              </a:rPr>
              <a:t>kertaa</a:t>
            </a:r>
          </a:p>
          <a:p>
            <a:pPr marL="171450" indent="-171450" eaLnBrk="1" fontAlgn="auto">
              <a:spcBef>
                <a:spcPts val="0"/>
              </a:spcBef>
              <a:spcAft>
                <a:spcPts val="0"/>
              </a:spcAft>
              <a:buSzPct val="100000"/>
              <a:buFont typeface="Arial" pitchFamily="34"/>
              <a:buChar char="•"/>
              <a:defRPr/>
            </a:pPr>
            <a:r>
              <a:rPr lang="en-GB" err="1">
                <a:latin typeface="Arial"/>
                <a:cs typeface="Arial"/>
              </a:rPr>
              <a:t>Toistojaksot</a:t>
            </a:r>
            <a:r>
              <a:rPr lang="en-GB">
                <a:latin typeface="Arial"/>
                <a:cs typeface="Arial"/>
              </a:rPr>
              <a:t> </a:t>
            </a:r>
            <a:r>
              <a:rPr lang="en-GB" err="1">
                <a:latin typeface="Arial"/>
                <a:cs typeface="Arial"/>
              </a:rPr>
              <a:t>ovat</a:t>
            </a:r>
            <a:r>
              <a:rPr lang="en-GB">
                <a:latin typeface="Arial"/>
                <a:cs typeface="Arial"/>
              </a:rPr>
              <a:t> </a:t>
            </a:r>
            <a:r>
              <a:rPr lang="en-GB" err="1">
                <a:latin typeface="Arial"/>
                <a:cs typeface="Arial"/>
              </a:rPr>
              <a:t>herkkiä</a:t>
            </a:r>
            <a:r>
              <a:rPr lang="en-GB">
                <a:latin typeface="Arial"/>
                <a:cs typeface="Arial"/>
              </a:rPr>
              <a:t> </a:t>
            </a:r>
            <a:r>
              <a:rPr lang="en-GB" err="1">
                <a:latin typeface="Arial"/>
                <a:cs typeface="Arial"/>
              </a:rPr>
              <a:t>mutaatioille</a:t>
            </a:r>
            <a:r>
              <a:rPr lang="en-GB">
                <a:latin typeface="Arial"/>
                <a:cs typeface="Arial"/>
              </a:rPr>
              <a:t> </a:t>
            </a:r>
            <a:r>
              <a:rPr lang="en-GB" err="1">
                <a:latin typeface="Arial"/>
                <a:cs typeface="Arial"/>
              </a:rPr>
              <a:t>johtuen</a:t>
            </a:r>
            <a:r>
              <a:rPr lang="en-GB">
                <a:latin typeface="Arial"/>
                <a:cs typeface="Arial"/>
              </a:rPr>
              <a:t> </a:t>
            </a:r>
            <a:r>
              <a:rPr lang="en-GB" err="1">
                <a:latin typeface="Arial"/>
                <a:cs typeface="Arial"/>
              </a:rPr>
              <a:t>siitä</a:t>
            </a:r>
            <a:r>
              <a:rPr lang="en-GB">
                <a:latin typeface="Arial"/>
                <a:cs typeface="Arial"/>
              </a:rPr>
              <a:t> </a:t>
            </a:r>
            <a:r>
              <a:rPr lang="en-GB" err="1">
                <a:latin typeface="Arial"/>
                <a:cs typeface="Arial"/>
              </a:rPr>
              <a:t>että</a:t>
            </a:r>
            <a:r>
              <a:rPr lang="en-GB">
                <a:latin typeface="Arial"/>
                <a:cs typeface="Arial"/>
              </a:rPr>
              <a:t> </a:t>
            </a:r>
            <a:r>
              <a:rPr lang="en-GB" err="1">
                <a:latin typeface="Arial"/>
                <a:cs typeface="Arial"/>
              </a:rPr>
              <a:t>niiden</a:t>
            </a:r>
            <a:r>
              <a:rPr lang="en-GB">
                <a:latin typeface="Arial"/>
                <a:cs typeface="Arial"/>
              </a:rPr>
              <a:t> </a:t>
            </a:r>
            <a:r>
              <a:rPr lang="en-GB" err="1">
                <a:latin typeface="Arial"/>
                <a:cs typeface="Arial"/>
              </a:rPr>
              <a:t>rakenne</a:t>
            </a:r>
            <a:r>
              <a:rPr lang="en-GB">
                <a:latin typeface="Arial"/>
                <a:cs typeface="Arial"/>
              </a:rPr>
              <a:t> </a:t>
            </a:r>
            <a:r>
              <a:rPr lang="en-GB" err="1">
                <a:latin typeface="Arial"/>
                <a:cs typeface="Arial"/>
              </a:rPr>
              <a:t>vaikeuttaa</a:t>
            </a:r>
            <a:r>
              <a:rPr lang="en-GB">
                <a:latin typeface="Arial"/>
                <a:cs typeface="Arial"/>
              </a:rPr>
              <a:t> </a:t>
            </a:r>
            <a:r>
              <a:rPr lang="en-GB" err="1">
                <a:latin typeface="Arial"/>
                <a:cs typeface="Arial"/>
              </a:rPr>
              <a:t>DNA:n</a:t>
            </a:r>
            <a:r>
              <a:rPr lang="en-GB">
                <a:latin typeface="Arial"/>
                <a:cs typeface="Arial"/>
              </a:rPr>
              <a:t> </a:t>
            </a:r>
            <a:r>
              <a:rPr lang="en-GB" err="1">
                <a:latin typeface="Arial"/>
                <a:cs typeface="Arial"/>
              </a:rPr>
              <a:t>korjausmekanismien</a:t>
            </a:r>
            <a:r>
              <a:rPr lang="en-GB">
                <a:latin typeface="Arial"/>
                <a:cs typeface="Arial"/>
              </a:rPr>
              <a:t> </a:t>
            </a:r>
            <a:r>
              <a:rPr lang="en-GB" err="1">
                <a:latin typeface="Arial"/>
                <a:cs typeface="Arial"/>
              </a:rPr>
              <a:t>toimintaa</a:t>
            </a:r>
            <a:endParaRPr lang="en-GB">
              <a:latin typeface="Arial"/>
              <a:cs typeface="Arial"/>
            </a:endParaRPr>
          </a:p>
          <a:p>
            <a:pPr marL="171450" indent="-171450" eaLnBrk="1" fontAlgn="auto">
              <a:spcBef>
                <a:spcPts val="0"/>
              </a:spcBef>
              <a:spcAft>
                <a:spcPts val="0"/>
              </a:spcAft>
              <a:buSzPct val="100000"/>
              <a:buFont typeface="Arial" pitchFamily="34"/>
              <a:buChar char="•"/>
              <a:defRPr/>
            </a:pPr>
            <a:r>
              <a:rPr lang="en-GB" err="1">
                <a:latin typeface="Arial"/>
                <a:cs typeface="Arial"/>
              </a:rPr>
              <a:t>Mikrosatelliitit</a:t>
            </a:r>
            <a:r>
              <a:rPr lang="en-GB">
                <a:latin typeface="Arial"/>
                <a:cs typeface="Arial"/>
              </a:rPr>
              <a:t> </a:t>
            </a:r>
            <a:r>
              <a:rPr lang="en-GB" err="1">
                <a:latin typeface="Arial"/>
                <a:cs typeface="Arial"/>
              </a:rPr>
              <a:t>yleensä</a:t>
            </a:r>
            <a:r>
              <a:rPr lang="en-GB">
                <a:latin typeface="Arial"/>
                <a:cs typeface="Arial"/>
              </a:rPr>
              <a:t> </a:t>
            </a:r>
            <a:r>
              <a:rPr lang="en-GB" err="1">
                <a:latin typeface="Arial"/>
                <a:cs typeface="Arial"/>
              </a:rPr>
              <a:t>geenien</a:t>
            </a:r>
            <a:r>
              <a:rPr lang="en-GB">
                <a:latin typeface="Arial"/>
                <a:cs typeface="Arial"/>
              </a:rPr>
              <a:t> </a:t>
            </a:r>
            <a:r>
              <a:rPr lang="en-GB" err="1">
                <a:latin typeface="Arial"/>
                <a:cs typeface="Arial"/>
              </a:rPr>
              <a:t>välisessä</a:t>
            </a:r>
            <a:r>
              <a:rPr lang="en-GB">
                <a:latin typeface="Arial"/>
                <a:cs typeface="Arial"/>
              </a:rPr>
              <a:t>, </a:t>
            </a:r>
            <a:r>
              <a:rPr lang="en-GB" err="1">
                <a:latin typeface="Arial"/>
                <a:cs typeface="Arial"/>
              </a:rPr>
              <a:t>ei-koodaavassa</a:t>
            </a:r>
            <a:r>
              <a:rPr lang="en-GB">
                <a:latin typeface="Arial"/>
                <a:cs typeface="Arial"/>
              </a:rPr>
              <a:t> </a:t>
            </a:r>
            <a:r>
              <a:rPr lang="en-GB" err="1">
                <a:latin typeface="Arial"/>
                <a:cs typeface="Arial"/>
              </a:rPr>
              <a:t>geneettisessä</a:t>
            </a:r>
            <a:r>
              <a:rPr lang="en-GB">
                <a:latin typeface="Arial"/>
                <a:cs typeface="Arial"/>
              </a:rPr>
              <a:t> </a:t>
            </a:r>
            <a:r>
              <a:rPr lang="en-GB" err="1">
                <a:latin typeface="Arial"/>
                <a:cs typeface="Arial"/>
              </a:rPr>
              <a:t>materiaalissa</a:t>
            </a:r>
            <a:endParaRPr lang="en-GB">
              <a:latin typeface="Arial"/>
              <a:cs typeface="Arial"/>
            </a:endParaRPr>
          </a:p>
          <a:p>
            <a:pPr marL="171450" indent="-171450" eaLnBrk="1" fontAlgn="auto">
              <a:spcBef>
                <a:spcPts val="0"/>
              </a:spcBef>
              <a:spcAft>
                <a:spcPts val="0"/>
              </a:spcAft>
              <a:buSzPct val="100000"/>
              <a:buFont typeface="Arial" pitchFamily="34"/>
              <a:buChar char="•"/>
              <a:defRPr/>
            </a:pPr>
            <a:r>
              <a:rPr lang="en-GB">
                <a:latin typeface="Arial"/>
                <a:cs typeface="Arial"/>
              </a:rPr>
              <a:t>Short tandem </a:t>
            </a:r>
            <a:r>
              <a:rPr lang="en-GB" err="1">
                <a:latin typeface="Arial"/>
                <a:cs typeface="Arial"/>
              </a:rPr>
              <a:t>repeats:ejä</a:t>
            </a:r>
            <a:r>
              <a:rPr lang="en-GB">
                <a:latin typeface="Arial"/>
                <a:cs typeface="Arial"/>
              </a:rPr>
              <a:t> (STR) </a:t>
            </a:r>
            <a:r>
              <a:rPr lang="en-GB" err="1">
                <a:latin typeface="Arial"/>
                <a:cs typeface="Arial"/>
              </a:rPr>
              <a:t>kutsutaan</a:t>
            </a:r>
            <a:r>
              <a:rPr lang="en-GB">
                <a:latin typeface="Arial"/>
                <a:cs typeface="Arial"/>
              </a:rPr>
              <a:t> </a:t>
            </a:r>
            <a:r>
              <a:rPr lang="en-GB" err="1">
                <a:latin typeface="Arial"/>
                <a:cs typeface="Arial"/>
              </a:rPr>
              <a:t>myös</a:t>
            </a:r>
            <a:r>
              <a:rPr lang="en-GB">
                <a:latin typeface="Arial"/>
                <a:cs typeface="Arial"/>
              </a:rPr>
              <a:t> </a:t>
            </a:r>
            <a:r>
              <a:rPr lang="en-GB" err="1">
                <a:latin typeface="Arial"/>
                <a:cs typeface="Arial"/>
              </a:rPr>
              <a:t>nimellä</a:t>
            </a:r>
            <a:r>
              <a:rPr lang="en-GB">
                <a:latin typeface="Arial"/>
                <a:cs typeface="Arial"/>
              </a:rPr>
              <a:t> Simple Standard Repeats (SSR), </a:t>
            </a:r>
            <a:r>
              <a:rPr lang="en-GB" err="1">
                <a:latin typeface="Arial"/>
                <a:cs typeface="Arial"/>
              </a:rPr>
              <a:t>mutta</a:t>
            </a:r>
            <a:r>
              <a:rPr lang="en-GB">
                <a:latin typeface="Arial"/>
                <a:cs typeface="Arial"/>
              </a:rPr>
              <a:t> </a:t>
            </a:r>
            <a:r>
              <a:rPr lang="en-GB" err="1">
                <a:latin typeface="Arial"/>
                <a:cs typeface="Arial"/>
              </a:rPr>
              <a:t>STR:ää</a:t>
            </a:r>
            <a:r>
              <a:rPr lang="en-GB">
                <a:latin typeface="Arial"/>
                <a:cs typeface="Arial"/>
              </a:rPr>
              <a:t> </a:t>
            </a:r>
            <a:r>
              <a:rPr lang="en-GB" err="1">
                <a:latin typeface="Arial"/>
                <a:cs typeface="Arial"/>
              </a:rPr>
              <a:t>suositaan</a:t>
            </a:r>
            <a:r>
              <a:rPr lang="en-GB">
                <a:latin typeface="Arial"/>
                <a:cs typeface="Arial"/>
              </a:rPr>
              <a:t> </a:t>
            </a:r>
            <a:r>
              <a:rPr lang="en-GB" err="1">
                <a:latin typeface="Arial"/>
                <a:cs typeface="Arial"/>
              </a:rPr>
              <a:t>kasvijalostuksessa</a:t>
            </a:r>
            <a:r>
              <a:rPr lang="en-GB">
                <a:latin typeface="Arial"/>
                <a:cs typeface="Arial"/>
              </a:rPr>
              <a:t> </a:t>
            </a:r>
            <a:endParaRPr lang="en-GB">
              <a:cs typeface="Arial"/>
            </a:endParaRPr>
          </a:p>
          <a:p>
            <a:pPr marL="171450" indent="-171450" eaLnBrk="1" fontAlgn="auto">
              <a:spcBef>
                <a:spcPts val="0"/>
              </a:spcBef>
              <a:spcAft>
                <a:spcPts val="0"/>
              </a:spcAft>
              <a:buSzPct val="100000"/>
              <a:buFont typeface="Arial" pitchFamily="34"/>
              <a:buChar char="•"/>
              <a:defRPr/>
            </a:pPr>
            <a:r>
              <a:rPr lang="en-GB" err="1">
                <a:latin typeface="Arial"/>
                <a:cs typeface="Arial"/>
              </a:rPr>
              <a:t>Esim</a:t>
            </a:r>
            <a:r>
              <a:rPr lang="en-GB">
                <a:latin typeface="Arial"/>
                <a:cs typeface="Arial"/>
              </a:rPr>
              <a:t>. </a:t>
            </a:r>
            <a:r>
              <a:rPr lang="en-GB" err="1">
                <a:latin typeface="Arial"/>
                <a:cs typeface="Arial"/>
              </a:rPr>
              <a:t>Ihmisen</a:t>
            </a:r>
            <a:r>
              <a:rPr lang="en-GB">
                <a:latin typeface="Arial"/>
                <a:cs typeface="Arial"/>
              </a:rPr>
              <a:t> </a:t>
            </a:r>
            <a:r>
              <a:rPr lang="en-GB" err="1">
                <a:latin typeface="Arial"/>
                <a:cs typeface="Arial"/>
              </a:rPr>
              <a:t>perimässä</a:t>
            </a:r>
            <a:r>
              <a:rPr lang="en-GB">
                <a:latin typeface="Arial"/>
                <a:cs typeface="Arial"/>
              </a:rPr>
              <a:t> </a:t>
            </a:r>
            <a:r>
              <a:rPr lang="en-GB" err="1">
                <a:latin typeface="Arial"/>
                <a:cs typeface="Arial"/>
              </a:rPr>
              <a:t>esiintyy</a:t>
            </a:r>
            <a:r>
              <a:rPr lang="en-GB">
                <a:latin typeface="Arial"/>
                <a:cs typeface="Arial"/>
              </a:rPr>
              <a:t> </a:t>
            </a:r>
            <a:r>
              <a:rPr lang="en-GB" err="1">
                <a:latin typeface="Arial"/>
                <a:cs typeface="Arial"/>
              </a:rPr>
              <a:t>muutamia</a:t>
            </a:r>
            <a:r>
              <a:rPr lang="en-GB">
                <a:latin typeface="Arial"/>
                <a:cs typeface="Arial"/>
              </a:rPr>
              <a:t> </a:t>
            </a:r>
            <a:r>
              <a:rPr lang="en-GB" err="1">
                <a:latin typeface="Arial"/>
                <a:cs typeface="Arial"/>
              </a:rPr>
              <a:t>miljoonia</a:t>
            </a:r>
            <a:r>
              <a:rPr lang="en-GB">
                <a:latin typeface="Arial"/>
                <a:cs typeface="Arial"/>
              </a:rPr>
              <a:t> </a:t>
            </a:r>
            <a:r>
              <a:rPr lang="en-GB" err="1">
                <a:latin typeface="Arial"/>
                <a:cs typeface="Arial"/>
              </a:rPr>
              <a:t>SNP:ejä</a:t>
            </a:r>
            <a:r>
              <a:rPr lang="en-GB">
                <a:latin typeface="Arial"/>
                <a:cs typeface="Arial"/>
              </a:rPr>
              <a:t> </a:t>
            </a:r>
            <a:endParaRPr lang="en-GB">
              <a:cs typeface="Arial"/>
            </a:endParaRPr>
          </a:p>
          <a:p>
            <a:pPr marL="171450" indent="-171450" eaLnBrk="1" fontAlgn="auto">
              <a:spcBef>
                <a:spcPts val="0"/>
              </a:spcBef>
              <a:spcAft>
                <a:spcPts val="0"/>
              </a:spcAft>
              <a:buSzPct val="100000"/>
              <a:buFont typeface="Arial" pitchFamily="34"/>
              <a:buChar char="•"/>
              <a:defRPr/>
            </a:pPr>
            <a:r>
              <a:rPr lang="en-GB">
                <a:latin typeface="Arial"/>
                <a:cs typeface="Arial"/>
              </a:rPr>
              <a:t>SNP </a:t>
            </a:r>
            <a:r>
              <a:rPr lang="en-GB" err="1">
                <a:latin typeface="Arial"/>
                <a:cs typeface="Arial"/>
              </a:rPr>
              <a:t>äännetään</a:t>
            </a:r>
            <a:r>
              <a:rPr lang="en-GB">
                <a:latin typeface="Arial"/>
                <a:cs typeface="Arial"/>
              </a:rPr>
              <a:t> "</a:t>
            </a:r>
            <a:r>
              <a:rPr lang="en-GB" err="1">
                <a:latin typeface="Arial"/>
                <a:cs typeface="Arial"/>
              </a:rPr>
              <a:t>snippi</a:t>
            </a:r>
            <a:r>
              <a:rPr lang="en-GB">
                <a:latin typeface="Arial"/>
                <a:cs typeface="Arial"/>
              </a:rPr>
              <a:t>"</a:t>
            </a:r>
            <a:endParaRPr lang="fi-FI">
              <a:latin typeface="Arial"/>
              <a:cs typeface="Arial"/>
            </a:endParaRPr>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05014D6C-5F25-6D40-4F3F-688DA645B772}"/>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AB00CF4-4D01-499E-B85B-505D6F6E13FA}"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22</a:t>
            </a:fld>
            <a:endParaRPr lang="fi-FI" sz="1200">
              <a:solidFill>
                <a:srgbClr val="000000"/>
              </a:solidFill>
              <a:latin typeface="Arial" pitchFamily="3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ian kuvan paikkamerkki 1">
            <a:extLst>
              <a:ext uri="{FF2B5EF4-FFF2-40B4-BE49-F238E27FC236}">
                <a16:creationId xmlns:a16="http://schemas.microsoft.com/office/drawing/2014/main" id="{D80C5ABE-4690-3E67-C2EF-286221BEF0E2}"/>
              </a:ext>
            </a:extLst>
          </p:cNvPr>
          <p:cNvSpPr>
            <a:spLocks noGrp="1" noRot="1" noChangeAspect="1" noTextEdit="1"/>
          </p:cNvSpPr>
          <p:nvPr>
            <p:ph type="sldImg"/>
          </p:nvPr>
        </p:nvSpPr>
        <p:spPr>
          <a:ln/>
        </p:spPr>
      </p:sp>
      <p:sp>
        <p:nvSpPr>
          <p:cNvPr id="64515" name="Huomautusten paikkamerkki 2">
            <a:extLst>
              <a:ext uri="{FF2B5EF4-FFF2-40B4-BE49-F238E27FC236}">
                <a16:creationId xmlns:a16="http://schemas.microsoft.com/office/drawing/2014/main" id="{E9DC4D29-C658-F6E4-2548-246062427FF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GB" altLang="en-US" err="1">
                <a:latin typeface="Arial"/>
                <a:cs typeface="Arial"/>
              </a:rPr>
              <a:t>Kuvassa</a:t>
            </a:r>
            <a:r>
              <a:rPr lang="en-GB" altLang="en-US">
                <a:latin typeface="Arial"/>
                <a:cs typeface="Arial"/>
              </a:rPr>
              <a:t>: </a:t>
            </a:r>
            <a:r>
              <a:rPr lang="en-GB" altLang="en-US" err="1">
                <a:latin typeface="Arial"/>
                <a:cs typeface="Arial"/>
              </a:rPr>
              <a:t>Esimerkki</a:t>
            </a:r>
            <a:r>
              <a:rPr lang="en-GB" altLang="en-US">
                <a:latin typeface="Arial"/>
                <a:cs typeface="Arial"/>
              </a:rPr>
              <a:t> </a:t>
            </a:r>
            <a:r>
              <a:rPr lang="en-GB" altLang="en-US" err="1">
                <a:latin typeface="Arial"/>
                <a:cs typeface="Arial"/>
              </a:rPr>
              <a:t>GWAS:n</a:t>
            </a:r>
            <a:r>
              <a:rPr lang="en-GB" altLang="en-US">
                <a:latin typeface="Arial"/>
                <a:cs typeface="Arial"/>
              </a:rPr>
              <a:t> </a:t>
            </a:r>
            <a:r>
              <a:rPr lang="en-GB" altLang="en-US" err="1">
                <a:latin typeface="Arial"/>
                <a:cs typeface="Arial"/>
              </a:rPr>
              <a:t>tuloksista</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ligniinin</a:t>
            </a:r>
            <a:r>
              <a:rPr lang="en-GB" altLang="en-US">
                <a:latin typeface="Arial"/>
                <a:cs typeface="Arial"/>
              </a:rPr>
              <a:t> </a:t>
            </a:r>
            <a:r>
              <a:rPr lang="en-GB" altLang="en-US" err="1">
                <a:latin typeface="Arial"/>
                <a:cs typeface="Arial"/>
              </a:rPr>
              <a:t>tuotannolle</a:t>
            </a:r>
            <a:r>
              <a:rPr lang="en-GB" altLang="en-US">
                <a:latin typeface="Arial"/>
                <a:cs typeface="Arial"/>
              </a:rPr>
              <a:t> </a:t>
            </a:r>
            <a:r>
              <a:rPr lang="en-GB" altLang="en-US" err="1">
                <a:latin typeface="Arial"/>
                <a:cs typeface="Arial"/>
              </a:rPr>
              <a:t>merkittäviä</a:t>
            </a:r>
            <a:r>
              <a:rPr lang="en-GB" altLang="en-US">
                <a:latin typeface="Arial"/>
                <a:cs typeface="Arial"/>
              </a:rPr>
              <a:t> </a:t>
            </a:r>
            <a:r>
              <a:rPr lang="en-GB" altLang="en-US" err="1">
                <a:latin typeface="Arial"/>
                <a:cs typeface="Arial"/>
              </a:rPr>
              <a:t>alleeleja</a:t>
            </a:r>
            <a:r>
              <a:rPr lang="en-GB" altLang="en-US">
                <a:latin typeface="Arial"/>
                <a:cs typeface="Arial"/>
              </a:rPr>
              <a:t> </a:t>
            </a:r>
            <a:r>
              <a:rPr lang="en-GB" altLang="en-US" err="1">
                <a:latin typeface="Arial"/>
                <a:cs typeface="Arial"/>
              </a:rPr>
              <a:t>etsittiin</a:t>
            </a:r>
            <a:r>
              <a:rPr lang="en-GB" altLang="en-US">
                <a:latin typeface="Arial"/>
                <a:cs typeface="Arial"/>
              </a:rPr>
              <a:t> </a:t>
            </a:r>
            <a:r>
              <a:rPr lang="en-GB" altLang="en-US" err="1">
                <a:latin typeface="Arial"/>
                <a:cs typeface="Arial"/>
              </a:rPr>
              <a:t>testipopulaatiosta</a:t>
            </a:r>
            <a:r>
              <a:rPr lang="en-GB" altLang="en-US">
                <a:latin typeface="Arial"/>
                <a:cs typeface="Arial"/>
              </a:rPr>
              <a:t> (Lähde </a:t>
            </a:r>
            <a:r>
              <a:rPr lang="en-GB" altLang="en-US" err="1">
                <a:latin typeface="Arial"/>
                <a:cs typeface="Arial"/>
              </a:rPr>
              <a:t>ei</a:t>
            </a:r>
            <a:r>
              <a:rPr lang="en-GB" altLang="en-US">
                <a:latin typeface="Arial"/>
                <a:cs typeface="Arial"/>
              </a:rPr>
              <a:t> </a:t>
            </a:r>
            <a:r>
              <a:rPr lang="en-GB" altLang="en-US" err="1">
                <a:latin typeface="Arial"/>
                <a:cs typeface="Arial"/>
              </a:rPr>
              <a:t>mainitse</a:t>
            </a:r>
            <a:r>
              <a:rPr lang="en-GB" altLang="en-US">
                <a:latin typeface="Arial"/>
                <a:cs typeface="Arial"/>
              </a:rPr>
              <a:t> </a:t>
            </a:r>
            <a:r>
              <a:rPr lang="en-GB" altLang="en-US" err="1">
                <a:latin typeface="Arial"/>
                <a:cs typeface="Arial"/>
              </a:rPr>
              <a:t>puulajia</a:t>
            </a:r>
            <a:r>
              <a:rPr lang="en-GB" altLang="en-US">
                <a:latin typeface="Arial"/>
                <a:cs typeface="Arial"/>
              </a:rPr>
              <a:t>, </a:t>
            </a:r>
            <a:r>
              <a:rPr lang="en-GB" altLang="en-US" err="1">
                <a:latin typeface="Arial"/>
                <a:cs typeface="Arial"/>
              </a:rPr>
              <a:t>eikä</a:t>
            </a:r>
            <a:r>
              <a:rPr lang="en-GB" altLang="en-US">
                <a:latin typeface="Arial"/>
                <a:cs typeface="Arial"/>
              </a:rPr>
              <a:t> </a:t>
            </a:r>
            <a:r>
              <a:rPr lang="en-GB" altLang="en-US" err="1">
                <a:latin typeface="Arial"/>
                <a:cs typeface="Arial"/>
              </a:rPr>
              <a:t>datan</a:t>
            </a:r>
            <a:r>
              <a:rPr lang="en-GB" altLang="en-US">
                <a:latin typeface="Arial"/>
                <a:cs typeface="Arial"/>
              </a:rPr>
              <a:t> </a:t>
            </a:r>
            <a:r>
              <a:rPr lang="en-GB" altLang="en-US" err="1">
                <a:latin typeface="Arial"/>
                <a:cs typeface="Arial"/>
              </a:rPr>
              <a:t>alkuperää</a:t>
            </a:r>
            <a:r>
              <a:rPr lang="en-GB" altLang="en-US">
                <a:latin typeface="Arial"/>
                <a:cs typeface="Arial"/>
              </a:rPr>
              <a:t>). </a:t>
            </a:r>
            <a:r>
              <a:rPr lang="en-GB" altLang="en-US" err="1">
                <a:latin typeface="Arial"/>
                <a:cs typeface="Arial"/>
              </a:rPr>
              <a:t>Merkittävä</a:t>
            </a:r>
            <a:r>
              <a:rPr lang="en-GB" altLang="en-US">
                <a:latin typeface="Arial"/>
                <a:cs typeface="Arial"/>
              </a:rPr>
              <a:t> SNP </a:t>
            </a:r>
            <a:r>
              <a:rPr lang="en-GB" altLang="en-US" err="1">
                <a:latin typeface="Arial"/>
                <a:cs typeface="Arial"/>
              </a:rPr>
              <a:t>löydettiin</a:t>
            </a:r>
            <a:r>
              <a:rPr lang="en-GB" altLang="en-US">
                <a:latin typeface="Arial"/>
                <a:cs typeface="Arial"/>
              </a:rPr>
              <a:t> </a:t>
            </a:r>
            <a:r>
              <a:rPr lang="en-GB" altLang="en-US" err="1">
                <a:latin typeface="Arial"/>
                <a:cs typeface="Arial"/>
              </a:rPr>
              <a:t>kromosomin</a:t>
            </a:r>
            <a:r>
              <a:rPr lang="en-GB" altLang="en-US">
                <a:latin typeface="Arial"/>
                <a:cs typeface="Arial"/>
              </a:rPr>
              <a:t> 2 </a:t>
            </a:r>
            <a:r>
              <a:rPr lang="en-GB" altLang="en-US" err="1">
                <a:latin typeface="Arial"/>
                <a:cs typeface="Arial"/>
              </a:rPr>
              <a:t>geenin</a:t>
            </a:r>
            <a:r>
              <a:rPr lang="en-GB" altLang="en-US">
                <a:latin typeface="Arial"/>
                <a:cs typeface="Arial"/>
              </a:rPr>
              <a:t> </a:t>
            </a:r>
            <a:r>
              <a:rPr lang="en-GB" altLang="en-US" err="1">
                <a:latin typeface="Arial"/>
                <a:cs typeface="Arial"/>
              </a:rPr>
              <a:t>ensimmäisestä</a:t>
            </a:r>
            <a:r>
              <a:rPr lang="en-GB" altLang="en-US">
                <a:latin typeface="Arial"/>
                <a:cs typeface="Arial"/>
              </a:rPr>
              <a:t> </a:t>
            </a:r>
            <a:r>
              <a:rPr lang="en-GB" altLang="en-US" err="1">
                <a:latin typeface="Arial"/>
                <a:cs typeface="Arial"/>
              </a:rPr>
              <a:t>eksonista</a:t>
            </a:r>
            <a:r>
              <a:rPr lang="en-GB" altLang="en-US">
                <a:latin typeface="Arial"/>
                <a:cs typeface="Arial"/>
              </a:rPr>
              <a:t>, </a:t>
            </a:r>
            <a:r>
              <a:rPr lang="en-GB" altLang="en-US" err="1">
                <a:latin typeface="Arial"/>
                <a:cs typeface="Arial"/>
              </a:rPr>
              <a:t>joka</a:t>
            </a:r>
            <a:r>
              <a:rPr lang="en-GB" altLang="en-US">
                <a:latin typeface="Arial"/>
                <a:cs typeface="Arial"/>
              </a:rPr>
              <a:t> </a:t>
            </a:r>
            <a:r>
              <a:rPr lang="en-GB" altLang="en-US" err="1">
                <a:latin typeface="Arial"/>
                <a:cs typeface="Arial"/>
              </a:rPr>
              <a:t>merkitty</a:t>
            </a:r>
            <a:r>
              <a:rPr lang="en-GB" altLang="en-US">
                <a:latin typeface="Arial"/>
                <a:cs typeface="Arial"/>
              </a:rPr>
              <a:t> </a:t>
            </a:r>
            <a:r>
              <a:rPr lang="en-GB" altLang="en-US" err="1">
                <a:latin typeface="Arial"/>
                <a:cs typeface="Arial"/>
              </a:rPr>
              <a:t>kuvaajaan</a:t>
            </a:r>
            <a:r>
              <a:rPr lang="en-GB" altLang="en-US">
                <a:latin typeface="Arial"/>
                <a:cs typeface="Arial"/>
              </a:rPr>
              <a:t>. </a:t>
            </a:r>
            <a:endParaRPr lang="en-GB" altLang="en-US">
              <a:latin typeface="Arial" panose="020B0604020202020204" pitchFamily="34" charset="0"/>
            </a:endParaRPr>
          </a:p>
          <a:p>
            <a:pPr eaLnBrk="1"/>
            <a:r>
              <a:rPr lang="en-GB" altLang="en-US" err="1">
                <a:latin typeface="Arial"/>
                <a:cs typeface="Arial"/>
              </a:rPr>
              <a:t>Koeyksilöiden</a:t>
            </a:r>
            <a:r>
              <a:rPr lang="en-GB" altLang="en-US">
                <a:latin typeface="Arial"/>
                <a:cs typeface="Arial"/>
              </a:rPr>
              <a:t> </a:t>
            </a:r>
            <a:r>
              <a:rPr lang="en-GB" altLang="en-US" err="1">
                <a:latin typeface="Arial"/>
                <a:cs typeface="Arial"/>
              </a:rPr>
              <a:t>koko</a:t>
            </a:r>
            <a:r>
              <a:rPr lang="en-GB" altLang="en-US">
                <a:latin typeface="Arial"/>
                <a:cs typeface="Arial"/>
              </a:rPr>
              <a:t> </a:t>
            </a:r>
            <a:r>
              <a:rPr lang="en-GB" altLang="en-US" err="1">
                <a:latin typeface="Arial"/>
                <a:cs typeface="Arial"/>
              </a:rPr>
              <a:t>genomia</a:t>
            </a:r>
            <a:r>
              <a:rPr lang="en-GB" altLang="en-US">
                <a:latin typeface="Arial"/>
                <a:cs typeface="Arial"/>
              </a:rPr>
              <a:t> </a:t>
            </a:r>
            <a:r>
              <a:rPr lang="en-GB" altLang="en-US" err="1">
                <a:latin typeface="Arial"/>
                <a:cs typeface="Arial"/>
              </a:rPr>
              <a:t>ei</a:t>
            </a:r>
            <a:r>
              <a:rPr lang="en-GB" altLang="en-US">
                <a:latin typeface="Arial"/>
                <a:cs typeface="Arial"/>
              </a:rPr>
              <a:t> </a:t>
            </a:r>
            <a:r>
              <a:rPr lang="en-GB" altLang="en-US" err="1">
                <a:latin typeface="Arial"/>
                <a:cs typeface="Arial"/>
              </a:rPr>
              <a:t>yleisesti</a:t>
            </a:r>
            <a:r>
              <a:rPr lang="en-GB" altLang="en-US">
                <a:latin typeface="Arial"/>
                <a:cs typeface="Arial"/>
              </a:rPr>
              <a:t> </a:t>
            </a:r>
            <a:r>
              <a:rPr lang="en-GB" altLang="en-US" err="1">
                <a:latin typeface="Arial"/>
                <a:cs typeface="Arial"/>
              </a:rPr>
              <a:t>määritetä</a:t>
            </a:r>
            <a:r>
              <a:rPr lang="en-GB" altLang="en-US">
                <a:latin typeface="Arial"/>
                <a:cs typeface="Arial"/>
              </a:rPr>
              <a:t>, </a:t>
            </a:r>
            <a:r>
              <a:rPr lang="en-GB" altLang="en-US" err="1">
                <a:latin typeface="Arial"/>
                <a:cs typeface="Arial"/>
              </a:rPr>
              <a:t>koska</a:t>
            </a:r>
            <a:r>
              <a:rPr lang="en-GB" altLang="en-US">
                <a:latin typeface="Arial"/>
                <a:cs typeface="Arial"/>
              </a:rPr>
              <a:t> </a:t>
            </a:r>
            <a:r>
              <a:rPr lang="en-GB" altLang="en-US" err="1">
                <a:latin typeface="Arial"/>
                <a:cs typeface="Arial"/>
              </a:rPr>
              <a:t>tämä</a:t>
            </a:r>
            <a:r>
              <a:rPr lang="en-GB" altLang="en-US">
                <a:latin typeface="Arial"/>
                <a:cs typeface="Arial"/>
              </a:rPr>
              <a:t> </a:t>
            </a:r>
            <a:r>
              <a:rPr lang="en-GB" altLang="en-US" err="1">
                <a:latin typeface="Arial"/>
                <a:cs typeface="Arial"/>
              </a:rPr>
              <a:t>olisi</a:t>
            </a:r>
            <a:r>
              <a:rPr lang="en-GB" altLang="en-US">
                <a:latin typeface="Arial"/>
                <a:cs typeface="Arial"/>
              </a:rPr>
              <a:t> </a:t>
            </a:r>
            <a:r>
              <a:rPr lang="en-GB" altLang="en-US" err="1">
                <a:latin typeface="Arial"/>
                <a:cs typeface="Arial"/>
              </a:rPr>
              <a:t>suhteellisen</a:t>
            </a:r>
            <a:r>
              <a:rPr lang="en-GB" altLang="en-US">
                <a:latin typeface="Arial"/>
                <a:cs typeface="Arial"/>
              </a:rPr>
              <a:t> </a:t>
            </a:r>
            <a:r>
              <a:rPr lang="en-GB" altLang="en-US" err="1">
                <a:latin typeface="Arial"/>
                <a:cs typeface="Arial"/>
              </a:rPr>
              <a:t>kallista</a:t>
            </a:r>
            <a:r>
              <a:rPr lang="en-GB" altLang="en-US">
                <a:latin typeface="Arial"/>
                <a:cs typeface="Arial"/>
              </a:rPr>
              <a:t>, </a:t>
            </a:r>
            <a:r>
              <a:rPr lang="en-GB" altLang="en-US" err="1">
                <a:latin typeface="Arial"/>
                <a:cs typeface="Arial"/>
              </a:rPr>
              <a:t>vaan</a:t>
            </a:r>
            <a:r>
              <a:rPr lang="en-GB" altLang="en-US">
                <a:latin typeface="Arial"/>
                <a:cs typeface="Arial"/>
              </a:rPr>
              <a:t> </a:t>
            </a:r>
            <a:r>
              <a:rPr lang="en-GB" altLang="en-US" err="1">
                <a:latin typeface="Arial"/>
                <a:cs typeface="Arial"/>
              </a:rPr>
              <a:t>yksilöiltä</a:t>
            </a:r>
            <a:r>
              <a:rPr lang="en-GB" altLang="en-US">
                <a:latin typeface="Arial"/>
                <a:cs typeface="Arial"/>
              </a:rPr>
              <a:t> </a:t>
            </a:r>
            <a:r>
              <a:rPr lang="en-GB" altLang="en-US" err="1">
                <a:latin typeface="Arial"/>
                <a:cs typeface="Arial"/>
              </a:rPr>
              <a:t>testataan</a:t>
            </a:r>
            <a:r>
              <a:rPr lang="en-GB" altLang="en-US">
                <a:latin typeface="Arial"/>
                <a:cs typeface="Arial"/>
              </a:rPr>
              <a:t> </a:t>
            </a:r>
            <a:r>
              <a:rPr lang="en-GB" altLang="en-US" err="1">
                <a:latin typeface="Arial"/>
                <a:cs typeface="Arial"/>
              </a:rPr>
              <a:t>sen</a:t>
            </a:r>
            <a:r>
              <a:rPr lang="en-GB" altLang="en-US">
                <a:latin typeface="Arial"/>
                <a:cs typeface="Arial"/>
              </a:rPr>
              <a:t> </a:t>
            </a:r>
            <a:r>
              <a:rPr lang="en-GB" altLang="en-US" err="1">
                <a:latin typeface="Arial"/>
                <a:cs typeface="Arial"/>
              </a:rPr>
              <a:t>sijaan</a:t>
            </a:r>
            <a:r>
              <a:rPr lang="en-GB" altLang="en-US">
                <a:latin typeface="Arial"/>
                <a:cs typeface="Arial"/>
              </a:rPr>
              <a:t> </a:t>
            </a:r>
            <a:r>
              <a:rPr lang="en-GB" altLang="en-US" err="1">
                <a:latin typeface="Arial"/>
                <a:cs typeface="Arial"/>
              </a:rPr>
              <a:t>suuuri</a:t>
            </a:r>
            <a:r>
              <a:rPr lang="en-GB" altLang="en-US">
                <a:latin typeface="Arial"/>
                <a:cs typeface="Arial"/>
              </a:rPr>
              <a:t> </a:t>
            </a:r>
            <a:r>
              <a:rPr lang="en-GB" altLang="en-US" err="1">
                <a:latin typeface="Arial"/>
                <a:cs typeface="Arial"/>
              </a:rPr>
              <a:t>määrä</a:t>
            </a:r>
            <a:r>
              <a:rPr lang="en-GB" altLang="en-US">
                <a:latin typeface="Arial"/>
                <a:cs typeface="Arial"/>
              </a:rPr>
              <a:t> </a:t>
            </a:r>
            <a:r>
              <a:rPr lang="en-GB" altLang="en-US" err="1">
                <a:latin typeface="Arial"/>
                <a:cs typeface="Arial"/>
              </a:rPr>
              <a:t>geneettisiä</a:t>
            </a:r>
            <a:r>
              <a:rPr lang="en-GB" altLang="en-US">
                <a:latin typeface="Arial"/>
                <a:cs typeface="Arial"/>
              </a:rPr>
              <a:t> </a:t>
            </a:r>
            <a:r>
              <a:rPr lang="en-GB" altLang="en-US" err="1">
                <a:latin typeface="Arial"/>
                <a:cs typeface="Arial"/>
              </a:rPr>
              <a:t>markkereita</a:t>
            </a:r>
            <a:endParaRPr lang="fi-FI" altLang="en-US" err="1">
              <a:latin typeface="Arial"/>
              <a:cs typeface="Arial"/>
            </a:endParaRPr>
          </a:p>
        </p:txBody>
      </p:sp>
      <p:sp>
        <p:nvSpPr>
          <p:cNvPr id="4" name="Dian numeron paikkamerkki 3">
            <a:extLst>
              <a:ext uri="{FF2B5EF4-FFF2-40B4-BE49-F238E27FC236}">
                <a16:creationId xmlns:a16="http://schemas.microsoft.com/office/drawing/2014/main" id="{095767C8-0EED-485A-F351-4D5F565279AA}"/>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F43970F-A389-4F85-8C69-BF43504160D8}"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23</a:t>
            </a:fld>
            <a:endParaRPr lang="fi-FI" sz="1200">
              <a:solidFill>
                <a:srgbClr val="000000"/>
              </a:solidFill>
              <a:latin typeface="Arial" pitchFamily="3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ian kuvan paikkamerkki 1">
            <a:extLst>
              <a:ext uri="{FF2B5EF4-FFF2-40B4-BE49-F238E27FC236}">
                <a16:creationId xmlns:a16="http://schemas.microsoft.com/office/drawing/2014/main" id="{95FBE603-3060-3AE4-92D9-D3C4E82F8551}"/>
              </a:ext>
            </a:extLst>
          </p:cNvPr>
          <p:cNvSpPr>
            <a:spLocks noGrp="1" noRot="1" noChangeAspect="1" noTextEdit="1"/>
          </p:cNvSpPr>
          <p:nvPr>
            <p:ph type="sldImg"/>
          </p:nvPr>
        </p:nvSpPr>
        <p:spPr>
          <a:ln/>
        </p:spPr>
      </p:sp>
      <p:sp>
        <p:nvSpPr>
          <p:cNvPr id="66563" name="Huomautusten paikkamerkki 2">
            <a:extLst>
              <a:ext uri="{FF2B5EF4-FFF2-40B4-BE49-F238E27FC236}">
                <a16:creationId xmlns:a16="http://schemas.microsoft.com/office/drawing/2014/main" id="{810EE56A-46E4-E656-0A58-0D85EBEA0B2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err="1">
                <a:latin typeface="Arial"/>
                <a:cs typeface="Arial"/>
              </a:rPr>
              <a:t>Samankaltainen</a:t>
            </a:r>
            <a:r>
              <a:rPr lang="en-GB" altLang="en-US">
                <a:latin typeface="Arial"/>
                <a:cs typeface="Arial"/>
              </a:rPr>
              <a:t> </a:t>
            </a:r>
            <a:r>
              <a:rPr lang="en-GB" altLang="en-US" err="1">
                <a:latin typeface="Arial"/>
                <a:cs typeface="Arial"/>
              </a:rPr>
              <a:t>kuin</a:t>
            </a:r>
            <a:r>
              <a:rPr lang="en-GB" altLang="en-US">
                <a:latin typeface="Arial"/>
                <a:cs typeface="Arial"/>
              </a:rPr>
              <a:t> GWAS, </a:t>
            </a:r>
            <a:r>
              <a:rPr lang="en-GB" altLang="en-US" err="1">
                <a:latin typeface="Arial"/>
                <a:cs typeface="Arial"/>
              </a:rPr>
              <a:t>muttei</a:t>
            </a:r>
            <a:r>
              <a:rPr lang="en-GB" altLang="en-US">
                <a:latin typeface="Arial"/>
                <a:cs typeface="Arial"/>
              </a:rPr>
              <a:t> </a:t>
            </a:r>
            <a:r>
              <a:rPr lang="en-GB" altLang="en-US" err="1">
                <a:latin typeface="Arial"/>
                <a:cs typeface="Arial"/>
              </a:rPr>
              <a:t>vaadi</a:t>
            </a:r>
            <a:r>
              <a:rPr lang="en-GB" altLang="en-US">
                <a:latin typeface="Arial"/>
                <a:cs typeface="Arial"/>
              </a:rPr>
              <a:t> </a:t>
            </a:r>
            <a:r>
              <a:rPr lang="en-GB" altLang="en-US" err="1">
                <a:latin typeface="Arial"/>
                <a:cs typeface="Arial"/>
              </a:rPr>
              <a:t>yksilöiden</a:t>
            </a:r>
            <a:r>
              <a:rPr lang="en-GB" altLang="en-US">
                <a:latin typeface="Arial"/>
                <a:cs typeface="Arial"/>
              </a:rPr>
              <a:t> </a:t>
            </a:r>
            <a:r>
              <a:rPr lang="en-GB" altLang="en-US" err="1">
                <a:latin typeface="Arial"/>
                <a:cs typeface="Arial"/>
              </a:rPr>
              <a:t>koko</a:t>
            </a:r>
            <a:r>
              <a:rPr lang="en-GB" altLang="en-US">
                <a:latin typeface="Arial"/>
                <a:cs typeface="Arial"/>
              </a:rPr>
              <a:t> </a:t>
            </a:r>
            <a:r>
              <a:rPr lang="en-GB" altLang="en-US" err="1">
                <a:latin typeface="Arial"/>
                <a:cs typeface="Arial"/>
              </a:rPr>
              <a:t>perimän</a:t>
            </a:r>
            <a:r>
              <a:rPr lang="en-GB" altLang="en-US">
                <a:latin typeface="Arial"/>
                <a:cs typeface="Arial"/>
              </a:rPr>
              <a:t> </a:t>
            </a:r>
            <a:r>
              <a:rPr lang="en-GB" altLang="en-US" err="1">
                <a:latin typeface="Arial"/>
                <a:cs typeface="Arial"/>
              </a:rPr>
              <a:t>emäsjärjestyksen</a:t>
            </a:r>
            <a:r>
              <a:rPr lang="en-GB" altLang="en-US">
                <a:latin typeface="Arial"/>
                <a:cs typeface="Arial"/>
              </a:rPr>
              <a:t> </a:t>
            </a:r>
            <a:r>
              <a:rPr lang="en-GB" altLang="en-US" err="1">
                <a:latin typeface="Arial"/>
                <a:cs typeface="Arial"/>
              </a:rPr>
              <a:t>määrittämistä</a:t>
            </a:r>
          </a:p>
          <a:p>
            <a:pPr marL="171450" indent="-171450" eaLnBrk="1">
              <a:buFontTx/>
              <a:buChar char="•"/>
            </a:pPr>
            <a:r>
              <a:rPr lang="en-GB" altLang="en-US" err="1">
                <a:latin typeface="Arial"/>
                <a:cs typeface="Arial"/>
              </a:rPr>
              <a:t>Mitä</a:t>
            </a:r>
            <a:r>
              <a:rPr lang="en-GB" altLang="en-US">
                <a:latin typeface="Arial"/>
                <a:cs typeface="Arial"/>
              </a:rPr>
              <a:t> </a:t>
            </a:r>
            <a:r>
              <a:rPr lang="en-GB" altLang="en-US" err="1">
                <a:latin typeface="Arial"/>
                <a:cs typeface="Arial"/>
              </a:rPr>
              <a:t>suurempi</a:t>
            </a:r>
            <a:r>
              <a:rPr lang="en-GB" altLang="en-US">
                <a:latin typeface="Arial"/>
                <a:cs typeface="Arial"/>
              </a:rPr>
              <a:t> </a:t>
            </a:r>
            <a:r>
              <a:rPr lang="en-GB" altLang="en-US" err="1">
                <a:latin typeface="Arial"/>
                <a:cs typeface="Arial"/>
              </a:rPr>
              <a:t>määrä</a:t>
            </a:r>
            <a:r>
              <a:rPr lang="en-GB" altLang="en-US">
                <a:latin typeface="Arial"/>
                <a:cs typeface="Arial"/>
              </a:rPr>
              <a:t> </a:t>
            </a:r>
            <a:r>
              <a:rPr lang="en-GB" altLang="en-US" err="1">
                <a:latin typeface="Arial"/>
                <a:cs typeface="Arial"/>
              </a:rPr>
              <a:t>geenejä</a:t>
            </a:r>
            <a:r>
              <a:rPr lang="en-GB" altLang="en-US">
                <a:latin typeface="Arial"/>
                <a:cs typeface="Arial"/>
              </a:rPr>
              <a:t> </a:t>
            </a:r>
            <a:r>
              <a:rPr lang="en-GB" altLang="en-US" err="1">
                <a:latin typeface="Arial"/>
                <a:cs typeface="Arial"/>
              </a:rPr>
              <a:t>ominaisuuteen</a:t>
            </a:r>
            <a:r>
              <a:rPr lang="en-GB" altLang="en-US">
                <a:latin typeface="Arial"/>
                <a:cs typeface="Arial"/>
              </a:rPr>
              <a:t> </a:t>
            </a:r>
            <a:r>
              <a:rPr lang="en-GB" altLang="en-US" err="1">
                <a:latin typeface="Arial"/>
                <a:cs typeface="Arial"/>
              </a:rPr>
              <a:t>vaikuttaa</a:t>
            </a:r>
            <a:r>
              <a:rPr lang="en-GB" altLang="en-US">
                <a:latin typeface="Arial"/>
                <a:cs typeface="Arial"/>
              </a:rPr>
              <a:t>, </a:t>
            </a:r>
            <a:r>
              <a:rPr lang="en-GB" altLang="en-US" err="1">
                <a:latin typeface="Arial"/>
                <a:cs typeface="Arial"/>
              </a:rPr>
              <a:t>sitä</a:t>
            </a:r>
            <a:r>
              <a:rPr lang="en-GB" altLang="en-US">
                <a:latin typeface="Arial"/>
                <a:cs typeface="Arial"/>
              </a:rPr>
              <a:t> </a:t>
            </a:r>
            <a:r>
              <a:rPr lang="en-GB" altLang="en-US" err="1">
                <a:latin typeface="Arial"/>
                <a:cs typeface="Arial"/>
              </a:rPr>
              <a:t>tehokkaampu</a:t>
            </a:r>
            <a:r>
              <a:rPr lang="en-GB" altLang="en-US">
                <a:latin typeface="Arial"/>
                <a:cs typeface="Arial"/>
              </a:rPr>
              <a:t> QTL on</a:t>
            </a:r>
          </a:p>
          <a:p>
            <a:pPr marL="171450" indent="-171450" eaLnBrk="1">
              <a:buFontTx/>
              <a:buChar char="•"/>
            </a:pPr>
            <a:r>
              <a:rPr lang="en-GB" altLang="en-US">
                <a:latin typeface="Arial"/>
                <a:cs typeface="Arial"/>
              </a:rPr>
              <a:t>Vaatii </a:t>
            </a:r>
            <a:r>
              <a:rPr lang="en-GB" altLang="en-US" err="1">
                <a:latin typeface="Arial"/>
                <a:cs typeface="Arial"/>
              </a:rPr>
              <a:t>suuren</a:t>
            </a:r>
            <a:r>
              <a:rPr lang="en-GB" altLang="en-US">
                <a:latin typeface="Arial"/>
                <a:cs typeface="Arial"/>
              </a:rPr>
              <a:t> </a:t>
            </a:r>
            <a:r>
              <a:rPr lang="en-GB" altLang="en-US" err="1">
                <a:latin typeface="Arial"/>
                <a:cs typeface="Arial"/>
              </a:rPr>
              <a:t>määrän</a:t>
            </a:r>
            <a:r>
              <a:rPr lang="en-GB" altLang="en-US">
                <a:latin typeface="Arial"/>
                <a:cs typeface="Arial"/>
              </a:rPr>
              <a:t> </a:t>
            </a:r>
            <a:r>
              <a:rPr lang="en-GB" altLang="en-US" err="1">
                <a:latin typeface="Arial"/>
                <a:cs typeface="Arial"/>
              </a:rPr>
              <a:t>yksilöitä</a:t>
            </a:r>
            <a:r>
              <a:rPr lang="en-GB" altLang="en-US">
                <a:latin typeface="Arial"/>
                <a:cs typeface="Arial"/>
              </a:rPr>
              <a:t> </a:t>
            </a:r>
            <a:r>
              <a:rPr lang="en-GB" altLang="en-US" err="1">
                <a:latin typeface="Arial"/>
                <a:cs typeface="Arial"/>
              </a:rPr>
              <a:t>tarkkojen</a:t>
            </a:r>
            <a:r>
              <a:rPr lang="en-GB" altLang="en-US">
                <a:latin typeface="Arial"/>
                <a:cs typeface="Arial"/>
              </a:rPr>
              <a:t> </a:t>
            </a:r>
            <a:r>
              <a:rPr lang="en-GB" altLang="en-US" err="1">
                <a:latin typeface="Arial"/>
                <a:cs typeface="Arial"/>
              </a:rPr>
              <a:t>tulosten</a:t>
            </a:r>
            <a:r>
              <a:rPr lang="en-GB" altLang="en-US">
                <a:latin typeface="Arial"/>
                <a:cs typeface="Arial"/>
              </a:rPr>
              <a:t> </a:t>
            </a:r>
            <a:r>
              <a:rPr lang="en-GB" altLang="en-US" err="1">
                <a:latin typeface="Arial"/>
                <a:cs typeface="Arial"/>
              </a:rPr>
              <a:t>tuottamiseksi</a:t>
            </a:r>
          </a:p>
        </p:txBody>
      </p:sp>
      <p:sp>
        <p:nvSpPr>
          <p:cNvPr id="4" name="Dian numeron paikkamerkki 3">
            <a:extLst>
              <a:ext uri="{FF2B5EF4-FFF2-40B4-BE49-F238E27FC236}">
                <a16:creationId xmlns:a16="http://schemas.microsoft.com/office/drawing/2014/main" id="{6F1F2AC4-E5E7-7B52-CEC4-1F2B7C7BBEC3}"/>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0696FCB7-B356-43B7-91C9-C750C51D2DCD}"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24</a:t>
            </a:fld>
            <a:endParaRPr lang="fi-FI" sz="1200">
              <a:solidFill>
                <a:srgbClr val="000000"/>
              </a:solidFill>
              <a:latin typeface="Arial"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n kuvan paikkamerkki 1">
            <a:extLst>
              <a:ext uri="{FF2B5EF4-FFF2-40B4-BE49-F238E27FC236}">
                <a16:creationId xmlns:a16="http://schemas.microsoft.com/office/drawing/2014/main" id="{058BA9FC-D2C1-8B6A-D341-4476CB21ACBF}"/>
              </a:ext>
            </a:extLst>
          </p:cNvPr>
          <p:cNvSpPr>
            <a:spLocks noGrp="1" noRot="1" noChangeAspect="1" noTextEdit="1"/>
          </p:cNvSpPr>
          <p:nvPr>
            <p:ph type="sldImg"/>
          </p:nvPr>
        </p:nvSpPr>
        <p:spPr>
          <a:ln/>
        </p:spPr>
      </p:sp>
      <p:sp>
        <p:nvSpPr>
          <p:cNvPr id="21507" name="Huomautusten paikkamerkki 2">
            <a:extLst>
              <a:ext uri="{FF2B5EF4-FFF2-40B4-BE49-F238E27FC236}">
                <a16:creationId xmlns:a16="http://schemas.microsoft.com/office/drawing/2014/main" id="{D0F9DCBB-DE16-0217-1B4E-538A55CC2C0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fi-FI" altLang="en-US">
                <a:latin typeface="Arial"/>
                <a:cs typeface="Arial"/>
              </a:rPr>
              <a:t>Yksi geeni voi koodata useita eri proteiineja perustuen siihen, kuinka </a:t>
            </a:r>
            <a:r>
              <a:rPr lang="fi-FI" altLang="en-US" err="1">
                <a:latin typeface="Arial"/>
                <a:cs typeface="Arial"/>
              </a:rPr>
              <a:t>preRNA</a:t>
            </a:r>
            <a:r>
              <a:rPr lang="fi-FI" altLang="en-US">
                <a:latin typeface="Arial"/>
                <a:cs typeface="Arial"/>
              </a:rPr>
              <a:t> silmukoidaan mRNA:ksi</a:t>
            </a:r>
          </a:p>
          <a:p>
            <a:pPr marL="171450" indent="-171450" eaLnBrk="1">
              <a:buFontTx/>
              <a:buChar char="•"/>
            </a:pPr>
            <a:r>
              <a:rPr lang="fi-FI" altLang="en-US">
                <a:latin typeface="Arial"/>
                <a:cs typeface="Arial"/>
              </a:rPr>
              <a:t>Proteiini saa kolmiulotteisen rakenteensa </a:t>
            </a:r>
            <a:r>
              <a:rPr lang="fi-FI" altLang="en-US" err="1">
                <a:latin typeface="Arial"/>
                <a:cs typeface="Arial"/>
              </a:rPr>
              <a:t>golgin</a:t>
            </a:r>
            <a:r>
              <a:rPr lang="fi-FI" altLang="en-US">
                <a:latin typeface="Arial"/>
                <a:cs typeface="Arial"/>
              </a:rPr>
              <a:t> laitteessa, ja </a:t>
            </a:r>
            <a:r>
              <a:rPr lang="fi-FI" altLang="en-US" err="1">
                <a:latin typeface="Arial"/>
                <a:cs typeface="Arial"/>
              </a:rPr>
              <a:t>Golgin</a:t>
            </a:r>
            <a:r>
              <a:rPr lang="fi-FI" altLang="en-US">
                <a:latin typeface="Arial"/>
                <a:cs typeface="Arial"/>
              </a:rPr>
              <a:t> laitteessa proteiini merkitään myös siten, että se siirretään valmistumisen jälkeen oikeaan sijaintiin joko solun sisällä tai yksilön kudoksissa</a:t>
            </a:r>
          </a:p>
          <a:p>
            <a:pPr marL="171450" indent="-171450" eaLnBrk="1">
              <a:buFontTx/>
              <a:buChar char="•"/>
            </a:pPr>
            <a:r>
              <a:rPr lang="fi-FI" altLang="en-US">
                <a:latin typeface="Arial"/>
                <a:cs typeface="Arial"/>
              </a:rPr>
              <a:t>Havupuiden </a:t>
            </a:r>
            <a:r>
              <a:rPr lang="fi-FI" altLang="en-US" err="1">
                <a:latin typeface="Arial"/>
                <a:cs typeface="Arial"/>
              </a:rPr>
              <a:t>intronit</a:t>
            </a:r>
            <a:r>
              <a:rPr lang="fi-FI" altLang="en-US">
                <a:latin typeface="Arial"/>
                <a:cs typeface="Arial"/>
              </a:rPr>
              <a:t> erityisen pitkiä</a:t>
            </a:r>
          </a:p>
          <a:p>
            <a:pPr marL="171450" indent="-171450" eaLnBrk="1">
              <a:buFontTx/>
              <a:buChar char="•"/>
            </a:pPr>
            <a:r>
              <a:rPr lang="fi-FI" altLang="en-US">
                <a:latin typeface="Arial"/>
                <a:cs typeface="Arial"/>
              </a:rPr>
              <a:t>Yksilön tuottamien proteiinien ryhmää kutsutaan sen </a:t>
            </a:r>
            <a:r>
              <a:rPr lang="fi-FI" altLang="en-US" b="1" err="1">
                <a:latin typeface="Arial"/>
                <a:cs typeface="Arial"/>
              </a:rPr>
              <a:t>proteomiksi</a:t>
            </a:r>
            <a:r>
              <a:rPr lang="fi-FI" altLang="en-US">
                <a:latin typeface="Arial"/>
                <a:cs typeface="Arial"/>
              </a:rPr>
              <a:t> (</a:t>
            </a:r>
            <a:r>
              <a:rPr lang="fi-FI" altLang="en-US" b="1" err="1">
                <a:latin typeface="Arial"/>
                <a:cs typeface="Arial"/>
              </a:rPr>
              <a:t>Proteome</a:t>
            </a:r>
            <a:r>
              <a:rPr lang="fi-FI" altLang="en-US">
                <a:latin typeface="Arial"/>
                <a:cs typeface="Arial"/>
              </a:rPr>
              <a:t>)</a:t>
            </a:r>
          </a:p>
          <a:p>
            <a:pPr marL="171450" indent="-171450" eaLnBrk="1">
              <a:buFontTx/>
              <a:buChar char="•"/>
            </a:pPr>
            <a:r>
              <a:rPr lang="fi-FI" altLang="en-US">
                <a:latin typeface="Arial"/>
                <a:cs typeface="Arial"/>
              </a:rPr>
              <a:t>DNA:n muuntaminen proteiiniksi: https://www.youtube.com/watch?v=9kOGOY7vthk</a:t>
            </a:r>
          </a:p>
        </p:txBody>
      </p:sp>
      <p:sp>
        <p:nvSpPr>
          <p:cNvPr id="4" name="Dian numeron paikkamerkki 3">
            <a:extLst>
              <a:ext uri="{FF2B5EF4-FFF2-40B4-BE49-F238E27FC236}">
                <a16:creationId xmlns:a16="http://schemas.microsoft.com/office/drawing/2014/main" id="{A92DD5D5-F51C-8518-5AFB-B1B6B4D69CA8}"/>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57BB6ED2-DD34-4674-876F-1EF10087B787}"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5</a:t>
            </a:fld>
            <a:endParaRPr lang="fi-FI" sz="1200">
              <a:solidFill>
                <a:srgbClr val="000000"/>
              </a:solidFill>
              <a:latin typeface="Arial" pitchFamily="3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an kuvan paikkamerkki 1">
            <a:extLst>
              <a:ext uri="{FF2B5EF4-FFF2-40B4-BE49-F238E27FC236}">
                <a16:creationId xmlns:a16="http://schemas.microsoft.com/office/drawing/2014/main" id="{6DFC236C-A8C9-205C-17BE-699F0F3CB34F}"/>
              </a:ext>
            </a:extLst>
          </p:cNvPr>
          <p:cNvSpPr>
            <a:spLocks noGrp="1" noRot="1" noChangeAspect="1" noTextEdit="1"/>
          </p:cNvSpPr>
          <p:nvPr>
            <p:ph type="sldImg"/>
          </p:nvPr>
        </p:nvSpPr>
        <p:spPr>
          <a:ln/>
        </p:spPr>
      </p:sp>
      <p:sp>
        <p:nvSpPr>
          <p:cNvPr id="68611" name="Huomautusten paikkamerkki 2">
            <a:extLst>
              <a:ext uri="{FF2B5EF4-FFF2-40B4-BE49-F238E27FC236}">
                <a16:creationId xmlns:a16="http://schemas.microsoft.com/office/drawing/2014/main" id="{FE589FDB-80D4-B129-1110-44215A1E264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fi-FI" altLang="en-US" i="1">
                <a:latin typeface="Arial"/>
                <a:cs typeface="Arial"/>
              </a:rPr>
              <a:t>Markkeriavusteisesta valinnasta viljelykasveilla: https://www.youtube.com/watch?v=H3DtOOTkjRc</a:t>
            </a:r>
            <a:endParaRPr altLang="en-US" i="1">
              <a:latin typeface="Arial"/>
              <a:cs typeface="Arial"/>
            </a:endParaRPr>
          </a:p>
          <a:p>
            <a:pPr eaLnBrk="1"/>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78A60850-D168-03F1-C9B1-BC1095A5E401}"/>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E149794E-B7C3-49B9-8814-489986E15B05}"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25</a:t>
            </a:fld>
            <a:endParaRPr lang="fi-FI" sz="1200">
              <a:solidFill>
                <a:srgbClr val="000000"/>
              </a:solidFill>
              <a:latin typeface="Arial" pitchFamily="3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ian kuvan paikkamerkki 1">
            <a:extLst>
              <a:ext uri="{FF2B5EF4-FFF2-40B4-BE49-F238E27FC236}">
                <a16:creationId xmlns:a16="http://schemas.microsoft.com/office/drawing/2014/main" id="{195064C6-C751-85D8-4081-7CAA4A325B32}"/>
              </a:ext>
            </a:extLst>
          </p:cNvPr>
          <p:cNvSpPr>
            <a:spLocks noGrp="1" noRot="1" noChangeAspect="1" noTextEdit="1"/>
          </p:cNvSpPr>
          <p:nvPr>
            <p:ph type="sldImg"/>
          </p:nvPr>
        </p:nvSpPr>
        <p:spPr>
          <a:ln/>
        </p:spPr>
      </p:sp>
      <p:sp>
        <p:nvSpPr>
          <p:cNvPr id="71683" name="Huomautusten paikkamerkki 2">
            <a:extLst>
              <a:ext uri="{FF2B5EF4-FFF2-40B4-BE49-F238E27FC236}">
                <a16:creationId xmlns:a16="http://schemas.microsoft.com/office/drawing/2014/main" id="{128273B3-230F-F2F3-3823-2BC55DB1D32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fi-FI" altLang="en-US">
                <a:latin typeface="Arial" panose="020B0604020202020204" pitchFamily="34" charset="0"/>
              </a:rPr>
              <a:t>Siitepölyä pilvenä: https://www.youtube.com/watch?v=i9AzfJDar3A</a:t>
            </a:r>
          </a:p>
        </p:txBody>
      </p:sp>
      <p:sp>
        <p:nvSpPr>
          <p:cNvPr id="4" name="Dian numeron paikkamerkki 3">
            <a:extLst>
              <a:ext uri="{FF2B5EF4-FFF2-40B4-BE49-F238E27FC236}">
                <a16:creationId xmlns:a16="http://schemas.microsoft.com/office/drawing/2014/main" id="{473EEEDD-19BF-D561-F9B7-219D492683E9}"/>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F38909C3-CC3C-4F1D-AC87-45CEA926D791}"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27</a:t>
            </a:fld>
            <a:endParaRPr lang="fi-FI" sz="1200">
              <a:solidFill>
                <a:srgbClr val="000000"/>
              </a:solidFill>
              <a:latin typeface="Arial" pitchFamily="3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ian kuvan paikkamerkki 1">
            <a:extLst>
              <a:ext uri="{FF2B5EF4-FFF2-40B4-BE49-F238E27FC236}">
                <a16:creationId xmlns:a16="http://schemas.microsoft.com/office/drawing/2014/main" id="{659F6E81-C829-E7BA-FF6D-95AA9DCDC719}"/>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B33074BD-35BF-BB8F-F3E5-48B63D93D100}"/>
              </a:ext>
            </a:extLst>
          </p:cNvPr>
          <p:cNvSpPr txBox="1">
            <a:spLocks noGrp="1"/>
          </p:cNvSpPr>
          <p:nvPr>
            <p:ph type="body" sz="quarter" idx="1"/>
          </p:nvPr>
        </p:nvSpPr>
        <p:spPr/>
        <p:txBody>
          <a:bodyPr/>
          <a:lstStyle/>
          <a:p>
            <a:pPr eaLnBrk="1" fontAlgn="auto">
              <a:spcBef>
                <a:spcPts val="0"/>
              </a:spcBef>
              <a:spcAft>
                <a:spcPts val="0"/>
              </a:spcAft>
              <a:defRPr/>
            </a:pPr>
            <a:r>
              <a:rPr lang="en-GB" err="1">
                <a:latin typeface="Arial"/>
                <a:cs typeface="Arial"/>
              </a:rPr>
              <a:t>Kuvissa</a:t>
            </a:r>
            <a:r>
              <a:rPr lang="en-GB">
                <a:latin typeface="Arial"/>
                <a:cs typeface="Arial"/>
              </a:rPr>
              <a:t>:</a:t>
            </a:r>
          </a:p>
          <a:p>
            <a:pPr marL="628650" lvl="1" indent="-171450" eaLnBrk="1" fontAlgn="auto">
              <a:spcBef>
                <a:spcPts val="0"/>
              </a:spcBef>
              <a:spcAft>
                <a:spcPts val="0"/>
              </a:spcAft>
              <a:buSzPct val="100000"/>
              <a:buFont typeface="Arial" pitchFamily="34"/>
              <a:buChar char="•"/>
              <a:defRPr/>
            </a:pPr>
            <a:r>
              <a:rPr lang="en-GB">
                <a:latin typeface="Arial"/>
                <a:cs typeface="Arial"/>
              </a:rPr>
              <a:t>Eucalyptus camaldulensis </a:t>
            </a:r>
            <a:r>
              <a:rPr lang="en-GB" err="1">
                <a:latin typeface="Arial"/>
                <a:cs typeface="Arial"/>
              </a:rPr>
              <a:t>yksilöitä</a:t>
            </a:r>
            <a:r>
              <a:rPr lang="en-GB">
                <a:latin typeface="Arial"/>
                <a:cs typeface="Arial"/>
              </a:rPr>
              <a:t> </a:t>
            </a:r>
            <a:r>
              <a:rPr lang="en-GB" err="1">
                <a:latin typeface="Arial"/>
                <a:cs typeface="Arial"/>
              </a:rPr>
              <a:t>vietnamissa</a:t>
            </a:r>
            <a:r>
              <a:rPr lang="en-GB">
                <a:latin typeface="Arial"/>
                <a:cs typeface="Arial"/>
              </a:rPr>
              <a:t>. </a:t>
            </a:r>
            <a:r>
              <a:rPr lang="en-GB" err="1">
                <a:latin typeface="Arial"/>
                <a:cs typeface="Arial"/>
              </a:rPr>
              <a:t>Vasemmalla</a:t>
            </a:r>
            <a:r>
              <a:rPr lang="en-GB">
                <a:latin typeface="Arial"/>
                <a:cs typeface="Arial"/>
              </a:rPr>
              <a:t> </a:t>
            </a:r>
            <a:r>
              <a:rPr lang="en-GB" err="1">
                <a:latin typeface="Arial"/>
                <a:cs typeface="Arial"/>
              </a:rPr>
              <a:t>Australiasta</a:t>
            </a:r>
            <a:r>
              <a:rPr lang="en-GB">
                <a:latin typeface="Arial"/>
                <a:cs typeface="Arial"/>
              </a:rPr>
              <a:t> </a:t>
            </a:r>
            <a:r>
              <a:rPr lang="en-GB" err="1">
                <a:latin typeface="Arial"/>
                <a:cs typeface="Arial"/>
              </a:rPr>
              <a:t>tuotu</a:t>
            </a:r>
            <a:r>
              <a:rPr lang="en-GB">
                <a:latin typeface="Arial"/>
                <a:cs typeface="Arial"/>
              </a:rPr>
              <a:t> </a:t>
            </a:r>
            <a:r>
              <a:rPr lang="en-GB" err="1">
                <a:latin typeface="Arial"/>
                <a:cs typeface="Arial"/>
              </a:rPr>
              <a:t>villimuoto</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oikealla</a:t>
            </a:r>
            <a:r>
              <a:rPr lang="en-GB">
                <a:latin typeface="Arial"/>
                <a:cs typeface="Arial"/>
              </a:rPr>
              <a:t> </a:t>
            </a:r>
            <a:r>
              <a:rPr lang="en-GB" err="1">
                <a:latin typeface="Arial"/>
                <a:cs typeface="Arial"/>
              </a:rPr>
              <a:t>paikallinen</a:t>
            </a:r>
            <a:r>
              <a:rPr lang="en-GB">
                <a:latin typeface="Arial"/>
                <a:cs typeface="Arial"/>
              </a:rPr>
              <a:t> </a:t>
            </a:r>
            <a:r>
              <a:rPr lang="en-GB" err="1">
                <a:latin typeface="Arial"/>
                <a:cs typeface="Arial"/>
              </a:rPr>
              <a:t>sukusiittoinen</a:t>
            </a:r>
            <a:r>
              <a:rPr lang="en-GB">
                <a:latin typeface="Arial"/>
                <a:cs typeface="Arial"/>
              </a:rPr>
              <a:t> </a:t>
            </a:r>
            <a:r>
              <a:rPr lang="en-GB" err="1">
                <a:latin typeface="Arial"/>
                <a:cs typeface="Arial"/>
              </a:rPr>
              <a:t>yksilö</a:t>
            </a:r>
            <a:endParaRPr lang="en-GB">
              <a:latin typeface="Arial"/>
              <a:cs typeface="Arial"/>
            </a:endParaRPr>
          </a:p>
          <a:p>
            <a:pPr marL="628650" lvl="1" indent="-171450" eaLnBrk="1" fontAlgn="auto">
              <a:spcBef>
                <a:spcPts val="0"/>
              </a:spcBef>
              <a:spcAft>
                <a:spcPts val="0"/>
              </a:spcAft>
              <a:buSzPct val="100000"/>
              <a:buFont typeface="Arial" pitchFamily="34"/>
              <a:buChar char="•"/>
              <a:defRPr/>
            </a:pPr>
            <a:r>
              <a:rPr lang="en-GB">
                <a:latin typeface="Arial"/>
                <a:cs typeface="Arial"/>
              </a:rPr>
              <a:t>Eucalyptus </a:t>
            </a:r>
            <a:r>
              <a:rPr lang="en-GB" err="1">
                <a:latin typeface="Arial"/>
                <a:cs typeface="Arial"/>
              </a:rPr>
              <a:t>globuluksen</a:t>
            </a:r>
            <a:r>
              <a:rPr lang="en-GB">
                <a:latin typeface="Arial"/>
                <a:cs typeface="Arial"/>
              </a:rPr>
              <a:t> </a:t>
            </a:r>
            <a:r>
              <a:rPr lang="en-GB" err="1">
                <a:latin typeface="Arial"/>
                <a:cs typeface="Arial"/>
              </a:rPr>
              <a:t>sekä</a:t>
            </a:r>
            <a:r>
              <a:rPr lang="en-GB">
                <a:latin typeface="Arial"/>
                <a:cs typeface="Arial"/>
              </a:rPr>
              <a:t> Eucalyptus </a:t>
            </a:r>
            <a:r>
              <a:rPr lang="en-GB" err="1">
                <a:latin typeface="Arial"/>
                <a:cs typeface="Arial"/>
              </a:rPr>
              <a:t>ovatan</a:t>
            </a:r>
            <a:r>
              <a:rPr lang="en-GB">
                <a:latin typeface="Arial"/>
                <a:cs typeface="Arial"/>
              </a:rPr>
              <a:t> </a:t>
            </a:r>
            <a:r>
              <a:rPr lang="en-GB" err="1">
                <a:latin typeface="Arial"/>
                <a:cs typeface="Arial"/>
              </a:rPr>
              <a:t>selviävyysvertailuja</a:t>
            </a:r>
            <a:r>
              <a:rPr lang="en-GB">
                <a:latin typeface="Arial"/>
                <a:cs typeface="Arial"/>
              </a:rPr>
              <a:t> </a:t>
            </a:r>
            <a:r>
              <a:rPr lang="en-GB" err="1">
                <a:latin typeface="Arial"/>
                <a:cs typeface="Arial"/>
              </a:rPr>
              <a:t>risteytetyn</a:t>
            </a:r>
            <a:r>
              <a:rPr lang="en-GB">
                <a:latin typeface="Arial"/>
                <a:cs typeface="Arial"/>
              </a:rPr>
              <a:t> (</a:t>
            </a:r>
            <a:r>
              <a:rPr lang="en-GB" err="1">
                <a:latin typeface="Arial"/>
                <a:cs typeface="Arial"/>
              </a:rPr>
              <a:t>GLxGL</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OVxOV</a:t>
            </a:r>
            <a:r>
              <a:rPr lang="en-GB">
                <a:latin typeface="Arial"/>
                <a:cs typeface="Arial"/>
              </a:rPr>
              <a:t>), </a:t>
            </a:r>
            <a:r>
              <a:rPr lang="en-GB" err="1">
                <a:latin typeface="Arial"/>
                <a:cs typeface="Arial"/>
              </a:rPr>
              <a:t>vapaapölyttyneen</a:t>
            </a:r>
            <a:r>
              <a:rPr lang="en-GB">
                <a:latin typeface="Arial"/>
                <a:cs typeface="Arial"/>
              </a:rPr>
              <a:t> (</a:t>
            </a:r>
            <a:r>
              <a:rPr lang="en-GB" err="1">
                <a:latin typeface="Arial"/>
                <a:cs typeface="Arial"/>
              </a:rPr>
              <a:t>GLop</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OVop</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itsepölyttyneiden</a:t>
            </a:r>
            <a:r>
              <a:rPr lang="en-GB">
                <a:latin typeface="Arial"/>
                <a:cs typeface="Arial"/>
              </a:rPr>
              <a:t> (</a:t>
            </a:r>
            <a:r>
              <a:rPr lang="en-GB" err="1">
                <a:latin typeface="Arial"/>
                <a:cs typeface="Arial"/>
              </a:rPr>
              <a:t>GLself</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OVself</a:t>
            </a:r>
            <a:r>
              <a:rPr lang="en-GB">
                <a:latin typeface="Arial"/>
                <a:cs typeface="Arial"/>
              </a:rPr>
              <a:t>) </a:t>
            </a:r>
            <a:r>
              <a:rPr lang="en-GB" err="1">
                <a:latin typeface="Arial"/>
                <a:cs typeface="Arial"/>
              </a:rPr>
              <a:t>koekantojen</a:t>
            </a:r>
            <a:r>
              <a:rPr lang="en-GB">
                <a:latin typeface="Arial"/>
                <a:cs typeface="Arial"/>
              </a:rPr>
              <a:t> </a:t>
            </a:r>
            <a:r>
              <a:rPr lang="en-GB" err="1">
                <a:latin typeface="Arial"/>
                <a:cs typeface="Arial"/>
              </a:rPr>
              <a:t>välillä</a:t>
            </a:r>
            <a:r>
              <a:rPr lang="en-GB">
                <a:latin typeface="Arial"/>
                <a:cs typeface="Arial"/>
              </a:rPr>
              <a:t>.</a:t>
            </a:r>
          </a:p>
          <a:p>
            <a:pPr marL="171450" indent="-171450" eaLnBrk="1" fontAlgn="auto">
              <a:spcBef>
                <a:spcPts val="0"/>
              </a:spcBef>
              <a:spcAft>
                <a:spcPts val="0"/>
              </a:spcAft>
              <a:buSzPct val="100000"/>
              <a:buFont typeface="Arial" pitchFamily="34"/>
              <a:buChar char="•"/>
              <a:defRPr/>
            </a:pPr>
            <a:r>
              <a:rPr lang="fi-FI">
                <a:latin typeface="Arial"/>
                <a:cs typeface="Arial"/>
              </a:rPr>
              <a:t>Seuraavassa diassa esimerkki, jossa populaatiossa on haitallinen ja resessiivinen alleeli </a:t>
            </a:r>
            <a:endParaRPr lang="fi-FI">
              <a:cs typeface="Arial"/>
            </a:endParaRPr>
          </a:p>
        </p:txBody>
      </p:sp>
      <p:sp>
        <p:nvSpPr>
          <p:cNvPr id="4" name="Dian numeron paikkamerkki 3">
            <a:extLst>
              <a:ext uri="{FF2B5EF4-FFF2-40B4-BE49-F238E27FC236}">
                <a16:creationId xmlns:a16="http://schemas.microsoft.com/office/drawing/2014/main" id="{316FFEF9-D5D7-2108-0350-1380215910D0}"/>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7B291484-8983-46CA-BB7A-7F85FBBB6900}"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28</a:t>
            </a:fld>
            <a:endParaRPr lang="fi-FI" sz="1200">
              <a:solidFill>
                <a:srgbClr val="000000"/>
              </a:solidFill>
              <a:latin typeface="Arial" pitchFamily="3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ian kuvan paikkamerkki 1">
            <a:extLst>
              <a:ext uri="{FF2B5EF4-FFF2-40B4-BE49-F238E27FC236}">
                <a16:creationId xmlns:a16="http://schemas.microsoft.com/office/drawing/2014/main" id="{D436D2D7-80A6-2BF7-5EFF-31E935513A5B}"/>
              </a:ext>
            </a:extLst>
          </p:cNvPr>
          <p:cNvSpPr>
            <a:spLocks noGrp="1" noRot="1" noChangeAspect="1" noTextEdit="1"/>
          </p:cNvSpPr>
          <p:nvPr>
            <p:ph type="sldImg"/>
          </p:nvPr>
        </p:nvSpPr>
        <p:spPr>
          <a:ln/>
        </p:spPr>
      </p:sp>
      <p:sp>
        <p:nvSpPr>
          <p:cNvPr id="75779" name="Huomautusten paikkamerkki 2">
            <a:extLst>
              <a:ext uri="{FF2B5EF4-FFF2-40B4-BE49-F238E27FC236}">
                <a16:creationId xmlns:a16="http://schemas.microsoft.com/office/drawing/2014/main" id="{454B2626-9FD2-D71C-F95D-9354F50571C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a:latin typeface="Arial"/>
                <a:cs typeface="Arial"/>
              </a:rPr>
              <a:t>P-</a:t>
            </a:r>
            <a:r>
              <a:rPr lang="en-GB" altLang="en-US" err="1">
                <a:latin typeface="Arial"/>
                <a:cs typeface="Arial"/>
              </a:rPr>
              <a:t>sukupolvessa</a:t>
            </a:r>
            <a:r>
              <a:rPr lang="en-GB" altLang="en-US">
                <a:latin typeface="Arial"/>
                <a:cs typeface="Arial"/>
              </a:rPr>
              <a:t> </a:t>
            </a:r>
            <a:r>
              <a:rPr lang="en-GB" altLang="en-US" err="1">
                <a:latin typeface="Arial"/>
                <a:cs typeface="Arial"/>
              </a:rPr>
              <a:t>terve</a:t>
            </a:r>
            <a:r>
              <a:rPr lang="en-GB" altLang="en-US">
                <a:latin typeface="Arial"/>
                <a:cs typeface="Arial"/>
              </a:rPr>
              <a:t> </a:t>
            </a:r>
            <a:r>
              <a:rPr lang="en-GB" altLang="en-US" err="1">
                <a:latin typeface="Arial"/>
                <a:cs typeface="Arial"/>
              </a:rPr>
              <a:t>dominantti</a:t>
            </a:r>
            <a:r>
              <a:rPr lang="en-GB" altLang="en-US">
                <a:latin typeface="Arial"/>
                <a:cs typeface="Arial"/>
              </a:rPr>
              <a:t> </a:t>
            </a:r>
            <a:r>
              <a:rPr lang="en-GB" altLang="en-US" err="1">
                <a:latin typeface="Arial"/>
                <a:cs typeface="Arial"/>
              </a:rPr>
              <a:t>homotsygoottinen</a:t>
            </a:r>
            <a:r>
              <a:rPr lang="en-GB" altLang="en-US">
                <a:latin typeface="Arial"/>
                <a:cs typeface="Arial"/>
              </a:rPr>
              <a:t> </a:t>
            </a:r>
            <a:r>
              <a:rPr lang="en-GB" altLang="en-US" err="1">
                <a:latin typeface="Arial"/>
                <a:cs typeface="Arial"/>
              </a:rPr>
              <a:t>emopuu</a:t>
            </a:r>
            <a:r>
              <a:rPr lang="en-GB" altLang="en-US">
                <a:latin typeface="Arial"/>
                <a:cs typeface="Arial"/>
              </a:rPr>
              <a:t> </a:t>
            </a:r>
            <a:r>
              <a:rPr lang="en-GB" altLang="en-US" err="1">
                <a:latin typeface="Arial"/>
                <a:cs typeface="Arial"/>
              </a:rPr>
              <a:t>parittelee</a:t>
            </a:r>
            <a:r>
              <a:rPr lang="en-GB" altLang="en-US">
                <a:latin typeface="Arial"/>
                <a:cs typeface="Arial"/>
              </a:rPr>
              <a:t> </a:t>
            </a:r>
            <a:r>
              <a:rPr lang="en-GB" altLang="en-US" err="1">
                <a:latin typeface="Arial"/>
                <a:cs typeface="Arial"/>
              </a:rPr>
              <a:t>satunnaisesti</a:t>
            </a:r>
            <a:r>
              <a:rPr lang="en-GB" altLang="en-US">
                <a:latin typeface="Arial"/>
                <a:cs typeface="Arial"/>
              </a:rPr>
              <a:t> </a:t>
            </a:r>
            <a:r>
              <a:rPr lang="en-GB" altLang="en-US" err="1">
                <a:latin typeface="Arial"/>
                <a:cs typeface="Arial"/>
              </a:rPr>
              <a:t>saapuvan</a:t>
            </a:r>
            <a:r>
              <a:rPr lang="en-GB" altLang="en-US">
                <a:latin typeface="Arial"/>
                <a:cs typeface="Arial"/>
              </a:rPr>
              <a:t> </a:t>
            </a:r>
            <a:r>
              <a:rPr lang="en-GB" altLang="en-US" err="1">
                <a:latin typeface="Arial"/>
                <a:cs typeface="Arial"/>
              </a:rPr>
              <a:t>siitepölyn</a:t>
            </a:r>
            <a:r>
              <a:rPr lang="en-GB" altLang="en-US">
                <a:latin typeface="Arial"/>
                <a:cs typeface="Arial"/>
              </a:rPr>
              <a:t> </a:t>
            </a:r>
            <a:r>
              <a:rPr lang="en-GB" altLang="en-US" err="1">
                <a:latin typeface="Arial"/>
                <a:cs typeface="Arial"/>
              </a:rPr>
              <a:t>kanssa</a:t>
            </a:r>
            <a:r>
              <a:rPr lang="en-GB" altLang="en-US">
                <a:latin typeface="Arial"/>
                <a:cs typeface="Arial"/>
              </a:rPr>
              <a:t>, </a:t>
            </a:r>
            <a:r>
              <a:rPr lang="en-GB" altLang="en-US" err="1">
                <a:latin typeface="Arial"/>
                <a:cs typeface="Arial"/>
              </a:rPr>
              <a:t>josta</a:t>
            </a:r>
            <a:r>
              <a:rPr lang="en-GB" altLang="en-US">
                <a:latin typeface="Arial"/>
                <a:cs typeface="Arial"/>
              </a:rPr>
              <a:t> </a:t>
            </a:r>
            <a:r>
              <a:rPr lang="en-GB" altLang="en-US" err="1">
                <a:latin typeface="Arial"/>
                <a:cs typeface="Arial"/>
              </a:rPr>
              <a:t>osa</a:t>
            </a:r>
            <a:r>
              <a:rPr lang="en-GB" altLang="en-US">
                <a:latin typeface="Arial"/>
                <a:cs typeface="Arial"/>
              </a:rPr>
              <a:t> </a:t>
            </a:r>
            <a:r>
              <a:rPr lang="en-GB" altLang="en-US" err="1">
                <a:latin typeface="Arial"/>
                <a:cs typeface="Arial"/>
              </a:rPr>
              <a:t>kantaa</a:t>
            </a:r>
            <a:r>
              <a:rPr lang="en-GB" altLang="en-US">
                <a:latin typeface="Arial"/>
                <a:cs typeface="Arial"/>
              </a:rPr>
              <a:t> </a:t>
            </a:r>
            <a:r>
              <a:rPr lang="en-GB" altLang="en-US" err="1">
                <a:latin typeface="Arial"/>
                <a:cs typeface="Arial"/>
              </a:rPr>
              <a:t>dominanttia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osa</a:t>
            </a:r>
            <a:r>
              <a:rPr lang="en-GB" altLang="en-US">
                <a:latin typeface="Arial"/>
                <a:cs typeface="Arial"/>
              </a:rPr>
              <a:t> </a:t>
            </a:r>
            <a:r>
              <a:rPr lang="en-GB" altLang="en-US" err="1">
                <a:latin typeface="Arial"/>
                <a:cs typeface="Arial"/>
              </a:rPr>
              <a:t>resessiivistä</a:t>
            </a:r>
            <a:r>
              <a:rPr lang="en-GB" altLang="en-US">
                <a:latin typeface="Arial"/>
                <a:cs typeface="Arial"/>
              </a:rPr>
              <a:t> </a:t>
            </a:r>
            <a:r>
              <a:rPr lang="en-GB" altLang="en-US" err="1">
                <a:latin typeface="Arial"/>
                <a:cs typeface="Arial"/>
              </a:rPr>
              <a:t>alleelia</a:t>
            </a:r>
            <a:endParaRPr lang="en-GB" altLang="en-US">
              <a:latin typeface="Arial"/>
              <a:cs typeface="Arial"/>
            </a:endParaRPr>
          </a:p>
          <a:p>
            <a:pPr marL="171450" indent="-171450" eaLnBrk="1">
              <a:buFontTx/>
              <a:buChar char="•"/>
            </a:pPr>
            <a:r>
              <a:rPr lang="en-GB" altLang="en-US">
                <a:latin typeface="Arial"/>
                <a:cs typeface="Arial"/>
              </a:rPr>
              <a:t>F1-sukupolvessa </a:t>
            </a:r>
            <a:r>
              <a:rPr lang="en-GB" altLang="en-US" err="1">
                <a:latin typeface="Arial"/>
                <a:cs typeface="Arial"/>
              </a:rPr>
              <a:t>emopuun</a:t>
            </a:r>
            <a:r>
              <a:rPr lang="en-GB" altLang="en-US">
                <a:latin typeface="Arial"/>
                <a:cs typeface="Arial"/>
              </a:rPr>
              <a:t> </a:t>
            </a:r>
            <a:r>
              <a:rPr lang="en-GB" altLang="en-US" err="1">
                <a:latin typeface="Arial"/>
                <a:cs typeface="Arial"/>
              </a:rPr>
              <a:t>terveet</a:t>
            </a:r>
            <a:r>
              <a:rPr lang="en-GB" altLang="en-US">
                <a:latin typeface="Arial"/>
                <a:cs typeface="Arial"/>
              </a:rPr>
              <a:t>, </a:t>
            </a:r>
            <a:r>
              <a:rPr lang="en-GB" altLang="en-US" err="1">
                <a:latin typeface="Arial"/>
                <a:cs typeface="Arial"/>
              </a:rPr>
              <a:t>puolisisaruksia</a:t>
            </a:r>
            <a:r>
              <a:rPr lang="en-GB" altLang="en-US">
                <a:latin typeface="Arial"/>
                <a:cs typeface="Arial"/>
              </a:rPr>
              <a:t> </a:t>
            </a:r>
            <a:r>
              <a:rPr lang="en-GB" altLang="en-US" err="1">
                <a:latin typeface="Arial"/>
                <a:cs typeface="Arial"/>
              </a:rPr>
              <a:t>olevat</a:t>
            </a:r>
            <a:r>
              <a:rPr lang="en-GB" altLang="en-US">
                <a:latin typeface="Arial"/>
                <a:cs typeface="Arial"/>
              </a:rPr>
              <a:t> </a:t>
            </a:r>
            <a:r>
              <a:rPr lang="en-GB" altLang="en-US" err="1">
                <a:latin typeface="Arial"/>
                <a:cs typeface="Arial"/>
              </a:rPr>
              <a:t>jälkeläiset</a:t>
            </a:r>
            <a:r>
              <a:rPr lang="en-GB" altLang="en-US">
                <a:latin typeface="Arial"/>
                <a:cs typeface="Arial"/>
              </a:rPr>
              <a:t> </a:t>
            </a:r>
            <a:r>
              <a:rPr lang="en-GB" altLang="en-US" err="1">
                <a:latin typeface="Arial"/>
                <a:cs typeface="Arial"/>
              </a:rPr>
              <a:t>pariutuvat</a:t>
            </a:r>
            <a:r>
              <a:rPr lang="en-GB" altLang="en-US">
                <a:latin typeface="Arial"/>
                <a:cs typeface="Arial"/>
              </a:rPr>
              <a:t> </a:t>
            </a:r>
            <a:r>
              <a:rPr lang="en-GB" altLang="en-US" err="1">
                <a:latin typeface="Arial"/>
                <a:cs typeface="Arial"/>
              </a:rPr>
              <a:t>keskenään</a:t>
            </a:r>
            <a:r>
              <a:rPr lang="en-GB" altLang="en-US">
                <a:latin typeface="Arial"/>
                <a:cs typeface="Arial"/>
              </a:rPr>
              <a:t>, </a:t>
            </a:r>
            <a:r>
              <a:rPr lang="en-GB" altLang="en-US" err="1">
                <a:latin typeface="Arial"/>
                <a:cs typeface="Arial"/>
              </a:rPr>
              <a:t>jolloin</a:t>
            </a:r>
            <a:r>
              <a:rPr lang="en-GB" altLang="en-US">
                <a:latin typeface="Arial"/>
                <a:cs typeface="Arial"/>
              </a:rPr>
              <a:t> </a:t>
            </a:r>
            <a:r>
              <a:rPr lang="en-GB" altLang="en-US" err="1">
                <a:latin typeface="Arial"/>
                <a:cs typeface="Arial"/>
              </a:rPr>
              <a:t>resessiivinen</a:t>
            </a:r>
            <a:r>
              <a:rPr lang="en-GB" altLang="en-US">
                <a:latin typeface="Arial"/>
                <a:cs typeface="Arial"/>
              </a:rPr>
              <a:t> (a) </a:t>
            </a:r>
            <a:r>
              <a:rPr lang="en-GB" altLang="en-US" err="1">
                <a:latin typeface="Arial"/>
                <a:cs typeface="Arial"/>
              </a:rPr>
              <a:t>alleeli</a:t>
            </a:r>
            <a:r>
              <a:rPr lang="en-GB" altLang="en-US">
                <a:latin typeface="Arial"/>
                <a:cs typeface="Arial"/>
              </a:rPr>
              <a:t> </a:t>
            </a:r>
            <a:r>
              <a:rPr lang="en-GB" altLang="en-US" err="1">
                <a:latin typeface="Arial"/>
                <a:cs typeface="Arial"/>
              </a:rPr>
              <a:t>saa</a:t>
            </a:r>
            <a:r>
              <a:rPr lang="en-GB" altLang="en-US">
                <a:latin typeface="Arial"/>
                <a:cs typeface="Arial"/>
              </a:rPr>
              <a:t> </a:t>
            </a:r>
            <a:r>
              <a:rPr lang="en-GB" altLang="en-US" err="1">
                <a:latin typeface="Arial"/>
                <a:cs typeface="Arial"/>
              </a:rPr>
              <a:t>mahdollisuuden</a:t>
            </a:r>
            <a:r>
              <a:rPr lang="en-GB" altLang="en-US">
                <a:latin typeface="Arial"/>
                <a:cs typeface="Arial"/>
              </a:rPr>
              <a:t> </a:t>
            </a:r>
            <a:r>
              <a:rPr lang="en-GB" altLang="en-US" err="1">
                <a:latin typeface="Arial"/>
                <a:cs typeface="Arial"/>
              </a:rPr>
              <a:t>kaksinkertaistua</a:t>
            </a:r>
            <a:r>
              <a:rPr lang="en-GB" altLang="en-US">
                <a:latin typeface="Arial"/>
                <a:cs typeface="Arial"/>
              </a:rPr>
              <a:t> </a:t>
            </a:r>
            <a:r>
              <a:rPr lang="en-GB" altLang="en-US" err="1">
                <a:latin typeface="Arial"/>
                <a:cs typeface="Arial"/>
              </a:rPr>
              <a:t>yksilöihin</a:t>
            </a:r>
            <a:r>
              <a:rPr lang="en-GB" altLang="en-US">
                <a:latin typeface="Arial"/>
                <a:cs typeface="Arial"/>
              </a:rPr>
              <a:t> </a:t>
            </a:r>
            <a:r>
              <a:rPr lang="en-GB" altLang="en-US" err="1">
                <a:latin typeface="Arial"/>
                <a:cs typeface="Arial"/>
              </a:rPr>
              <a:t>seuraavassa</a:t>
            </a:r>
            <a:r>
              <a:rPr lang="en-GB" altLang="en-US">
                <a:latin typeface="Arial"/>
                <a:cs typeface="Arial"/>
              </a:rPr>
              <a:t> </a:t>
            </a:r>
            <a:r>
              <a:rPr lang="en-GB" altLang="en-US" err="1">
                <a:latin typeface="Arial"/>
                <a:cs typeface="Arial"/>
              </a:rPr>
              <a:t>sukupolvessa</a:t>
            </a:r>
            <a:endParaRPr lang="en-GB" altLang="en-US">
              <a:latin typeface="Arial"/>
              <a:cs typeface="Arial"/>
            </a:endParaRPr>
          </a:p>
          <a:p>
            <a:pPr marL="171450" indent="-171450" eaLnBrk="1">
              <a:buFontTx/>
              <a:buChar char="•"/>
            </a:pPr>
            <a:r>
              <a:rPr lang="en-GB" altLang="en-US">
                <a:latin typeface="Arial"/>
                <a:cs typeface="Arial"/>
              </a:rPr>
              <a:t>F2-sukupolvessa </a:t>
            </a:r>
            <a:r>
              <a:rPr lang="en-GB" altLang="en-US" err="1">
                <a:latin typeface="Arial"/>
                <a:cs typeface="Arial"/>
              </a:rPr>
              <a:t>sukusiittoisista</a:t>
            </a:r>
            <a:r>
              <a:rPr lang="en-GB" altLang="en-US">
                <a:latin typeface="Arial"/>
                <a:cs typeface="Arial"/>
              </a:rPr>
              <a:t> </a:t>
            </a:r>
            <a:r>
              <a:rPr lang="en-GB" altLang="en-US" err="1">
                <a:latin typeface="Arial"/>
                <a:cs typeface="Arial"/>
              </a:rPr>
              <a:t>taimista</a:t>
            </a:r>
            <a:r>
              <a:rPr lang="en-GB" altLang="en-US">
                <a:latin typeface="Arial"/>
                <a:cs typeface="Arial"/>
              </a:rPr>
              <a:t> </a:t>
            </a:r>
            <a:r>
              <a:rPr lang="en-GB" altLang="en-US" err="1">
                <a:latin typeface="Arial"/>
                <a:cs typeface="Arial"/>
              </a:rPr>
              <a:t>osa</a:t>
            </a:r>
            <a:r>
              <a:rPr lang="en-GB" altLang="en-US">
                <a:latin typeface="Arial"/>
                <a:cs typeface="Arial"/>
              </a:rPr>
              <a:t> on </a:t>
            </a:r>
            <a:r>
              <a:rPr lang="en-GB" altLang="en-US" err="1">
                <a:latin typeface="Arial"/>
                <a:cs typeface="Arial"/>
              </a:rPr>
              <a:t>homotsygootteja</a:t>
            </a:r>
            <a:r>
              <a:rPr lang="en-GB" altLang="en-US">
                <a:latin typeface="Arial"/>
                <a:cs typeface="Arial"/>
              </a:rPr>
              <a:t> </a:t>
            </a:r>
            <a:r>
              <a:rPr lang="en-GB" altLang="en-US" err="1">
                <a:latin typeface="Arial"/>
                <a:cs typeface="Arial"/>
              </a:rPr>
              <a:t>resessiivisen</a:t>
            </a:r>
            <a:r>
              <a:rPr lang="en-GB" altLang="en-US">
                <a:latin typeface="Arial"/>
                <a:cs typeface="Arial"/>
              </a:rPr>
              <a:t> </a:t>
            </a:r>
            <a:r>
              <a:rPr lang="en-GB" altLang="en-US" err="1">
                <a:latin typeface="Arial"/>
                <a:cs typeface="Arial"/>
              </a:rPr>
              <a:t>alleelin</a:t>
            </a:r>
            <a:r>
              <a:rPr lang="en-GB" altLang="en-US">
                <a:latin typeface="Arial"/>
                <a:cs typeface="Arial"/>
              </a:rPr>
              <a:t> </a:t>
            </a:r>
            <a:r>
              <a:rPr lang="en-GB" altLang="en-US" err="1">
                <a:latin typeface="Arial"/>
                <a:cs typeface="Arial"/>
              </a:rPr>
              <a:t>kohdalla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kuolevat</a:t>
            </a:r>
            <a:r>
              <a:rPr lang="en-GB" altLang="en-US">
                <a:latin typeface="Arial"/>
                <a:cs typeface="Arial"/>
              </a:rPr>
              <a:t> </a:t>
            </a:r>
            <a:r>
              <a:rPr lang="en-GB" altLang="en-US" err="1">
                <a:latin typeface="Arial"/>
                <a:cs typeface="Arial"/>
              </a:rPr>
              <a:t>joko</a:t>
            </a:r>
            <a:r>
              <a:rPr lang="en-GB" altLang="en-US">
                <a:latin typeface="Arial"/>
                <a:cs typeface="Arial"/>
              </a:rPr>
              <a:t> </a:t>
            </a:r>
            <a:r>
              <a:rPr lang="en-GB" altLang="en-US" err="1">
                <a:latin typeface="Arial"/>
                <a:cs typeface="Arial"/>
              </a:rPr>
              <a:t>ilmiasun</a:t>
            </a:r>
            <a:r>
              <a:rPr lang="en-GB" altLang="en-US">
                <a:latin typeface="Arial"/>
                <a:cs typeface="Arial"/>
              </a:rPr>
              <a:t> </a:t>
            </a:r>
            <a:r>
              <a:rPr lang="en-GB" altLang="en-US" err="1">
                <a:latin typeface="Arial"/>
                <a:cs typeface="Arial"/>
              </a:rPr>
              <a:t>vian</a:t>
            </a:r>
            <a:r>
              <a:rPr lang="en-GB" altLang="en-US">
                <a:latin typeface="Arial"/>
                <a:cs typeface="Arial"/>
              </a:rPr>
              <a:t> tai </a:t>
            </a:r>
            <a:r>
              <a:rPr lang="en-GB" altLang="en-US" err="1">
                <a:latin typeface="Arial"/>
                <a:cs typeface="Arial"/>
              </a:rPr>
              <a:t>alentuneen</a:t>
            </a:r>
            <a:r>
              <a:rPr lang="en-GB" altLang="en-US">
                <a:latin typeface="Arial"/>
                <a:cs typeface="Arial"/>
              </a:rPr>
              <a:t> </a:t>
            </a:r>
            <a:r>
              <a:rPr lang="en-GB" altLang="en-US" err="1">
                <a:latin typeface="Arial"/>
                <a:cs typeface="Arial"/>
              </a:rPr>
              <a:t>kilpailukyvyn</a:t>
            </a:r>
            <a:r>
              <a:rPr lang="en-GB" altLang="en-US">
                <a:latin typeface="Arial"/>
                <a:cs typeface="Arial"/>
              </a:rPr>
              <a:t> </a:t>
            </a:r>
            <a:r>
              <a:rPr lang="en-GB" altLang="en-US" err="1">
                <a:latin typeface="Arial"/>
                <a:cs typeface="Arial"/>
              </a:rPr>
              <a:t>vuoksi</a:t>
            </a:r>
            <a:endParaRPr lang="fi-FI" altLang="en-US" err="1">
              <a:latin typeface="Arial"/>
              <a:cs typeface="Arial"/>
            </a:endParaRPr>
          </a:p>
        </p:txBody>
      </p:sp>
      <p:sp>
        <p:nvSpPr>
          <p:cNvPr id="4" name="Dian numeron paikkamerkki 3">
            <a:extLst>
              <a:ext uri="{FF2B5EF4-FFF2-40B4-BE49-F238E27FC236}">
                <a16:creationId xmlns:a16="http://schemas.microsoft.com/office/drawing/2014/main" id="{9B9ED870-5E48-16B8-3A8F-AE99BD37432C}"/>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67E35C0C-E995-4E04-B540-664D4752EE95}"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29</a:t>
            </a:fld>
            <a:endParaRPr lang="fi-FI" sz="1200">
              <a:solidFill>
                <a:srgbClr val="000000"/>
              </a:solidFill>
              <a:latin typeface="Arial" pitchFamily="3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ian kuvan paikkamerkki 1">
            <a:extLst>
              <a:ext uri="{FF2B5EF4-FFF2-40B4-BE49-F238E27FC236}">
                <a16:creationId xmlns:a16="http://schemas.microsoft.com/office/drawing/2014/main" id="{FA0B4D7B-DCD8-FE3C-C27B-9BDB79CFFB92}"/>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51A6C174-17E2-90CC-F791-C5F03C4196AC}"/>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fi-FI">
                <a:latin typeface="Arial"/>
                <a:cs typeface="Arial"/>
              </a:rPr>
              <a:t>Letaalit alleelit aina resessiivisiä</a:t>
            </a:r>
          </a:p>
          <a:p>
            <a:pPr marL="171450" indent="-171450" eaLnBrk="1" fontAlgn="auto">
              <a:spcBef>
                <a:spcPts val="0"/>
              </a:spcBef>
              <a:spcAft>
                <a:spcPts val="0"/>
              </a:spcAft>
              <a:buSzPct val="100000"/>
              <a:buFont typeface="Arial" pitchFamily="34"/>
              <a:buChar char="•"/>
              <a:defRPr/>
            </a:pPr>
            <a:r>
              <a:rPr lang="fi-FI">
                <a:latin typeface="Arial"/>
                <a:cs typeface="Arial"/>
              </a:rPr>
              <a:t>Esimerkiksi mänty on </a:t>
            </a:r>
            <a:r>
              <a:rPr lang="fi-FI" err="1">
                <a:latin typeface="Arial"/>
                <a:cs typeface="Arial"/>
              </a:rPr>
              <a:t>polyembryoninen</a:t>
            </a:r>
            <a:endParaRPr lang="fi-FI" err="1">
              <a:cs typeface="Arial"/>
            </a:endParaRPr>
          </a:p>
          <a:p>
            <a:pPr marL="171450" indent="-171450" eaLnBrk="1" fontAlgn="auto">
              <a:spcBef>
                <a:spcPts val="0"/>
              </a:spcBef>
              <a:spcAft>
                <a:spcPts val="0"/>
              </a:spcAft>
              <a:buSzPct val="100000"/>
              <a:buFont typeface="Arial" pitchFamily="34"/>
              <a:buChar char="•"/>
              <a:defRPr/>
            </a:pPr>
            <a:r>
              <a:rPr lang="en-GB" err="1">
                <a:latin typeface="Arial"/>
                <a:cs typeface="Arial"/>
              </a:rPr>
              <a:t>Polyembronisen</a:t>
            </a:r>
            <a:r>
              <a:rPr lang="en-GB">
                <a:latin typeface="Arial"/>
                <a:cs typeface="Arial"/>
              </a:rPr>
              <a:t>, </a:t>
            </a:r>
            <a:r>
              <a:rPr lang="en-GB" err="1">
                <a:latin typeface="Arial"/>
                <a:cs typeface="Arial"/>
              </a:rPr>
              <a:t>letaaleja</a:t>
            </a:r>
            <a:r>
              <a:rPr lang="en-GB">
                <a:latin typeface="Arial"/>
                <a:cs typeface="Arial"/>
              </a:rPr>
              <a:t> </a:t>
            </a:r>
            <a:r>
              <a:rPr lang="en-GB" err="1">
                <a:latin typeface="Arial"/>
                <a:cs typeface="Arial"/>
              </a:rPr>
              <a:t>alleeleja</a:t>
            </a:r>
            <a:r>
              <a:rPr lang="en-GB">
                <a:latin typeface="Arial"/>
                <a:cs typeface="Arial"/>
              </a:rPr>
              <a:t> </a:t>
            </a:r>
            <a:r>
              <a:rPr lang="en-GB" err="1">
                <a:latin typeface="Arial"/>
                <a:cs typeface="Arial"/>
              </a:rPr>
              <a:t>sisältävän</a:t>
            </a:r>
            <a:r>
              <a:rPr lang="en-GB">
                <a:latin typeface="Arial"/>
                <a:cs typeface="Arial"/>
              </a:rPr>
              <a:t> </a:t>
            </a:r>
            <a:r>
              <a:rPr lang="en-GB" err="1">
                <a:latin typeface="Arial"/>
                <a:cs typeface="Arial"/>
              </a:rPr>
              <a:t>siemenen</a:t>
            </a:r>
            <a:r>
              <a:rPr lang="en-GB">
                <a:latin typeface="Arial"/>
                <a:cs typeface="Arial"/>
              </a:rPr>
              <a:t> </a:t>
            </a:r>
            <a:r>
              <a:rPr lang="en-GB" err="1">
                <a:latin typeface="Arial"/>
                <a:cs typeface="Arial"/>
              </a:rPr>
              <a:t>selviäminen</a:t>
            </a:r>
            <a:r>
              <a:rPr lang="en-GB">
                <a:latin typeface="Arial"/>
                <a:cs typeface="Arial"/>
              </a:rPr>
              <a:t> </a:t>
            </a:r>
            <a:r>
              <a:rPr lang="en-GB" err="1">
                <a:latin typeface="Arial"/>
                <a:cs typeface="Arial"/>
              </a:rPr>
              <a:t>tarkoittaa</a:t>
            </a:r>
            <a:r>
              <a:rPr lang="en-GB">
                <a:latin typeface="Arial"/>
                <a:cs typeface="Arial"/>
              </a:rPr>
              <a:t> </a:t>
            </a:r>
            <a:r>
              <a:rPr lang="en-GB" err="1">
                <a:latin typeface="Arial"/>
                <a:cs typeface="Arial"/>
              </a:rPr>
              <a:t>tosin</a:t>
            </a:r>
            <a:r>
              <a:rPr lang="en-GB">
                <a:latin typeface="Arial"/>
                <a:cs typeface="Arial"/>
              </a:rPr>
              <a:t> </a:t>
            </a:r>
            <a:r>
              <a:rPr lang="en-GB" err="1">
                <a:latin typeface="Arial"/>
                <a:cs typeface="Arial"/>
              </a:rPr>
              <a:t>myös</a:t>
            </a:r>
            <a:r>
              <a:rPr lang="en-GB">
                <a:latin typeface="Arial"/>
                <a:cs typeface="Arial"/>
              </a:rPr>
              <a:t> </a:t>
            </a:r>
            <a:r>
              <a:rPr lang="en-GB" err="1">
                <a:latin typeface="Arial"/>
                <a:cs typeface="Arial"/>
              </a:rPr>
              <a:t>sitä</a:t>
            </a:r>
            <a:r>
              <a:rPr lang="en-GB">
                <a:latin typeface="Arial"/>
                <a:cs typeface="Arial"/>
              </a:rPr>
              <a:t>, </a:t>
            </a:r>
            <a:r>
              <a:rPr lang="en-GB" err="1">
                <a:latin typeface="Arial"/>
                <a:cs typeface="Arial"/>
              </a:rPr>
              <a:t>etteivät</a:t>
            </a:r>
            <a:r>
              <a:rPr lang="en-GB">
                <a:latin typeface="Arial"/>
                <a:cs typeface="Arial"/>
              </a:rPr>
              <a:t> </a:t>
            </a:r>
            <a:r>
              <a:rPr lang="en-GB" err="1">
                <a:latin typeface="Arial"/>
                <a:cs typeface="Arial"/>
              </a:rPr>
              <a:t>letaalit</a:t>
            </a:r>
            <a:r>
              <a:rPr lang="en-GB">
                <a:latin typeface="Arial"/>
                <a:cs typeface="Arial"/>
              </a:rPr>
              <a:t> </a:t>
            </a:r>
            <a:r>
              <a:rPr lang="en-GB" err="1">
                <a:latin typeface="Arial"/>
                <a:cs typeface="Arial"/>
              </a:rPr>
              <a:t>alleelit</a:t>
            </a:r>
            <a:r>
              <a:rPr lang="en-GB">
                <a:latin typeface="Arial"/>
                <a:cs typeface="Arial"/>
              </a:rPr>
              <a:t> </a:t>
            </a:r>
            <a:r>
              <a:rPr lang="en-GB" err="1">
                <a:latin typeface="Arial"/>
                <a:cs typeface="Arial"/>
              </a:rPr>
              <a:t>poistu</a:t>
            </a:r>
            <a:r>
              <a:rPr lang="en-GB">
                <a:latin typeface="Arial"/>
                <a:cs typeface="Arial"/>
              </a:rPr>
              <a:t> </a:t>
            </a:r>
            <a:r>
              <a:rPr lang="en-GB" err="1">
                <a:latin typeface="Arial"/>
                <a:cs typeface="Arial"/>
              </a:rPr>
              <a:t>populaatiosta</a:t>
            </a:r>
            <a:r>
              <a:rPr lang="en-GB">
                <a:latin typeface="Arial"/>
                <a:cs typeface="Arial"/>
              </a:rPr>
              <a:t>, </a:t>
            </a:r>
            <a:r>
              <a:rPr lang="en-GB" err="1">
                <a:latin typeface="Arial"/>
                <a:cs typeface="Arial"/>
              </a:rPr>
              <a:t>joka</a:t>
            </a:r>
            <a:r>
              <a:rPr lang="en-GB">
                <a:latin typeface="Arial"/>
                <a:cs typeface="Arial"/>
              </a:rPr>
              <a:t> </a:t>
            </a:r>
            <a:r>
              <a:rPr lang="en-GB" err="1">
                <a:latin typeface="Arial"/>
                <a:cs typeface="Arial"/>
              </a:rPr>
              <a:t>johtaa</a:t>
            </a:r>
            <a:r>
              <a:rPr lang="en-GB">
                <a:latin typeface="Arial"/>
                <a:cs typeface="Arial"/>
              </a:rPr>
              <a:t> </a:t>
            </a:r>
            <a:r>
              <a:rPr lang="en-GB" err="1">
                <a:latin typeface="Arial"/>
                <a:cs typeface="Arial"/>
              </a:rPr>
              <a:t>sukusiitosheikkouden</a:t>
            </a:r>
            <a:r>
              <a:rPr lang="en-GB">
                <a:latin typeface="Arial"/>
                <a:cs typeface="Arial"/>
              </a:rPr>
              <a:t> </a:t>
            </a:r>
            <a:r>
              <a:rPr lang="en-GB" err="1">
                <a:latin typeface="Arial"/>
                <a:cs typeface="Arial"/>
              </a:rPr>
              <a:t>riskin</a:t>
            </a:r>
            <a:r>
              <a:rPr lang="en-GB">
                <a:latin typeface="Arial"/>
                <a:cs typeface="Arial"/>
              </a:rPr>
              <a:t> </a:t>
            </a:r>
            <a:r>
              <a:rPr lang="en-GB" err="1">
                <a:latin typeface="Arial"/>
                <a:cs typeface="Arial"/>
              </a:rPr>
              <a:t>kasvuun</a:t>
            </a:r>
            <a:endParaRPr lang="fi-FI" err="1">
              <a:latin typeface="Arial"/>
              <a:cs typeface="Arial"/>
            </a:endParaRPr>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D917C2C0-FC5D-6E3F-B114-D3D8160E7642}"/>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7EB9D5E-73B4-4170-BC92-A2BB671C543E}"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30</a:t>
            </a:fld>
            <a:endParaRPr lang="fi-FI" sz="1200">
              <a:solidFill>
                <a:srgbClr val="000000"/>
              </a:solidFill>
              <a:latin typeface="Arial" pitchFamily="3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ian kuvan paikkamerkki 1">
            <a:extLst>
              <a:ext uri="{FF2B5EF4-FFF2-40B4-BE49-F238E27FC236}">
                <a16:creationId xmlns:a16="http://schemas.microsoft.com/office/drawing/2014/main" id="{61BBC8DC-22E1-9655-12B4-DA95F57D6DF3}"/>
              </a:ext>
            </a:extLst>
          </p:cNvPr>
          <p:cNvSpPr>
            <a:spLocks noGrp="1" noRot="1" noChangeAspect="1" noTextEdit="1"/>
          </p:cNvSpPr>
          <p:nvPr>
            <p:ph type="sldImg"/>
          </p:nvPr>
        </p:nvSpPr>
        <p:spPr>
          <a:ln/>
        </p:spPr>
      </p:sp>
      <p:sp>
        <p:nvSpPr>
          <p:cNvPr id="79875" name="Huomautusten paikkamerkki 2">
            <a:extLst>
              <a:ext uri="{FF2B5EF4-FFF2-40B4-BE49-F238E27FC236}">
                <a16:creationId xmlns:a16="http://schemas.microsoft.com/office/drawing/2014/main" id="{24B231C6-EE29-1721-7D6F-193B9D44688B}"/>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Char char="•"/>
            </a:pPr>
            <a:r>
              <a:rPr lang="en-GB" altLang="en-US">
                <a:latin typeface="Arial"/>
                <a:cs typeface="Arial"/>
              </a:rPr>
              <a:t>Muita </a:t>
            </a:r>
            <a:r>
              <a:rPr lang="en-GB" altLang="en-US" err="1">
                <a:latin typeface="Arial"/>
                <a:cs typeface="Arial"/>
              </a:rPr>
              <a:t>yleisempiä</a:t>
            </a:r>
            <a:r>
              <a:rPr lang="en-GB" altLang="en-US">
                <a:latin typeface="Arial"/>
                <a:cs typeface="Arial"/>
              </a:rPr>
              <a:t> </a:t>
            </a:r>
            <a:r>
              <a:rPr lang="en-GB" altLang="en-US" err="1">
                <a:latin typeface="Arial"/>
                <a:cs typeface="Arial"/>
              </a:rPr>
              <a:t>tapoja</a:t>
            </a:r>
            <a:r>
              <a:rPr lang="en-GB" altLang="en-US">
                <a:latin typeface="Arial"/>
                <a:cs typeface="Arial"/>
              </a:rPr>
              <a:t> </a:t>
            </a:r>
            <a:r>
              <a:rPr lang="en-GB" altLang="en-US" err="1">
                <a:latin typeface="Arial"/>
                <a:cs typeface="Arial"/>
              </a:rPr>
              <a:t>itsesiitoksen</a:t>
            </a:r>
            <a:r>
              <a:rPr lang="en-GB" altLang="en-US">
                <a:latin typeface="Arial"/>
                <a:cs typeface="Arial"/>
              </a:rPr>
              <a:t> </a:t>
            </a:r>
            <a:r>
              <a:rPr lang="en-GB" altLang="en-US" err="1">
                <a:latin typeface="Arial"/>
                <a:cs typeface="Arial"/>
              </a:rPr>
              <a:t>estämiseen</a:t>
            </a:r>
            <a:r>
              <a:rPr lang="en-GB" altLang="en-US">
                <a:latin typeface="Arial"/>
                <a:cs typeface="Arial"/>
              </a:rPr>
              <a:t> </a:t>
            </a:r>
            <a:r>
              <a:rPr lang="en-GB" altLang="en-US" err="1">
                <a:latin typeface="Arial"/>
                <a:cs typeface="Arial"/>
              </a:rPr>
              <a:t>käsitellään</a:t>
            </a:r>
            <a:r>
              <a:rPr lang="en-GB" altLang="en-US">
                <a:latin typeface="Arial"/>
                <a:cs typeface="Arial"/>
              </a:rPr>
              <a:t> </a:t>
            </a:r>
            <a:r>
              <a:rPr lang="en-GB" altLang="en-US" err="1">
                <a:latin typeface="Arial"/>
                <a:cs typeface="Arial"/>
              </a:rPr>
              <a:t>diassa</a:t>
            </a:r>
            <a:r>
              <a:rPr lang="en-GB" altLang="en-US">
                <a:latin typeface="Arial"/>
                <a:cs typeface="Arial"/>
              </a:rPr>
              <a:t> “</a:t>
            </a:r>
            <a:r>
              <a:rPr lang="en-GB" altLang="en-US" err="1">
                <a:latin typeface="Arial"/>
                <a:cs typeface="Arial"/>
              </a:rPr>
              <a:t>Metsäpuiden</a:t>
            </a:r>
            <a:r>
              <a:rPr lang="en-GB" altLang="en-US">
                <a:latin typeface="Arial"/>
                <a:cs typeface="Arial"/>
              </a:rPr>
              <a:t> </a:t>
            </a:r>
            <a:r>
              <a:rPr lang="en-GB" altLang="en-US" err="1">
                <a:latin typeface="Arial"/>
                <a:cs typeface="Arial"/>
              </a:rPr>
              <a:t>geneettinen</a:t>
            </a:r>
            <a:r>
              <a:rPr lang="en-GB" altLang="en-US">
                <a:latin typeface="Arial"/>
                <a:cs typeface="Arial"/>
              </a:rPr>
              <a:t> </a:t>
            </a:r>
            <a:r>
              <a:rPr lang="en-GB" altLang="en-US" err="1">
                <a:latin typeface="Arial"/>
                <a:cs typeface="Arial"/>
              </a:rPr>
              <a:t>monimuotoisuus</a:t>
            </a:r>
            <a:r>
              <a:rPr lang="en-GB" altLang="en-US">
                <a:latin typeface="Arial"/>
                <a:cs typeface="Arial"/>
              </a:rPr>
              <a:t>”</a:t>
            </a:r>
          </a:p>
          <a:p>
            <a:pPr marL="171450" indent="-171450" eaLnBrk="1">
              <a:buFontTx/>
              <a:buChar char="•"/>
            </a:pPr>
            <a:r>
              <a:rPr lang="en-GB" altLang="en-US" err="1">
                <a:latin typeface="Arial"/>
                <a:cs typeface="Arial"/>
              </a:rPr>
              <a:t>Dikogamiassa</a:t>
            </a:r>
            <a:r>
              <a:rPr lang="en-GB" altLang="en-US">
                <a:latin typeface="Arial"/>
                <a:cs typeface="Arial"/>
              </a:rPr>
              <a:t> </a:t>
            </a:r>
            <a:r>
              <a:rPr lang="en-GB" altLang="en-US" err="1">
                <a:latin typeface="Arial"/>
                <a:cs typeface="Arial"/>
              </a:rPr>
              <a:t>eroteltuina</a:t>
            </a:r>
            <a:r>
              <a:rPr lang="en-GB" altLang="en-US">
                <a:latin typeface="Arial"/>
                <a:cs typeface="Arial"/>
              </a:rPr>
              <a:t>: </a:t>
            </a:r>
            <a:endParaRPr lang="en-GB" altLang="en-US">
              <a:latin typeface="Arial" panose="020B0604020202020204" pitchFamily="34" charset="0"/>
              <a:cs typeface="Arial"/>
            </a:endParaRPr>
          </a:p>
          <a:p>
            <a:pPr marL="628650" lvl="1" indent="-171450" eaLnBrk="1">
              <a:buFontTx/>
              <a:buChar char="•"/>
            </a:pPr>
            <a:r>
              <a:rPr lang="en-GB" altLang="en-US" b="1" err="1">
                <a:latin typeface="Arial"/>
                <a:cs typeface="Arial"/>
              </a:rPr>
              <a:t>Protoandry</a:t>
            </a:r>
            <a:r>
              <a:rPr lang="en-GB" altLang="en-US" b="1">
                <a:latin typeface="Arial"/>
                <a:cs typeface="Arial"/>
              </a:rPr>
              <a:t>: </a:t>
            </a:r>
            <a:r>
              <a:rPr lang="en-GB" altLang="en-US" err="1">
                <a:latin typeface="Arial"/>
                <a:cs typeface="Arial"/>
              </a:rPr>
              <a:t>Hedekukinnot</a:t>
            </a:r>
            <a:r>
              <a:rPr lang="en-GB" altLang="en-US">
                <a:latin typeface="Arial"/>
                <a:cs typeface="Arial"/>
              </a:rPr>
              <a:t> </a:t>
            </a:r>
            <a:r>
              <a:rPr lang="en-GB" altLang="en-US" err="1">
                <a:latin typeface="Arial"/>
                <a:cs typeface="Arial"/>
              </a:rPr>
              <a:t>aukeavat</a:t>
            </a:r>
            <a:r>
              <a:rPr lang="en-GB" altLang="en-US">
                <a:latin typeface="Arial"/>
                <a:cs typeface="Arial"/>
              </a:rPr>
              <a:t> </a:t>
            </a:r>
            <a:r>
              <a:rPr lang="en-GB" altLang="en-US" err="1">
                <a:latin typeface="Arial"/>
                <a:cs typeface="Arial"/>
              </a:rPr>
              <a:t>ennen</a:t>
            </a:r>
            <a:r>
              <a:rPr lang="en-GB" altLang="en-US">
                <a:latin typeface="Arial"/>
                <a:cs typeface="Arial"/>
              </a:rPr>
              <a:t> </a:t>
            </a:r>
            <a:r>
              <a:rPr lang="en-GB" altLang="en-US" err="1">
                <a:latin typeface="Arial"/>
                <a:cs typeface="Arial"/>
              </a:rPr>
              <a:t>emikukintoja</a:t>
            </a:r>
          </a:p>
          <a:p>
            <a:pPr marL="628650" lvl="1" indent="-171450" eaLnBrk="1">
              <a:buFontTx/>
              <a:buChar char="•"/>
            </a:pPr>
            <a:r>
              <a:rPr lang="en-GB" altLang="en-US" b="1" err="1">
                <a:latin typeface="Arial"/>
                <a:cs typeface="Arial"/>
              </a:rPr>
              <a:t>Protogamy</a:t>
            </a:r>
            <a:r>
              <a:rPr lang="en-GB" altLang="en-US" b="1">
                <a:latin typeface="Arial"/>
                <a:cs typeface="Arial"/>
              </a:rPr>
              <a:t>: </a:t>
            </a:r>
            <a:r>
              <a:rPr lang="en-GB" altLang="en-US" err="1">
                <a:latin typeface="Arial"/>
                <a:cs typeface="Arial"/>
              </a:rPr>
              <a:t>Emikukinnot</a:t>
            </a:r>
            <a:r>
              <a:rPr lang="en-GB" altLang="en-US">
                <a:latin typeface="Arial"/>
                <a:cs typeface="Arial"/>
              </a:rPr>
              <a:t> </a:t>
            </a:r>
            <a:r>
              <a:rPr lang="en-GB" altLang="en-US" err="1">
                <a:latin typeface="Arial"/>
                <a:cs typeface="Arial"/>
              </a:rPr>
              <a:t>aukeavat</a:t>
            </a:r>
            <a:r>
              <a:rPr lang="en-GB" altLang="en-US">
                <a:latin typeface="Arial"/>
                <a:cs typeface="Arial"/>
              </a:rPr>
              <a:t> </a:t>
            </a:r>
            <a:r>
              <a:rPr lang="en-GB" altLang="en-US" err="1">
                <a:latin typeface="Arial"/>
                <a:cs typeface="Arial"/>
              </a:rPr>
              <a:t>ennen</a:t>
            </a:r>
            <a:r>
              <a:rPr lang="en-GB" altLang="en-US">
                <a:latin typeface="Arial"/>
                <a:cs typeface="Arial"/>
              </a:rPr>
              <a:t> </a:t>
            </a:r>
            <a:r>
              <a:rPr lang="en-GB" altLang="en-US" err="1">
                <a:latin typeface="Arial"/>
                <a:cs typeface="Arial"/>
              </a:rPr>
              <a:t>hedekukintoja</a:t>
            </a:r>
          </a:p>
          <a:p>
            <a:pPr marL="171450" indent="-171450" eaLnBrk="1">
              <a:buFontTx/>
              <a:buChar char="•"/>
            </a:pPr>
            <a:r>
              <a:rPr lang="en-GB" altLang="en-US" err="1">
                <a:latin typeface="Arial"/>
                <a:cs typeface="Arial"/>
              </a:rPr>
              <a:t>Kaksineuvoisten</a:t>
            </a:r>
            <a:r>
              <a:rPr lang="en-GB" altLang="en-US">
                <a:latin typeface="Arial"/>
                <a:cs typeface="Arial"/>
              </a:rPr>
              <a:t> </a:t>
            </a:r>
            <a:r>
              <a:rPr lang="en-GB" altLang="en-US" err="1">
                <a:latin typeface="Arial"/>
                <a:cs typeface="Arial"/>
              </a:rPr>
              <a:t>kasvien</a:t>
            </a:r>
            <a:r>
              <a:rPr lang="en-GB" altLang="en-US">
                <a:latin typeface="Arial"/>
                <a:cs typeface="Arial"/>
              </a:rPr>
              <a:t> </a:t>
            </a:r>
            <a:r>
              <a:rPr lang="en-GB" altLang="en-US" err="1">
                <a:latin typeface="Arial"/>
                <a:cs typeface="Arial"/>
              </a:rPr>
              <a:t>sukupuolenvuorottelu</a:t>
            </a:r>
            <a:r>
              <a:rPr lang="en-GB" altLang="en-US">
                <a:latin typeface="Arial"/>
                <a:cs typeface="Arial"/>
              </a:rPr>
              <a:t> on </a:t>
            </a:r>
            <a:r>
              <a:rPr lang="en-GB" altLang="en-US" err="1">
                <a:latin typeface="Arial"/>
                <a:cs typeface="Arial"/>
              </a:rPr>
              <a:t>harvinainen</a:t>
            </a:r>
            <a:r>
              <a:rPr lang="en-GB" altLang="en-US">
                <a:latin typeface="Arial"/>
                <a:cs typeface="Arial"/>
              </a:rPr>
              <a:t> </a:t>
            </a:r>
            <a:r>
              <a:rPr lang="en-GB" altLang="en-US" err="1">
                <a:latin typeface="Arial"/>
                <a:cs typeface="Arial"/>
              </a:rPr>
              <a:t>esimerkki</a:t>
            </a:r>
            <a:r>
              <a:rPr lang="en-GB" altLang="en-US">
                <a:latin typeface="Arial"/>
                <a:cs typeface="Arial"/>
              </a:rPr>
              <a:t> </a:t>
            </a:r>
            <a:r>
              <a:rPr lang="en-GB" altLang="en-US" err="1">
                <a:latin typeface="Arial"/>
                <a:cs typeface="Arial"/>
              </a:rPr>
              <a:t>dikogamiasta</a:t>
            </a:r>
          </a:p>
          <a:p>
            <a:pPr marL="171450" indent="-171450" eaLnBrk="1">
              <a:buFontTx/>
              <a:buChar char="•"/>
            </a:pPr>
            <a:r>
              <a:rPr lang="en-GB" altLang="en-US" err="1">
                <a:latin typeface="Arial"/>
                <a:cs typeface="Arial"/>
              </a:rPr>
              <a:t>Herkogamia</a:t>
            </a:r>
            <a:r>
              <a:rPr lang="en-GB" altLang="en-US">
                <a:latin typeface="Arial"/>
                <a:cs typeface="Arial"/>
              </a:rPr>
              <a:t> (Herkogamy), </a:t>
            </a:r>
            <a:r>
              <a:rPr lang="en-GB" altLang="en-US" err="1">
                <a:latin typeface="Arial"/>
                <a:cs typeface="Arial"/>
              </a:rPr>
              <a:t>eläinpölytteisen</a:t>
            </a:r>
            <a:r>
              <a:rPr lang="en-GB" altLang="en-US">
                <a:latin typeface="Arial"/>
                <a:cs typeface="Arial"/>
              </a:rPr>
              <a:t> </a:t>
            </a:r>
            <a:r>
              <a:rPr lang="en-GB" altLang="en-US" err="1">
                <a:latin typeface="Arial"/>
                <a:cs typeface="Arial"/>
              </a:rPr>
              <a:t>kukan</a:t>
            </a:r>
            <a:r>
              <a:rPr lang="en-GB" altLang="en-US">
                <a:latin typeface="Arial"/>
                <a:cs typeface="Arial"/>
              </a:rPr>
              <a:t> </a:t>
            </a:r>
            <a:r>
              <a:rPr lang="en-GB" altLang="en-US" err="1">
                <a:latin typeface="Arial"/>
                <a:cs typeface="Arial"/>
              </a:rPr>
              <a:t>rakenteellisia</a:t>
            </a:r>
            <a:r>
              <a:rPr lang="en-GB" altLang="en-US">
                <a:latin typeface="Arial"/>
                <a:cs typeface="Arial"/>
              </a:rPr>
              <a:t> </a:t>
            </a:r>
            <a:r>
              <a:rPr lang="en-GB" altLang="en-US" err="1">
                <a:latin typeface="Arial"/>
                <a:cs typeface="Arial"/>
              </a:rPr>
              <a:t>sopeutumia</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kukan</a:t>
            </a:r>
            <a:r>
              <a:rPr lang="en-GB" altLang="en-US">
                <a:latin typeface="Arial"/>
                <a:cs typeface="Arial"/>
              </a:rPr>
              <a:t> </a:t>
            </a:r>
            <a:r>
              <a:rPr lang="en-GB" altLang="en-US" err="1">
                <a:latin typeface="Arial"/>
                <a:cs typeface="Arial"/>
              </a:rPr>
              <a:t>emi</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hederakenteet</a:t>
            </a:r>
            <a:r>
              <a:rPr lang="en-GB" altLang="en-US">
                <a:latin typeface="Arial"/>
                <a:cs typeface="Arial"/>
              </a:rPr>
              <a:t> </a:t>
            </a:r>
            <a:r>
              <a:rPr lang="en-GB" altLang="en-US" err="1">
                <a:latin typeface="Arial"/>
                <a:cs typeface="Arial"/>
              </a:rPr>
              <a:t>asettuneet</a:t>
            </a:r>
            <a:r>
              <a:rPr lang="en-GB" altLang="en-US">
                <a:latin typeface="Arial"/>
                <a:cs typeface="Arial"/>
              </a:rPr>
              <a:t> </a:t>
            </a:r>
            <a:r>
              <a:rPr lang="en-GB" altLang="en-US" err="1">
                <a:latin typeface="Arial"/>
                <a:cs typeface="Arial"/>
              </a:rPr>
              <a:t>niin</a:t>
            </a:r>
            <a:r>
              <a:rPr lang="en-GB" altLang="en-US">
                <a:latin typeface="Arial"/>
                <a:cs typeface="Arial"/>
              </a:rPr>
              <a:t>, </a:t>
            </a:r>
            <a:r>
              <a:rPr lang="en-GB" altLang="en-US" err="1">
                <a:latin typeface="Arial"/>
                <a:cs typeface="Arial"/>
              </a:rPr>
              <a:t>että</a:t>
            </a:r>
            <a:r>
              <a:rPr lang="en-GB" altLang="en-US">
                <a:latin typeface="Arial"/>
                <a:cs typeface="Arial"/>
              </a:rPr>
              <a:t> </a:t>
            </a:r>
            <a:r>
              <a:rPr lang="en-GB" altLang="en-US" err="1">
                <a:latin typeface="Arial"/>
                <a:cs typeface="Arial"/>
              </a:rPr>
              <a:t>pölyttäjän</a:t>
            </a:r>
            <a:r>
              <a:rPr lang="en-GB" altLang="en-US">
                <a:latin typeface="Arial"/>
                <a:cs typeface="Arial"/>
              </a:rPr>
              <a:t> </a:t>
            </a:r>
            <a:r>
              <a:rPr lang="en-GB" altLang="en-US" err="1">
                <a:latin typeface="Arial"/>
                <a:cs typeface="Arial"/>
              </a:rPr>
              <a:t>tuoma</a:t>
            </a:r>
            <a:r>
              <a:rPr lang="en-GB" altLang="en-US">
                <a:latin typeface="Arial"/>
                <a:cs typeface="Arial"/>
              </a:rPr>
              <a:t> </a:t>
            </a:r>
            <a:r>
              <a:rPr lang="en-GB" altLang="en-US" err="1">
                <a:latin typeface="Arial"/>
                <a:cs typeface="Arial"/>
              </a:rPr>
              <a:t>vieras</a:t>
            </a:r>
            <a:r>
              <a:rPr lang="en-GB" altLang="en-US">
                <a:latin typeface="Arial"/>
                <a:cs typeface="Arial"/>
              </a:rPr>
              <a:t> </a:t>
            </a:r>
            <a:r>
              <a:rPr lang="en-GB" altLang="en-US" err="1">
                <a:latin typeface="Arial"/>
                <a:cs typeface="Arial"/>
              </a:rPr>
              <a:t>siitepöly</a:t>
            </a:r>
            <a:r>
              <a:rPr lang="en-GB" altLang="en-US">
                <a:latin typeface="Arial"/>
                <a:cs typeface="Arial"/>
              </a:rPr>
              <a:t> </a:t>
            </a:r>
            <a:r>
              <a:rPr lang="en-GB" altLang="en-US" err="1">
                <a:latin typeface="Arial"/>
                <a:cs typeface="Arial"/>
              </a:rPr>
              <a:t>siittää</a:t>
            </a:r>
            <a:r>
              <a:rPr lang="en-GB" altLang="en-US">
                <a:latin typeface="Arial"/>
                <a:cs typeface="Arial"/>
              </a:rPr>
              <a:t> </a:t>
            </a:r>
            <a:r>
              <a:rPr lang="en-GB" altLang="en-US" err="1">
                <a:latin typeface="Arial"/>
                <a:cs typeface="Arial"/>
              </a:rPr>
              <a:t>kukan</a:t>
            </a:r>
            <a:r>
              <a:rPr lang="en-GB" altLang="en-US">
                <a:latin typeface="Arial"/>
                <a:cs typeface="Arial"/>
              </a:rPr>
              <a:t> </a:t>
            </a:r>
            <a:r>
              <a:rPr lang="en-GB" altLang="en-US" err="1">
                <a:latin typeface="Arial"/>
                <a:cs typeface="Arial"/>
              </a:rPr>
              <a:t>ennen</a:t>
            </a:r>
            <a:r>
              <a:rPr lang="en-GB" altLang="en-US">
                <a:latin typeface="Arial"/>
                <a:cs typeface="Arial"/>
              </a:rPr>
              <a:t> </a:t>
            </a:r>
            <a:r>
              <a:rPr lang="en-GB" altLang="en-US" err="1">
                <a:latin typeface="Arial"/>
                <a:cs typeface="Arial"/>
              </a:rPr>
              <a:t>kuin</a:t>
            </a:r>
            <a:r>
              <a:rPr lang="en-GB" altLang="en-US">
                <a:latin typeface="Arial"/>
                <a:cs typeface="Arial"/>
              </a:rPr>
              <a:t> </a:t>
            </a:r>
            <a:r>
              <a:rPr lang="en-GB" altLang="en-US" err="1">
                <a:latin typeface="Arial"/>
                <a:cs typeface="Arial"/>
              </a:rPr>
              <a:t>pölyttäjällä</a:t>
            </a:r>
            <a:r>
              <a:rPr lang="en-GB" altLang="en-US">
                <a:latin typeface="Arial"/>
                <a:cs typeface="Arial"/>
              </a:rPr>
              <a:t> on </a:t>
            </a:r>
            <a:r>
              <a:rPr lang="en-GB" altLang="en-US" err="1">
                <a:latin typeface="Arial"/>
                <a:cs typeface="Arial"/>
              </a:rPr>
              <a:t>mahdollisuus</a:t>
            </a:r>
            <a:r>
              <a:rPr lang="en-GB" altLang="en-US">
                <a:latin typeface="Arial"/>
                <a:cs typeface="Arial"/>
              </a:rPr>
              <a:t> </a:t>
            </a:r>
            <a:r>
              <a:rPr lang="en-GB" altLang="en-US" err="1">
                <a:latin typeface="Arial"/>
                <a:cs typeface="Arial"/>
              </a:rPr>
              <a:t>siirtää</a:t>
            </a:r>
            <a:r>
              <a:rPr lang="en-GB" altLang="en-US">
                <a:latin typeface="Arial"/>
                <a:cs typeface="Arial"/>
              </a:rPr>
              <a:t> </a:t>
            </a:r>
            <a:r>
              <a:rPr lang="en-GB" altLang="en-US" err="1">
                <a:latin typeface="Arial"/>
                <a:cs typeface="Arial"/>
              </a:rPr>
              <a:t>niihin</a:t>
            </a:r>
            <a:r>
              <a:rPr lang="en-GB" altLang="en-US">
                <a:latin typeface="Arial"/>
                <a:cs typeface="Arial"/>
              </a:rPr>
              <a:t> </a:t>
            </a:r>
            <a:r>
              <a:rPr lang="en-GB" altLang="en-US" err="1">
                <a:latin typeface="Arial"/>
                <a:cs typeface="Arial"/>
              </a:rPr>
              <a:t>kasvin</a:t>
            </a:r>
            <a:r>
              <a:rPr lang="en-GB" altLang="en-US">
                <a:latin typeface="Arial"/>
                <a:cs typeface="Arial"/>
              </a:rPr>
              <a:t> </a:t>
            </a:r>
            <a:r>
              <a:rPr lang="en-GB" altLang="en-US" err="1">
                <a:latin typeface="Arial"/>
                <a:cs typeface="Arial"/>
              </a:rPr>
              <a:t>omaa</a:t>
            </a:r>
            <a:r>
              <a:rPr lang="en-GB" altLang="en-US">
                <a:latin typeface="Arial"/>
                <a:cs typeface="Arial"/>
              </a:rPr>
              <a:t> </a:t>
            </a:r>
            <a:r>
              <a:rPr lang="en-GB" altLang="en-US" err="1">
                <a:latin typeface="Arial"/>
                <a:cs typeface="Arial"/>
              </a:rPr>
              <a:t>siitepölyä</a:t>
            </a:r>
            <a:r>
              <a:rPr lang="en-GB" altLang="en-US">
                <a:latin typeface="Arial"/>
                <a:cs typeface="Arial"/>
              </a:rPr>
              <a:t> </a:t>
            </a:r>
            <a:endParaRPr lang="en-GB" altLang="en-US">
              <a:latin typeface="Arial" panose="020B0604020202020204" pitchFamily="34" charset="0"/>
              <a:cs typeface="Arial"/>
            </a:endParaRPr>
          </a:p>
          <a:p>
            <a:pPr marL="171450" indent="-171450" eaLnBrk="1">
              <a:buFontTx/>
              <a:buChar char="•"/>
            </a:pPr>
            <a:r>
              <a:rPr lang="en-GB" altLang="en-US" err="1">
                <a:latin typeface="Arial"/>
                <a:cs typeface="Arial"/>
              </a:rPr>
              <a:t>Heterostylia</a:t>
            </a:r>
            <a:r>
              <a:rPr lang="en-GB" altLang="en-US">
                <a:latin typeface="Arial"/>
                <a:cs typeface="Arial"/>
              </a:rPr>
              <a:t> (Heterostyly), </a:t>
            </a:r>
            <a:r>
              <a:rPr lang="en-GB" altLang="en-US" err="1">
                <a:latin typeface="Arial"/>
                <a:cs typeface="Arial"/>
              </a:rPr>
              <a:t>eli</a:t>
            </a:r>
            <a:r>
              <a:rPr lang="en-GB" altLang="en-US">
                <a:latin typeface="Arial"/>
                <a:cs typeface="Arial"/>
              </a:rPr>
              <a:t> </a:t>
            </a:r>
            <a:r>
              <a:rPr lang="en-GB" altLang="en-US" err="1">
                <a:latin typeface="Arial"/>
                <a:cs typeface="Arial"/>
              </a:rPr>
              <a:t>lajin</a:t>
            </a:r>
            <a:r>
              <a:rPr lang="en-GB" altLang="en-US">
                <a:latin typeface="Arial"/>
                <a:cs typeface="Arial"/>
              </a:rPr>
              <a:t> </a:t>
            </a:r>
            <a:r>
              <a:rPr lang="en-GB" altLang="en-US" err="1">
                <a:latin typeface="Arial"/>
                <a:cs typeface="Arial"/>
              </a:rPr>
              <a:t>sisäinen</a:t>
            </a:r>
            <a:r>
              <a:rPr lang="en-GB" altLang="en-US">
                <a:latin typeface="Arial"/>
                <a:cs typeface="Arial"/>
              </a:rPr>
              <a:t> </a:t>
            </a:r>
            <a:r>
              <a:rPr lang="en-GB" altLang="en-US" err="1">
                <a:latin typeface="Arial"/>
                <a:cs typeface="Arial"/>
              </a:rPr>
              <a:t>kukintojen</a:t>
            </a:r>
            <a:r>
              <a:rPr lang="en-GB" altLang="en-US">
                <a:latin typeface="Arial"/>
                <a:cs typeface="Arial"/>
              </a:rPr>
              <a:t> </a:t>
            </a:r>
            <a:r>
              <a:rPr lang="en-GB" altLang="en-US" err="1">
                <a:latin typeface="Arial"/>
                <a:cs typeface="Arial"/>
              </a:rPr>
              <a:t>rakenteen</a:t>
            </a:r>
            <a:r>
              <a:rPr lang="en-GB" altLang="en-US">
                <a:latin typeface="Arial"/>
                <a:cs typeface="Arial"/>
              </a:rPr>
              <a:t> </a:t>
            </a:r>
            <a:r>
              <a:rPr lang="en-GB" altLang="en-US" err="1">
                <a:latin typeface="Arial"/>
                <a:cs typeface="Arial"/>
              </a:rPr>
              <a:t>vaihtelu</a:t>
            </a:r>
            <a:r>
              <a:rPr lang="en-GB" altLang="en-US">
                <a:latin typeface="Arial"/>
                <a:cs typeface="Arial"/>
              </a:rPr>
              <a:t>. </a:t>
            </a:r>
            <a:r>
              <a:rPr lang="en-GB" altLang="en-US" err="1">
                <a:latin typeface="Arial"/>
                <a:cs typeface="Arial"/>
              </a:rPr>
              <a:t>Yleisesti</a:t>
            </a:r>
            <a:r>
              <a:rPr lang="en-GB" altLang="en-US">
                <a:latin typeface="Arial"/>
                <a:cs typeface="Arial"/>
              </a:rPr>
              <a:t> </a:t>
            </a:r>
            <a:r>
              <a:rPr lang="en-GB" altLang="en-US" err="1">
                <a:latin typeface="Arial"/>
                <a:cs typeface="Arial"/>
              </a:rPr>
              <a:t>kukinnot</a:t>
            </a:r>
            <a:r>
              <a:rPr lang="en-GB" altLang="en-US">
                <a:latin typeface="Arial"/>
                <a:cs typeface="Arial"/>
              </a:rPr>
              <a:t> </a:t>
            </a:r>
            <a:r>
              <a:rPr lang="en-GB" altLang="en-US" err="1">
                <a:latin typeface="Arial"/>
                <a:cs typeface="Arial"/>
              </a:rPr>
              <a:t>jakautuvat</a:t>
            </a:r>
            <a:r>
              <a:rPr lang="en-GB" altLang="en-US">
                <a:latin typeface="Arial"/>
                <a:cs typeface="Arial"/>
              </a:rPr>
              <a:t> </a:t>
            </a:r>
            <a:r>
              <a:rPr lang="en-GB" altLang="en-US" err="1">
                <a:latin typeface="Arial"/>
                <a:cs typeface="Arial"/>
              </a:rPr>
              <a:t>kahteen</a:t>
            </a:r>
            <a:r>
              <a:rPr lang="en-GB" altLang="en-US">
                <a:latin typeface="Arial"/>
                <a:cs typeface="Arial"/>
              </a:rPr>
              <a:t> </a:t>
            </a:r>
            <a:r>
              <a:rPr lang="en-GB" altLang="en-US" err="1">
                <a:latin typeface="Arial"/>
                <a:cs typeface="Arial"/>
              </a:rPr>
              <a:t>ilmiasuryhmään</a:t>
            </a:r>
            <a:r>
              <a:rPr lang="en-GB" altLang="en-US">
                <a:latin typeface="Arial"/>
                <a:cs typeface="Arial"/>
              </a:rPr>
              <a:t> (</a:t>
            </a:r>
            <a:r>
              <a:rPr lang="en-GB" altLang="en-US" err="1">
                <a:latin typeface="Arial"/>
                <a:cs typeface="Arial"/>
              </a:rPr>
              <a:t>distyly</a:t>
            </a:r>
            <a:r>
              <a:rPr lang="en-GB" altLang="en-US">
                <a:latin typeface="Arial"/>
                <a:cs typeface="Arial"/>
              </a:rPr>
              <a:t>), </a:t>
            </a:r>
            <a:r>
              <a:rPr lang="en-GB" altLang="en-US" err="1">
                <a:latin typeface="Arial"/>
                <a:cs typeface="Arial"/>
              </a:rPr>
              <a:t>jossa</a:t>
            </a:r>
            <a:r>
              <a:rPr lang="en-GB" altLang="en-US">
                <a:latin typeface="Arial"/>
                <a:cs typeface="Arial"/>
              </a:rPr>
              <a:t> saman </a:t>
            </a:r>
            <a:r>
              <a:rPr lang="en-GB" altLang="en-US" err="1">
                <a:latin typeface="Arial"/>
                <a:cs typeface="Arial"/>
              </a:rPr>
              <a:t>ilmiasun</a:t>
            </a:r>
            <a:r>
              <a:rPr lang="en-GB" altLang="en-US">
                <a:latin typeface="Arial"/>
                <a:cs typeface="Arial"/>
              </a:rPr>
              <a:t> </a:t>
            </a:r>
            <a:r>
              <a:rPr lang="en-GB" altLang="en-US" err="1">
                <a:latin typeface="Arial"/>
                <a:cs typeface="Arial"/>
              </a:rPr>
              <a:t>omaavien</a:t>
            </a:r>
            <a:r>
              <a:rPr lang="en-GB" altLang="en-US">
                <a:latin typeface="Arial"/>
                <a:cs typeface="Arial"/>
              </a:rPr>
              <a:t> </a:t>
            </a:r>
            <a:r>
              <a:rPr lang="en-GB" altLang="en-US" err="1">
                <a:latin typeface="Arial"/>
                <a:cs typeface="Arial"/>
              </a:rPr>
              <a:t>yksilöiden</a:t>
            </a:r>
            <a:r>
              <a:rPr lang="en-GB" altLang="en-US">
                <a:latin typeface="Arial"/>
                <a:cs typeface="Arial"/>
              </a:rPr>
              <a:t> </a:t>
            </a:r>
            <a:r>
              <a:rPr lang="en-GB" altLang="en-US" err="1">
                <a:latin typeface="Arial"/>
                <a:cs typeface="Arial"/>
              </a:rPr>
              <a:t>siitepöly</a:t>
            </a:r>
            <a:r>
              <a:rPr lang="en-GB" altLang="en-US">
                <a:latin typeface="Arial"/>
                <a:cs typeface="Arial"/>
              </a:rPr>
              <a:t> </a:t>
            </a:r>
            <a:r>
              <a:rPr lang="en-GB" altLang="en-US" err="1">
                <a:latin typeface="Arial"/>
                <a:cs typeface="Arial"/>
              </a:rPr>
              <a:t>ei</a:t>
            </a:r>
            <a:r>
              <a:rPr lang="en-GB" altLang="en-US">
                <a:latin typeface="Arial"/>
                <a:cs typeface="Arial"/>
              </a:rPr>
              <a:t> </a:t>
            </a:r>
            <a:r>
              <a:rPr lang="en-GB" altLang="en-US" err="1">
                <a:latin typeface="Arial"/>
                <a:cs typeface="Arial"/>
              </a:rPr>
              <a:t>voi</a:t>
            </a:r>
            <a:r>
              <a:rPr lang="en-GB" altLang="en-US">
                <a:latin typeface="Arial"/>
                <a:cs typeface="Arial"/>
              </a:rPr>
              <a:t> </a:t>
            </a:r>
            <a:r>
              <a:rPr lang="en-GB" altLang="en-US" err="1">
                <a:latin typeface="Arial"/>
                <a:cs typeface="Arial"/>
              </a:rPr>
              <a:t>siittää</a:t>
            </a:r>
            <a:r>
              <a:rPr lang="en-GB" altLang="en-US">
                <a:latin typeface="Arial"/>
                <a:cs typeface="Arial"/>
              </a:rPr>
              <a:t> saman </a:t>
            </a:r>
            <a:r>
              <a:rPr lang="en-GB" altLang="en-US" err="1">
                <a:latin typeface="Arial"/>
                <a:cs typeface="Arial"/>
              </a:rPr>
              <a:t>ilmiasun</a:t>
            </a:r>
            <a:r>
              <a:rPr lang="en-GB" altLang="en-US">
                <a:latin typeface="Arial"/>
                <a:cs typeface="Arial"/>
              </a:rPr>
              <a:t> </a:t>
            </a:r>
            <a:r>
              <a:rPr lang="en-GB" altLang="en-US" err="1">
                <a:latin typeface="Arial"/>
                <a:cs typeface="Arial"/>
              </a:rPr>
              <a:t>omaavaa</a:t>
            </a:r>
            <a:r>
              <a:rPr lang="en-GB" altLang="en-US">
                <a:latin typeface="Arial"/>
                <a:cs typeface="Arial"/>
              </a:rPr>
              <a:t> </a:t>
            </a:r>
            <a:r>
              <a:rPr lang="en-GB" altLang="en-US" err="1">
                <a:latin typeface="Arial"/>
                <a:cs typeface="Arial"/>
              </a:rPr>
              <a:t>hedekukintoa</a:t>
            </a:r>
            <a:r>
              <a:rPr lang="en-GB" altLang="en-US">
                <a:latin typeface="Arial"/>
                <a:cs typeface="Arial"/>
              </a:rPr>
              <a:t>. </a:t>
            </a:r>
            <a:r>
              <a:rPr lang="en-GB" altLang="en-US" err="1">
                <a:latin typeface="Arial"/>
                <a:cs typeface="Arial"/>
              </a:rPr>
              <a:t>Myös</a:t>
            </a:r>
            <a:r>
              <a:rPr lang="en-GB" altLang="en-US">
                <a:latin typeface="Arial"/>
                <a:cs typeface="Arial"/>
              </a:rPr>
              <a:t> </a:t>
            </a:r>
            <a:r>
              <a:rPr lang="en-GB" altLang="en-US" err="1">
                <a:latin typeface="Arial"/>
                <a:cs typeface="Arial"/>
              </a:rPr>
              <a:t>harvinaisempi</a:t>
            </a:r>
            <a:r>
              <a:rPr lang="en-GB" altLang="en-US">
                <a:latin typeface="Arial"/>
                <a:cs typeface="Arial"/>
              </a:rPr>
              <a:t> </a:t>
            </a:r>
            <a:r>
              <a:rPr lang="en-GB" altLang="en-US" err="1">
                <a:latin typeface="Arial"/>
                <a:cs typeface="Arial"/>
              </a:rPr>
              <a:t>kolmea</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ilmiasua</a:t>
            </a:r>
            <a:r>
              <a:rPr lang="en-GB" altLang="en-US">
                <a:latin typeface="Arial"/>
                <a:cs typeface="Arial"/>
              </a:rPr>
              <a:t> </a:t>
            </a:r>
            <a:r>
              <a:rPr lang="en-GB" altLang="en-US" err="1">
                <a:latin typeface="Arial"/>
                <a:cs typeface="Arial"/>
              </a:rPr>
              <a:t>ilmaisevia</a:t>
            </a:r>
            <a:r>
              <a:rPr lang="en-GB" altLang="en-US">
                <a:latin typeface="Arial"/>
                <a:cs typeface="Arial"/>
              </a:rPr>
              <a:t> (</a:t>
            </a:r>
            <a:r>
              <a:rPr lang="en-GB" altLang="en-US" err="1">
                <a:latin typeface="Arial"/>
                <a:cs typeface="Arial"/>
              </a:rPr>
              <a:t>tristyly</a:t>
            </a:r>
            <a:r>
              <a:rPr lang="en-GB" altLang="en-US">
                <a:latin typeface="Arial"/>
                <a:cs typeface="Arial"/>
              </a:rPr>
              <a:t>) </a:t>
            </a:r>
            <a:r>
              <a:rPr lang="en-GB" altLang="en-US" err="1">
                <a:latin typeface="Arial"/>
                <a:cs typeface="Arial"/>
              </a:rPr>
              <a:t>lajeja</a:t>
            </a:r>
            <a:r>
              <a:rPr lang="en-GB" altLang="en-US">
                <a:latin typeface="Arial"/>
                <a:cs typeface="Arial"/>
              </a:rPr>
              <a:t> on.</a:t>
            </a:r>
            <a:endParaRPr lang="fi-FI" altLang="en-US">
              <a:latin typeface="Arial"/>
              <a:cs typeface="Arial"/>
            </a:endParaRPr>
          </a:p>
        </p:txBody>
      </p:sp>
      <p:sp>
        <p:nvSpPr>
          <p:cNvPr id="4" name="Dian numeron paikkamerkki 3">
            <a:extLst>
              <a:ext uri="{FF2B5EF4-FFF2-40B4-BE49-F238E27FC236}">
                <a16:creationId xmlns:a16="http://schemas.microsoft.com/office/drawing/2014/main" id="{08A69CC4-D66E-4E2C-1D6A-17814A4D8FAE}"/>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D3BECB8-9683-48B5-A978-D255C429C612}"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31</a:t>
            </a:fld>
            <a:endParaRPr lang="fi-FI" sz="1200">
              <a:solidFill>
                <a:srgbClr val="000000"/>
              </a:solidFill>
              <a:latin typeface="Arial" pitchFamily="3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ian kuvan paikkamerkki 1">
            <a:extLst>
              <a:ext uri="{FF2B5EF4-FFF2-40B4-BE49-F238E27FC236}">
                <a16:creationId xmlns:a16="http://schemas.microsoft.com/office/drawing/2014/main" id="{151DBF82-0A24-1712-2A1A-D87E37CAB5F8}"/>
              </a:ext>
            </a:extLst>
          </p:cNvPr>
          <p:cNvSpPr>
            <a:spLocks noGrp="1" noRot="1" noChangeAspect="1" noTextEdit="1"/>
          </p:cNvSpPr>
          <p:nvPr>
            <p:ph type="sldImg"/>
          </p:nvPr>
        </p:nvSpPr>
        <p:spPr>
          <a:ln/>
        </p:spPr>
      </p:sp>
      <p:sp>
        <p:nvSpPr>
          <p:cNvPr id="81923" name="Huomautusten paikkamerkki 2">
            <a:extLst>
              <a:ext uri="{FF2B5EF4-FFF2-40B4-BE49-F238E27FC236}">
                <a16:creationId xmlns:a16="http://schemas.microsoft.com/office/drawing/2014/main" id="{9E4B61EA-A0CA-B6FF-AE7D-B0A1812968F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a:latin typeface="Arial" panose="020B0604020202020204" pitchFamily="34" charset="0"/>
              </a:rPr>
              <a:t>Kuvissa:</a:t>
            </a:r>
          </a:p>
          <a:p>
            <a:pPr marL="628650" lvl="1" indent="-171450" eaLnBrk="1">
              <a:buFontTx/>
              <a:buChar char="•"/>
            </a:pPr>
            <a:r>
              <a:rPr lang="en-GB" altLang="en-US">
                <a:latin typeface="Arial" panose="020B0604020202020204" pitchFamily="34" charset="0"/>
              </a:rPr>
              <a:t>Harmaapoppeli (</a:t>
            </a:r>
            <a:r>
              <a:rPr lang="en-GB" altLang="en-US" i="1">
                <a:latin typeface="Arial" panose="020B0604020202020204" pitchFamily="34" charset="0"/>
              </a:rPr>
              <a:t>Populus x canescens</a:t>
            </a:r>
            <a:r>
              <a:rPr lang="en-GB" altLang="en-US">
                <a:latin typeface="Arial" panose="020B0604020202020204" pitchFamily="34" charset="0"/>
              </a:rPr>
              <a:t>), Hopeapoppelin (</a:t>
            </a:r>
            <a:r>
              <a:rPr lang="en-GB" altLang="en-US" i="1">
                <a:latin typeface="Arial" panose="020B0604020202020204" pitchFamily="34" charset="0"/>
              </a:rPr>
              <a:t>Populus alba</a:t>
            </a:r>
            <a:r>
              <a:rPr lang="en-GB" altLang="en-US">
                <a:latin typeface="Arial" panose="020B0604020202020204" pitchFamily="34" charset="0"/>
              </a:rPr>
              <a:t>) ja Metsähaavan (</a:t>
            </a:r>
            <a:r>
              <a:rPr lang="en-GB" altLang="en-US" i="1">
                <a:latin typeface="Arial" panose="020B0604020202020204" pitchFamily="34" charset="0"/>
              </a:rPr>
              <a:t>Populus tremula</a:t>
            </a:r>
            <a:r>
              <a:rPr lang="en-GB" altLang="en-US">
                <a:latin typeface="Arial" panose="020B0604020202020204" pitchFamily="34" charset="0"/>
              </a:rPr>
              <a:t>) risteymä </a:t>
            </a:r>
          </a:p>
          <a:p>
            <a:pPr marL="628650" lvl="1" indent="-171450" eaLnBrk="1">
              <a:buFontTx/>
              <a:buChar char="•"/>
            </a:pPr>
            <a:r>
              <a:rPr lang="en-GB" altLang="en-US">
                <a:latin typeface="Arial" panose="020B0604020202020204" pitchFamily="34" charset="0"/>
              </a:rPr>
              <a:t>Kahden sisäsiittoisen maissilajikkeen vaiheittainen kasvu (vasen ja oikea) sekä näiden heteroosia ilmentävän jälkeläisen kasvu (keskellä)</a:t>
            </a:r>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7C226229-5807-3D5E-BABB-8B16378C1087}"/>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ED23A57D-C2EC-47BA-B715-FF3B1B9C0E54}"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32</a:t>
            </a:fld>
            <a:endParaRPr lang="fi-FI" sz="1200">
              <a:solidFill>
                <a:srgbClr val="000000"/>
              </a:solidFill>
              <a:latin typeface="Arial" pitchFamily="3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ian kuvan paikkamerkki 1">
            <a:extLst>
              <a:ext uri="{FF2B5EF4-FFF2-40B4-BE49-F238E27FC236}">
                <a16:creationId xmlns:a16="http://schemas.microsoft.com/office/drawing/2014/main" id="{07EFB4C5-C60F-7946-C0C8-28E0A16712CB}"/>
              </a:ext>
            </a:extLst>
          </p:cNvPr>
          <p:cNvSpPr>
            <a:spLocks noGrp="1" noRot="1" noChangeAspect="1" noTextEdit="1"/>
          </p:cNvSpPr>
          <p:nvPr>
            <p:ph type="sldImg"/>
          </p:nvPr>
        </p:nvSpPr>
        <p:spPr>
          <a:ln/>
        </p:spPr>
      </p:sp>
      <p:sp>
        <p:nvSpPr>
          <p:cNvPr id="83971" name="Huomautusten paikkamerkki 2">
            <a:extLst>
              <a:ext uri="{FF2B5EF4-FFF2-40B4-BE49-F238E27FC236}">
                <a16:creationId xmlns:a16="http://schemas.microsoft.com/office/drawing/2014/main" id="{83598AFF-624A-E60A-DA0B-0F3985B5517D}"/>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a:latin typeface="Arial" panose="020B0604020202020204" pitchFamily="34" charset="0"/>
              </a:rPr>
              <a:t>Somaattiset mutaatiot aiheuttavat myös geneettistä taakkaa puille useimpien mutaatioiden ollessa haitallisia</a:t>
            </a:r>
          </a:p>
          <a:p>
            <a:pPr marL="628650" lvl="1" indent="-171450" eaLnBrk="1">
              <a:buFontTx/>
              <a:buChar char="•"/>
            </a:pPr>
            <a:r>
              <a:rPr lang="en-GB" altLang="en-US">
                <a:latin typeface="Arial" panose="020B0604020202020204" pitchFamily="34" charset="0"/>
              </a:rPr>
              <a:t>Kuitenkin saadut sopeutumisedut puulle korkeammat </a:t>
            </a:r>
            <a:endParaRPr lang="fi-FI"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423B020C-FAB2-AAAB-368B-9B3715878570}"/>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0E38DDA-30C7-428F-9253-65BBD00F288E}"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33</a:t>
            </a:fld>
            <a:endParaRPr lang="fi-FI" sz="1200">
              <a:solidFill>
                <a:srgbClr val="000000"/>
              </a:solidFill>
              <a:latin typeface="Arial" pitchFamily="3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Dian kuvan paikkamerkki 1">
            <a:extLst>
              <a:ext uri="{FF2B5EF4-FFF2-40B4-BE49-F238E27FC236}">
                <a16:creationId xmlns:a16="http://schemas.microsoft.com/office/drawing/2014/main" id="{9A58B940-7F1C-3610-A4E3-4F289B47FB2C}"/>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31BCA583-51D8-F621-D105-CA72892113DC}"/>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en-GB" err="1">
                <a:latin typeface="Arial"/>
                <a:cs typeface="Arial"/>
              </a:rPr>
              <a:t>Kuvassa</a:t>
            </a:r>
            <a:r>
              <a:rPr lang="en-GB">
                <a:latin typeface="Arial"/>
                <a:cs typeface="Arial"/>
              </a:rPr>
              <a:t>: </a:t>
            </a:r>
            <a:r>
              <a:rPr lang="en-GB" err="1">
                <a:latin typeface="Arial"/>
                <a:cs typeface="Arial"/>
              </a:rPr>
              <a:t>Tummanvihreällä</a:t>
            </a:r>
            <a:r>
              <a:rPr lang="en-GB">
                <a:latin typeface="Arial"/>
                <a:cs typeface="Arial"/>
              </a:rPr>
              <a:t> </a:t>
            </a:r>
            <a:r>
              <a:rPr lang="en-GB" err="1">
                <a:latin typeface="Arial"/>
                <a:cs typeface="Arial"/>
              </a:rPr>
              <a:t>Männyn</a:t>
            </a:r>
            <a:r>
              <a:rPr lang="en-GB">
                <a:latin typeface="Arial"/>
                <a:cs typeface="Arial"/>
              </a:rPr>
              <a:t> (</a:t>
            </a:r>
            <a:r>
              <a:rPr lang="en-GB" err="1">
                <a:latin typeface="Arial"/>
                <a:cs typeface="Arial"/>
              </a:rPr>
              <a:t>Picea</a:t>
            </a:r>
            <a:r>
              <a:rPr lang="en-GB">
                <a:latin typeface="Arial"/>
                <a:cs typeface="Arial"/>
              </a:rPr>
              <a:t> </a:t>
            </a:r>
            <a:r>
              <a:rPr lang="en-GB" err="1">
                <a:latin typeface="Arial"/>
                <a:cs typeface="Arial"/>
              </a:rPr>
              <a:t>abies</a:t>
            </a:r>
            <a:r>
              <a:rPr lang="en-GB">
                <a:latin typeface="Arial"/>
                <a:cs typeface="Arial"/>
              </a:rPr>
              <a:t>) </a:t>
            </a:r>
            <a:r>
              <a:rPr lang="en-GB" err="1">
                <a:latin typeface="Arial"/>
                <a:cs typeface="Arial"/>
              </a:rPr>
              <a:t>levinneisyysalue</a:t>
            </a:r>
            <a:r>
              <a:rPr lang="en-GB">
                <a:latin typeface="Arial"/>
                <a:cs typeface="Arial"/>
              </a:rPr>
              <a:t>, </a:t>
            </a:r>
            <a:r>
              <a:rPr lang="en-GB" err="1">
                <a:latin typeface="Arial"/>
                <a:cs typeface="Arial"/>
              </a:rPr>
              <a:t>vaaleanvihreällä</a:t>
            </a:r>
            <a:r>
              <a:rPr lang="en-GB">
                <a:latin typeface="Arial"/>
                <a:cs typeface="Arial"/>
              </a:rPr>
              <a:t> </a:t>
            </a:r>
            <a:r>
              <a:rPr lang="en-GB" err="1">
                <a:latin typeface="Arial"/>
                <a:cs typeface="Arial"/>
              </a:rPr>
              <a:t>puun</a:t>
            </a:r>
            <a:r>
              <a:rPr lang="en-GB">
                <a:latin typeface="Arial"/>
                <a:cs typeface="Arial"/>
              </a:rPr>
              <a:t> </a:t>
            </a:r>
            <a:r>
              <a:rPr lang="en-GB" err="1">
                <a:latin typeface="Arial"/>
                <a:cs typeface="Arial"/>
              </a:rPr>
              <a:t>provenienssi</a:t>
            </a:r>
            <a:r>
              <a:rPr lang="en-GB">
                <a:latin typeface="Arial"/>
                <a:cs typeface="Arial"/>
              </a:rPr>
              <a:t> (</a:t>
            </a:r>
            <a:r>
              <a:rPr lang="en-GB" err="1">
                <a:latin typeface="Arial"/>
                <a:cs typeface="Arial"/>
              </a:rPr>
              <a:t>Heinäveden</a:t>
            </a:r>
            <a:r>
              <a:rPr lang="en-GB">
                <a:latin typeface="Arial"/>
                <a:cs typeface="Arial"/>
              </a:rPr>
              <a:t> </a:t>
            </a:r>
            <a:r>
              <a:rPr lang="en-GB" err="1">
                <a:latin typeface="Arial"/>
                <a:cs typeface="Arial"/>
              </a:rPr>
              <a:t>kunta</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mustalla</a:t>
            </a:r>
            <a:r>
              <a:rPr lang="en-GB">
                <a:latin typeface="Arial"/>
                <a:cs typeface="Arial"/>
              </a:rPr>
              <a:t> </a:t>
            </a:r>
            <a:r>
              <a:rPr lang="en-GB" err="1">
                <a:latin typeface="Arial"/>
                <a:cs typeface="Arial"/>
              </a:rPr>
              <a:t>pisteellä</a:t>
            </a:r>
            <a:r>
              <a:rPr lang="en-GB">
                <a:latin typeface="Arial"/>
                <a:cs typeface="Arial"/>
              </a:rPr>
              <a:t> </a:t>
            </a:r>
            <a:r>
              <a:rPr lang="en-GB" err="1">
                <a:latin typeface="Arial"/>
                <a:cs typeface="Arial"/>
              </a:rPr>
              <a:t>puun</a:t>
            </a:r>
            <a:r>
              <a:rPr lang="en-GB">
                <a:latin typeface="Arial"/>
                <a:cs typeface="Arial"/>
              </a:rPr>
              <a:t> </a:t>
            </a:r>
            <a:r>
              <a:rPr lang="en-GB" err="1">
                <a:latin typeface="Arial"/>
                <a:cs typeface="Arial"/>
              </a:rPr>
              <a:t>siemenen</a:t>
            </a:r>
            <a:r>
              <a:rPr lang="en-GB">
                <a:latin typeface="Arial"/>
                <a:cs typeface="Arial"/>
              </a:rPr>
              <a:t> </a:t>
            </a:r>
            <a:r>
              <a:rPr lang="en-GB" err="1">
                <a:latin typeface="Arial"/>
                <a:cs typeface="Arial"/>
              </a:rPr>
              <a:t>keräyspaikka</a:t>
            </a:r>
          </a:p>
          <a:p>
            <a:pPr marL="171450" indent="-171450" eaLnBrk="1" fontAlgn="auto">
              <a:spcBef>
                <a:spcPts val="0"/>
              </a:spcBef>
              <a:spcAft>
                <a:spcPts val="0"/>
              </a:spcAft>
              <a:buSzPct val="100000"/>
              <a:buFont typeface="Arial" pitchFamily="34"/>
              <a:buChar char="•"/>
              <a:defRPr/>
            </a:pPr>
            <a:r>
              <a:rPr lang="en-GB" err="1">
                <a:latin typeface="Arial"/>
                <a:cs typeface="Arial"/>
              </a:rPr>
              <a:t>Ranskan</a:t>
            </a:r>
            <a:r>
              <a:rPr lang="en-GB">
                <a:latin typeface="Arial"/>
                <a:cs typeface="Arial"/>
              </a:rPr>
              <a:t> </a:t>
            </a:r>
            <a:r>
              <a:rPr lang="en-GB" err="1">
                <a:latin typeface="Arial"/>
                <a:cs typeface="Arial"/>
              </a:rPr>
              <a:t>sanasta</a:t>
            </a:r>
            <a:r>
              <a:rPr lang="en-GB">
                <a:latin typeface="Arial"/>
                <a:cs typeface="Arial"/>
              </a:rPr>
              <a:t> </a:t>
            </a:r>
            <a:r>
              <a:rPr lang="en-GB" err="1">
                <a:latin typeface="Arial"/>
                <a:cs typeface="Arial"/>
              </a:rPr>
              <a:t>provenir</a:t>
            </a:r>
            <a:r>
              <a:rPr lang="en-GB">
                <a:latin typeface="Arial"/>
                <a:cs typeface="Arial"/>
              </a:rPr>
              <a:t>, olla </a:t>
            </a:r>
            <a:r>
              <a:rPr lang="en-GB" err="1">
                <a:latin typeface="Arial"/>
                <a:cs typeface="Arial"/>
              </a:rPr>
              <a:t>peräisin</a:t>
            </a:r>
          </a:p>
          <a:p>
            <a:pPr marL="171450" indent="-171450" eaLnBrk="1" fontAlgn="auto">
              <a:spcBef>
                <a:spcPts val="0"/>
              </a:spcBef>
              <a:spcAft>
                <a:spcPts val="0"/>
              </a:spcAft>
              <a:buSzPct val="100000"/>
              <a:buFont typeface="Arial" pitchFamily="34"/>
              <a:buChar char="•"/>
              <a:defRPr/>
            </a:pPr>
            <a:r>
              <a:rPr lang="en-GB" err="1">
                <a:latin typeface="Arial"/>
                <a:cs typeface="Arial"/>
              </a:rPr>
              <a:t>Euroopan</a:t>
            </a:r>
            <a:r>
              <a:rPr lang="en-GB">
                <a:latin typeface="Arial"/>
                <a:cs typeface="Arial"/>
              </a:rPr>
              <a:t> </a:t>
            </a:r>
            <a:r>
              <a:rPr lang="en-GB" err="1">
                <a:latin typeface="Arial"/>
                <a:cs typeface="Arial"/>
              </a:rPr>
              <a:t>puulajien</a:t>
            </a:r>
            <a:r>
              <a:rPr lang="en-GB">
                <a:latin typeface="Arial"/>
                <a:cs typeface="Arial"/>
              </a:rPr>
              <a:t> </a:t>
            </a:r>
            <a:r>
              <a:rPr lang="en-GB" err="1">
                <a:latin typeface="Arial"/>
                <a:cs typeface="Arial"/>
              </a:rPr>
              <a:t>levinneisyysalueita</a:t>
            </a:r>
            <a:r>
              <a:rPr lang="en-GB">
                <a:latin typeface="Arial"/>
                <a:cs typeface="Arial"/>
              </a:rPr>
              <a:t>: https://www.euforgen.org/species/</a:t>
            </a:r>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0B85DFEB-9FD3-C577-C2CC-FE7648C02050}"/>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84B48909-60CD-41C7-B415-3F296B91DE3D}"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34</a:t>
            </a:fld>
            <a:endParaRPr lang="fi-FI" sz="1200">
              <a:solidFill>
                <a:srgbClr val="000000"/>
              </a:solidFill>
              <a:latin typeface="Arial" pitchFamily="34"/>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ian kuvan paikkamerkki 1">
            <a:extLst>
              <a:ext uri="{FF2B5EF4-FFF2-40B4-BE49-F238E27FC236}">
                <a16:creationId xmlns:a16="http://schemas.microsoft.com/office/drawing/2014/main" id="{E44945FF-FF87-6B9F-DC63-034924448228}"/>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4C3519DE-B783-6FA7-2355-93DF3BD27B04}"/>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en-GB"/>
              <a:t>Männyn siemeniä kerättiin eri puolilta Eurooppaa sekä Skandinaviaa, ja näitä verrattiin Ranskassa yhteisistutuksissa</a:t>
            </a:r>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B97F174F-1C01-E6ED-8E9C-6D709D5B2AAB}"/>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D317B8F7-8F1B-407C-80F0-E546657BD2C5}"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35</a:t>
            </a:fld>
            <a:endParaRPr lang="fi-FI" sz="1200">
              <a:solidFill>
                <a:srgbClr val="000000"/>
              </a:solidFill>
              <a:latin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an kuvan paikkamerkki 1">
            <a:extLst>
              <a:ext uri="{FF2B5EF4-FFF2-40B4-BE49-F238E27FC236}">
                <a16:creationId xmlns:a16="http://schemas.microsoft.com/office/drawing/2014/main" id="{E687C9BC-ABEE-EE53-4A0A-06C88935E35A}"/>
              </a:ext>
            </a:extLst>
          </p:cNvPr>
          <p:cNvSpPr>
            <a:spLocks noGrp="1" noRot="1" noChangeAspect="1" noTextEdit="1"/>
          </p:cNvSpPr>
          <p:nvPr>
            <p:ph type="sldImg"/>
          </p:nvPr>
        </p:nvSpPr>
        <p:spPr>
          <a:ln/>
        </p:spPr>
      </p:sp>
      <p:sp>
        <p:nvSpPr>
          <p:cNvPr id="23555" name="Huomautusten paikkamerkki 2">
            <a:extLst>
              <a:ext uri="{FF2B5EF4-FFF2-40B4-BE49-F238E27FC236}">
                <a16:creationId xmlns:a16="http://schemas.microsoft.com/office/drawing/2014/main" id="{F275E862-8DAD-E992-6C4E-92BCCC78D9E0}"/>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err="1">
                <a:latin typeface="Arial"/>
                <a:cs typeface="Arial"/>
              </a:rPr>
              <a:t>Mutaatioita</a:t>
            </a:r>
            <a:r>
              <a:rPr lang="en-GB" altLang="en-US">
                <a:latin typeface="Arial"/>
                <a:cs typeface="Arial"/>
              </a:rPr>
              <a:t> </a:t>
            </a:r>
            <a:r>
              <a:rPr lang="en-GB" altLang="en-US" err="1">
                <a:latin typeface="Arial"/>
                <a:cs typeface="Arial"/>
              </a:rPr>
              <a:t>aiheuttavia</a:t>
            </a:r>
            <a:r>
              <a:rPr lang="en-GB" altLang="en-US">
                <a:latin typeface="Arial"/>
                <a:cs typeface="Arial"/>
              </a:rPr>
              <a:t> </a:t>
            </a:r>
            <a:r>
              <a:rPr lang="en-GB" altLang="en-US" err="1">
                <a:latin typeface="Arial"/>
                <a:cs typeface="Arial"/>
              </a:rPr>
              <a:t>vaurioita</a:t>
            </a:r>
            <a:r>
              <a:rPr lang="en-GB" altLang="en-US">
                <a:latin typeface="Arial"/>
                <a:cs typeface="Arial"/>
              </a:rPr>
              <a:t> </a:t>
            </a:r>
            <a:r>
              <a:rPr lang="en-GB" altLang="en-US" err="1">
                <a:latin typeface="Arial"/>
                <a:cs typeface="Arial"/>
              </a:rPr>
              <a:t>syntyy</a:t>
            </a:r>
            <a:r>
              <a:rPr lang="en-GB" altLang="en-US">
                <a:latin typeface="Arial"/>
                <a:cs typeface="Arial"/>
              </a:rPr>
              <a:t> </a:t>
            </a:r>
            <a:r>
              <a:rPr lang="en-GB" altLang="en-US" err="1">
                <a:latin typeface="Arial"/>
                <a:cs typeface="Arial"/>
              </a:rPr>
              <a:t>solunjakautumisessa</a:t>
            </a:r>
            <a:r>
              <a:rPr lang="en-GB" altLang="en-US">
                <a:latin typeface="Arial"/>
                <a:cs typeface="Arial"/>
              </a:rPr>
              <a:t> </a:t>
            </a:r>
            <a:r>
              <a:rPr lang="en-GB" altLang="en-US" err="1">
                <a:latin typeface="Arial"/>
                <a:cs typeface="Arial"/>
              </a:rPr>
              <a:t>DNA:n</a:t>
            </a:r>
            <a:r>
              <a:rPr lang="en-GB" altLang="en-US">
                <a:latin typeface="Arial"/>
                <a:cs typeface="Arial"/>
              </a:rPr>
              <a:t> </a:t>
            </a:r>
            <a:r>
              <a:rPr lang="en-GB" altLang="en-US" err="1">
                <a:latin typeface="Arial"/>
                <a:cs typeface="Arial"/>
              </a:rPr>
              <a:t>jakautumisessa</a:t>
            </a:r>
            <a:r>
              <a:rPr lang="en-GB" altLang="en-US">
                <a:latin typeface="Arial"/>
                <a:cs typeface="Arial"/>
              </a:rPr>
              <a:t> </a:t>
            </a:r>
            <a:r>
              <a:rPr lang="en-GB" altLang="en-US" err="1">
                <a:latin typeface="Arial"/>
                <a:cs typeface="Arial"/>
              </a:rPr>
              <a:t>tapahtuvissa</a:t>
            </a:r>
            <a:r>
              <a:rPr lang="en-GB" altLang="en-US">
                <a:latin typeface="Arial"/>
                <a:cs typeface="Arial"/>
              </a:rPr>
              <a:t> </a:t>
            </a:r>
            <a:r>
              <a:rPr lang="en-GB" altLang="en-US" err="1">
                <a:latin typeface="Arial"/>
                <a:cs typeface="Arial"/>
              </a:rPr>
              <a:t>virheissä</a:t>
            </a:r>
            <a:r>
              <a:rPr lang="en-GB" altLang="en-US">
                <a:latin typeface="Arial"/>
                <a:cs typeface="Arial"/>
              </a:rPr>
              <a:t>, </a:t>
            </a:r>
            <a:r>
              <a:rPr lang="en-GB" altLang="en-US" err="1">
                <a:latin typeface="Arial"/>
                <a:cs typeface="Arial"/>
              </a:rPr>
              <a:t>sekä</a:t>
            </a:r>
            <a:r>
              <a:rPr lang="en-GB" altLang="en-US">
                <a:latin typeface="Arial"/>
                <a:cs typeface="Arial"/>
              </a:rPr>
              <a:t> </a:t>
            </a:r>
            <a:r>
              <a:rPr lang="en-GB" altLang="en-US" err="1">
                <a:latin typeface="Arial"/>
                <a:cs typeface="Arial"/>
              </a:rPr>
              <a:t>mutageenien</a:t>
            </a:r>
            <a:r>
              <a:rPr lang="en-GB" altLang="en-US">
                <a:latin typeface="Arial"/>
                <a:cs typeface="Arial"/>
              </a:rPr>
              <a:t> </a:t>
            </a:r>
            <a:r>
              <a:rPr lang="en-GB" altLang="en-US" err="1">
                <a:latin typeface="Arial"/>
                <a:cs typeface="Arial"/>
              </a:rPr>
              <a:t>aiheuttamina</a:t>
            </a:r>
            <a:r>
              <a:rPr lang="en-GB" altLang="en-US">
                <a:latin typeface="Arial"/>
                <a:cs typeface="Arial"/>
              </a:rPr>
              <a:t> </a:t>
            </a:r>
            <a:r>
              <a:rPr lang="en-GB" altLang="en-US" err="1">
                <a:latin typeface="Arial"/>
                <a:cs typeface="Arial"/>
              </a:rPr>
              <a:t>vaurioina</a:t>
            </a:r>
            <a:r>
              <a:rPr lang="en-GB" altLang="en-US">
                <a:latin typeface="Arial"/>
                <a:cs typeface="Arial"/>
              </a:rPr>
              <a:t> </a:t>
            </a:r>
            <a:endParaRPr lang="en-GB" altLang="en-US">
              <a:latin typeface="Arial" panose="020B0604020202020204" pitchFamily="34" charset="0"/>
            </a:endParaRPr>
          </a:p>
          <a:p>
            <a:pPr marL="171450" indent="-171450" eaLnBrk="1">
              <a:buFontTx/>
              <a:buChar char="•"/>
            </a:pPr>
            <a:r>
              <a:rPr lang="en-GB" altLang="en-US" err="1">
                <a:latin typeface="Arial"/>
                <a:cs typeface="Arial"/>
              </a:rPr>
              <a:t>DNA:n</a:t>
            </a:r>
            <a:r>
              <a:rPr lang="en-GB" altLang="en-US">
                <a:latin typeface="Arial"/>
                <a:cs typeface="Arial"/>
              </a:rPr>
              <a:t> </a:t>
            </a:r>
            <a:r>
              <a:rPr lang="en-GB" altLang="en-US" err="1">
                <a:latin typeface="Arial"/>
                <a:cs typeface="Arial"/>
              </a:rPr>
              <a:t>vaurioitumiseen</a:t>
            </a:r>
            <a:r>
              <a:rPr lang="en-GB" altLang="en-US">
                <a:latin typeface="Arial"/>
                <a:cs typeface="Arial"/>
              </a:rPr>
              <a:t> </a:t>
            </a:r>
            <a:r>
              <a:rPr lang="en-GB" altLang="en-US" err="1">
                <a:latin typeface="Arial"/>
                <a:cs typeface="Arial"/>
              </a:rPr>
              <a:t>useita</a:t>
            </a:r>
            <a:r>
              <a:rPr lang="en-GB" altLang="en-US">
                <a:latin typeface="Arial"/>
                <a:cs typeface="Arial"/>
              </a:rPr>
              <a:t> </a:t>
            </a:r>
            <a:r>
              <a:rPr lang="en-GB" altLang="en-US" err="1">
                <a:latin typeface="Arial"/>
                <a:cs typeface="Arial"/>
              </a:rPr>
              <a:t>mahdollisia</a:t>
            </a:r>
            <a:r>
              <a:rPr lang="en-GB" altLang="en-US">
                <a:latin typeface="Arial"/>
                <a:cs typeface="Arial"/>
              </a:rPr>
              <a:t> </a:t>
            </a:r>
            <a:r>
              <a:rPr lang="en-GB" altLang="en-US" err="1">
                <a:latin typeface="Arial"/>
                <a:cs typeface="Arial"/>
              </a:rPr>
              <a:t>syitä</a:t>
            </a:r>
            <a:r>
              <a:rPr lang="en-GB" altLang="en-US">
                <a:latin typeface="Arial"/>
                <a:cs typeface="Arial"/>
              </a:rPr>
              <a:t>, </a:t>
            </a:r>
            <a:r>
              <a:rPr lang="en-GB" altLang="en-US" err="1">
                <a:latin typeface="Arial"/>
                <a:cs typeface="Arial"/>
              </a:rPr>
              <a:t>kuten</a:t>
            </a:r>
            <a:r>
              <a:rPr lang="en-GB" altLang="en-US">
                <a:latin typeface="Arial"/>
                <a:cs typeface="Arial"/>
              </a:rPr>
              <a:t> </a:t>
            </a:r>
            <a:r>
              <a:rPr lang="en-GB" altLang="en-US" err="1">
                <a:latin typeface="Arial"/>
                <a:cs typeface="Arial"/>
              </a:rPr>
              <a:t>säteily</a:t>
            </a:r>
            <a:r>
              <a:rPr lang="en-GB" altLang="en-US">
                <a:latin typeface="Arial"/>
                <a:cs typeface="Arial"/>
              </a:rPr>
              <a:t>, </a:t>
            </a:r>
            <a:r>
              <a:rPr lang="en-GB" altLang="en-US" err="1">
                <a:latin typeface="Arial"/>
                <a:cs typeface="Arial"/>
              </a:rPr>
              <a:t>karsinogeenit</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solunjakautumisessa</a:t>
            </a:r>
            <a:r>
              <a:rPr lang="en-GB" altLang="en-US">
                <a:latin typeface="Arial"/>
                <a:cs typeface="Arial"/>
              </a:rPr>
              <a:t> </a:t>
            </a:r>
            <a:r>
              <a:rPr lang="en-GB" altLang="en-US" err="1">
                <a:latin typeface="Arial"/>
                <a:cs typeface="Arial"/>
              </a:rPr>
              <a:t>tapahtuvat</a:t>
            </a:r>
            <a:r>
              <a:rPr lang="en-GB" altLang="en-US">
                <a:latin typeface="Arial"/>
                <a:cs typeface="Arial"/>
              </a:rPr>
              <a:t> </a:t>
            </a:r>
            <a:r>
              <a:rPr lang="en-GB" altLang="en-US" err="1">
                <a:latin typeface="Arial"/>
                <a:cs typeface="Arial"/>
              </a:rPr>
              <a:t>virheet</a:t>
            </a:r>
            <a:r>
              <a:rPr lang="en-GB" altLang="en-US">
                <a:latin typeface="Arial"/>
                <a:cs typeface="Arial"/>
              </a:rPr>
              <a:t> </a:t>
            </a:r>
            <a:endParaRPr lang="en-GB" altLang="en-US">
              <a:latin typeface="Arial" panose="020B0604020202020204" pitchFamily="34" charset="0"/>
              <a:cs typeface="Arial"/>
            </a:endParaRPr>
          </a:p>
        </p:txBody>
      </p:sp>
      <p:sp>
        <p:nvSpPr>
          <p:cNvPr id="4" name="Dian numeron paikkamerkki 3">
            <a:extLst>
              <a:ext uri="{FF2B5EF4-FFF2-40B4-BE49-F238E27FC236}">
                <a16:creationId xmlns:a16="http://schemas.microsoft.com/office/drawing/2014/main" id="{5D833F7C-D7B8-9763-6C49-818C6421AA58}"/>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FC413867-B237-420E-B277-A2103F1B3F46}"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6</a:t>
            </a:fld>
            <a:endParaRPr lang="fi-FI" sz="1200">
              <a:solidFill>
                <a:srgbClr val="000000"/>
              </a:solidFill>
              <a:latin typeface="Arial" pitchFamily="34"/>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ian kuvan paikkamerkki 1">
            <a:extLst>
              <a:ext uri="{FF2B5EF4-FFF2-40B4-BE49-F238E27FC236}">
                <a16:creationId xmlns:a16="http://schemas.microsoft.com/office/drawing/2014/main" id="{A38BA2D6-296E-D960-0F75-57F768000F23}"/>
              </a:ext>
            </a:extLst>
          </p:cNvPr>
          <p:cNvSpPr>
            <a:spLocks noGrp="1" noRot="1" noChangeAspect="1" noTextEdit="1"/>
          </p:cNvSpPr>
          <p:nvPr>
            <p:ph type="sldImg"/>
          </p:nvPr>
        </p:nvSpPr>
        <p:spPr>
          <a:ln/>
        </p:spPr>
      </p:sp>
      <p:sp>
        <p:nvSpPr>
          <p:cNvPr id="90115" name="Huomautusten paikkamerkki 2">
            <a:extLst>
              <a:ext uri="{FF2B5EF4-FFF2-40B4-BE49-F238E27FC236}">
                <a16:creationId xmlns:a16="http://schemas.microsoft.com/office/drawing/2014/main" id="{2619FD49-B5AD-8B44-5580-53E9F392AAD4}"/>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1945715B-F157-69B8-454B-2B36268C0955}"/>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43742C52-B5DE-454D-A415-D85A6DE9D995}"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36</a:t>
            </a:fld>
            <a:endParaRPr lang="fi-FI" sz="1200">
              <a:solidFill>
                <a:srgbClr val="000000"/>
              </a:solidFill>
              <a:latin typeface="Arial"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ian kuvan paikkamerkki 1">
            <a:extLst>
              <a:ext uri="{FF2B5EF4-FFF2-40B4-BE49-F238E27FC236}">
                <a16:creationId xmlns:a16="http://schemas.microsoft.com/office/drawing/2014/main" id="{A34A1CE5-9814-1A72-5C30-E743538703C3}"/>
              </a:ext>
            </a:extLst>
          </p:cNvPr>
          <p:cNvSpPr>
            <a:spLocks noGrp="1" noRot="1" noChangeAspect="1" noTextEdit="1"/>
          </p:cNvSpPr>
          <p:nvPr>
            <p:ph type="sldImg"/>
          </p:nvPr>
        </p:nvSpPr>
        <p:spPr>
          <a:ln/>
        </p:spPr>
      </p:sp>
      <p:sp>
        <p:nvSpPr>
          <p:cNvPr id="25603" name="Huomautusten paikkamerkki 2">
            <a:extLst>
              <a:ext uri="{FF2B5EF4-FFF2-40B4-BE49-F238E27FC236}">
                <a16:creationId xmlns:a16="http://schemas.microsoft.com/office/drawing/2014/main" id="{0DBC4E1B-A046-F8C3-2B14-9CA263EF535F}"/>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DC36625B-1719-6987-E3B9-C6B22E602378}"/>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D2BBAFB0-3D0C-4C29-B843-61F9F16A4751}"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7</a:t>
            </a:fld>
            <a:endParaRPr lang="fi-FI" sz="1200">
              <a:solidFill>
                <a:srgbClr val="000000"/>
              </a:solidFill>
              <a:latin typeface="Arial"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n kuvan paikkamerkki 1">
            <a:extLst>
              <a:ext uri="{FF2B5EF4-FFF2-40B4-BE49-F238E27FC236}">
                <a16:creationId xmlns:a16="http://schemas.microsoft.com/office/drawing/2014/main" id="{25314D75-0705-2414-17A4-BFE47EE0CAC7}"/>
              </a:ext>
            </a:extLst>
          </p:cNvPr>
          <p:cNvSpPr>
            <a:spLocks noGrp="1" noRot="1" noChangeAspect="1" noTextEdit="1"/>
          </p:cNvSpPr>
          <p:nvPr>
            <p:ph type="sldImg"/>
          </p:nvPr>
        </p:nvSpPr>
        <p:spPr>
          <a:ln/>
        </p:spPr>
      </p:sp>
      <p:sp>
        <p:nvSpPr>
          <p:cNvPr id="28675" name="Huomautusten paikkamerkki 2">
            <a:extLst>
              <a:ext uri="{FF2B5EF4-FFF2-40B4-BE49-F238E27FC236}">
                <a16:creationId xmlns:a16="http://schemas.microsoft.com/office/drawing/2014/main" id="{BC49E2D3-6B0A-8133-6C3E-73173886C186}"/>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fi-FI" altLang="en-US">
                <a:latin typeface="Arial"/>
                <a:cs typeface="Arial"/>
              </a:rPr>
              <a:t>Esimerkiksi kuvassa: Väriä koodaavat alleelit dominantti Y (keltainen) ja resessiivinen y (vihreä), sekä muotoa koodaavat alleelit dominantti R (sileä) ja resessiivinen r (ruttuinen). P-sukupolvessa (vanhemmat) kummassakin piirteessä pelkästään dominantteja sekä resessiivisiä alleeleja omaavat yksilöt risteytetään, josta syntyy kummassakin piirteessä heterogeenisiä jälkeläisiä. Kun jälkeläiset risteytetään, syntyy suuri skaala geneettisesti erilaisia yksilöitä, joiden ilmiasu edustaa pääasiallisesti dominantteja piirteitä, mutta myös resessiivisiä piirteitä</a:t>
            </a:r>
          </a:p>
        </p:txBody>
      </p:sp>
      <p:sp>
        <p:nvSpPr>
          <p:cNvPr id="4" name="Dian numeron paikkamerkki 3">
            <a:extLst>
              <a:ext uri="{FF2B5EF4-FFF2-40B4-BE49-F238E27FC236}">
                <a16:creationId xmlns:a16="http://schemas.microsoft.com/office/drawing/2014/main" id="{C5212422-20CE-9963-0DA9-8A7A555D1C3F}"/>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6FE72EB9-B5EF-456C-82E0-947A55AC7650}"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9</a:t>
            </a:fld>
            <a:endParaRPr lang="fi-FI" sz="1200">
              <a:solidFill>
                <a:srgbClr val="000000"/>
              </a:solidFill>
              <a:latin typeface="Arial"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an kuvan paikkamerkki 1">
            <a:extLst>
              <a:ext uri="{FF2B5EF4-FFF2-40B4-BE49-F238E27FC236}">
                <a16:creationId xmlns:a16="http://schemas.microsoft.com/office/drawing/2014/main" id="{4823D342-57A4-5DB0-3B22-B57DCC756D13}"/>
              </a:ext>
            </a:extLst>
          </p:cNvPr>
          <p:cNvSpPr>
            <a:spLocks noGrp="1" noRot="1" noChangeAspect="1" noTextEdit="1"/>
          </p:cNvSpPr>
          <p:nvPr>
            <p:ph type="sldImg"/>
          </p:nvPr>
        </p:nvSpPr>
        <p:spPr>
          <a:ln/>
        </p:spPr>
      </p:sp>
      <p:sp>
        <p:nvSpPr>
          <p:cNvPr id="30723" name="Huomautusten paikkamerkki 2">
            <a:extLst>
              <a:ext uri="{FF2B5EF4-FFF2-40B4-BE49-F238E27FC236}">
                <a16:creationId xmlns:a16="http://schemas.microsoft.com/office/drawing/2014/main" id="{11830A49-4029-BD6B-5C4B-C9BF85AE37F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7C913924-524C-FC94-7918-0845D57CC38E}"/>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C98BF196-1C06-4447-863B-AD225A37AB39}"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10</a:t>
            </a:fld>
            <a:endParaRPr lang="fi-FI" sz="1200">
              <a:solidFill>
                <a:srgbClr val="000000"/>
              </a:solidFill>
              <a:latin typeface="Arial"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ian kuvan paikkamerkki 1">
            <a:extLst>
              <a:ext uri="{FF2B5EF4-FFF2-40B4-BE49-F238E27FC236}">
                <a16:creationId xmlns:a16="http://schemas.microsoft.com/office/drawing/2014/main" id="{C3B85185-F831-F608-D5CA-358A8AA3B22F}"/>
              </a:ext>
            </a:extLst>
          </p:cNvPr>
          <p:cNvSpPr>
            <a:spLocks noGrp="1" noRot="1" noChangeAspect="1" noTextEdit="1"/>
          </p:cNvSpPr>
          <p:nvPr>
            <p:ph type="sldImg"/>
          </p:nvPr>
        </p:nvSpPr>
        <p:spPr>
          <a:ln/>
        </p:spPr>
      </p:sp>
      <p:sp>
        <p:nvSpPr>
          <p:cNvPr id="32771" name="Huomautusten paikkamerkki 2">
            <a:extLst>
              <a:ext uri="{FF2B5EF4-FFF2-40B4-BE49-F238E27FC236}">
                <a16:creationId xmlns:a16="http://schemas.microsoft.com/office/drawing/2014/main" id="{88E21462-FFB9-005A-5300-B5EB0FB9C8C9}"/>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Arial" panose="020B0604020202020204" pitchFamily="34" charset="0"/>
            </a:endParaRPr>
          </a:p>
        </p:txBody>
      </p:sp>
      <p:sp>
        <p:nvSpPr>
          <p:cNvPr id="4" name="Dian numeron paikkamerkki 3">
            <a:extLst>
              <a:ext uri="{FF2B5EF4-FFF2-40B4-BE49-F238E27FC236}">
                <a16:creationId xmlns:a16="http://schemas.microsoft.com/office/drawing/2014/main" id="{2397EF26-0441-2CCB-8B75-8701AFAAF3DB}"/>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642B58D2-BE49-45FB-8C8D-77C6E7554489}"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11</a:t>
            </a:fld>
            <a:endParaRPr lang="fi-FI" sz="1200">
              <a:solidFill>
                <a:srgbClr val="000000"/>
              </a:solidFill>
              <a:latin typeface="Arial"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n kuvan paikkamerkki 1">
            <a:extLst>
              <a:ext uri="{FF2B5EF4-FFF2-40B4-BE49-F238E27FC236}">
                <a16:creationId xmlns:a16="http://schemas.microsoft.com/office/drawing/2014/main" id="{684BD683-EA16-A440-EBB8-3903EF76D8F7}"/>
              </a:ext>
            </a:extLst>
          </p:cNvPr>
          <p:cNvSpPr>
            <a:spLocks noGrp="1" noRot="1" noChangeAspect="1" noTextEdit="1"/>
          </p:cNvSpPr>
          <p:nvPr>
            <p:ph type="sldImg"/>
          </p:nvPr>
        </p:nvSpPr>
        <p:spPr>
          <a:ln/>
        </p:spPr>
      </p:sp>
      <p:sp>
        <p:nvSpPr>
          <p:cNvPr id="34819" name="Huomautusten paikkamerkki 2">
            <a:extLst>
              <a:ext uri="{FF2B5EF4-FFF2-40B4-BE49-F238E27FC236}">
                <a16:creationId xmlns:a16="http://schemas.microsoft.com/office/drawing/2014/main" id="{8354A345-9CFE-D5D4-DC7D-DC168CB7167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1450" indent="-171450" eaLnBrk="1">
              <a:buFontTx/>
              <a:buChar char="•"/>
            </a:pPr>
            <a:r>
              <a:rPr lang="en-GB" altLang="en-US" err="1">
                <a:latin typeface="Arial"/>
                <a:cs typeface="Arial"/>
              </a:rPr>
              <a:t>Geenit</a:t>
            </a:r>
            <a:r>
              <a:rPr lang="en-GB" altLang="en-US">
                <a:latin typeface="Arial"/>
                <a:cs typeface="Arial"/>
              </a:rPr>
              <a:t> </a:t>
            </a:r>
            <a:r>
              <a:rPr lang="en-GB" altLang="en-US" err="1">
                <a:latin typeface="Arial"/>
                <a:cs typeface="Arial"/>
              </a:rPr>
              <a:t>jotka</a:t>
            </a:r>
            <a:r>
              <a:rPr lang="en-GB" altLang="en-US">
                <a:latin typeface="Arial"/>
                <a:cs typeface="Arial"/>
              </a:rPr>
              <a:t> </a:t>
            </a:r>
            <a:r>
              <a:rPr lang="en-GB" altLang="en-US" err="1">
                <a:latin typeface="Arial"/>
                <a:cs typeface="Arial"/>
              </a:rPr>
              <a:t>sijaitsevat</a:t>
            </a:r>
            <a:r>
              <a:rPr lang="en-GB" altLang="en-US">
                <a:latin typeface="Arial"/>
                <a:cs typeface="Arial"/>
              </a:rPr>
              <a:t> </a:t>
            </a:r>
            <a:r>
              <a:rPr lang="en-GB" altLang="en-US" err="1">
                <a:latin typeface="Arial"/>
                <a:cs typeface="Arial"/>
              </a:rPr>
              <a:t>samassa</a:t>
            </a:r>
            <a:r>
              <a:rPr lang="en-GB" altLang="en-US">
                <a:latin typeface="Arial"/>
                <a:cs typeface="Arial"/>
              </a:rPr>
              <a:t> </a:t>
            </a:r>
            <a:r>
              <a:rPr lang="en-GB" altLang="en-US" err="1">
                <a:latin typeface="Arial"/>
                <a:cs typeface="Arial"/>
              </a:rPr>
              <a:t>kromosomissa</a:t>
            </a:r>
            <a:r>
              <a:rPr lang="en-GB" altLang="en-US">
                <a:latin typeface="Arial"/>
                <a:cs typeface="Arial"/>
              </a:rPr>
              <a:t> </a:t>
            </a:r>
            <a:r>
              <a:rPr lang="en-GB" altLang="en-US" err="1">
                <a:latin typeface="Arial"/>
                <a:cs typeface="Arial"/>
              </a:rPr>
              <a:t>periytyvät</a:t>
            </a:r>
            <a:r>
              <a:rPr lang="en-GB" altLang="en-US">
                <a:latin typeface="Arial"/>
                <a:cs typeface="Arial"/>
              </a:rPr>
              <a:t> </a:t>
            </a:r>
            <a:r>
              <a:rPr lang="en-GB" altLang="en-US" err="1">
                <a:latin typeface="Arial"/>
                <a:cs typeface="Arial"/>
              </a:rPr>
              <a:t>kytkeytyneesti</a:t>
            </a:r>
            <a:r>
              <a:rPr lang="en-GB" altLang="en-US">
                <a:latin typeface="Arial"/>
                <a:cs typeface="Arial"/>
              </a:rPr>
              <a:t> </a:t>
            </a:r>
            <a:r>
              <a:rPr lang="en-GB" altLang="en-US" b="1">
                <a:latin typeface="Arial"/>
                <a:cs typeface="Arial"/>
              </a:rPr>
              <a:t>(Linked)</a:t>
            </a:r>
            <a:r>
              <a:rPr lang="en-GB" altLang="en-US">
                <a:latin typeface="Arial"/>
                <a:cs typeface="Arial"/>
              </a:rPr>
              <a:t>, </a:t>
            </a:r>
            <a:r>
              <a:rPr lang="en-GB" altLang="en-US" err="1">
                <a:latin typeface="Arial"/>
                <a:cs typeface="Arial"/>
              </a:rPr>
              <a:t>kun</a:t>
            </a:r>
            <a:r>
              <a:rPr lang="en-GB" altLang="en-US">
                <a:latin typeface="Arial"/>
                <a:cs typeface="Arial"/>
              </a:rPr>
              <a:t> </a:t>
            </a:r>
            <a:r>
              <a:rPr lang="en-GB" altLang="en-US" err="1">
                <a:latin typeface="Arial"/>
                <a:cs typeface="Arial"/>
              </a:rPr>
              <a:t>taas</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kromosomeilla</a:t>
            </a:r>
            <a:r>
              <a:rPr lang="en-GB" altLang="en-US">
                <a:latin typeface="Arial"/>
                <a:cs typeface="Arial"/>
              </a:rPr>
              <a:t> </a:t>
            </a:r>
            <a:r>
              <a:rPr lang="en-GB" altLang="en-US" err="1">
                <a:latin typeface="Arial"/>
                <a:cs typeface="Arial"/>
              </a:rPr>
              <a:t>sijaitsevat</a:t>
            </a:r>
            <a:r>
              <a:rPr lang="en-GB" altLang="en-US">
                <a:latin typeface="Arial"/>
                <a:cs typeface="Arial"/>
              </a:rPr>
              <a:t> </a:t>
            </a:r>
            <a:r>
              <a:rPr lang="en-GB" altLang="en-US" err="1">
                <a:latin typeface="Arial"/>
                <a:cs typeface="Arial"/>
              </a:rPr>
              <a:t>geenit</a:t>
            </a:r>
            <a:r>
              <a:rPr lang="en-GB" altLang="en-US">
                <a:latin typeface="Arial"/>
                <a:cs typeface="Arial"/>
              </a:rPr>
              <a:t> </a:t>
            </a:r>
            <a:r>
              <a:rPr lang="en-GB" altLang="en-US" err="1">
                <a:latin typeface="Arial"/>
                <a:cs typeface="Arial"/>
              </a:rPr>
              <a:t>eivät</a:t>
            </a:r>
            <a:r>
              <a:rPr lang="en-GB" altLang="en-US">
                <a:latin typeface="Arial"/>
                <a:cs typeface="Arial"/>
              </a:rPr>
              <a:t> ole </a:t>
            </a:r>
            <a:r>
              <a:rPr lang="en-GB" altLang="en-US" err="1">
                <a:latin typeface="Arial"/>
                <a:cs typeface="Arial"/>
              </a:rPr>
              <a:t>kytkeytyneitä</a:t>
            </a:r>
            <a:r>
              <a:rPr lang="en-GB" altLang="en-US">
                <a:latin typeface="Arial"/>
                <a:cs typeface="Arial"/>
              </a:rPr>
              <a:t> </a:t>
            </a:r>
            <a:r>
              <a:rPr lang="en-GB" altLang="en-US" b="1">
                <a:latin typeface="Arial"/>
                <a:cs typeface="Arial"/>
              </a:rPr>
              <a:t>(Unlinked)</a:t>
            </a:r>
          </a:p>
          <a:p>
            <a:pPr marL="171450" indent="-171450" eaLnBrk="1">
              <a:buFontTx/>
              <a:buChar char="•"/>
            </a:pPr>
            <a:r>
              <a:rPr lang="en-GB" altLang="en-US">
                <a:latin typeface="Arial"/>
                <a:cs typeface="Arial"/>
              </a:rPr>
              <a:t>Crossing over </a:t>
            </a:r>
            <a:r>
              <a:rPr lang="en-GB" altLang="en-US" err="1">
                <a:latin typeface="Arial"/>
                <a:cs typeface="Arial"/>
              </a:rPr>
              <a:t>voi</a:t>
            </a:r>
            <a:r>
              <a:rPr lang="en-GB" altLang="en-US">
                <a:latin typeface="Arial"/>
                <a:cs typeface="Arial"/>
              </a:rPr>
              <a:t> </a:t>
            </a:r>
            <a:r>
              <a:rPr lang="en-GB" altLang="en-US" err="1">
                <a:latin typeface="Arial"/>
                <a:cs typeface="Arial"/>
              </a:rPr>
              <a:t>tapahtua</a:t>
            </a:r>
            <a:r>
              <a:rPr lang="en-GB" altLang="en-US">
                <a:latin typeface="Arial"/>
                <a:cs typeface="Arial"/>
              </a:rPr>
              <a:t> </a:t>
            </a:r>
            <a:r>
              <a:rPr lang="en-GB" altLang="en-US" err="1">
                <a:latin typeface="Arial"/>
                <a:cs typeface="Arial"/>
              </a:rPr>
              <a:t>useasti</a:t>
            </a:r>
            <a:r>
              <a:rPr lang="en-GB" altLang="en-US">
                <a:latin typeface="Arial"/>
                <a:cs typeface="Arial"/>
              </a:rPr>
              <a:t> </a:t>
            </a:r>
            <a:r>
              <a:rPr lang="en-GB" altLang="en-US" err="1">
                <a:latin typeface="Arial"/>
                <a:cs typeface="Arial"/>
              </a:rPr>
              <a:t>samassa</a:t>
            </a:r>
            <a:r>
              <a:rPr lang="en-GB" altLang="en-US">
                <a:latin typeface="Arial"/>
                <a:cs typeface="Arial"/>
              </a:rPr>
              <a:t> </a:t>
            </a:r>
            <a:r>
              <a:rPr lang="en-GB" altLang="en-US" err="1">
                <a:latin typeface="Arial"/>
                <a:cs typeface="Arial"/>
              </a:rPr>
              <a:t>jakautumisessa</a:t>
            </a:r>
            <a:r>
              <a:rPr lang="en-GB" altLang="en-US">
                <a:latin typeface="Arial"/>
                <a:cs typeface="Arial"/>
              </a:rPr>
              <a:t>, </a:t>
            </a:r>
            <a:r>
              <a:rPr lang="en-GB" altLang="en-US" err="1">
                <a:latin typeface="Arial"/>
                <a:cs typeface="Arial"/>
              </a:rPr>
              <a:t>myös</a:t>
            </a:r>
            <a:r>
              <a:rPr lang="en-GB" altLang="en-US">
                <a:latin typeface="Arial"/>
                <a:cs typeface="Arial"/>
              </a:rPr>
              <a:t> </a:t>
            </a:r>
            <a:r>
              <a:rPr lang="en-GB" altLang="en-US" err="1">
                <a:latin typeface="Arial"/>
                <a:cs typeface="Arial"/>
              </a:rPr>
              <a:t>samassa</a:t>
            </a:r>
            <a:r>
              <a:rPr lang="en-GB" altLang="en-US">
                <a:latin typeface="Arial"/>
                <a:cs typeface="Arial"/>
              </a:rPr>
              <a:t> </a:t>
            </a:r>
            <a:r>
              <a:rPr lang="en-GB" altLang="en-US" err="1">
                <a:latin typeface="Arial"/>
                <a:cs typeface="Arial"/>
              </a:rPr>
              <a:t>kromosomiparissa</a:t>
            </a:r>
            <a:endParaRPr lang="fi-FI" altLang="en-US" err="1">
              <a:latin typeface="Arial"/>
              <a:cs typeface="Arial"/>
            </a:endParaRPr>
          </a:p>
        </p:txBody>
      </p:sp>
      <p:sp>
        <p:nvSpPr>
          <p:cNvPr id="4" name="Dian numeron paikkamerkki 3">
            <a:extLst>
              <a:ext uri="{FF2B5EF4-FFF2-40B4-BE49-F238E27FC236}">
                <a16:creationId xmlns:a16="http://schemas.microsoft.com/office/drawing/2014/main" id="{038BE754-C444-EB4F-6EDE-87837E06C025}"/>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F026CE2A-FC51-48CF-A50B-23E267A4697D}"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12</a:t>
            </a:fld>
            <a:endParaRPr lang="fi-FI" sz="1200">
              <a:solidFill>
                <a:srgbClr val="000000"/>
              </a:solidFill>
              <a:latin typeface="Arial"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ian kuvan paikkamerkki 1">
            <a:extLst>
              <a:ext uri="{FF2B5EF4-FFF2-40B4-BE49-F238E27FC236}">
                <a16:creationId xmlns:a16="http://schemas.microsoft.com/office/drawing/2014/main" id="{EDA16F47-1287-5D77-63AB-4130C9E2197A}"/>
              </a:ext>
            </a:extLst>
          </p:cNvPr>
          <p:cNvSpPr>
            <a:spLocks noGrp="1" noRot="1" noChangeAspect="1" noTextEdit="1"/>
          </p:cNvSpPr>
          <p:nvPr>
            <p:ph type="sldImg"/>
          </p:nvPr>
        </p:nvSpPr>
        <p:spPr>
          <a:ln/>
        </p:spPr>
      </p:sp>
      <p:sp>
        <p:nvSpPr>
          <p:cNvPr id="3" name="Huomautusten paikkamerkki 2">
            <a:extLst>
              <a:ext uri="{FF2B5EF4-FFF2-40B4-BE49-F238E27FC236}">
                <a16:creationId xmlns:a16="http://schemas.microsoft.com/office/drawing/2014/main" id="{915C7DDD-0647-1992-550E-080070A570F2}"/>
              </a:ext>
            </a:extLst>
          </p:cNvPr>
          <p:cNvSpPr txBox="1">
            <a:spLocks noGrp="1"/>
          </p:cNvSpPr>
          <p:nvPr>
            <p:ph type="body" sz="quarter" idx="1"/>
          </p:nvPr>
        </p:nvSpPr>
        <p:spPr/>
        <p:txBody>
          <a:bodyPr/>
          <a:lstStyle/>
          <a:p>
            <a:pPr marL="171450" indent="-171450" eaLnBrk="1" fontAlgn="auto">
              <a:spcBef>
                <a:spcPts val="0"/>
              </a:spcBef>
              <a:spcAft>
                <a:spcPts val="0"/>
              </a:spcAft>
              <a:buSzPct val="100000"/>
              <a:buFont typeface="Arial" pitchFamily="34"/>
              <a:buChar char="•"/>
              <a:defRPr/>
            </a:pPr>
            <a:r>
              <a:rPr lang="en-GB"/>
              <a:t>Geeni joka vaikuttaa toisen geenin ilmenemiseen on tälle </a:t>
            </a:r>
            <a:r>
              <a:rPr lang="en-GB" b="1"/>
              <a:t>Epistaattinen</a:t>
            </a:r>
            <a:r>
              <a:rPr lang="en-GB"/>
              <a:t>, kun taas vaikutuksen alainen geeni on vaikuttavalle geenille </a:t>
            </a:r>
            <a:r>
              <a:rPr lang="en-GB" b="1"/>
              <a:t>Hypostaattinen </a:t>
            </a:r>
          </a:p>
          <a:p>
            <a:pPr marL="171450" indent="-171450" eaLnBrk="1" fontAlgn="auto">
              <a:spcBef>
                <a:spcPts val="0"/>
              </a:spcBef>
              <a:spcAft>
                <a:spcPts val="0"/>
              </a:spcAft>
              <a:buSzPct val="100000"/>
              <a:buFont typeface="Arial" pitchFamily="34"/>
              <a:buChar char="•"/>
              <a:defRPr/>
            </a:pPr>
            <a:endParaRPr lang="fi-FI" b="1"/>
          </a:p>
          <a:p>
            <a:pPr eaLnBrk="1" fontAlgn="auto">
              <a:spcBef>
                <a:spcPts val="0"/>
              </a:spcBef>
              <a:spcAft>
                <a:spcPts val="0"/>
              </a:spcAft>
              <a:defRPr/>
            </a:pPr>
            <a:endParaRPr lang="fi-FI"/>
          </a:p>
        </p:txBody>
      </p:sp>
      <p:sp>
        <p:nvSpPr>
          <p:cNvPr id="4" name="Dian numeron paikkamerkki 3">
            <a:extLst>
              <a:ext uri="{FF2B5EF4-FFF2-40B4-BE49-F238E27FC236}">
                <a16:creationId xmlns:a16="http://schemas.microsoft.com/office/drawing/2014/main" id="{6FB1A33C-3419-3C24-6929-7F0ECAA210FC}"/>
              </a:ext>
            </a:extLst>
          </p:cNvPr>
          <p:cNvSpPr txBox="1"/>
          <p:nvPr/>
        </p:nvSpPr>
        <p:spPr>
          <a:xfrm>
            <a:off x="3884613" y="8685213"/>
            <a:ext cx="2971800" cy="458787"/>
          </a:xfrm>
          <a:prstGeom prst="rect">
            <a:avLst/>
          </a:prstGeom>
          <a:noFill/>
          <a:ln cap="flat">
            <a:noFill/>
          </a:ln>
        </p:spPr>
        <p:txBody>
          <a:bodyPr anchor="b"/>
          <a:lstStyle/>
          <a:p>
            <a:pPr algn="r" eaLnBrk="1" fontAlgn="auto" hangingPunct="1">
              <a:spcBef>
                <a:spcPts val="0"/>
              </a:spcBef>
              <a:spcAft>
                <a:spcPts val="0"/>
              </a:spcAft>
              <a:defRPr sz="1800" b="0" i="0" u="none" strike="noStrike" kern="0" cap="none" spc="0" baseline="0">
                <a:solidFill>
                  <a:srgbClr val="000000"/>
                </a:solidFill>
                <a:uFillTx/>
              </a:defRPr>
            </a:pPr>
            <a:fld id="{3899A181-AC67-4C5F-ABAB-6B4A71540511}" type="slidenum">
              <a:rPr lang="fi-FI" kern="0">
                <a:solidFill>
                  <a:srgbClr val="000000"/>
                </a:solidFill>
                <a:latin typeface="Calibri"/>
              </a:rPr>
              <a:pPr algn="r" eaLnBrk="1" fontAlgn="auto" hangingPunct="1">
                <a:spcBef>
                  <a:spcPts val="0"/>
                </a:spcBef>
                <a:spcAft>
                  <a:spcPts val="0"/>
                </a:spcAft>
                <a:defRPr sz="1800" b="0" i="0" u="none" strike="noStrike" kern="0" cap="none" spc="0" baseline="0">
                  <a:solidFill>
                    <a:srgbClr val="000000"/>
                  </a:solidFill>
                  <a:uFillTx/>
                </a:defRPr>
              </a:pPr>
              <a:t>13</a:t>
            </a:fld>
            <a:endParaRPr lang="fi-FI" sz="1200">
              <a:solidFill>
                <a:srgbClr val="000000"/>
              </a:solidFill>
              <a:latin typeface="Arial"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oAutofit/>
          </a:bodyPr>
          <a:lstStyle>
            <a:lvl1pPr>
              <a:defRPr sz="6000"/>
            </a:lvl1pPr>
          </a:lstStyle>
          <a:p>
            <a:pPr lvl="0"/>
            <a:r>
              <a:rPr lang="en-US"/>
              <a:t>Click to edit Master title style</a:t>
            </a:r>
            <a:endParaRPr lang="en-FI"/>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FI"/>
          </a:p>
        </p:txBody>
      </p:sp>
      <p:sp>
        <p:nvSpPr>
          <p:cNvPr id="4" name="Date Placeholder 3">
            <a:extLst>
              <a:ext uri="{FF2B5EF4-FFF2-40B4-BE49-F238E27FC236}">
                <a16:creationId xmlns:a16="http://schemas.microsoft.com/office/drawing/2014/main" id="{295931B3-B1D3-DC03-B981-6CF3BC2D7986}"/>
              </a:ext>
            </a:extLst>
          </p:cNvPr>
          <p:cNvSpPr txBox="1">
            <a:spLocks noGrp="1"/>
          </p:cNvSpPr>
          <p:nvPr>
            <p:ph type="dt" sz="half" idx="10"/>
          </p:nvPr>
        </p:nvSpPr>
        <p:spPr/>
        <p:txBody>
          <a:bodyPr/>
          <a:lstStyle>
            <a:lvl1pPr>
              <a:defRPr lang="en-FI" smtClean="0"/>
            </a:lvl1pPr>
          </a:lstStyle>
          <a:p>
            <a:pPr>
              <a:defRPr/>
            </a:pPr>
            <a:fld id="{210EF526-3F4D-409D-A575-1D8C9DAD3026}" type="datetime1">
              <a:rPr lang="LID4096"/>
              <a:pPr>
                <a:defRPr/>
              </a:pPr>
              <a:t>08/04/2023</a:t>
            </a:fld>
            <a:endParaRPr/>
          </a:p>
        </p:txBody>
      </p:sp>
      <p:sp>
        <p:nvSpPr>
          <p:cNvPr id="5" name="Footer Placeholder 4">
            <a:extLst>
              <a:ext uri="{FF2B5EF4-FFF2-40B4-BE49-F238E27FC236}">
                <a16:creationId xmlns:a16="http://schemas.microsoft.com/office/drawing/2014/main" id="{79B9F377-318D-401C-C29E-6B9416B497E0}"/>
              </a:ext>
            </a:extLst>
          </p:cNvPr>
          <p:cNvSpPr txBox="1">
            <a:spLocks noGrp="1"/>
          </p:cNvSpPr>
          <p:nvPr>
            <p:ph type="ftr" sz="quarter" idx="11"/>
          </p:nvPr>
        </p:nvSpPr>
        <p:spPr/>
        <p:txBody>
          <a:bodyPr/>
          <a:lstStyle>
            <a:lvl1pPr>
              <a:defRPr lang="en-FI"/>
            </a:lvl1pPr>
          </a:lstStyle>
          <a:p>
            <a:pPr>
              <a:defRPr/>
            </a:pPr>
            <a:endParaRPr/>
          </a:p>
        </p:txBody>
      </p:sp>
      <p:sp>
        <p:nvSpPr>
          <p:cNvPr id="6" name="Slide Number Placeholder 5">
            <a:extLst>
              <a:ext uri="{FF2B5EF4-FFF2-40B4-BE49-F238E27FC236}">
                <a16:creationId xmlns:a16="http://schemas.microsoft.com/office/drawing/2014/main" id="{0D3D8784-3026-052C-9EDB-5334A76C634E}"/>
              </a:ext>
            </a:extLst>
          </p:cNvPr>
          <p:cNvSpPr txBox="1">
            <a:spLocks noGrp="1"/>
          </p:cNvSpPr>
          <p:nvPr>
            <p:ph type="sldNum" sz="quarter" idx="12"/>
          </p:nvPr>
        </p:nvSpPr>
        <p:spPr/>
        <p:txBody>
          <a:bodyPr/>
          <a:lstStyle>
            <a:lvl1pPr>
              <a:defRPr lang="en-FI" smtClean="0"/>
            </a:lvl1pPr>
          </a:lstStyle>
          <a:p>
            <a:pPr>
              <a:defRPr/>
            </a:pPr>
            <a:fld id="{D199B176-5105-4EB4-9DDF-413616E70994}" type="slidenum">
              <a:rPr/>
              <a:pPr>
                <a:defRPr/>
              </a:pPr>
              <a:t>‹#›</a:t>
            </a:fld>
            <a:endParaRPr/>
          </a:p>
        </p:txBody>
      </p:sp>
    </p:spTree>
    <p:extLst>
      <p:ext uri="{BB962C8B-B14F-4D97-AF65-F5344CB8AC3E}">
        <p14:creationId xmlns:p14="http://schemas.microsoft.com/office/powerpoint/2010/main" val="41241517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FI"/>
          </a:p>
        </p:txBody>
      </p:sp>
      <p:sp>
        <p:nvSpPr>
          <p:cNvPr id="3" name="Picture Placeholder 2"/>
          <p:cNvSpPr txBox="1">
            <a:spLocks noGrp="1"/>
          </p:cNvSpPr>
          <p:nvPr>
            <p:ph type="pic" idx="1"/>
          </p:nvPr>
        </p:nvSpPr>
        <p:spPr>
          <a:xfrm>
            <a:off x="5183184" y="987423"/>
            <a:ext cx="6172200" cy="4873623"/>
          </a:xfrm>
        </p:spPr>
        <p:txBody>
          <a:bodyPr>
            <a:normAutofit/>
          </a:bodyPr>
          <a:lstStyle>
            <a:lvl1pPr marL="0" indent="0">
              <a:buNone/>
              <a:defRPr lang="en-FI" sz="3200"/>
            </a:lvl1pPr>
          </a:lstStyle>
          <a:p>
            <a:pPr lvl="0"/>
            <a:endParaRPr lang="en-FI" noProof="0"/>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9A06BF9-38DF-C1D1-CC8E-5B7075D55311}"/>
              </a:ext>
            </a:extLst>
          </p:cNvPr>
          <p:cNvSpPr txBox="1">
            <a:spLocks noGrp="1"/>
          </p:cNvSpPr>
          <p:nvPr>
            <p:ph type="dt" sz="half" idx="10"/>
          </p:nvPr>
        </p:nvSpPr>
        <p:spPr/>
        <p:txBody>
          <a:bodyPr/>
          <a:lstStyle>
            <a:lvl1pPr>
              <a:defRPr lang="en-FI" smtClean="0"/>
            </a:lvl1pPr>
          </a:lstStyle>
          <a:p>
            <a:pPr>
              <a:defRPr/>
            </a:pPr>
            <a:fld id="{C5215EFB-C225-4A1F-A4CE-DD8E8BCE5F71}" type="datetime1">
              <a:rPr lang="LID4096"/>
              <a:pPr>
                <a:defRPr/>
              </a:pPr>
              <a:t>08/04/2023</a:t>
            </a:fld>
            <a:endParaRPr/>
          </a:p>
        </p:txBody>
      </p:sp>
      <p:sp>
        <p:nvSpPr>
          <p:cNvPr id="6" name="Footer Placeholder 5">
            <a:extLst>
              <a:ext uri="{FF2B5EF4-FFF2-40B4-BE49-F238E27FC236}">
                <a16:creationId xmlns:a16="http://schemas.microsoft.com/office/drawing/2014/main" id="{88B0F8AE-2DD7-4F1F-9233-DD462E13F47A}"/>
              </a:ext>
            </a:extLst>
          </p:cNvPr>
          <p:cNvSpPr txBox="1">
            <a:spLocks noGrp="1"/>
          </p:cNvSpPr>
          <p:nvPr>
            <p:ph type="ftr" sz="quarter" idx="11"/>
          </p:nvPr>
        </p:nvSpPr>
        <p:spPr/>
        <p:txBody>
          <a:bodyPr/>
          <a:lstStyle>
            <a:lvl1pPr>
              <a:defRPr lang="en-FI"/>
            </a:lvl1pPr>
          </a:lstStyle>
          <a:p>
            <a:pPr>
              <a:defRPr/>
            </a:pPr>
            <a:endParaRPr/>
          </a:p>
        </p:txBody>
      </p:sp>
      <p:sp>
        <p:nvSpPr>
          <p:cNvPr id="7" name="Slide Number Placeholder 6">
            <a:extLst>
              <a:ext uri="{FF2B5EF4-FFF2-40B4-BE49-F238E27FC236}">
                <a16:creationId xmlns:a16="http://schemas.microsoft.com/office/drawing/2014/main" id="{75039D16-E8A3-3B0E-6E7B-ADEB84249FED}"/>
              </a:ext>
            </a:extLst>
          </p:cNvPr>
          <p:cNvSpPr txBox="1">
            <a:spLocks noGrp="1"/>
          </p:cNvSpPr>
          <p:nvPr>
            <p:ph type="sldNum" sz="quarter" idx="12"/>
          </p:nvPr>
        </p:nvSpPr>
        <p:spPr/>
        <p:txBody>
          <a:bodyPr/>
          <a:lstStyle>
            <a:lvl1pPr>
              <a:defRPr lang="en-FI" smtClean="0"/>
            </a:lvl1pPr>
          </a:lstStyle>
          <a:p>
            <a:pPr>
              <a:defRPr/>
            </a:pPr>
            <a:fld id="{02C15EFC-1025-4613-8637-1BE5191D450F}" type="slidenum">
              <a:rPr/>
              <a:pPr>
                <a:defRPr/>
              </a:pPr>
              <a:t>‹#›</a:t>
            </a:fld>
            <a:endParaRPr/>
          </a:p>
        </p:txBody>
      </p:sp>
    </p:spTree>
    <p:extLst>
      <p:ext uri="{BB962C8B-B14F-4D97-AF65-F5344CB8AC3E}">
        <p14:creationId xmlns:p14="http://schemas.microsoft.com/office/powerpoint/2010/main" val="308730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FI"/>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43FDF559-6FFE-D3D2-FC4C-C42E86069DAA}"/>
              </a:ext>
            </a:extLst>
          </p:cNvPr>
          <p:cNvSpPr txBox="1">
            <a:spLocks noGrp="1"/>
          </p:cNvSpPr>
          <p:nvPr>
            <p:ph type="dt" sz="half" idx="10"/>
          </p:nvPr>
        </p:nvSpPr>
        <p:spPr/>
        <p:txBody>
          <a:bodyPr/>
          <a:lstStyle>
            <a:lvl1pPr>
              <a:defRPr lang="en-FI" smtClean="0"/>
            </a:lvl1pPr>
          </a:lstStyle>
          <a:p>
            <a:pPr>
              <a:defRPr/>
            </a:pPr>
            <a:fld id="{DA863B07-84C4-491F-BE30-C605D326E0ED}" type="datetime1">
              <a:rPr lang="LID4096"/>
              <a:pPr>
                <a:defRPr/>
              </a:pPr>
              <a:t>08/04/2023</a:t>
            </a:fld>
            <a:endParaRPr/>
          </a:p>
        </p:txBody>
      </p:sp>
      <p:sp>
        <p:nvSpPr>
          <p:cNvPr id="5" name="Footer Placeholder 4">
            <a:extLst>
              <a:ext uri="{FF2B5EF4-FFF2-40B4-BE49-F238E27FC236}">
                <a16:creationId xmlns:a16="http://schemas.microsoft.com/office/drawing/2014/main" id="{E86FB75D-9CAB-3060-EEB2-47BEF9104704}"/>
              </a:ext>
            </a:extLst>
          </p:cNvPr>
          <p:cNvSpPr txBox="1">
            <a:spLocks noGrp="1"/>
          </p:cNvSpPr>
          <p:nvPr>
            <p:ph type="ftr" sz="quarter" idx="11"/>
          </p:nvPr>
        </p:nvSpPr>
        <p:spPr/>
        <p:txBody>
          <a:bodyPr/>
          <a:lstStyle>
            <a:lvl1pPr>
              <a:defRPr lang="en-FI"/>
            </a:lvl1pPr>
          </a:lstStyle>
          <a:p>
            <a:pPr>
              <a:defRPr/>
            </a:pPr>
            <a:endParaRPr/>
          </a:p>
        </p:txBody>
      </p:sp>
      <p:sp>
        <p:nvSpPr>
          <p:cNvPr id="6" name="Slide Number Placeholder 5">
            <a:extLst>
              <a:ext uri="{FF2B5EF4-FFF2-40B4-BE49-F238E27FC236}">
                <a16:creationId xmlns:a16="http://schemas.microsoft.com/office/drawing/2014/main" id="{C75DDAD9-3176-8602-E2F5-C0F2DEE5B2E1}"/>
              </a:ext>
            </a:extLst>
          </p:cNvPr>
          <p:cNvSpPr txBox="1">
            <a:spLocks noGrp="1"/>
          </p:cNvSpPr>
          <p:nvPr>
            <p:ph type="sldNum" sz="quarter" idx="12"/>
          </p:nvPr>
        </p:nvSpPr>
        <p:spPr/>
        <p:txBody>
          <a:bodyPr/>
          <a:lstStyle>
            <a:lvl1pPr>
              <a:defRPr lang="en-FI" smtClean="0"/>
            </a:lvl1pPr>
          </a:lstStyle>
          <a:p>
            <a:pPr>
              <a:defRPr/>
            </a:pPr>
            <a:fld id="{EF372FCB-577F-4805-A3AD-D473307512ED}" type="slidenum">
              <a:rPr/>
              <a:pPr>
                <a:defRPr/>
              </a:pPr>
              <a:t>‹#›</a:t>
            </a:fld>
            <a:endParaRPr/>
          </a:p>
        </p:txBody>
      </p:sp>
    </p:spTree>
    <p:extLst>
      <p:ext uri="{BB962C8B-B14F-4D97-AF65-F5344CB8AC3E}">
        <p14:creationId xmlns:p14="http://schemas.microsoft.com/office/powerpoint/2010/main" val="2309820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FI"/>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A723B106-4099-29F2-7637-633E852EBE52}"/>
              </a:ext>
            </a:extLst>
          </p:cNvPr>
          <p:cNvSpPr txBox="1">
            <a:spLocks noGrp="1"/>
          </p:cNvSpPr>
          <p:nvPr>
            <p:ph type="dt" sz="half" idx="10"/>
          </p:nvPr>
        </p:nvSpPr>
        <p:spPr/>
        <p:txBody>
          <a:bodyPr/>
          <a:lstStyle>
            <a:lvl1pPr>
              <a:defRPr lang="en-FI" smtClean="0"/>
            </a:lvl1pPr>
          </a:lstStyle>
          <a:p>
            <a:pPr>
              <a:defRPr/>
            </a:pPr>
            <a:fld id="{CE46FE53-B346-456D-88EB-4A6D00E99492}" type="datetime1">
              <a:rPr lang="LID4096"/>
              <a:pPr>
                <a:defRPr/>
              </a:pPr>
              <a:t>08/04/2023</a:t>
            </a:fld>
            <a:endParaRPr/>
          </a:p>
        </p:txBody>
      </p:sp>
      <p:sp>
        <p:nvSpPr>
          <p:cNvPr id="5" name="Footer Placeholder 4">
            <a:extLst>
              <a:ext uri="{FF2B5EF4-FFF2-40B4-BE49-F238E27FC236}">
                <a16:creationId xmlns:a16="http://schemas.microsoft.com/office/drawing/2014/main" id="{319A993B-14FA-8321-C5E5-443046A611E5}"/>
              </a:ext>
            </a:extLst>
          </p:cNvPr>
          <p:cNvSpPr txBox="1">
            <a:spLocks noGrp="1"/>
          </p:cNvSpPr>
          <p:nvPr>
            <p:ph type="ftr" sz="quarter" idx="11"/>
          </p:nvPr>
        </p:nvSpPr>
        <p:spPr/>
        <p:txBody>
          <a:bodyPr/>
          <a:lstStyle>
            <a:lvl1pPr>
              <a:defRPr lang="en-FI"/>
            </a:lvl1pPr>
          </a:lstStyle>
          <a:p>
            <a:pPr>
              <a:defRPr/>
            </a:pPr>
            <a:endParaRPr/>
          </a:p>
        </p:txBody>
      </p:sp>
      <p:sp>
        <p:nvSpPr>
          <p:cNvPr id="6" name="Slide Number Placeholder 5">
            <a:extLst>
              <a:ext uri="{FF2B5EF4-FFF2-40B4-BE49-F238E27FC236}">
                <a16:creationId xmlns:a16="http://schemas.microsoft.com/office/drawing/2014/main" id="{30532346-1772-89E6-A358-2D39F65A527C}"/>
              </a:ext>
            </a:extLst>
          </p:cNvPr>
          <p:cNvSpPr txBox="1">
            <a:spLocks noGrp="1"/>
          </p:cNvSpPr>
          <p:nvPr>
            <p:ph type="sldNum" sz="quarter" idx="12"/>
          </p:nvPr>
        </p:nvSpPr>
        <p:spPr/>
        <p:txBody>
          <a:bodyPr/>
          <a:lstStyle>
            <a:lvl1pPr>
              <a:defRPr lang="en-FI" smtClean="0"/>
            </a:lvl1pPr>
          </a:lstStyle>
          <a:p>
            <a:pPr>
              <a:defRPr/>
            </a:pPr>
            <a:fld id="{8F56304C-9243-4088-BAB1-D98D04CB0A59}" type="slidenum">
              <a:rPr/>
              <a:pPr>
                <a:defRPr/>
              </a:pPr>
              <a:t>‹#›</a:t>
            </a:fld>
            <a:endParaRPr/>
          </a:p>
        </p:txBody>
      </p:sp>
    </p:spTree>
    <p:extLst>
      <p:ext uri="{BB962C8B-B14F-4D97-AF65-F5344CB8AC3E}">
        <p14:creationId xmlns:p14="http://schemas.microsoft.com/office/powerpoint/2010/main" val="6015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FI"/>
          </a:p>
        </p:txBody>
      </p:sp>
      <p:sp>
        <p:nvSpPr>
          <p:cNvPr id="3" name="Content Placeholder 2"/>
          <p:cNvSpPr txBox="1">
            <a:spLocks noGrp="1"/>
          </p:cNvSpPr>
          <p:nvPr>
            <p:ph idx="1"/>
          </p:nvPr>
        </p:nvSpPr>
        <p:spPr>
          <a:xfrm>
            <a:off x="838203" y="1949381"/>
            <a:ext cx="10515600" cy="422758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88CA606-5F36-E86D-2195-131205DE65CA}"/>
              </a:ext>
            </a:extLst>
          </p:cNvPr>
          <p:cNvSpPr txBox="1">
            <a:spLocks noGrp="1"/>
          </p:cNvSpPr>
          <p:nvPr>
            <p:ph type="dt" sz="half" idx="10"/>
          </p:nvPr>
        </p:nvSpPr>
        <p:spPr/>
        <p:txBody>
          <a:bodyPr/>
          <a:lstStyle>
            <a:lvl1pPr>
              <a:defRPr lang="en-FI" smtClean="0"/>
            </a:lvl1pPr>
          </a:lstStyle>
          <a:p>
            <a:pPr>
              <a:defRPr/>
            </a:pPr>
            <a:fld id="{D62066A9-F8AC-4468-9DF6-6AA548F72DD0}" type="datetime1">
              <a:rPr lang="LID4096"/>
              <a:pPr>
                <a:defRPr/>
              </a:pPr>
              <a:t>08/04/2023</a:t>
            </a:fld>
            <a:endParaRPr/>
          </a:p>
        </p:txBody>
      </p:sp>
      <p:sp>
        <p:nvSpPr>
          <p:cNvPr id="5" name="Footer Placeholder 4">
            <a:extLst>
              <a:ext uri="{FF2B5EF4-FFF2-40B4-BE49-F238E27FC236}">
                <a16:creationId xmlns:a16="http://schemas.microsoft.com/office/drawing/2014/main" id="{D1CF2274-0968-2D2A-D3E0-C0B5691A4076}"/>
              </a:ext>
            </a:extLst>
          </p:cNvPr>
          <p:cNvSpPr txBox="1">
            <a:spLocks noGrp="1"/>
          </p:cNvSpPr>
          <p:nvPr>
            <p:ph type="ftr" sz="quarter" idx="11"/>
          </p:nvPr>
        </p:nvSpPr>
        <p:spPr/>
        <p:txBody>
          <a:bodyPr/>
          <a:lstStyle>
            <a:lvl1pPr>
              <a:defRPr lang="en-FI"/>
            </a:lvl1pPr>
          </a:lstStyle>
          <a:p>
            <a:pPr>
              <a:defRPr/>
            </a:pPr>
            <a:endParaRPr/>
          </a:p>
        </p:txBody>
      </p:sp>
      <p:sp>
        <p:nvSpPr>
          <p:cNvPr id="6" name="Slide Number Placeholder 5">
            <a:extLst>
              <a:ext uri="{FF2B5EF4-FFF2-40B4-BE49-F238E27FC236}">
                <a16:creationId xmlns:a16="http://schemas.microsoft.com/office/drawing/2014/main" id="{E0157FCD-3BEA-3596-E393-7F4F3A285C59}"/>
              </a:ext>
            </a:extLst>
          </p:cNvPr>
          <p:cNvSpPr txBox="1">
            <a:spLocks noGrp="1"/>
          </p:cNvSpPr>
          <p:nvPr>
            <p:ph type="sldNum" sz="quarter" idx="12"/>
          </p:nvPr>
        </p:nvSpPr>
        <p:spPr/>
        <p:txBody>
          <a:bodyPr/>
          <a:lstStyle>
            <a:lvl1pPr>
              <a:defRPr lang="en-FI" smtClean="0"/>
            </a:lvl1pPr>
          </a:lstStyle>
          <a:p>
            <a:pPr>
              <a:defRPr/>
            </a:pPr>
            <a:fld id="{6E06F658-0DB9-4993-B4D2-DC15453CBD67}" type="slidenum">
              <a:rPr/>
              <a:pPr>
                <a:defRPr/>
              </a:pPr>
              <a:t>‹#›</a:t>
            </a:fld>
            <a:endParaRPr/>
          </a:p>
        </p:txBody>
      </p:sp>
    </p:spTree>
    <p:extLst>
      <p:ext uri="{BB962C8B-B14F-4D97-AF65-F5344CB8AC3E}">
        <p14:creationId xmlns:p14="http://schemas.microsoft.com/office/powerpoint/2010/main" val="28086859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Content Placeholder 2"/>
          <p:cNvSpPr txBox="1">
            <a:spLocks noGrp="1"/>
          </p:cNvSpPr>
          <p:nvPr>
            <p:ph idx="4294967295"/>
          </p:nvPr>
        </p:nvSpPr>
        <p:spPr>
          <a:xfrm>
            <a:off x="838203" y="1690689"/>
            <a:ext cx="10515600" cy="4486275"/>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3" name="Date Placeholder 3">
            <a:extLst>
              <a:ext uri="{FF2B5EF4-FFF2-40B4-BE49-F238E27FC236}">
                <a16:creationId xmlns:a16="http://schemas.microsoft.com/office/drawing/2014/main" id="{4FC8658C-6880-2CE9-4532-3FA06777338F}"/>
              </a:ext>
            </a:extLst>
          </p:cNvPr>
          <p:cNvSpPr txBox="1">
            <a:spLocks noGrp="1"/>
          </p:cNvSpPr>
          <p:nvPr>
            <p:ph type="dt" sz="half" idx="10"/>
          </p:nvPr>
        </p:nvSpPr>
        <p:spPr/>
        <p:txBody>
          <a:bodyPr/>
          <a:lstStyle>
            <a:lvl1pPr>
              <a:defRPr lang="en-FI" smtClean="0"/>
            </a:lvl1pPr>
          </a:lstStyle>
          <a:p>
            <a:pPr>
              <a:defRPr/>
            </a:pPr>
            <a:fld id="{F0DCE57E-64A2-47C2-A972-F3DA4FD15857}" type="datetime1">
              <a:rPr lang="LID4096"/>
              <a:pPr>
                <a:defRPr/>
              </a:pPr>
              <a:t>08/04/2023</a:t>
            </a:fld>
            <a:endParaRPr/>
          </a:p>
        </p:txBody>
      </p:sp>
      <p:sp>
        <p:nvSpPr>
          <p:cNvPr id="4" name="Footer Placeholder 4">
            <a:extLst>
              <a:ext uri="{FF2B5EF4-FFF2-40B4-BE49-F238E27FC236}">
                <a16:creationId xmlns:a16="http://schemas.microsoft.com/office/drawing/2014/main" id="{6D04211E-97CB-1386-EB28-9A7653BA870A}"/>
              </a:ext>
            </a:extLst>
          </p:cNvPr>
          <p:cNvSpPr txBox="1">
            <a:spLocks noGrp="1"/>
          </p:cNvSpPr>
          <p:nvPr>
            <p:ph type="ftr" sz="quarter" idx="11"/>
          </p:nvPr>
        </p:nvSpPr>
        <p:spPr/>
        <p:txBody>
          <a:bodyPr/>
          <a:lstStyle>
            <a:lvl1pPr>
              <a:defRPr lang="en-FI"/>
            </a:lvl1pPr>
          </a:lstStyle>
          <a:p>
            <a:pPr>
              <a:defRPr/>
            </a:pPr>
            <a:endParaRPr/>
          </a:p>
        </p:txBody>
      </p:sp>
      <p:sp>
        <p:nvSpPr>
          <p:cNvPr id="5" name="Slide Number Placeholder 5">
            <a:extLst>
              <a:ext uri="{FF2B5EF4-FFF2-40B4-BE49-F238E27FC236}">
                <a16:creationId xmlns:a16="http://schemas.microsoft.com/office/drawing/2014/main" id="{A8A2F65C-5C7D-5272-D589-201B2321BD4E}"/>
              </a:ext>
            </a:extLst>
          </p:cNvPr>
          <p:cNvSpPr txBox="1">
            <a:spLocks noGrp="1"/>
          </p:cNvSpPr>
          <p:nvPr>
            <p:ph type="sldNum" sz="quarter" idx="12"/>
          </p:nvPr>
        </p:nvSpPr>
        <p:spPr/>
        <p:txBody>
          <a:bodyPr/>
          <a:lstStyle>
            <a:lvl1pPr>
              <a:defRPr lang="en-FI" smtClean="0"/>
            </a:lvl1pPr>
          </a:lstStyle>
          <a:p>
            <a:pPr>
              <a:defRPr/>
            </a:pPr>
            <a:fld id="{32F517A2-03DE-4E1F-B000-4BE2A7ABBDD1}" type="slidenum">
              <a:rPr/>
              <a:pPr>
                <a:defRPr/>
              </a:pPr>
              <a:t>‹#›</a:t>
            </a:fld>
            <a:endParaRPr/>
          </a:p>
        </p:txBody>
      </p:sp>
    </p:spTree>
    <p:extLst>
      <p:ext uri="{BB962C8B-B14F-4D97-AF65-F5344CB8AC3E}">
        <p14:creationId xmlns:p14="http://schemas.microsoft.com/office/powerpoint/2010/main" val="1355025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FI"/>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DFBB1376-5E6C-5C59-77A9-C343AF3F0409}"/>
              </a:ext>
            </a:extLst>
          </p:cNvPr>
          <p:cNvSpPr txBox="1">
            <a:spLocks noGrp="1"/>
          </p:cNvSpPr>
          <p:nvPr>
            <p:ph type="dt" sz="half" idx="10"/>
          </p:nvPr>
        </p:nvSpPr>
        <p:spPr/>
        <p:txBody>
          <a:bodyPr/>
          <a:lstStyle>
            <a:lvl1pPr>
              <a:defRPr lang="en-FI" smtClean="0"/>
            </a:lvl1pPr>
          </a:lstStyle>
          <a:p>
            <a:pPr>
              <a:defRPr/>
            </a:pPr>
            <a:fld id="{22A68144-683C-44D0-B397-16E6EB73B877}" type="datetime1">
              <a:rPr lang="LID4096"/>
              <a:pPr>
                <a:defRPr/>
              </a:pPr>
              <a:t>08/04/2023</a:t>
            </a:fld>
            <a:endParaRPr/>
          </a:p>
        </p:txBody>
      </p:sp>
      <p:sp>
        <p:nvSpPr>
          <p:cNvPr id="5" name="Footer Placeholder 4">
            <a:extLst>
              <a:ext uri="{FF2B5EF4-FFF2-40B4-BE49-F238E27FC236}">
                <a16:creationId xmlns:a16="http://schemas.microsoft.com/office/drawing/2014/main" id="{CC05597C-5572-ABF3-2C38-0B14548DC25D}"/>
              </a:ext>
            </a:extLst>
          </p:cNvPr>
          <p:cNvSpPr txBox="1">
            <a:spLocks noGrp="1"/>
          </p:cNvSpPr>
          <p:nvPr>
            <p:ph type="ftr" sz="quarter" idx="11"/>
          </p:nvPr>
        </p:nvSpPr>
        <p:spPr/>
        <p:txBody>
          <a:bodyPr/>
          <a:lstStyle>
            <a:lvl1pPr>
              <a:defRPr lang="en-FI"/>
            </a:lvl1pPr>
          </a:lstStyle>
          <a:p>
            <a:pPr>
              <a:defRPr/>
            </a:pPr>
            <a:endParaRPr/>
          </a:p>
        </p:txBody>
      </p:sp>
      <p:sp>
        <p:nvSpPr>
          <p:cNvPr id="6" name="Slide Number Placeholder 5">
            <a:extLst>
              <a:ext uri="{FF2B5EF4-FFF2-40B4-BE49-F238E27FC236}">
                <a16:creationId xmlns:a16="http://schemas.microsoft.com/office/drawing/2014/main" id="{CC5EBABF-113E-5672-93CA-9292447B4512}"/>
              </a:ext>
            </a:extLst>
          </p:cNvPr>
          <p:cNvSpPr txBox="1">
            <a:spLocks noGrp="1"/>
          </p:cNvSpPr>
          <p:nvPr>
            <p:ph type="sldNum" sz="quarter" idx="12"/>
          </p:nvPr>
        </p:nvSpPr>
        <p:spPr/>
        <p:txBody>
          <a:bodyPr/>
          <a:lstStyle>
            <a:lvl1pPr>
              <a:defRPr lang="en-FI" smtClean="0"/>
            </a:lvl1pPr>
          </a:lstStyle>
          <a:p>
            <a:pPr>
              <a:defRPr/>
            </a:pPr>
            <a:fld id="{1B8D969F-B24B-4801-B7D6-38E297E244BD}" type="slidenum">
              <a:rPr/>
              <a:pPr>
                <a:defRPr/>
              </a:pPr>
              <a:t>‹#›</a:t>
            </a:fld>
            <a:endParaRPr/>
          </a:p>
        </p:txBody>
      </p:sp>
    </p:spTree>
    <p:extLst>
      <p:ext uri="{BB962C8B-B14F-4D97-AF65-F5344CB8AC3E}">
        <p14:creationId xmlns:p14="http://schemas.microsoft.com/office/powerpoint/2010/main" val="171483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Autofit/>
          </a:bodyPr>
          <a:lstStyle>
            <a:lvl1pPr>
              <a:defRPr/>
            </a:lvl1pPr>
          </a:lstStyle>
          <a:p>
            <a:pPr lvl="0"/>
            <a:r>
              <a:rPr lang="en-US"/>
              <a:t>Click to edit Master title style</a:t>
            </a:r>
            <a:endParaRPr lang="en-FI"/>
          </a:p>
        </p:txBody>
      </p:sp>
      <p:sp>
        <p:nvSpPr>
          <p:cNvPr id="3" name="Content Placeholder 2"/>
          <p:cNvSpPr txBox="1">
            <a:spLocks noGrp="1"/>
          </p:cNvSpPr>
          <p:nvPr>
            <p:ph idx="1"/>
          </p:nvPr>
        </p:nvSpPr>
        <p:spPr>
          <a:xfrm>
            <a:off x="838203" y="1949381"/>
            <a:ext cx="5874325" cy="4227582"/>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p:cNvSpPr txBox="1">
            <a:spLocks noGrp="1"/>
          </p:cNvSpPr>
          <p:nvPr>
            <p:ph idx="2"/>
          </p:nvPr>
        </p:nvSpPr>
        <p:spPr>
          <a:xfrm>
            <a:off x="6930740" y="1949381"/>
            <a:ext cx="4423062" cy="4227582"/>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30A43C1F-7A75-5BCD-48DD-F90AB4151342}"/>
              </a:ext>
            </a:extLst>
          </p:cNvPr>
          <p:cNvSpPr txBox="1">
            <a:spLocks noGrp="1"/>
          </p:cNvSpPr>
          <p:nvPr>
            <p:ph type="dt" sz="half" idx="10"/>
          </p:nvPr>
        </p:nvSpPr>
        <p:spPr/>
        <p:txBody>
          <a:bodyPr/>
          <a:lstStyle>
            <a:lvl1pPr>
              <a:defRPr lang="en-FI" smtClean="0"/>
            </a:lvl1pPr>
          </a:lstStyle>
          <a:p>
            <a:pPr>
              <a:defRPr/>
            </a:pPr>
            <a:fld id="{33DC19EC-EB1F-4C50-8B60-416A2FE0CF32}" type="datetime1">
              <a:rPr lang="LID4096"/>
              <a:pPr>
                <a:defRPr/>
              </a:pPr>
              <a:t>08/04/2023</a:t>
            </a:fld>
            <a:endParaRPr/>
          </a:p>
        </p:txBody>
      </p:sp>
      <p:sp>
        <p:nvSpPr>
          <p:cNvPr id="6" name="Footer Placeholder 5">
            <a:extLst>
              <a:ext uri="{FF2B5EF4-FFF2-40B4-BE49-F238E27FC236}">
                <a16:creationId xmlns:a16="http://schemas.microsoft.com/office/drawing/2014/main" id="{D805D6AE-BDE5-AA21-DAEB-A9C5A6E7C255}"/>
              </a:ext>
            </a:extLst>
          </p:cNvPr>
          <p:cNvSpPr txBox="1">
            <a:spLocks noGrp="1"/>
          </p:cNvSpPr>
          <p:nvPr>
            <p:ph type="ftr" sz="quarter" idx="11"/>
          </p:nvPr>
        </p:nvSpPr>
        <p:spPr/>
        <p:txBody>
          <a:bodyPr/>
          <a:lstStyle>
            <a:lvl1pPr>
              <a:defRPr lang="en-FI"/>
            </a:lvl1pPr>
          </a:lstStyle>
          <a:p>
            <a:pPr>
              <a:defRPr/>
            </a:pPr>
            <a:endParaRPr/>
          </a:p>
        </p:txBody>
      </p:sp>
      <p:sp>
        <p:nvSpPr>
          <p:cNvPr id="7" name="Slide Number Placeholder 6">
            <a:extLst>
              <a:ext uri="{FF2B5EF4-FFF2-40B4-BE49-F238E27FC236}">
                <a16:creationId xmlns:a16="http://schemas.microsoft.com/office/drawing/2014/main" id="{EF776E4A-1B02-2D06-4361-AF5F1A4A6BAA}"/>
              </a:ext>
            </a:extLst>
          </p:cNvPr>
          <p:cNvSpPr txBox="1">
            <a:spLocks noGrp="1"/>
          </p:cNvSpPr>
          <p:nvPr>
            <p:ph type="sldNum" sz="quarter" idx="12"/>
          </p:nvPr>
        </p:nvSpPr>
        <p:spPr/>
        <p:txBody>
          <a:bodyPr/>
          <a:lstStyle>
            <a:lvl1pPr>
              <a:defRPr lang="en-FI" smtClean="0"/>
            </a:lvl1pPr>
          </a:lstStyle>
          <a:p>
            <a:pPr>
              <a:defRPr/>
            </a:pPr>
            <a:fld id="{4B1BF8B4-B0F0-47F1-89D1-D4DD714607AA}" type="slidenum">
              <a:rPr/>
              <a:pPr>
                <a:defRPr/>
              </a:pPr>
              <a:t>‹#›</a:t>
            </a:fld>
            <a:endParaRPr/>
          </a:p>
        </p:txBody>
      </p:sp>
    </p:spTree>
    <p:extLst>
      <p:ext uri="{BB962C8B-B14F-4D97-AF65-F5344CB8AC3E}">
        <p14:creationId xmlns:p14="http://schemas.microsoft.com/office/powerpoint/2010/main" val="10191922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FI"/>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2FCFFEDC-EF5A-B5F5-F005-3A17DEFFABC7}"/>
              </a:ext>
            </a:extLst>
          </p:cNvPr>
          <p:cNvSpPr txBox="1">
            <a:spLocks noGrp="1"/>
          </p:cNvSpPr>
          <p:nvPr>
            <p:ph type="dt" sz="half" idx="10"/>
          </p:nvPr>
        </p:nvSpPr>
        <p:spPr/>
        <p:txBody>
          <a:bodyPr/>
          <a:lstStyle>
            <a:lvl1pPr>
              <a:defRPr lang="en-FI" smtClean="0"/>
            </a:lvl1pPr>
          </a:lstStyle>
          <a:p>
            <a:pPr>
              <a:defRPr/>
            </a:pPr>
            <a:fld id="{BC88DB50-B2D3-49B1-8F81-85C6B5126FBF}" type="datetime1">
              <a:rPr lang="LID4096"/>
              <a:pPr>
                <a:defRPr/>
              </a:pPr>
              <a:t>08/04/2023</a:t>
            </a:fld>
            <a:endParaRPr/>
          </a:p>
        </p:txBody>
      </p:sp>
      <p:sp>
        <p:nvSpPr>
          <p:cNvPr id="8" name="Footer Placeholder 7">
            <a:extLst>
              <a:ext uri="{FF2B5EF4-FFF2-40B4-BE49-F238E27FC236}">
                <a16:creationId xmlns:a16="http://schemas.microsoft.com/office/drawing/2014/main" id="{C18F6B20-CA6B-41DD-1EEE-2208C1DCB5F2}"/>
              </a:ext>
            </a:extLst>
          </p:cNvPr>
          <p:cNvSpPr txBox="1">
            <a:spLocks noGrp="1"/>
          </p:cNvSpPr>
          <p:nvPr>
            <p:ph type="ftr" sz="quarter" idx="11"/>
          </p:nvPr>
        </p:nvSpPr>
        <p:spPr/>
        <p:txBody>
          <a:bodyPr/>
          <a:lstStyle>
            <a:lvl1pPr>
              <a:defRPr lang="en-FI"/>
            </a:lvl1pPr>
          </a:lstStyle>
          <a:p>
            <a:pPr>
              <a:defRPr/>
            </a:pPr>
            <a:endParaRPr/>
          </a:p>
        </p:txBody>
      </p:sp>
      <p:sp>
        <p:nvSpPr>
          <p:cNvPr id="9" name="Slide Number Placeholder 8">
            <a:extLst>
              <a:ext uri="{FF2B5EF4-FFF2-40B4-BE49-F238E27FC236}">
                <a16:creationId xmlns:a16="http://schemas.microsoft.com/office/drawing/2014/main" id="{BBD3507E-13B6-591C-EC06-F848F48C2235}"/>
              </a:ext>
            </a:extLst>
          </p:cNvPr>
          <p:cNvSpPr txBox="1">
            <a:spLocks noGrp="1"/>
          </p:cNvSpPr>
          <p:nvPr>
            <p:ph type="sldNum" sz="quarter" idx="12"/>
          </p:nvPr>
        </p:nvSpPr>
        <p:spPr/>
        <p:txBody>
          <a:bodyPr/>
          <a:lstStyle>
            <a:lvl1pPr>
              <a:defRPr lang="en-FI" smtClean="0"/>
            </a:lvl1pPr>
          </a:lstStyle>
          <a:p>
            <a:pPr>
              <a:defRPr/>
            </a:pPr>
            <a:fld id="{D877E2D0-9439-471E-AA5B-5B5238F1D646}" type="slidenum">
              <a:rPr/>
              <a:pPr>
                <a:defRPr/>
              </a:pPr>
              <a:t>‹#›</a:t>
            </a:fld>
            <a:endParaRPr/>
          </a:p>
        </p:txBody>
      </p:sp>
    </p:spTree>
    <p:extLst>
      <p:ext uri="{BB962C8B-B14F-4D97-AF65-F5344CB8AC3E}">
        <p14:creationId xmlns:p14="http://schemas.microsoft.com/office/powerpoint/2010/main" val="416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FI"/>
          </a:p>
        </p:txBody>
      </p:sp>
      <p:sp>
        <p:nvSpPr>
          <p:cNvPr id="3" name="Date Placeholder 2">
            <a:extLst>
              <a:ext uri="{FF2B5EF4-FFF2-40B4-BE49-F238E27FC236}">
                <a16:creationId xmlns:a16="http://schemas.microsoft.com/office/drawing/2014/main" id="{1CA3A04C-868B-DC71-A18E-5483E4B436A4}"/>
              </a:ext>
            </a:extLst>
          </p:cNvPr>
          <p:cNvSpPr txBox="1">
            <a:spLocks noGrp="1"/>
          </p:cNvSpPr>
          <p:nvPr>
            <p:ph type="dt" sz="half" idx="10"/>
          </p:nvPr>
        </p:nvSpPr>
        <p:spPr/>
        <p:txBody>
          <a:bodyPr/>
          <a:lstStyle>
            <a:lvl1pPr>
              <a:defRPr lang="en-FI" smtClean="0"/>
            </a:lvl1pPr>
          </a:lstStyle>
          <a:p>
            <a:pPr>
              <a:defRPr/>
            </a:pPr>
            <a:fld id="{B6ED5CB9-D608-4DD9-86C6-86A0B8F90DF2}" type="datetime1">
              <a:rPr lang="LID4096"/>
              <a:pPr>
                <a:defRPr/>
              </a:pPr>
              <a:t>08/04/2023</a:t>
            </a:fld>
            <a:endParaRPr/>
          </a:p>
        </p:txBody>
      </p:sp>
      <p:sp>
        <p:nvSpPr>
          <p:cNvPr id="4" name="Footer Placeholder 3">
            <a:extLst>
              <a:ext uri="{FF2B5EF4-FFF2-40B4-BE49-F238E27FC236}">
                <a16:creationId xmlns:a16="http://schemas.microsoft.com/office/drawing/2014/main" id="{113342DC-4062-5EA8-D4FB-DF705908C023}"/>
              </a:ext>
            </a:extLst>
          </p:cNvPr>
          <p:cNvSpPr txBox="1">
            <a:spLocks noGrp="1"/>
          </p:cNvSpPr>
          <p:nvPr>
            <p:ph type="ftr" sz="quarter" idx="11"/>
          </p:nvPr>
        </p:nvSpPr>
        <p:spPr/>
        <p:txBody>
          <a:bodyPr/>
          <a:lstStyle>
            <a:lvl1pPr>
              <a:defRPr lang="en-FI"/>
            </a:lvl1pPr>
          </a:lstStyle>
          <a:p>
            <a:pPr>
              <a:defRPr/>
            </a:pPr>
            <a:endParaRPr/>
          </a:p>
        </p:txBody>
      </p:sp>
      <p:sp>
        <p:nvSpPr>
          <p:cNvPr id="5" name="Slide Number Placeholder 4">
            <a:extLst>
              <a:ext uri="{FF2B5EF4-FFF2-40B4-BE49-F238E27FC236}">
                <a16:creationId xmlns:a16="http://schemas.microsoft.com/office/drawing/2014/main" id="{348E941A-BCE1-5535-2AC9-16955CAA700C}"/>
              </a:ext>
            </a:extLst>
          </p:cNvPr>
          <p:cNvSpPr txBox="1">
            <a:spLocks noGrp="1"/>
          </p:cNvSpPr>
          <p:nvPr>
            <p:ph type="sldNum" sz="quarter" idx="12"/>
          </p:nvPr>
        </p:nvSpPr>
        <p:spPr/>
        <p:txBody>
          <a:bodyPr/>
          <a:lstStyle>
            <a:lvl1pPr>
              <a:defRPr lang="en-FI" smtClean="0"/>
            </a:lvl1pPr>
          </a:lstStyle>
          <a:p>
            <a:pPr>
              <a:defRPr/>
            </a:pPr>
            <a:fld id="{4851379B-7887-44EB-8C2F-5738B3DA6D4C}" type="slidenum">
              <a:rPr/>
              <a:pPr>
                <a:defRPr/>
              </a:pPr>
              <a:t>‹#›</a:t>
            </a:fld>
            <a:endParaRPr/>
          </a:p>
        </p:txBody>
      </p:sp>
    </p:spTree>
    <p:extLst>
      <p:ext uri="{BB962C8B-B14F-4D97-AF65-F5344CB8AC3E}">
        <p14:creationId xmlns:p14="http://schemas.microsoft.com/office/powerpoint/2010/main" val="16689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363817-E9AF-6921-DB6F-D073E0419994}"/>
              </a:ext>
            </a:extLst>
          </p:cNvPr>
          <p:cNvSpPr txBox="1">
            <a:spLocks noGrp="1"/>
          </p:cNvSpPr>
          <p:nvPr>
            <p:ph type="dt" sz="half" idx="10"/>
          </p:nvPr>
        </p:nvSpPr>
        <p:spPr/>
        <p:txBody>
          <a:bodyPr/>
          <a:lstStyle>
            <a:lvl1pPr>
              <a:defRPr lang="en-FI" smtClean="0"/>
            </a:lvl1pPr>
          </a:lstStyle>
          <a:p>
            <a:pPr>
              <a:defRPr/>
            </a:pPr>
            <a:fld id="{90DC243E-1524-4CD4-B475-70D8E4A8D018}" type="datetime1">
              <a:rPr lang="LID4096"/>
              <a:pPr>
                <a:defRPr/>
              </a:pPr>
              <a:t>08/04/2023</a:t>
            </a:fld>
            <a:endParaRPr/>
          </a:p>
        </p:txBody>
      </p:sp>
      <p:sp>
        <p:nvSpPr>
          <p:cNvPr id="3" name="Footer Placeholder 2">
            <a:extLst>
              <a:ext uri="{FF2B5EF4-FFF2-40B4-BE49-F238E27FC236}">
                <a16:creationId xmlns:a16="http://schemas.microsoft.com/office/drawing/2014/main" id="{1B365DEF-5502-1D25-79C8-C4E181FDF2D3}"/>
              </a:ext>
            </a:extLst>
          </p:cNvPr>
          <p:cNvSpPr txBox="1">
            <a:spLocks noGrp="1"/>
          </p:cNvSpPr>
          <p:nvPr>
            <p:ph type="ftr" sz="quarter" idx="11"/>
          </p:nvPr>
        </p:nvSpPr>
        <p:spPr/>
        <p:txBody>
          <a:bodyPr/>
          <a:lstStyle>
            <a:lvl1pPr>
              <a:defRPr lang="en-FI"/>
            </a:lvl1pPr>
          </a:lstStyle>
          <a:p>
            <a:pPr>
              <a:defRPr/>
            </a:pPr>
            <a:endParaRPr/>
          </a:p>
        </p:txBody>
      </p:sp>
      <p:sp>
        <p:nvSpPr>
          <p:cNvPr id="4" name="Slide Number Placeholder 3">
            <a:extLst>
              <a:ext uri="{FF2B5EF4-FFF2-40B4-BE49-F238E27FC236}">
                <a16:creationId xmlns:a16="http://schemas.microsoft.com/office/drawing/2014/main" id="{629819CE-CAD4-22E7-3F78-9625BAC19DA8}"/>
              </a:ext>
            </a:extLst>
          </p:cNvPr>
          <p:cNvSpPr txBox="1">
            <a:spLocks noGrp="1"/>
          </p:cNvSpPr>
          <p:nvPr>
            <p:ph type="sldNum" sz="quarter" idx="12"/>
          </p:nvPr>
        </p:nvSpPr>
        <p:spPr/>
        <p:txBody>
          <a:bodyPr/>
          <a:lstStyle>
            <a:lvl1pPr>
              <a:defRPr lang="en-FI" smtClean="0"/>
            </a:lvl1pPr>
          </a:lstStyle>
          <a:p>
            <a:pPr>
              <a:defRPr/>
            </a:pPr>
            <a:fld id="{5A661808-2FE1-4644-B8D3-41D6021295B3}" type="slidenum">
              <a:rPr/>
              <a:pPr>
                <a:defRPr/>
              </a:pPr>
              <a:t>‹#›</a:t>
            </a:fld>
            <a:endParaRPr/>
          </a:p>
        </p:txBody>
      </p:sp>
    </p:spTree>
    <p:extLst>
      <p:ext uri="{BB962C8B-B14F-4D97-AF65-F5344CB8AC3E}">
        <p14:creationId xmlns:p14="http://schemas.microsoft.com/office/powerpoint/2010/main" val="343179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FI"/>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1DA9D64-4ED1-8767-6B26-6715B1B3B346}"/>
              </a:ext>
            </a:extLst>
          </p:cNvPr>
          <p:cNvSpPr txBox="1">
            <a:spLocks noGrp="1"/>
          </p:cNvSpPr>
          <p:nvPr>
            <p:ph type="dt" sz="half" idx="10"/>
          </p:nvPr>
        </p:nvSpPr>
        <p:spPr/>
        <p:txBody>
          <a:bodyPr/>
          <a:lstStyle>
            <a:lvl1pPr>
              <a:defRPr lang="en-FI" smtClean="0"/>
            </a:lvl1pPr>
          </a:lstStyle>
          <a:p>
            <a:pPr>
              <a:defRPr/>
            </a:pPr>
            <a:fld id="{8987837B-EE19-4F3E-AF90-9106AFC35E86}" type="datetime1">
              <a:rPr lang="LID4096"/>
              <a:pPr>
                <a:defRPr/>
              </a:pPr>
              <a:t>08/04/2023</a:t>
            </a:fld>
            <a:endParaRPr/>
          </a:p>
        </p:txBody>
      </p:sp>
      <p:sp>
        <p:nvSpPr>
          <p:cNvPr id="6" name="Footer Placeholder 5">
            <a:extLst>
              <a:ext uri="{FF2B5EF4-FFF2-40B4-BE49-F238E27FC236}">
                <a16:creationId xmlns:a16="http://schemas.microsoft.com/office/drawing/2014/main" id="{37F85098-B6EB-FA98-BADC-C117D1DDD8DF}"/>
              </a:ext>
            </a:extLst>
          </p:cNvPr>
          <p:cNvSpPr txBox="1">
            <a:spLocks noGrp="1"/>
          </p:cNvSpPr>
          <p:nvPr>
            <p:ph type="ftr" sz="quarter" idx="11"/>
          </p:nvPr>
        </p:nvSpPr>
        <p:spPr/>
        <p:txBody>
          <a:bodyPr/>
          <a:lstStyle>
            <a:lvl1pPr>
              <a:defRPr lang="en-FI"/>
            </a:lvl1pPr>
          </a:lstStyle>
          <a:p>
            <a:pPr>
              <a:defRPr/>
            </a:pPr>
            <a:endParaRPr/>
          </a:p>
        </p:txBody>
      </p:sp>
      <p:sp>
        <p:nvSpPr>
          <p:cNvPr id="7" name="Slide Number Placeholder 6">
            <a:extLst>
              <a:ext uri="{FF2B5EF4-FFF2-40B4-BE49-F238E27FC236}">
                <a16:creationId xmlns:a16="http://schemas.microsoft.com/office/drawing/2014/main" id="{B9228CB7-573D-AEC0-329E-24E401D34C31}"/>
              </a:ext>
            </a:extLst>
          </p:cNvPr>
          <p:cNvSpPr txBox="1">
            <a:spLocks noGrp="1"/>
          </p:cNvSpPr>
          <p:nvPr>
            <p:ph type="sldNum" sz="quarter" idx="12"/>
          </p:nvPr>
        </p:nvSpPr>
        <p:spPr/>
        <p:txBody>
          <a:bodyPr/>
          <a:lstStyle>
            <a:lvl1pPr>
              <a:defRPr lang="en-FI" smtClean="0"/>
            </a:lvl1pPr>
          </a:lstStyle>
          <a:p>
            <a:pPr>
              <a:defRPr/>
            </a:pPr>
            <a:fld id="{C8F6372B-72DE-4D59-BF71-94B58721EFF0}" type="slidenum">
              <a:rPr/>
              <a:pPr>
                <a:defRPr/>
              </a:pPr>
              <a:t>‹#›</a:t>
            </a:fld>
            <a:endParaRPr/>
          </a:p>
        </p:txBody>
      </p:sp>
    </p:spTree>
    <p:extLst>
      <p:ext uri="{BB962C8B-B14F-4D97-AF65-F5344CB8AC3E}">
        <p14:creationId xmlns:p14="http://schemas.microsoft.com/office/powerpoint/2010/main" val="229949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5041C7C-F9D4-D03A-9B12-C935CBC7601A}"/>
              </a:ext>
            </a:extLst>
          </p:cNvPr>
          <p:cNvSpPr txBox="1">
            <a:spLocks noGrp="1" noChangeArrowheads="1"/>
          </p:cNvSpPr>
          <p:nvPr>
            <p:ph type="title"/>
          </p:nvPr>
        </p:nvSpPr>
        <p:spPr bwMode="auto">
          <a:xfrm>
            <a:off x="0" y="365125"/>
            <a:ext cx="12192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E28609-8BE4-183E-07E5-DA93631F1FB1}"/>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7F502D-94EC-F9E8-C083-1A3879D45D81}"/>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fi-FI" sz="1200" b="0" i="0" u="none" strike="noStrike" kern="1200" cap="none" spc="0" baseline="0" smtClean="0">
                <a:solidFill>
                  <a:srgbClr val="898989"/>
                </a:solidFill>
                <a:uFillTx/>
                <a:latin typeface="Arial" pitchFamily="34"/>
              </a:defRPr>
            </a:lvl1pPr>
          </a:lstStyle>
          <a:p>
            <a:pPr>
              <a:defRPr/>
            </a:pPr>
            <a:fld id="{0EA343E6-644D-4409-B9D8-4B6A01B1BF0D}" type="datetime1">
              <a:rPr lang="en-US"/>
              <a:pPr>
                <a:defRPr/>
              </a:pPr>
              <a:t>8/4/2023</a:t>
            </a:fld>
            <a:endParaRPr/>
          </a:p>
        </p:txBody>
      </p:sp>
      <p:sp>
        <p:nvSpPr>
          <p:cNvPr id="5" name="Footer Placeholder 4">
            <a:extLst>
              <a:ext uri="{FF2B5EF4-FFF2-40B4-BE49-F238E27FC236}">
                <a16:creationId xmlns:a16="http://schemas.microsoft.com/office/drawing/2014/main" id="{9DB4A3A3-4AE0-3145-3D0B-A28EE6B7B05B}"/>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fi-FI" sz="1200" b="0" i="0" u="none" strike="noStrike" kern="1200" cap="none" spc="0" baseline="0">
                <a:solidFill>
                  <a:srgbClr val="898989"/>
                </a:solidFill>
                <a:uFillTx/>
                <a:latin typeface="Arial" pitchFamily="34"/>
              </a:defRPr>
            </a:lvl1pPr>
          </a:lstStyle>
          <a:p>
            <a:pPr>
              <a:defRPr/>
            </a:pPr>
            <a:endParaRPr/>
          </a:p>
        </p:txBody>
      </p:sp>
      <p:sp>
        <p:nvSpPr>
          <p:cNvPr id="6" name="Slide Number Placeholder 5">
            <a:extLst>
              <a:ext uri="{FF2B5EF4-FFF2-40B4-BE49-F238E27FC236}">
                <a16:creationId xmlns:a16="http://schemas.microsoft.com/office/drawing/2014/main" id="{12072DD5-6A37-29F6-A6AE-106D21C70670}"/>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fi-FI" sz="1200" b="0" i="0" u="none" strike="noStrike" kern="1200" cap="none" spc="0" baseline="0" smtClean="0">
                <a:solidFill>
                  <a:srgbClr val="898989"/>
                </a:solidFill>
                <a:uFillTx/>
                <a:latin typeface="Arial" pitchFamily="34"/>
              </a:defRPr>
            </a:lvl1pPr>
          </a:lstStyle>
          <a:p>
            <a:pPr>
              <a:defRPr/>
            </a:pPr>
            <a:fld id="{29A1854C-3853-4F9D-B386-DF6AC901AE76}"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txStyles>
    <p:titleStyle>
      <a:lvl1pPr algn="ctr" rtl="0" eaLnBrk="0" fontAlgn="base">
        <a:lnSpc>
          <a:spcPct val="90000"/>
        </a:lnSpc>
        <a:spcBef>
          <a:spcPct val="0"/>
        </a:spcBef>
        <a:spcAft>
          <a:spcPct val="0"/>
        </a:spcAft>
        <a:defRPr lang="en-US" sz="3600" b="1" kern="1200">
          <a:solidFill>
            <a:srgbClr val="595959"/>
          </a:solidFill>
          <a:latin typeface="Arial" pitchFamily="34"/>
        </a:defRPr>
      </a:lvl1pPr>
      <a:lvl2pPr algn="ctr" rtl="0" eaLnBrk="0" fontAlgn="base">
        <a:lnSpc>
          <a:spcPct val="90000"/>
        </a:lnSpc>
        <a:spcBef>
          <a:spcPct val="0"/>
        </a:spcBef>
        <a:spcAft>
          <a:spcPct val="0"/>
        </a:spcAft>
        <a:defRPr sz="3600" b="1">
          <a:solidFill>
            <a:srgbClr val="595959"/>
          </a:solidFill>
          <a:latin typeface="Arial" panose="020B0604020202020204" pitchFamily="34" charset="0"/>
        </a:defRPr>
      </a:lvl2pPr>
      <a:lvl3pPr algn="ctr" rtl="0" eaLnBrk="0" fontAlgn="base">
        <a:lnSpc>
          <a:spcPct val="90000"/>
        </a:lnSpc>
        <a:spcBef>
          <a:spcPct val="0"/>
        </a:spcBef>
        <a:spcAft>
          <a:spcPct val="0"/>
        </a:spcAft>
        <a:defRPr sz="3600" b="1">
          <a:solidFill>
            <a:srgbClr val="595959"/>
          </a:solidFill>
          <a:latin typeface="Arial" panose="020B0604020202020204" pitchFamily="34" charset="0"/>
        </a:defRPr>
      </a:lvl3pPr>
      <a:lvl4pPr algn="ctr" rtl="0" eaLnBrk="0" fontAlgn="base">
        <a:lnSpc>
          <a:spcPct val="90000"/>
        </a:lnSpc>
        <a:spcBef>
          <a:spcPct val="0"/>
        </a:spcBef>
        <a:spcAft>
          <a:spcPct val="0"/>
        </a:spcAft>
        <a:defRPr sz="3600" b="1">
          <a:solidFill>
            <a:srgbClr val="595959"/>
          </a:solidFill>
          <a:latin typeface="Arial" panose="020B0604020202020204" pitchFamily="34" charset="0"/>
        </a:defRPr>
      </a:lvl4pPr>
      <a:lvl5pPr algn="ctr" rtl="0" eaLnBrk="0" fontAlgn="base">
        <a:lnSpc>
          <a:spcPct val="90000"/>
        </a:lnSpc>
        <a:spcBef>
          <a:spcPct val="0"/>
        </a:spcBef>
        <a:spcAft>
          <a:spcPct val="0"/>
        </a:spcAft>
        <a:defRPr sz="3600" b="1">
          <a:solidFill>
            <a:srgbClr val="595959"/>
          </a:solidFill>
          <a:latin typeface="Arial" panose="020B0604020202020204" pitchFamily="34" charset="0"/>
        </a:defRPr>
      </a:lvl5pPr>
      <a:lvl6pPr marL="457200" algn="ctr" rtl="0" eaLnBrk="0" fontAlgn="base">
        <a:lnSpc>
          <a:spcPct val="90000"/>
        </a:lnSpc>
        <a:spcBef>
          <a:spcPct val="0"/>
        </a:spcBef>
        <a:spcAft>
          <a:spcPct val="0"/>
        </a:spcAft>
        <a:defRPr sz="3600" b="1">
          <a:solidFill>
            <a:srgbClr val="595959"/>
          </a:solidFill>
          <a:latin typeface="Arial" panose="020B0604020202020204" pitchFamily="34" charset="0"/>
        </a:defRPr>
      </a:lvl6pPr>
      <a:lvl7pPr marL="914400" algn="ctr" rtl="0" eaLnBrk="0" fontAlgn="base">
        <a:lnSpc>
          <a:spcPct val="90000"/>
        </a:lnSpc>
        <a:spcBef>
          <a:spcPct val="0"/>
        </a:spcBef>
        <a:spcAft>
          <a:spcPct val="0"/>
        </a:spcAft>
        <a:defRPr sz="3600" b="1">
          <a:solidFill>
            <a:srgbClr val="595959"/>
          </a:solidFill>
          <a:latin typeface="Arial" panose="020B0604020202020204" pitchFamily="34" charset="0"/>
        </a:defRPr>
      </a:lvl7pPr>
      <a:lvl8pPr marL="1371600" algn="ctr" rtl="0" eaLnBrk="0" fontAlgn="base">
        <a:lnSpc>
          <a:spcPct val="90000"/>
        </a:lnSpc>
        <a:spcBef>
          <a:spcPct val="0"/>
        </a:spcBef>
        <a:spcAft>
          <a:spcPct val="0"/>
        </a:spcAft>
        <a:defRPr sz="3600" b="1">
          <a:solidFill>
            <a:srgbClr val="595959"/>
          </a:solidFill>
          <a:latin typeface="Arial" panose="020B0604020202020204" pitchFamily="34" charset="0"/>
        </a:defRPr>
      </a:lvl8pPr>
      <a:lvl9pPr marL="1828800" algn="ctr" rtl="0" eaLnBrk="0" fontAlgn="base">
        <a:lnSpc>
          <a:spcPct val="90000"/>
        </a:lnSpc>
        <a:spcBef>
          <a:spcPct val="0"/>
        </a:spcBef>
        <a:spcAft>
          <a:spcPct val="0"/>
        </a:spcAft>
        <a:defRPr sz="3600" b="1">
          <a:solidFill>
            <a:srgbClr val="595959"/>
          </a:solidFill>
          <a:latin typeface="Arial" panose="020B060402020202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kern="1200">
          <a:solidFill>
            <a:srgbClr val="595959"/>
          </a:solidFill>
          <a:latin typeface="Arial" pitchFamily="34"/>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1600" kern="1200">
          <a:solidFill>
            <a:srgbClr val="595959"/>
          </a:solidFill>
          <a:latin typeface="Arial" pitchFamily="34"/>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1600" kern="1200">
          <a:solidFill>
            <a:srgbClr val="595959"/>
          </a:solidFill>
          <a:latin typeface="Arial" pitchFamily="34"/>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sz="1600" kern="1200">
          <a:solidFill>
            <a:srgbClr val="595959"/>
          </a:solidFill>
          <a:latin typeface="Arial" pitchFamily="34"/>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sz="1600" kern="1200">
          <a:solidFill>
            <a:srgbClr val="595959"/>
          </a:solidFill>
          <a:latin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23.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intechopen.com/chapters/74259" TargetMode="External"/><Relationship Id="rId2" Type="http://schemas.openxmlformats.org/officeDocument/2006/relationships/hyperlink" Target="https://www.k-state.edu/biology/p2e/" TargetMode="External"/><Relationship Id="rId1" Type="http://schemas.openxmlformats.org/officeDocument/2006/relationships/slideLayout" Target="../slideLayouts/slideLayout2.xml"/><Relationship Id="rId4" Type="http://schemas.openxmlformats.org/officeDocument/2006/relationships/hyperlink" Target="https://onlinelibrary.wiley.com/doi/full/10.1002/evl3.121"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ndex.php?curid=39416430" TargetMode="External"/><Relationship Id="rId7" Type="http://schemas.openxmlformats.org/officeDocument/2006/relationships/hyperlink" Target="https://commons.wikimedia.org/w/index.php?curid=40243654" TargetMode="External"/><Relationship Id="rId2" Type="http://schemas.openxmlformats.org/officeDocument/2006/relationships/hyperlink" Target="https://commons.wikimedia.org/w/index.php?curid=59722885" TargetMode="External"/><Relationship Id="rId1" Type="http://schemas.openxmlformats.org/officeDocument/2006/relationships/slideLayout" Target="../slideLayouts/slideLayout2.xml"/><Relationship Id="rId6" Type="http://schemas.openxmlformats.org/officeDocument/2006/relationships/hyperlink" Target="https://opentextbc.ca/biology/chapter/8-3-extensions-of-the-laws-of-inheritance/" TargetMode="External"/><Relationship Id="rId5" Type="http://schemas.openxmlformats.org/officeDocument/2006/relationships/hyperlink" Target="https://opentextbc.ca/biology/chapter/8-2-laws-of-inheritance/" TargetMode="External"/><Relationship Id="rId4" Type="http://schemas.openxmlformats.org/officeDocument/2006/relationships/hyperlink" Target="https://commons.wikimedia.org/w/index.php?curid=6588026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101/2021.06.29.450162" TargetMode="External"/><Relationship Id="rId2" Type="http://schemas.openxmlformats.org/officeDocument/2006/relationships/hyperlink" Target="https://www.frontiersin.org/articles/10.3389/fpls.2020.00310/full" TargetMode="External"/><Relationship Id="rId1" Type="http://schemas.openxmlformats.org/officeDocument/2006/relationships/slideLayout" Target="../slideLayouts/slideLayout2.xml"/><Relationship Id="rId5" Type="http://schemas.openxmlformats.org/officeDocument/2006/relationships/hyperlink" Target="https://doi.org/10.1007/s13595-018-0796-5" TargetMode="External"/><Relationship Id="rId4" Type="http://schemas.openxmlformats.org/officeDocument/2006/relationships/hyperlink" Target="https://commons.wikimedia.org/w/index.php?curid=35439398"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ndex.php?curid=35497849" TargetMode="External"/><Relationship Id="rId7" Type="http://schemas.openxmlformats.org/officeDocument/2006/relationships/hyperlink" Target="https://link.springer.com/article/10.1007/s11295-019-1389-7" TargetMode="External"/><Relationship Id="rId2" Type="http://schemas.openxmlformats.org/officeDocument/2006/relationships/hyperlink" Target="https://archive.org/stream/cu31924032199238#page/n518/mode/1up" TargetMode="External"/><Relationship Id="rId1" Type="http://schemas.openxmlformats.org/officeDocument/2006/relationships/slideLayout" Target="../slideLayouts/slideLayout2.xml"/><Relationship Id="rId6" Type="http://schemas.openxmlformats.org/officeDocument/2006/relationships/hyperlink" Target="https://commons.wikimedia.org/w/index.php?curid=206373" TargetMode="External"/><Relationship Id="rId5" Type="http://schemas.openxmlformats.org/officeDocument/2006/relationships/hyperlink" Target="https://onlinelibrary.wiley.com/doi/full/10.1002/evl3.121" TargetMode="External"/><Relationship Id="rId4" Type="http://schemas.openxmlformats.org/officeDocument/2006/relationships/hyperlink" Target="https://commons.wikimedia.org/w/index.php?curid=80317707"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www.luke.fi/fi/luonnonvaratieto/tiedetta-ja-tietoa/metsanjalostu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BEBD854-A2FE-3BD2-F4BF-535B575B7F4D}"/>
              </a:ext>
            </a:extLst>
          </p:cNvPr>
          <p:cNvSpPr txBox="1">
            <a:spLocks noGrp="1" noChangeArrowheads="1"/>
          </p:cNvSpPr>
          <p:nvPr>
            <p:ph type="ctrTitle"/>
          </p:nvPr>
        </p:nvSpPr>
        <p:spPr>
          <a:xfrm>
            <a:off x="2681288" y="2489200"/>
            <a:ext cx="6829425" cy="1879600"/>
          </a:xfrm>
        </p:spPr>
        <p:txBody>
          <a:bodyPr/>
          <a:lstStyle/>
          <a:p>
            <a:pPr eaLnBrk="1"/>
            <a:r>
              <a:rPr lang="en-GB" altLang="en-US" sz="6600">
                <a:latin typeface="Arial" panose="020B0604020202020204" pitchFamily="34" charset="0"/>
              </a:rPr>
              <a:t>Metsägenetiikan perusteet</a:t>
            </a:r>
            <a:endParaRPr altLang="en-US" sz="6600">
              <a:latin typeface="Arial" panose="020B0604020202020204"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9698" name="Otsikko 1">
            <a:extLst>
              <a:ext uri="{FF2B5EF4-FFF2-40B4-BE49-F238E27FC236}">
                <a16:creationId xmlns:a16="http://schemas.microsoft.com/office/drawing/2014/main" id="{3DFED62A-9949-A7CC-3DE8-0EEAA1DBC3F3}"/>
              </a:ext>
            </a:extLst>
          </p:cNvPr>
          <p:cNvSpPr txBox="1">
            <a:spLocks noGrp="1" noChangeArrowheads="1"/>
          </p:cNvSpPr>
          <p:nvPr>
            <p:ph type="title"/>
          </p:nvPr>
        </p:nvSpPr>
        <p:spPr/>
        <p:txBody>
          <a:bodyPr/>
          <a:lstStyle/>
          <a:p>
            <a:pPr eaLnBrk="1"/>
            <a:r>
              <a:rPr lang="en-GB" altLang="en-US">
                <a:latin typeface="Arial" panose="020B0604020202020204" pitchFamily="34" charset="0"/>
              </a:rPr>
              <a:t>Kromosomi I</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BB7A5260-36AA-39AD-B5DA-577FE998C7D7}"/>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fi-FI">
                <a:latin typeface="Arial"/>
                <a:cs typeface="Arial"/>
              </a:rPr>
              <a:t>DNA-juosteesta muodostuva, tukiproteiinien sekä itsensä ympärille kietoutuva rakenne</a:t>
            </a:r>
          </a:p>
          <a:p>
            <a:pPr eaLnBrk="1" fontAlgn="auto">
              <a:spcAft>
                <a:spcPts val="0"/>
              </a:spcAft>
              <a:buFont typeface="Arial" pitchFamily="34"/>
              <a:buChar char="•"/>
              <a:defRPr/>
            </a:pPr>
            <a:r>
              <a:rPr lang="fi-FI">
                <a:latin typeface="Arial"/>
                <a:cs typeface="Arial"/>
              </a:rPr>
              <a:t>Kuvassa solunjakautumisen metafaasissa kahdentuneena</a:t>
            </a:r>
          </a:p>
          <a:p>
            <a:pPr eaLnBrk="1" fontAlgn="auto">
              <a:spcAft>
                <a:spcPts val="0"/>
              </a:spcAft>
              <a:buFont typeface="Arial" pitchFamily="34"/>
              <a:buChar char="•"/>
              <a:defRPr/>
            </a:pPr>
            <a:endParaRPr lang="fi-FI"/>
          </a:p>
          <a:p>
            <a:pPr marL="457200" indent="-457200" eaLnBrk="1" fontAlgn="auto">
              <a:spcAft>
                <a:spcPts val="0"/>
              </a:spcAft>
              <a:buFont typeface="Calibri Light"/>
              <a:buAutoNum type="arabicPeriod"/>
              <a:defRPr/>
            </a:pPr>
            <a:r>
              <a:rPr lang="fi-FI" err="1">
                <a:latin typeface="Arial"/>
                <a:cs typeface="Arial"/>
              </a:rPr>
              <a:t>Telomeeri</a:t>
            </a:r>
            <a:endParaRPr lang="fi-FI">
              <a:latin typeface="Arial"/>
              <a:cs typeface="Arial"/>
            </a:endParaRPr>
          </a:p>
          <a:p>
            <a:pPr marL="457200" indent="-457200" eaLnBrk="1" fontAlgn="auto">
              <a:spcAft>
                <a:spcPts val="0"/>
              </a:spcAft>
              <a:buFont typeface="Calibri Light"/>
              <a:buAutoNum type="arabicPeriod"/>
              <a:defRPr/>
            </a:pPr>
            <a:r>
              <a:rPr lang="fi-FI" err="1">
                <a:latin typeface="Arial"/>
                <a:cs typeface="Arial"/>
              </a:rPr>
              <a:t>Sentromeeri</a:t>
            </a:r>
            <a:r>
              <a:rPr lang="fi-FI">
                <a:latin typeface="Arial"/>
                <a:cs typeface="Arial"/>
              </a:rPr>
              <a:t> </a:t>
            </a:r>
            <a:endParaRPr lang="fi-FI">
              <a:cs typeface="Arial"/>
            </a:endParaRPr>
          </a:p>
          <a:p>
            <a:pPr marL="457200" indent="-457200" eaLnBrk="1" fontAlgn="auto">
              <a:spcAft>
                <a:spcPts val="0"/>
              </a:spcAft>
              <a:buFont typeface="Calibri Light"/>
              <a:buAutoNum type="arabicPeriod"/>
              <a:defRPr/>
            </a:pPr>
            <a:r>
              <a:rPr lang="fi-FI">
                <a:latin typeface="Arial"/>
                <a:cs typeface="Arial"/>
              </a:rPr>
              <a:t>Lyhyt käsivarsi</a:t>
            </a:r>
            <a:endParaRPr lang="fi-FI">
              <a:cs typeface="Arial"/>
            </a:endParaRPr>
          </a:p>
          <a:p>
            <a:pPr marL="457200" indent="-457200" eaLnBrk="1" fontAlgn="auto">
              <a:spcAft>
                <a:spcPts val="0"/>
              </a:spcAft>
              <a:buFont typeface="Calibri Light"/>
              <a:buAutoNum type="arabicPeriod"/>
              <a:defRPr/>
            </a:pPr>
            <a:r>
              <a:rPr lang="fi-FI">
                <a:latin typeface="Arial"/>
                <a:cs typeface="Arial"/>
              </a:rPr>
              <a:t>Pitkä käsivarsi</a:t>
            </a:r>
            <a:endParaRPr lang="fi-FI">
              <a:cs typeface="Arial"/>
            </a:endParaRPr>
          </a:p>
          <a:p>
            <a:pPr eaLnBrk="1" fontAlgn="auto">
              <a:spcAft>
                <a:spcPts val="0"/>
              </a:spcAft>
              <a:buFont typeface="Arial" pitchFamily="34"/>
              <a:buChar char="•"/>
              <a:defRPr/>
            </a:pPr>
            <a:endParaRPr lang="fi-FI"/>
          </a:p>
        </p:txBody>
      </p:sp>
      <p:pic>
        <p:nvPicPr>
          <p:cNvPr id="29700" name="Sisällön paikkamerkki 4">
            <a:extLst>
              <a:ext uri="{FF2B5EF4-FFF2-40B4-BE49-F238E27FC236}">
                <a16:creationId xmlns:a16="http://schemas.microsoft.com/office/drawing/2014/main" id="{B7CE99B4-C3E0-D691-C4A7-8EE2E8DAA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1949450"/>
            <a:ext cx="35560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sp>
        <p:nvSpPr>
          <p:cNvPr id="31746" name="Otsikko 1">
            <a:extLst>
              <a:ext uri="{FF2B5EF4-FFF2-40B4-BE49-F238E27FC236}">
                <a16:creationId xmlns:a16="http://schemas.microsoft.com/office/drawing/2014/main" id="{66B748C9-080C-165A-8069-A3A2D0B0A934}"/>
              </a:ext>
            </a:extLst>
          </p:cNvPr>
          <p:cNvSpPr txBox="1">
            <a:spLocks noGrp="1" noChangeArrowheads="1"/>
          </p:cNvSpPr>
          <p:nvPr>
            <p:ph type="title"/>
          </p:nvPr>
        </p:nvSpPr>
        <p:spPr/>
        <p:txBody>
          <a:bodyPr/>
          <a:lstStyle/>
          <a:p>
            <a:pPr eaLnBrk="1"/>
            <a:r>
              <a:rPr lang="en-GB" altLang="en-US">
                <a:latin typeface="Arial" panose="020B0604020202020204" pitchFamily="34" charset="0"/>
              </a:rPr>
              <a:t>Kromosomi II</a:t>
            </a:r>
            <a:endParaRPr lang="fi-FI" altLang="en-US">
              <a:latin typeface="Arial" panose="020B0604020202020204" pitchFamily="34" charset="0"/>
            </a:endParaRPr>
          </a:p>
        </p:txBody>
      </p:sp>
      <p:sp>
        <p:nvSpPr>
          <p:cNvPr id="31747" name="Sisällön paikkamerkki 2">
            <a:extLst>
              <a:ext uri="{FF2B5EF4-FFF2-40B4-BE49-F238E27FC236}">
                <a16:creationId xmlns:a16="http://schemas.microsoft.com/office/drawing/2014/main" id="{40724222-F66C-0F60-F54B-E26B584F410A}"/>
              </a:ext>
            </a:extLst>
          </p:cNvPr>
          <p:cNvSpPr txBox="1">
            <a:spLocks noGrp="1" noChangeArrowheads="1"/>
          </p:cNvSpPr>
          <p:nvPr>
            <p:ph idx="1"/>
          </p:nvPr>
        </p:nvSpPr>
        <p:spPr>
          <a:xfrm>
            <a:off x="838200" y="1949450"/>
            <a:ext cx="5873750" cy="4227513"/>
          </a:xfrm>
        </p:spPr>
        <p:txBody>
          <a:bodyPr/>
          <a:lstStyle/>
          <a:p>
            <a:pPr eaLnBrk="1"/>
            <a:r>
              <a:rPr lang="fi-FI" altLang="en-US" b="1" err="1">
                <a:latin typeface="Arial"/>
                <a:cs typeface="Arial"/>
              </a:rPr>
              <a:t>Telomeeri</a:t>
            </a:r>
            <a:r>
              <a:rPr lang="fi-FI" altLang="en-US" b="1">
                <a:latin typeface="Arial"/>
                <a:cs typeface="Arial"/>
              </a:rPr>
              <a:t> </a:t>
            </a:r>
            <a:endParaRPr lang="fi-FI" altLang="en-US" b="1">
              <a:latin typeface="Arial" panose="020B0604020202020204" pitchFamily="34" charset="0"/>
            </a:endParaRPr>
          </a:p>
          <a:p>
            <a:pPr eaLnBrk="1">
              <a:buFont typeface="Arial" panose="020B0604020202020204" pitchFamily="34" charset="0"/>
              <a:buChar char="="/>
            </a:pPr>
            <a:r>
              <a:rPr lang="fi-FI" altLang="en-US">
                <a:latin typeface="Arial"/>
                <a:cs typeface="Arial"/>
              </a:rPr>
              <a:t>Toistojaksoista muodostuva, ei-koodaava kromosomin osa. Niiden tarkoitus on viivyttää solunjakautumisessa tapahtuvan DNA-ketjun päätyjen lyhenemisen vaikutusta koodaavaan perimään</a:t>
            </a:r>
          </a:p>
          <a:p>
            <a:pPr eaLnBrk="1"/>
            <a:endParaRPr lang="fi-FI" altLang="en-US">
              <a:latin typeface="Arial" panose="020B0604020202020204" pitchFamily="34" charset="0"/>
            </a:endParaRPr>
          </a:p>
          <a:p>
            <a:pPr eaLnBrk="1"/>
            <a:r>
              <a:rPr lang="fi-FI" altLang="en-US" b="1" err="1">
                <a:latin typeface="Arial"/>
                <a:cs typeface="Arial"/>
              </a:rPr>
              <a:t>Sentromeeri</a:t>
            </a:r>
            <a:r>
              <a:rPr lang="fi-FI" altLang="en-US" b="1">
                <a:latin typeface="Arial"/>
                <a:cs typeface="Arial"/>
              </a:rPr>
              <a:t> </a:t>
            </a:r>
            <a:endParaRPr lang="fi-FI" altLang="en-US" b="1">
              <a:latin typeface="Arial" panose="020B0604020202020204" pitchFamily="34" charset="0"/>
              <a:cs typeface="Arial"/>
            </a:endParaRPr>
          </a:p>
          <a:p>
            <a:pPr eaLnBrk="1">
              <a:buFont typeface="Arial" panose="020B0604020202020204" pitchFamily="34" charset="0"/>
              <a:buChar char="="/>
            </a:pPr>
            <a:r>
              <a:rPr lang="fi-FI" altLang="en-US">
                <a:latin typeface="Arial"/>
                <a:cs typeface="Arial"/>
              </a:rPr>
              <a:t>toistojaksoinen ja harvoin geenejä sisältävä alue. Merkityksellinen solunjakautumisessa</a:t>
            </a:r>
          </a:p>
          <a:p>
            <a:pPr eaLnBrk="1"/>
            <a:endParaRPr lang="fi-FI" altLang="en-US" b="1">
              <a:latin typeface="Arial" panose="020B0604020202020204" pitchFamily="34" charset="0"/>
            </a:endParaRPr>
          </a:p>
        </p:txBody>
      </p:sp>
      <p:pic>
        <p:nvPicPr>
          <p:cNvPr id="31748" name="Sisällön paikkamerkki 4">
            <a:extLst>
              <a:ext uri="{FF2B5EF4-FFF2-40B4-BE49-F238E27FC236}">
                <a16:creationId xmlns:a16="http://schemas.microsoft.com/office/drawing/2014/main" id="{A8586F86-308B-5E4B-78F2-FA4432795865}"/>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7797800" y="1949450"/>
            <a:ext cx="3556000" cy="4543425"/>
          </a:xfr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sp>
        <p:nvSpPr>
          <p:cNvPr id="33794" name="Otsikko 1">
            <a:extLst>
              <a:ext uri="{FF2B5EF4-FFF2-40B4-BE49-F238E27FC236}">
                <a16:creationId xmlns:a16="http://schemas.microsoft.com/office/drawing/2014/main" id="{6878CD78-EA03-9529-6A96-3E5D9B75B0F9}"/>
              </a:ext>
            </a:extLst>
          </p:cNvPr>
          <p:cNvSpPr txBox="1">
            <a:spLocks noGrp="1" noChangeArrowheads="1"/>
          </p:cNvSpPr>
          <p:nvPr>
            <p:ph type="title"/>
          </p:nvPr>
        </p:nvSpPr>
        <p:spPr/>
        <p:txBody>
          <a:bodyPr/>
          <a:lstStyle/>
          <a:p>
            <a:pPr eaLnBrk="1"/>
            <a:r>
              <a:rPr lang="fi-FI" altLang="en-US">
                <a:latin typeface="Arial"/>
                <a:cs typeface="Arial"/>
              </a:rPr>
              <a:t>Rekombinaatio II: </a:t>
            </a:r>
            <a:r>
              <a:rPr lang="fi-FI" altLang="en-US" err="1">
                <a:latin typeface="Arial"/>
                <a:cs typeface="Arial"/>
              </a:rPr>
              <a:t>Crossing</a:t>
            </a:r>
            <a:r>
              <a:rPr lang="fi-FI" altLang="en-US">
                <a:latin typeface="Arial"/>
                <a:cs typeface="Arial"/>
              </a:rPr>
              <a:t> </a:t>
            </a:r>
            <a:r>
              <a:rPr lang="fi-FI" altLang="en-US" err="1">
                <a:latin typeface="Arial"/>
                <a:cs typeface="Arial"/>
              </a:rPr>
              <a:t>over</a:t>
            </a:r>
            <a:r>
              <a:rPr lang="fi-FI" altLang="en-US">
                <a:latin typeface="Arial"/>
                <a:cs typeface="Arial"/>
              </a:rPr>
              <a:t> (tekijäinvaihdunta)</a:t>
            </a:r>
            <a:endParaRPr lang="fi-FI" altLang="en-US">
              <a:latin typeface="Arial" panose="020B0604020202020204" pitchFamily="34" charset="0"/>
              <a:cs typeface="Arial"/>
            </a:endParaRPr>
          </a:p>
        </p:txBody>
      </p:sp>
      <p:sp>
        <p:nvSpPr>
          <p:cNvPr id="3" name="Sisällön paikkamerkki 2">
            <a:extLst>
              <a:ext uri="{FF2B5EF4-FFF2-40B4-BE49-F238E27FC236}">
                <a16:creationId xmlns:a16="http://schemas.microsoft.com/office/drawing/2014/main" id="{32826468-15CF-4BAB-4608-1CBE26E5AB94}"/>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fi-FI">
                <a:latin typeface="Arial"/>
                <a:cs typeface="Arial"/>
              </a:rPr>
              <a:t>Tapahtuma, jossa kromosomien lyhyet tai pitkät käsivarret vaihtuvat keskenään tietystä kohdasta</a:t>
            </a:r>
          </a:p>
          <a:p>
            <a:pPr lvl="1" eaLnBrk="1" fontAlgn="auto">
              <a:spcAft>
                <a:spcPts val="0"/>
              </a:spcAft>
              <a:buFont typeface="Arial" pitchFamily="34"/>
              <a:buChar char="•"/>
              <a:defRPr/>
            </a:pPr>
            <a:r>
              <a:rPr lang="fi-FI">
                <a:latin typeface="Arial"/>
                <a:cs typeface="Arial"/>
              </a:rPr>
              <a:t>Luo muuntelua samojen vanhempien jälkeläisissä</a:t>
            </a:r>
          </a:p>
          <a:p>
            <a:pPr lvl="1" eaLnBrk="1" fontAlgn="auto">
              <a:spcAft>
                <a:spcPts val="0"/>
              </a:spcAft>
              <a:buFont typeface="Arial" pitchFamily="34"/>
              <a:buChar char="•"/>
              <a:defRPr/>
            </a:pPr>
            <a:r>
              <a:rPr lang="fi-FI">
                <a:latin typeface="Arial"/>
                <a:cs typeface="Arial"/>
              </a:rPr>
              <a:t>Tekijäinvaihdunnassa muodostuu 4 erilaista kromosomia: kaksi muuttumatonta ja kaksi </a:t>
            </a:r>
            <a:r>
              <a:rPr lang="fi-FI" err="1">
                <a:latin typeface="Arial"/>
                <a:cs typeface="Arial"/>
              </a:rPr>
              <a:t>rekombinanttia</a:t>
            </a:r>
            <a:endParaRPr lang="fi-FI">
              <a:latin typeface="Arial"/>
              <a:cs typeface="Arial"/>
            </a:endParaRPr>
          </a:p>
          <a:p>
            <a:pPr lvl="1" eaLnBrk="1" fontAlgn="auto">
              <a:spcAft>
                <a:spcPts val="0"/>
              </a:spcAft>
              <a:buFont typeface="Arial" pitchFamily="34"/>
              <a:buChar char="•"/>
              <a:defRPr/>
            </a:pPr>
            <a:r>
              <a:rPr lang="fi-FI">
                <a:latin typeface="Arial"/>
                <a:cs typeface="Arial"/>
              </a:rPr>
              <a:t>Tapahtuu meioosin metafaasissa</a:t>
            </a:r>
          </a:p>
          <a:p>
            <a:pPr eaLnBrk="1" fontAlgn="auto">
              <a:spcAft>
                <a:spcPts val="0"/>
              </a:spcAft>
              <a:buFont typeface="Arial" pitchFamily="34"/>
              <a:buChar char="•"/>
              <a:defRPr/>
            </a:pPr>
            <a:endParaRPr lang="fi-FI"/>
          </a:p>
          <a:p>
            <a:pPr marL="0" indent="0" eaLnBrk="1" fontAlgn="auto">
              <a:spcAft>
                <a:spcPts val="0"/>
              </a:spcAft>
              <a:buNone/>
              <a:defRPr/>
            </a:pPr>
            <a:endParaRPr lang="fi-FI">
              <a:cs typeface="Arial" pitchFamily="34"/>
            </a:endParaRPr>
          </a:p>
          <a:p>
            <a:pPr eaLnBrk="1" fontAlgn="auto">
              <a:spcAft>
                <a:spcPts val="0"/>
              </a:spcAft>
              <a:buFont typeface="Arial" pitchFamily="34"/>
              <a:buChar char="•"/>
              <a:defRPr/>
            </a:pPr>
            <a:endParaRPr lang="fi-FI"/>
          </a:p>
        </p:txBody>
      </p:sp>
      <p:pic>
        <p:nvPicPr>
          <p:cNvPr id="33796" name="Sisällön paikkamerkki 4">
            <a:extLst>
              <a:ext uri="{FF2B5EF4-FFF2-40B4-BE49-F238E27FC236}">
                <a16:creationId xmlns:a16="http://schemas.microsoft.com/office/drawing/2014/main" id="{C1153B3F-ECAB-0D94-B577-F44B940901C9}"/>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711950" y="1949450"/>
            <a:ext cx="4645025" cy="2981325"/>
          </a:xfrm>
        </p:spPr>
      </p:pic>
      <p:sp>
        <p:nvSpPr>
          <p:cNvPr id="33797" name="Tekstiruutu 5">
            <a:extLst>
              <a:ext uri="{FF2B5EF4-FFF2-40B4-BE49-F238E27FC236}">
                <a16:creationId xmlns:a16="http://schemas.microsoft.com/office/drawing/2014/main" id="{38ED90D4-8FF7-7A27-EFE0-7C9EA39DB932}"/>
              </a:ext>
            </a:extLst>
          </p:cNvPr>
          <p:cNvSpPr txBox="1">
            <a:spLocks noChangeArrowheads="1"/>
          </p:cNvSpPr>
          <p:nvPr/>
        </p:nvSpPr>
        <p:spPr bwMode="auto">
          <a:xfrm>
            <a:off x="10799763" y="4900613"/>
            <a:ext cx="6365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AFABAB"/>
                </a:solidFill>
                <a:latin typeface="Arial" panose="020B0604020202020204" pitchFamily="34" charset="0"/>
                <a:cs typeface="Arial" panose="020B0604020202020204" pitchFamily="34" charset="0"/>
              </a:rPr>
              <a:t>BCampus</a:t>
            </a:r>
            <a:endParaRPr lang="fi-FI" altLang="en-US" sz="800">
              <a:solidFill>
                <a:srgbClr val="AFABAB"/>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sp>
        <p:nvSpPr>
          <p:cNvPr id="35842" name="Otsikko 1">
            <a:extLst>
              <a:ext uri="{FF2B5EF4-FFF2-40B4-BE49-F238E27FC236}">
                <a16:creationId xmlns:a16="http://schemas.microsoft.com/office/drawing/2014/main" id="{90505D37-B90C-7B0E-438A-C9914397E2F9}"/>
              </a:ext>
            </a:extLst>
          </p:cNvPr>
          <p:cNvSpPr txBox="1">
            <a:spLocks noGrp="1" noChangeArrowheads="1"/>
          </p:cNvSpPr>
          <p:nvPr>
            <p:ph type="title"/>
          </p:nvPr>
        </p:nvSpPr>
        <p:spPr/>
        <p:txBody>
          <a:bodyPr/>
          <a:lstStyle/>
          <a:p>
            <a:pPr eaLnBrk="1"/>
            <a:r>
              <a:rPr lang="en-GB" altLang="en-US">
                <a:latin typeface="Arial" panose="020B0604020202020204" pitchFamily="34" charset="0"/>
              </a:rPr>
              <a:t>Esimerkkejä ei-Mendelisestä periytymisestä</a:t>
            </a:r>
            <a:endParaRPr lang="fi-FI" altLang="en-US">
              <a:latin typeface="Arial" panose="020B0604020202020204" pitchFamily="34" charset="0"/>
            </a:endParaRPr>
          </a:p>
        </p:txBody>
      </p:sp>
      <p:sp>
        <p:nvSpPr>
          <p:cNvPr id="35843" name="Sisällön paikkamerkki 2">
            <a:extLst>
              <a:ext uri="{FF2B5EF4-FFF2-40B4-BE49-F238E27FC236}">
                <a16:creationId xmlns:a16="http://schemas.microsoft.com/office/drawing/2014/main" id="{91EF6AC9-A6E5-D194-0069-ED37150D95C2}"/>
              </a:ext>
            </a:extLst>
          </p:cNvPr>
          <p:cNvSpPr txBox="1">
            <a:spLocks noGrp="1" noChangeArrowheads="1"/>
          </p:cNvSpPr>
          <p:nvPr>
            <p:ph idx="1"/>
          </p:nvPr>
        </p:nvSpPr>
        <p:spPr>
          <a:xfrm>
            <a:off x="838200" y="1949450"/>
            <a:ext cx="10515600" cy="4227513"/>
          </a:xfrm>
        </p:spPr>
        <p:txBody>
          <a:bodyPr/>
          <a:lstStyle/>
          <a:p>
            <a:pPr eaLnBrk="1"/>
            <a:r>
              <a:rPr lang="en-GB" altLang="en-US" b="1" err="1">
                <a:latin typeface="Arial"/>
                <a:cs typeface="Arial"/>
              </a:rPr>
              <a:t>Epistasia</a:t>
            </a:r>
            <a:r>
              <a:rPr lang="en-GB" altLang="en-US" b="1">
                <a:latin typeface="Arial"/>
                <a:cs typeface="Arial"/>
              </a:rPr>
              <a:t> (Epistasis)</a:t>
            </a:r>
          </a:p>
          <a:p>
            <a:pPr eaLnBrk="1">
              <a:buFont typeface="Arial" panose="020B0604020202020204" pitchFamily="34" charset="0"/>
              <a:buChar char="="/>
            </a:pPr>
            <a:r>
              <a:rPr lang="en-GB" altLang="en-US" err="1">
                <a:latin typeface="Arial"/>
                <a:cs typeface="Arial"/>
              </a:rPr>
              <a:t>Geneettinen</a:t>
            </a:r>
            <a:r>
              <a:rPr lang="en-GB" altLang="en-US">
                <a:latin typeface="Arial"/>
                <a:cs typeface="Arial"/>
              </a:rPr>
              <a:t> </a:t>
            </a:r>
            <a:r>
              <a:rPr lang="en-GB" altLang="en-US" err="1">
                <a:latin typeface="Arial"/>
                <a:cs typeface="Arial"/>
              </a:rPr>
              <a:t>ilmiö</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geenin</a:t>
            </a:r>
            <a:r>
              <a:rPr lang="en-GB" altLang="en-US">
                <a:latin typeface="Arial"/>
                <a:cs typeface="Arial"/>
              </a:rPr>
              <a:t> </a:t>
            </a:r>
            <a:r>
              <a:rPr lang="en-GB" altLang="en-US" err="1">
                <a:latin typeface="Arial"/>
                <a:cs typeface="Arial"/>
              </a:rPr>
              <a:t>ilmeneminen</a:t>
            </a:r>
            <a:r>
              <a:rPr lang="en-GB" altLang="en-US">
                <a:latin typeface="Arial"/>
                <a:cs typeface="Arial"/>
              </a:rPr>
              <a:t> </a:t>
            </a:r>
            <a:r>
              <a:rPr lang="en-GB" altLang="en-US" err="1">
                <a:latin typeface="Arial"/>
                <a:cs typeface="Arial"/>
              </a:rPr>
              <a:t>peittää</a:t>
            </a:r>
            <a:r>
              <a:rPr lang="en-GB" altLang="en-US">
                <a:latin typeface="Arial"/>
                <a:cs typeface="Arial"/>
              </a:rPr>
              <a:t> tai </a:t>
            </a:r>
            <a:r>
              <a:rPr lang="en-GB" altLang="en-US" err="1">
                <a:latin typeface="Arial"/>
                <a:cs typeface="Arial"/>
              </a:rPr>
              <a:t>muuttaa</a:t>
            </a:r>
            <a:r>
              <a:rPr lang="en-GB" altLang="en-US">
                <a:latin typeface="Arial"/>
                <a:cs typeface="Arial"/>
              </a:rPr>
              <a:t> </a:t>
            </a:r>
            <a:r>
              <a:rPr lang="en-GB" altLang="en-US" err="1">
                <a:latin typeface="Arial"/>
                <a:cs typeface="Arial"/>
              </a:rPr>
              <a:t>toisen</a:t>
            </a:r>
            <a:r>
              <a:rPr lang="en-GB" altLang="en-US">
                <a:latin typeface="Arial"/>
                <a:cs typeface="Arial"/>
              </a:rPr>
              <a:t>, </a:t>
            </a:r>
            <a:r>
              <a:rPr lang="en-GB" altLang="en-US" err="1">
                <a:latin typeface="Arial"/>
                <a:cs typeface="Arial"/>
              </a:rPr>
              <a:t>sille</a:t>
            </a:r>
            <a:r>
              <a:rPr lang="en-GB" altLang="en-US">
                <a:latin typeface="Arial"/>
                <a:cs typeface="Arial"/>
              </a:rPr>
              <a:t> </a:t>
            </a:r>
            <a:r>
              <a:rPr lang="en-GB" altLang="en-US" err="1">
                <a:latin typeface="Arial"/>
                <a:cs typeface="Arial"/>
              </a:rPr>
              <a:t>ei-alleelisen</a:t>
            </a:r>
            <a:r>
              <a:rPr lang="en-GB" altLang="en-US">
                <a:latin typeface="Arial"/>
                <a:cs typeface="Arial"/>
              </a:rPr>
              <a:t> </a:t>
            </a:r>
            <a:r>
              <a:rPr lang="en-GB" altLang="en-US" err="1">
                <a:latin typeface="Arial"/>
                <a:cs typeface="Arial"/>
              </a:rPr>
              <a:t>geenin</a:t>
            </a:r>
            <a:r>
              <a:rPr lang="en-GB" altLang="en-US">
                <a:latin typeface="Arial"/>
                <a:cs typeface="Arial"/>
              </a:rPr>
              <a:t> </a:t>
            </a:r>
            <a:r>
              <a:rPr lang="en-GB" altLang="en-US" err="1">
                <a:latin typeface="Arial"/>
                <a:cs typeface="Arial"/>
              </a:rPr>
              <a:t>ilmenemistä</a:t>
            </a:r>
            <a:endParaRPr lang="en-GB" altLang="en-US">
              <a:latin typeface="Arial"/>
              <a:cs typeface="Arial"/>
            </a:endParaRPr>
          </a:p>
          <a:p>
            <a:pPr lvl="1" eaLnBrk="1"/>
            <a:r>
              <a:rPr lang="en-GB" altLang="en-US" err="1">
                <a:latin typeface="Arial"/>
                <a:cs typeface="Arial"/>
              </a:rPr>
              <a:t>Esimerkiksi</a:t>
            </a:r>
            <a:r>
              <a:rPr lang="en-GB" altLang="en-US">
                <a:latin typeface="Arial"/>
                <a:cs typeface="Arial"/>
              </a:rPr>
              <a:t>:</a:t>
            </a:r>
            <a:endParaRPr lang="en-GB" altLang="en-US">
              <a:latin typeface="Arial" panose="020B0604020202020204" pitchFamily="34" charset="0"/>
              <a:cs typeface="Arial"/>
            </a:endParaRPr>
          </a:p>
          <a:p>
            <a:pPr lvl="2"/>
            <a:r>
              <a:rPr lang="en-GB" altLang="en-US" err="1">
                <a:latin typeface="Arial"/>
                <a:cs typeface="Arial"/>
              </a:rPr>
              <a:t>geeni</a:t>
            </a:r>
            <a:r>
              <a:rPr lang="en-GB" altLang="en-US">
                <a:latin typeface="Arial"/>
                <a:cs typeface="Arial"/>
              </a:rPr>
              <a:t> </a:t>
            </a:r>
            <a:r>
              <a:rPr lang="en-GB" altLang="en-US" err="1">
                <a:latin typeface="Arial"/>
                <a:cs typeface="Arial"/>
              </a:rPr>
              <a:t>koodaa</a:t>
            </a:r>
            <a:r>
              <a:rPr lang="en-GB" altLang="en-US">
                <a:latin typeface="Arial"/>
                <a:cs typeface="Arial"/>
              </a:rPr>
              <a:t> </a:t>
            </a:r>
            <a:r>
              <a:rPr lang="en-GB" altLang="en-US" err="1">
                <a:latin typeface="Arial"/>
                <a:cs typeface="Arial"/>
              </a:rPr>
              <a:t>pigmentin</a:t>
            </a:r>
            <a:r>
              <a:rPr lang="en-GB" altLang="en-US">
                <a:latin typeface="Arial"/>
                <a:cs typeface="Arial"/>
              </a:rPr>
              <a:t> </a:t>
            </a:r>
            <a:r>
              <a:rPr lang="en-GB" altLang="en-US" err="1">
                <a:latin typeface="Arial"/>
                <a:cs typeface="Arial"/>
              </a:rPr>
              <a:t>tuottoa</a:t>
            </a:r>
            <a:r>
              <a:rPr lang="en-GB" altLang="en-US">
                <a:latin typeface="Arial"/>
                <a:cs typeface="Arial"/>
              </a:rPr>
              <a:t> </a:t>
            </a:r>
            <a:r>
              <a:rPr lang="en-GB" altLang="en-US" err="1">
                <a:latin typeface="Arial"/>
                <a:cs typeface="Arial"/>
              </a:rPr>
              <a:t>kun</a:t>
            </a:r>
            <a:r>
              <a:rPr lang="en-GB" altLang="en-US">
                <a:latin typeface="Arial"/>
                <a:cs typeface="Arial"/>
              </a:rPr>
              <a:t> </a:t>
            </a:r>
            <a:r>
              <a:rPr lang="en-GB" altLang="en-US" err="1">
                <a:latin typeface="Arial"/>
                <a:cs typeface="Arial"/>
              </a:rPr>
              <a:t>taas</a:t>
            </a:r>
            <a:r>
              <a:rPr lang="en-GB" altLang="en-US">
                <a:latin typeface="Arial"/>
                <a:cs typeface="Arial"/>
              </a:rPr>
              <a:t> </a:t>
            </a:r>
            <a:r>
              <a:rPr lang="en-GB" altLang="en-US" err="1">
                <a:latin typeface="Arial"/>
                <a:cs typeface="Arial"/>
              </a:rPr>
              <a:t>toinen</a:t>
            </a:r>
            <a:r>
              <a:rPr lang="en-GB" altLang="en-US">
                <a:latin typeface="Arial"/>
                <a:cs typeface="Arial"/>
              </a:rPr>
              <a:t> </a:t>
            </a:r>
            <a:r>
              <a:rPr lang="en-GB" altLang="en-US" err="1">
                <a:latin typeface="Arial"/>
                <a:cs typeface="Arial"/>
              </a:rPr>
              <a:t>pigmentin</a:t>
            </a:r>
            <a:r>
              <a:rPr lang="en-GB" altLang="en-US">
                <a:latin typeface="Arial"/>
                <a:cs typeface="Arial"/>
              </a:rPr>
              <a:t> </a:t>
            </a:r>
            <a:r>
              <a:rPr lang="en-GB" altLang="en-US" err="1">
                <a:latin typeface="Arial"/>
                <a:cs typeface="Arial"/>
              </a:rPr>
              <a:t>kuljetusta</a:t>
            </a:r>
            <a:r>
              <a:rPr lang="en-GB" altLang="en-US">
                <a:latin typeface="Arial"/>
                <a:cs typeface="Arial"/>
              </a:rPr>
              <a:t> </a:t>
            </a:r>
            <a:r>
              <a:rPr lang="en-GB" altLang="en-US" err="1">
                <a:latin typeface="Arial"/>
                <a:cs typeface="Arial"/>
              </a:rPr>
              <a:t>kohdealueelle</a:t>
            </a:r>
            <a:endParaRPr lang="en-GB" altLang="en-US" err="1">
              <a:latin typeface="Arial" panose="020B0604020202020204" pitchFamily="34" charset="0"/>
              <a:cs typeface="Arial"/>
            </a:endParaRPr>
          </a:p>
          <a:p>
            <a:pPr lvl="2"/>
            <a:r>
              <a:rPr lang="en-GB" altLang="en-US" err="1">
                <a:latin typeface="Arial"/>
                <a:cs typeface="Arial"/>
              </a:rPr>
              <a:t>jos</a:t>
            </a:r>
            <a:r>
              <a:rPr lang="en-GB" altLang="en-US">
                <a:latin typeface="Arial"/>
                <a:cs typeface="Arial"/>
              </a:rPr>
              <a:t> </a:t>
            </a:r>
            <a:r>
              <a:rPr lang="en-GB" altLang="en-US" err="1">
                <a:latin typeface="Arial"/>
                <a:cs typeface="Arial"/>
              </a:rPr>
              <a:t>pigmentin</a:t>
            </a:r>
            <a:r>
              <a:rPr lang="en-GB" altLang="en-US">
                <a:latin typeface="Arial"/>
                <a:cs typeface="Arial"/>
              </a:rPr>
              <a:t> </a:t>
            </a:r>
            <a:r>
              <a:rPr lang="en-GB" altLang="en-US" err="1">
                <a:latin typeface="Arial"/>
                <a:cs typeface="Arial"/>
              </a:rPr>
              <a:t>kuljetuksen</a:t>
            </a:r>
            <a:r>
              <a:rPr lang="en-GB" altLang="en-US">
                <a:latin typeface="Arial"/>
                <a:cs typeface="Arial"/>
              </a:rPr>
              <a:t> </a:t>
            </a:r>
            <a:r>
              <a:rPr lang="en-GB" altLang="en-US" err="1">
                <a:latin typeface="Arial"/>
                <a:cs typeface="Arial"/>
              </a:rPr>
              <a:t>oikea</a:t>
            </a:r>
            <a:r>
              <a:rPr lang="en-GB" altLang="en-US">
                <a:latin typeface="Arial"/>
                <a:cs typeface="Arial"/>
              </a:rPr>
              <a:t> </a:t>
            </a:r>
            <a:r>
              <a:rPr lang="en-GB" altLang="en-US" err="1">
                <a:latin typeface="Arial"/>
                <a:cs typeface="Arial"/>
              </a:rPr>
              <a:t>alleeli</a:t>
            </a:r>
            <a:r>
              <a:rPr lang="en-GB" altLang="en-US">
                <a:latin typeface="Arial"/>
                <a:cs typeface="Arial"/>
              </a:rPr>
              <a:t> </a:t>
            </a:r>
            <a:r>
              <a:rPr lang="en-GB" altLang="en-US" err="1">
                <a:latin typeface="Arial"/>
                <a:cs typeface="Arial"/>
              </a:rPr>
              <a:t>puuttuu</a:t>
            </a:r>
            <a:r>
              <a:rPr lang="en-GB" altLang="en-US">
                <a:latin typeface="Arial"/>
                <a:cs typeface="Arial"/>
              </a:rPr>
              <a:t>, </a:t>
            </a:r>
            <a:r>
              <a:rPr lang="en-GB" altLang="en-US" err="1">
                <a:latin typeface="Arial"/>
                <a:cs typeface="Arial"/>
              </a:rPr>
              <a:t>estyy</a:t>
            </a:r>
            <a:r>
              <a:rPr lang="en-GB" altLang="en-US">
                <a:latin typeface="Arial"/>
                <a:cs typeface="Arial"/>
              </a:rPr>
              <a:t> </a:t>
            </a:r>
            <a:r>
              <a:rPr lang="en-GB" altLang="en-US" err="1">
                <a:latin typeface="Arial"/>
                <a:cs typeface="Arial"/>
              </a:rPr>
              <a:t>pigmentin</a:t>
            </a:r>
            <a:r>
              <a:rPr lang="en-GB" altLang="en-US">
                <a:latin typeface="Arial"/>
                <a:cs typeface="Arial"/>
              </a:rPr>
              <a:t> </a:t>
            </a:r>
            <a:r>
              <a:rPr lang="en-GB" altLang="en-US" err="1">
                <a:latin typeface="Arial"/>
                <a:cs typeface="Arial"/>
              </a:rPr>
              <a:t>ilmeneminen</a:t>
            </a:r>
            <a:r>
              <a:rPr lang="en-GB" altLang="en-US">
                <a:latin typeface="Arial"/>
                <a:cs typeface="Arial"/>
              </a:rPr>
              <a:t> </a:t>
            </a:r>
            <a:r>
              <a:rPr lang="en-GB" altLang="en-US" err="1">
                <a:latin typeface="Arial"/>
                <a:cs typeface="Arial"/>
              </a:rPr>
              <a:t>yksilössä</a:t>
            </a:r>
            <a:r>
              <a:rPr lang="en-GB" altLang="en-US">
                <a:latin typeface="Arial"/>
                <a:cs typeface="Arial"/>
              </a:rPr>
              <a:t>  </a:t>
            </a:r>
            <a:endParaRPr lang="en-GB" altLang="en-US">
              <a:latin typeface="Arial" panose="020B0604020202020204" pitchFamily="34" charset="0"/>
              <a:cs typeface="Arial"/>
            </a:endParaRPr>
          </a:p>
          <a:p>
            <a:pPr eaLnBrk="1"/>
            <a:endParaRPr lang="en-GB" altLang="en-US">
              <a:latin typeface="Arial" panose="020B0604020202020204" pitchFamily="34" charset="0"/>
            </a:endParaRPr>
          </a:p>
          <a:p>
            <a:pPr eaLnBrk="1"/>
            <a:r>
              <a:rPr lang="en-GB" altLang="en-US" b="1" err="1">
                <a:latin typeface="Arial"/>
                <a:cs typeface="Arial"/>
              </a:rPr>
              <a:t>Osittainen</a:t>
            </a:r>
            <a:r>
              <a:rPr lang="en-GB" altLang="en-US" b="1">
                <a:latin typeface="Arial"/>
                <a:cs typeface="Arial"/>
              </a:rPr>
              <a:t> </a:t>
            </a:r>
            <a:r>
              <a:rPr lang="en-GB" altLang="en-US" b="1" err="1">
                <a:latin typeface="Arial"/>
                <a:cs typeface="Arial"/>
              </a:rPr>
              <a:t>dominanssi</a:t>
            </a:r>
            <a:r>
              <a:rPr lang="en-GB" altLang="en-US" b="1">
                <a:latin typeface="Arial"/>
                <a:cs typeface="Arial"/>
              </a:rPr>
              <a:t> (Partial dominance)</a:t>
            </a:r>
          </a:p>
          <a:p>
            <a:pPr eaLnBrk="1">
              <a:buFont typeface="Arial" panose="020B0604020202020204" pitchFamily="34" charset="0"/>
              <a:buChar char="="/>
            </a:pPr>
            <a:r>
              <a:rPr lang="en-GB" altLang="en-US" err="1">
                <a:latin typeface="Arial"/>
                <a:cs typeface="Arial"/>
              </a:rPr>
              <a:t>Tilanne</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dominantti</a:t>
            </a:r>
            <a:r>
              <a:rPr lang="en-GB" altLang="en-US">
                <a:latin typeface="Arial"/>
                <a:cs typeface="Arial"/>
              </a:rPr>
              <a:t> </a:t>
            </a:r>
            <a:r>
              <a:rPr lang="en-GB" altLang="en-US" err="1">
                <a:latin typeface="Arial"/>
                <a:cs typeface="Arial"/>
              </a:rPr>
              <a:t>alleeli</a:t>
            </a:r>
            <a:r>
              <a:rPr lang="en-GB" altLang="en-US">
                <a:latin typeface="Arial"/>
                <a:cs typeface="Arial"/>
              </a:rPr>
              <a:t> </a:t>
            </a:r>
            <a:r>
              <a:rPr lang="en-GB" altLang="en-US" err="1">
                <a:latin typeface="Arial"/>
                <a:cs typeface="Arial"/>
              </a:rPr>
              <a:t>ei</a:t>
            </a:r>
            <a:r>
              <a:rPr lang="en-GB" altLang="en-US">
                <a:latin typeface="Arial"/>
                <a:cs typeface="Arial"/>
              </a:rPr>
              <a:t> </a:t>
            </a:r>
            <a:r>
              <a:rPr lang="en-GB" altLang="en-US" err="1">
                <a:latin typeface="Arial"/>
                <a:cs typeface="Arial"/>
              </a:rPr>
              <a:t>peitä</a:t>
            </a:r>
            <a:r>
              <a:rPr lang="en-GB" altLang="en-US">
                <a:latin typeface="Arial"/>
                <a:cs typeface="Arial"/>
              </a:rPr>
              <a:t> täysin </a:t>
            </a:r>
            <a:r>
              <a:rPr lang="en-GB" altLang="en-US" err="1">
                <a:latin typeface="Arial"/>
                <a:cs typeface="Arial"/>
              </a:rPr>
              <a:t>resessiivistä</a:t>
            </a:r>
            <a:r>
              <a:rPr lang="en-GB" altLang="en-US">
                <a:latin typeface="Arial"/>
                <a:cs typeface="Arial"/>
              </a:rPr>
              <a:t>, </a:t>
            </a:r>
            <a:r>
              <a:rPr lang="en-GB" altLang="en-US" err="1">
                <a:latin typeface="Arial"/>
                <a:cs typeface="Arial"/>
              </a:rPr>
              <a:t>vaan</a:t>
            </a:r>
            <a:r>
              <a:rPr lang="en-GB" altLang="en-US">
                <a:latin typeface="Arial"/>
                <a:cs typeface="Arial"/>
              </a:rPr>
              <a:t> </a:t>
            </a:r>
            <a:r>
              <a:rPr lang="en-GB" altLang="en-US" err="1">
                <a:latin typeface="Arial"/>
                <a:cs typeface="Arial"/>
              </a:rPr>
              <a:t>heterotsygoottinen</a:t>
            </a:r>
            <a:r>
              <a:rPr lang="en-GB" altLang="en-US">
                <a:latin typeface="Arial"/>
                <a:cs typeface="Arial"/>
              </a:rPr>
              <a:t> </a:t>
            </a:r>
            <a:r>
              <a:rPr lang="en-GB" altLang="en-US" err="1">
                <a:latin typeface="Arial"/>
                <a:cs typeface="Arial"/>
              </a:rPr>
              <a:t>pari</a:t>
            </a:r>
            <a:r>
              <a:rPr lang="en-GB" altLang="en-US">
                <a:latin typeface="Arial"/>
                <a:cs typeface="Arial"/>
              </a:rPr>
              <a:t> </a:t>
            </a:r>
            <a:r>
              <a:rPr lang="en-GB" altLang="en-US" err="1">
                <a:latin typeface="Arial"/>
                <a:cs typeface="Arial"/>
              </a:rPr>
              <a:t>muodostaa</a:t>
            </a:r>
            <a:r>
              <a:rPr lang="en-GB" altLang="en-US">
                <a:latin typeface="Arial"/>
                <a:cs typeface="Arial"/>
              </a:rPr>
              <a:t> </a:t>
            </a:r>
            <a:r>
              <a:rPr lang="en-GB" altLang="en-US" err="1">
                <a:latin typeface="Arial"/>
                <a:cs typeface="Arial"/>
              </a:rPr>
              <a:t>homotsygooteista</a:t>
            </a:r>
            <a:r>
              <a:rPr lang="en-GB" altLang="en-US">
                <a:latin typeface="Arial"/>
                <a:cs typeface="Arial"/>
              </a:rPr>
              <a:t> </a:t>
            </a:r>
            <a:r>
              <a:rPr lang="en-GB" altLang="en-US" err="1">
                <a:latin typeface="Arial"/>
                <a:cs typeface="Arial"/>
              </a:rPr>
              <a:t>ilmiasuista</a:t>
            </a:r>
            <a:r>
              <a:rPr lang="en-GB" altLang="en-US">
                <a:latin typeface="Arial"/>
                <a:cs typeface="Arial"/>
              </a:rPr>
              <a:t> </a:t>
            </a:r>
            <a:r>
              <a:rPr lang="en-GB" altLang="en-US" err="1">
                <a:latin typeface="Arial"/>
                <a:cs typeface="Arial"/>
              </a:rPr>
              <a:t>erillisen</a:t>
            </a:r>
            <a:r>
              <a:rPr lang="en-GB" altLang="en-US">
                <a:latin typeface="Arial"/>
                <a:cs typeface="Arial"/>
              </a:rPr>
              <a:t> </a:t>
            </a:r>
            <a:r>
              <a:rPr lang="en-GB" altLang="en-US" err="1">
                <a:latin typeface="Arial"/>
                <a:cs typeface="Arial"/>
              </a:rPr>
              <a:t>ilmiasun</a:t>
            </a:r>
            <a:endParaRPr lang="en-GB" altLang="en-US">
              <a:latin typeface="Arial"/>
              <a:cs typeface="Arial"/>
            </a:endParaRPr>
          </a:p>
          <a:p>
            <a:pPr eaLnBrk="1"/>
            <a:endParaRPr lang="en-GB" altLang="en-US">
              <a:latin typeface="Arial" panose="020B0604020202020204" pitchFamily="34" charset="0"/>
            </a:endParaRPr>
          </a:p>
          <a:p>
            <a:pPr eaLnBrk="1"/>
            <a:r>
              <a:rPr lang="en-GB" altLang="en-US" b="1" err="1">
                <a:latin typeface="Arial"/>
                <a:cs typeface="Arial"/>
              </a:rPr>
              <a:t>Kytkentä</a:t>
            </a:r>
            <a:r>
              <a:rPr lang="en-GB" altLang="en-US" b="1">
                <a:latin typeface="Arial"/>
                <a:cs typeface="Arial"/>
              </a:rPr>
              <a:t> (Linkage)</a:t>
            </a:r>
          </a:p>
          <a:p>
            <a:pPr eaLnBrk="1">
              <a:buFont typeface="Arial" panose="020B0604020202020204" pitchFamily="34" charset="0"/>
              <a:buChar char="="/>
            </a:pPr>
            <a:r>
              <a:rPr lang="en-GB" altLang="en-US" err="1">
                <a:latin typeface="Arial"/>
                <a:cs typeface="Arial"/>
              </a:rPr>
              <a:t>Geenit</a:t>
            </a:r>
            <a:r>
              <a:rPr lang="en-GB" altLang="en-US">
                <a:latin typeface="Arial"/>
                <a:cs typeface="Arial"/>
              </a:rPr>
              <a:t>, </a:t>
            </a:r>
            <a:r>
              <a:rPr lang="en-GB" altLang="en-US" err="1">
                <a:latin typeface="Arial"/>
                <a:cs typeface="Arial"/>
              </a:rPr>
              <a:t>jotka</a:t>
            </a:r>
            <a:r>
              <a:rPr lang="en-GB" altLang="en-US">
                <a:latin typeface="Arial"/>
                <a:cs typeface="Arial"/>
              </a:rPr>
              <a:t> </a:t>
            </a:r>
            <a:r>
              <a:rPr lang="en-GB" altLang="en-US" err="1">
                <a:latin typeface="Arial"/>
                <a:cs typeface="Arial"/>
              </a:rPr>
              <a:t>sijaitsevat</a:t>
            </a:r>
            <a:r>
              <a:rPr lang="en-GB" altLang="en-US">
                <a:latin typeface="Arial"/>
                <a:cs typeface="Arial"/>
              </a:rPr>
              <a:t> </a:t>
            </a:r>
            <a:r>
              <a:rPr lang="en-GB" altLang="en-US" err="1">
                <a:latin typeface="Arial"/>
                <a:cs typeface="Arial"/>
              </a:rPr>
              <a:t>lähellä</a:t>
            </a:r>
            <a:r>
              <a:rPr lang="en-GB" altLang="en-US">
                <a:latin typeface="Arial"/>
                <a:cs typeface="Arial"/>
              </a:rPr>
              <a:t> </a:t>
            </a:r>
            <a:r>
              <a:rPr lang="en-GB" altLang="en-US" err="1">
                <a:latin typeface="Arial"/>
                <a:cs typeface="Arial"/>
              </a:rPr>
              <a:t>toisiaan</a:t>
            </a:r>
            <a:r>
              <a:rPr lang="en-GB" altLang="en-US">
                <a:latin typeface="Arial"/>
                <a:cs typeface="Arial"/>
              </a:rPr>
              <a:t> </a:t>
            </a:r>
            <a:r>
              <a:rPr lang="en-GB" altLang="en-US" err="1">
                <a:latin typeface="Arial"/>
                <a:cs typeface="Arial"/>
              </a:rPr>
              <a:t>kromosomeissa</a:t>
            </a:r>
            <a:r>
              <a:rPr lang="en-GB" altLang="en-US">
                <a:latin typeface="Arial"/>
                <a:cs typeface="Arial"/>
              </a:rPr>
              <a:t> </a:t>
            </a:r>
            <a:r>
              <a:rPr lang="en-GB" altLang="en-US" err="1">
                <a:latin typeface="Arial"/>
                <a:cs typeface="Arial"/>
              </a:rPr>
              <a:t>eivät</a:t>
            </a:r>
            <a:r>
              <a:rPr lang="en-GB" altLang="en-US">
                <a:latin typeface="Arial"/>
                <a:cs typeface="Arial"/>
              </a:rPr>
              <a:t> </a:t>
            </a:r>
            <a:r>
              <a:rPr lang="en-GB" altLang="en-US" err="1">
                <a:latin typeface="Arial"/>
                <a:cs typeface="Arial"/>
              </a:rPr>
              <a:t>jakaannu</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kromosomeihin</a:t>
            </a:r>
            <a:r>
              <a:rPr lang="en-GB" altLang="en-US">
                <a:latin typeface="Arial"/>
                <a:cs typeface="Arial"/>
              </a:rPr>
              <a:t> crossing </a:t>
            </a:r>
            <a:r>
              <a:rPr lang="en-GB" altLang="en-US" err="1">
                <a:latin typeface="Arial"/>
                <a:cs typeface="Arial"/>
              </a:rPr>
              <a:t>overissa</a:t>
            </a:r>
            <a:r>
              <a:rPr lang="en-GB" altLang="en-US">
                <a:latin typeface="Arial"/>
                <a:cs typeface="Arial"/>
              </a:rPr>
              <a:t> </a:t>
            </a:r>
            <a:r>
              <a:rPr lang="en-GB" altLang="en-US" err="1">
                <a:latin typeface="Arial"/>
                <a:cs typeface="Arial"/>
              </a:rPr>
              <a:t>yhtä</a:t>
            </a:r>
            <a:r>
              <a:rPr lang="en-GB" altLang="en-US">
                <a:latin typeface="Arial"/>
                <a:cs typeface="Arial"/>
              </a:rPr>
              <a:t> </a:t>
            </a:r>
            <a:r>
              <a:rPr lang="en-GB" altLang="en-US" err="1">
                <a:latin typeface="Arial"/>
                <a:cs typeface="Arial"/>
              </a:rPr>
              <a:t>todennäköisesti</a:t>
            </a:r>
            <a:r>
              <a:rPr lang="en-GB" altLang="en-US">
                <a:latin typeface="Arial"/>
                <a:cs typeface="Arial"/>
              </a:rPr>
              <a:t> </a:t>
            </a:r>
            <a:r>
              <a:rPr lang="en-GB" altLang="en-US" err="1">
                <a:latin typeface="Arial"/>
                <a:cs typeface="Arial"/>
              </a:rPr>
              <a:t>kuin</a:t>
            </a:r>
            <a:r>
              <a:rPr lang="en-GB" altLang="en-US">
                <a:latin typeface="Arial"/>
                <a:cs typeface="Arial"/>
              </a:rPr>
              <a:t> ne, </a:t>
            </a:r>
            <a:r>
              <a:rPr lang="en-GB" altLang="en-US" err="1">
                <a:latin typeface="Arial"/>
                <a:cs typeface="Arial"/>
              </a:rPr>
              <a:t>joiden</a:t>
            </a:r>
            <a:r>
              <a:rPr lang="en-GB" altLang="en-US">
                <a:latin typeface="Arial"/>
                <a:cs typeface="Arial"/>
              </a:rPr>
              <a:t> </a:t>
            </a:r>
            <a:r>
              <a:rPr lang="en-GB" altLang="en-US" err="1">
                <a:latin typeface="Arial"/>
                <a:cs typeface="Arial"/>
              </a:rPr>
              <a:t>välillä</a:t>
            </a:r>
            <a:r>
              <a:rPr lang="en-GB" altLang="en-US">
                <a:latin typeface="Arial"/>
                <a:cs typeface="Arial"/>
              </a:rPr>
              <a:t> on </a:t>
            </a:r>
            <a:r>
              <a:rPr lang="en-GB" altLang="en-US" err="1">
                <a:latin typeface="Arial"/>
                <a:cs typeface="Arial"/>
              </a:rPr>
              <a:t>suurempi</a:t>
            </a:r>
            <a:r>
              <a:rPr lang="en-GB" altLang="en-US">
                <a:latin typeface="Arial"/>
                <a:cs typeface="Arial"/>
              </a:rPr>
              <a:t> </a:t>
            </a:r>
            <a:r>
              <a:rPr lang="en-GB" altLang="en-US" err="1">
                <a:latin typeface="Arial"/>
                <a:cs typeface="Arial"/>
              </a:rPr>
              <a:t>etäisyys</a:t>
            </a:r>
          </a:p>
          <a:p>
            <a:pPr eaLnBrk="1"/>
            <a:endParaRPr lang="en-GB" altLang="en-US">
              <a:latin typeface="Arial" panose="020B0604020202020204" pitchFamily="34" charset="0"/>
            </a:endParaRPr>
          </a:p>
          <a:p>
            <a:pPr eaLnBrk="1"/>
            <a:endParaRPr lang="en-GB" altLang="en-US">
              <a:latin typeface="Arial" panose="020B0604020202020204" pitchFamily="3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name="Slide191">
    <p:spTree>
      <p:nvGrpSpPr>
        <p:cNvPr id="1" name=""/>
        <p:cNvGrpSpPr/>
        <p:nvPr/>
      </p:nvGrpSpPr>
      <p:grpSpPr>
        <a:xfrm>
          <a:off x="0" y="0"/>
          <a:ext cx="0" cy="0"/>
          <a:chOff x="0" y="0"/>
          <a:chExt cx="0" cy="0"/>
        </a:xfrm>
      </p:grpSpPr>
      <p:sp>
        <p:nvSpPr>
          <p:cNvPr id="37890" name="Otsikko 1">
            <a:extLst>
              <a:ext uri="{FF2B5EF4-FFF2-40B4-BE49-F238E27FC236}">
                <a16:creationId xmlns:a16="http://schemas.microsoft.com/office/drawing/2014/main" id="{71DAC002-15F8-D66F-9DF9-E40EA9B5DC4F}"/>
              </a:ext>
            </a:extLst>
          </p:cNvPr>
          <p:cNvSpPr txBox="1">
            <a:spLocks noGrp="1" noChangeArrowheads="1"/>
          </p:cNvSpPr>
          <p:nvPr>
            <p:ph type="title"/>
          </p:nvPr>
        </p:nvSpPr>
        <p:spPr/>
        <p:txBody>
          <a:bodyPr/>
          <a:lstStyle/>
          <a:p>
            <a:pPr eaLnBrk="1"/>
            <a:r>
              <a:rPr lang="en-GB" altLang="en-US" err="1">
                <a:latin typeface="Arial"/>
                <a:cs typeface="Arial"/>
              </a:rPr>
              <a:t>Kvalitatiiviset</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kvantitatiiviset</a:t>
            </a:r>
            <a:r>
              <a:rPr lang="en-GB" altLang="en-US">
                <a:latin typeface="Arial"/>
                <a:cs typeface="Arial"/>
              </a:rPr>
              <a:t> </a:t>
            </a:r>
            <a:r>
              <a:rPr lang="en-GB" altLang="en-US" err="1">
                <a:latin typeface="Arial"/>
                <a:cs typeface="Arial"/>
              </a:rPr>
              <a:t>ominaisuudet</a:t>
            </a:r>
            <a:endParaRPr lang="fi-FI" altLang="en-US" err="1">
              <a:latin typeface="Arial" panose="020B0604020202020204" pitchFamily="34" charset="0"/>
            </a:endParaRPr>
          </a:p>
        </p:txBody>
      </p:sp>
      <p:sp>
        <p:nvSpPr>
          <p:cNvPr id="37891" name="Sisällön paikkamerkki 2">
            <a:extLst>
              <a:ext uri="{FF2B5EF4-FFF2-40B4-BE49-F238E27FC236}">
                <a16:creationId xmlns:a16="http://schemas.microsoft.com/office/drawing/2014/main" id="{4233C5C8-5EB0-E6D7-666A-5B7D39009E0E}"/>
              </a:ext>
            </a:extLst>
          </p:cNvPr>
          <p:cNvSpPr txBox="1">
            <a:spLocks noGrp="1" noChangeArrowheads="1"/>
          </p:cNvSpPr>
          <p:nvPr>
            <p:ph idx="1"/>
          </p:nvPr>
        </p:nvSpPr>
        <p:spPr>
          <a:xfrm>
            <a:off x="838200" y="1949450"/>
            <a:ext cx="5873750" cy="4227513"/>
          </a:xfrm>
        </p:spPr>
        <p:txBody>
          <a:bodyPr/>
          <a:lstStyle/>
          <a:p>
            <a:pPr eaLnBrk="1">
              <a:lnSpc>
                <a:spcPct val="80000"/>
              </a:lnSpc>
            </a:pPr>
            <a:r>
              <a:rPr lang="en-GB" altLang="en-US" b="1" err="1">
                <a:latin typeface="Arial"/>
                <a:cs typeface="Arial"/>
              </a:rPr>
              <a:t>Kvalitatiivinen</a:t>
            </a:r>
            <a:r>
              <a:rPr lang="en-GB" altLang="en-US" b="1">
                <a:latin typeface="Arial"/>
                <a:cs typeface="Arial"/>
              </a:rPr>
              <a:t> </a:t>
            </a:r>
            <a:r>
              <a:rPr lang="en-GB" altLang="en-US" b="1" err="1">
                <a:latin typeface="Arial"/>
                <a:cs typeface="Arial"/>
              </a:rPr>
              <a:t>ominaisuus</a:t>
            </a:r>
            <a:r>
              <a:rPr lang="en-GB" altLang="en-US" b="1">
                <a:latin typeface="Arial"/>
                <a:cs typeface="Arial"/>
              </a:rPr>
              <a:t> (qualitative trait)</a:t>
            </a:r>
          </a:p>
          <a:p>
            <a:pPr eaLnBrk="1">
              <a:lnSpc>
                <a:spcPct val="80000"/>
              </a:lnSpc>
              <a:buFont typeface="Cambria" panose="02040503050406030204" pitchFamily="18" charset="0"/>
              <a:buChar char="="/>
            </a:pPr>
            <a:r>
              <a:rPr lang="en-GB" altLang="en-US" err="1">
                <a:latin typeface="Arial"/>
                <a:cs typeface="Arial"/>
              </a:rPr>
              <a:t>Laadullinen</a:t>
            </a:r>
            <a:r>
              <a:rPr lang="en-GB" altLang="en-US">
                <a:latin typeface="Arial"/>
                <a:cs typeface="Arial"/>
              </a:rPr>
              <a:t> </a:t>
            </a:r>
            <a:r>
              <a:rPr lang="en-GB" altLang="en-US" err="1">
                <a:latin typeface="Arial"/>
                <a:cs typeface="Arial"/>
              </a:rPr>
              <a:t>ominaisuus</a:t>
            </a:r>
            <a:endParaRPr lang="en-GB" altLang="en-US">
              <a:latin typeface="Arial"/>
              <a:cs typeface="Arial"/>
            </a:endParaRPr>
          </a:p>
          <a:p>
            <a:pPr lvl="1" eaLnBrk="1">
              <a:lnSpc>
                <a:spcPct val="80000"/>
              </a:lnSpc>
            </a:pPr>
            <a:r>
              <a:rPr lang="en-GB" altLang="en-US" err="1">
                <a:latin typeface="Arial"/>
                <a:cs typeface="Arial"/>
              </a:rPr>
              <a:t>Ominaisuuksia</a:t>
            </a:r>
            <a:r>
              <a:rPr lang="en-GB" altLang="en-US">
                <a:latin typeface="Arial"/>
                <a:cs typeface="Arial"/>
              </a:rPr>
              <a:t>, </a:t>
            </a:r>
            <a:r>
              <a:rPr lang="en-GB" altLang="en-US" err="1">
                <a:latin typeface="Arial"/>
                <a:cs typeface="Arial"/>
              </a:rPr>
              <a:t>jotka</a:t>
            </a:r>
            <a:r>
              <a:rPr lang="en-GB" altLang="en-US">
                <a:latin typeface="Arial"/>
                <a:cs typeface="Arial"/>
              </a:rPr>
              <a:t> </a:t>
            </a:r>
            <a:r>
              <a:rPr lang="en-GB" altLang="en-US" err="1">
                <a:latin typeface="Arial"/>
                <a:cs typeface="Arial"/>
              </a:rPr>
              <a:t>muuttuvat</a:t>
            </a:r>
            <a:r>
              <a:rPr lang="en-GB" altLang="en-US">
                <a:latin typeface="Arial"/>
                <a:cs typeface="Arial"/>
              </a:rPr>
              <a:t> </a:t>
            </a:r>
            <a:r>
              <a:rPr lang="en-GB" altLang="en-US" err="1">
                <a:latin typeface="Arial"/>
                <a:cs typeface="Arial"/>
              </a:rPr>
              <a:t>kategorisesti</a:t>
            </a:r>
            <a:r>
              <a:rPr lang="en-GB" altLang="en-US">
                <a:latin typeface="Arial"/>
                <a:cs typeface="Arial"/>
              </a:rPr>
              <a:t>, </a:t>
            </a:r>
            <a:r>
              <a:rPr lang="en-GB" altLang="en-US" err="1">
                <a:latin typeface="Arial"/>
                <a:cs typeface="Arial"/>
              </a:rPr>
              <a:t>yleensä</a:t>
            </a:r>
            <a:r>
              <a:rPr lang="en-GB" altLang="en-US">
                <a:latin typeface="Arial"/>
                <a:cs typeface="Arial"/>
              </a:rPr>
              <a:t> </a:t>
            </a:r>
            <a:r>
              <a:rPr lang="en-GB" altLang="en-US" err="1">
                <a:latin typeface="Arial"/>
                <a:cs typeface="Arial"/>
              </a:rPr>
              <a:t>yksittäisten</a:t>
            </a:r>
            <a:r>
              <a:rPr lang="en-GB" altLang="en-US">
                <a:latin typeface="Arial"/>
                <a:cs typeface="Arial"/>
              </a:rPr>
              <a:t> tai </a:t>
            </a:r>
            <a:r>
              <a:rPr lang="en-GB" altLang="en-US" err="1">
                <a:latin typeface="Arial"/>
                <a:cs typeface="Arial"/>
              </a:rPr>
              <a:t>harvojen</a:t>
            </a:r>
            <a:r>
              <a:rPr lang="en-GB" altLang="en-US">
                <a:latin typeface="Arial"/>
                <a:cs typeface="Arial"/>
              </a:rPr>
              <a:t> </a:t>
            </a:r>
            <a:r>
              <a:rPr lang="en-GB" altLang="en-US" err="1">
                <a:latin typeface="Arial"/>
                <a:cs typeface="Arial"/>
              </a:rPr>
              <a:t>geenien</a:t>
            </a:r>
            <a:r>
              <a:rPr lang="en-GB" altLang="en-US">
                <a:latin typeface="Arial"/>
                <a:cs typeface="Arial"/>
              </a:rPr>
              <a:t> </a:t>
            </a:r>
            <a:r>
              <a:rPr lang="en-GB" altLang="en-US" err="1">
                <a:latin typeface="Arial"/>
                <a:cs typeface="Arial"/>
              </a:rPr>
              <a:t>vaikutuksesta</a:t>
            </a:r>
            <a:endParaRPr lang="en-GB" altLang="en-US">
              <a:latin typeface="Arial"/>
              <a:cs typeface="Arial"/>
            </a:endParaRPr>
          </a:p>
          <a:p>
            <a:pPr lvl="1" eaLnBrk="1">
              <a:lnSpc>
                <a:spcPct val="80000"/>
              </a:lnSpc>
            </a:pPr>
            <a:endParaRPr lang="en-GB" altLang="en-US">
              <a:latin typeface="Arial" panose="020B0604020202020204" pitchFamily="34" charset="0"/>
            </a:endParaRPr>
          </a:p>
          <a:p>
            <a:pPr eaLnBrk="1">
              <a:lnSpc>
                <a:spcPct val="80000"/>
              </a:lnSpc>
            </a:pPr>
            <a:r>
              <a:rPr lang="en-GB" altLang="en-US" b="1" err="1">
                <a:latin typeface="Arial"/>
                <a:cs typeface="Arial"/>
              </a:rPr>
              <a:t>Kvantitatiivinen</a:t>
            </a:r>
            <a:r>
              <a:rPr lang="en-GB" altLang="en-US" b="1">
                <a:latin typeface="Arial"/>
                <a:cs typeface="Arial"/>
              </a:rPr>
              <a:t> </a:t>
            </a:r>
            <a:r>
              <a:rPr lang="en-GB" altLang="en-US" b="1" err="1">
                <a:latin typeface="Arial"/>
                <a:cs typeface="Arial"/>
              </a:rPr>
              <a:t>ominaisuus</a:t>
            </a:r>
            <a:r>
              <a:rPr lang="en-GB" altLang="en-US" b="1">
                <a:latin typeface="Arial"/>
                <a:cs typeface="Arial"/>
              </a:rPr>
              <a:t> (quantitative trait)</a:t>
            </a:r>
          </a:p>
          <a:p>
            <a:pPr eaLnBrk="1">
              <a:lnSpc>
                <a:spcPct val="80000"/>
              </a:lnSpc>
              <a:buFont typeface="Cambria" panose="02040503050406030204" pitchFamily="18" charset="0"/>
              <a:buChar char="="/>
            </a:pPr>
            <a:r>
              <a:rPr lang="en-GB" altLang="en-US" err="1">
                <a:latin typeface="Arial"/>
                <a:cs typeface="Arial"/>
              </a:rPr>
              <a:t>Määrällinen</a:t>
            </a:r>
            <a:r>
              <a:rPr lang="en-GB" altLang="en-US">
                <a:latin typeface="Arial"/>
                <a:cs typeface="Arial"/>
              </a:rPr>
              <a:t> </a:t>
            </a:r>
            <a:r>
              <a:rPr lang="en-GB" altLang="en-US" err="1">
                <a:latin typeface="Arial"/>
                <a:cs typeface="Arial"/>
              </a:rPr>
              <a:t>ominaisuus</a:t>
            </a:r>
            <a:endParaRPr lang="en-GB" altLang="en-US">
              <a:latin typeface="Arial"/>
              <a:cs typeface="Arial"/>
            </a:endParaRPr>
          </a:p>
          <a:p>
            <a:pPr lvl="1" eaLnBrk="1">
              <a:lnSpc>
                <a:spcPct val="80000"/>
              </a:lnSpc>
            </a:pPr>
            <a:r>
              <a:rPr lang="en-GB" altLang="en-US" err="1">
                <a:latin typeface="Arial"/>
                <a:cs typeface="Arial"/>
              </a:rPr>
              <a:t>Ominaisuuksia</a:t>
            </a:r>
            <a:r>
              <a:rPr lang="en-GB" altLang="en-US">
                <a:latin typeface="Arial"/>
                <a:cs typeface="Arial"/>
              </a:rPr>
              <a:t>, </a:t>
            </a:r>
            <a:r>
              <a:rPr lang="en-GB" altLang="en-US" err="1">
                <a:latin typeface="Arial"/>
                <a:cs typeface="Arial"/>
              </a:rPr>
              <a:t>joiden</a:t>
            </a:r>
            <a:r>
              <a:rPr lang="en-GB" altLang="en-US">
                <a:latin typeface="Arial"/>
                <a:cs typeface="Arial"/>
              </a:rPr>
              <a:t> </a:t>
            </a:r>
            <a:r>
              <a:rPr lang="en-GB" altLang="en-US" err="1">
                <a:latin typeface="Arial"/>
                <a:cs typeface="Arial"/>
              </a:rPr>
              <a:t>ilmiasu</a:t>
            </a:r>
            <a:r>
              <a:rPr lang="en-GB" altLang="en-US">
                <a:latin typeface="Arial"/>
                <a:cs typeface="Arial"/>
              </a:rPr>
              <a:t> </a:t>
            </a:r>
            <a:r>
              <a:rPr lang="en-GB" altLang="en-US" err="1">
                <a:latin typeface="Arial"/>
                <a:cs typeface="Arial"/>
              </a:rPr>
              <a:t>määräytyy</a:t>
            </a:r>
            <a:r>
              <a:rPr lang="en-GB" altLang="en-US">
                <a:latin typeface="Arial"/>
                <a:cs typeface="Arial"/>
              </a:rPr>
              <a:t> </a:t>
            </a:r>
            <a:r>
              <a:rPr lang="en-GB" altLang="en-US" err="1">
                <a:latin typeface="Arial"/>
                <a:cs typeface="Arial"/>
              </a:rPr>
              <a:t>usean</a:t>
            </a:r>
            <a:r>
              <a:rPr lang="en-GB" altLang="en-US">
                <a:latin typeface="Arial"/>
                <a:cs typeface="Arial"/>
              </a:rPr>
              <a:t> </a:t>
            </a:r>
            <a:r>
              <a:rPr lang="en-GB" altLang="en-US" err="1">
                <a:latin typeface="Arial"/>
                <a:cs typeface="Arial"/>
              </a:rPr>
              <a:t>geenin</a:t>
            </a:r>
            <a:r>
              <a:rPr lang="en-GB" altLang="en-US">
                <a:latin typeface="Arial"/>
                <a:cs typeface="Arial"/>
              </a:rPr>
              <a:t> </a:t>
            </a:r>
            <a:r>
              <a:rPr lang="en-GB" altLang="en-US" err="1">
                <a:latin typeface="Arial"/>
                <a:cs typeface="Arial"/>
              </a:rPr>
              <a:t>yhteisvaikutuksesta</a:t>
            </a:r>
          </a:p>
          <a:p>
            <a:pPr eaLnBrk="1"/>
            <a:r>
              <a:rPr lang="fi-FI" altLang="en-US">
                <a:latin typeface="Arial"/>
                <a:cs typeface="Arial"/>
              </a:rPr>
              <a:t>Mitä suurempi määrä lokuksia osallistuu ominaisuuden muodostumiseen, sitä useampia ilmiasuluokkia on, ja ominaisuuden jakauma on jatkuva </a:t>
            </a:r>
          </a:p>
          <a:p>
            <a:r>
              <a:rPr lang="fi-FI" altLang="en-US">
                <a:latin typeface="Arial"/>
                <a:cs typeface="Arial"/>
              </a:rPr>
              <a:t>Määrällisten ominaisuuksien (esim. pituus) suhteen yksilöitä ei voi jakaa selkeisiin luokkiin</a:t>
            </a:r>
            <a:endParaRPr lang="fi-FI" altLang="en-US" err="1">
              <a:cs typeface="Arial"/>
            </a:endParaRPr>
          </a:p>
        </p:txBody>
      </p:sp>
      <p:pic>
        <p:nvPicPr>
          <p:cNvPr id="37892" name="Sisällön paikkamerkki 8">
            <a:extLst>
              <a:ext uri="{FF2B5EF4-FFF2-40B4-BE49-F238E27FC236}">
                <a16:creationId xmlns:a16="http://schemas.microsoft.com/office/drawing/2014/main" id="{29922710-6F54-643B-CFB5-1ED593F0DBFD}"/>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t="10468"/>
          <a:stretch>
            <a:fillRect/>
          </a:stretch>
        </p:blipFill>
        <p:spPr>
          <a:xfrm>
            <a:off x="7096125" y="1690688"/>
            <a:ext cx="4324350" cy="2212975"/>
          </a:xfrm>
        </p:spPr>
      </p:pic>
      <p:pic>
        <p:nvPicPr>
          <p:cNvPr id="37893" name="Kuva 6">
            <a:extLst>
              <a:ext uri="{FF2B5EF4-FFF2-40B4-BE49-F238E27FC236}">
                <a16:creationId xmlns:a16="http://schemas.microsoft.com/office/drawing/2014/main" id="{A316CE1E-AC72-AF14-DBB5-3F0D529B3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025" y="4186238"/>
            <a:ext cx="44227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kstiruutu 9">
            <a:extLst>
              <a:ext uri="{FF2B5EF4-FFF2-40B4-BE49-F238E27FC236}">
                <a16:creationId xmlns:a16="http://schemas.microsoft.com/office/drawing/2014/main" id="{7C732BEC-4788-BE68-DDFF-9C34353BB253}"/>
              </a:ext>
            </a:extLst>
          </p:cNvPr>
          <p:cNvSpPr txBox="1">
            <a:spLocks noChangeArrowheads="1"/>
          </p:cNvSpPr>
          <p:nvPr/>
        </p:nvSpPr>
        <p:spPr bwMode="auto">
          <a:xfrm>
            <a:off x="10907713" y="3746500"/>
            <a:ext cx="523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rPr>
              <a:t>Livegap</a:t>
            </a:r>
            <a:endParaRPr lang="fi-FI" altLang="en-US" sz="800">
              <a:solidFill>
                <a:srgbClr val="767171"/>
              </a:solidFill>
            </a:endParaRPr>
          </a:p>
        </p:txBody>
      </p:sp>
      <p:sp>
        <p:nvSpPr>
          <p:cNvPr id="37895" name="Tekstiruutu 10">
            <a:extLst>
              <a:ext uri="{FF2B5EF4-FFF2-40B4-BE49-F238E27FC236}">
                <a16:creationId xmlns:a16="http://schemas.microsoft.com/office/drawing/2014/main" id="{3FEAD064-72D3-8BB0-E0FB-3E5BD971E341}"/>
              </a:ext>
            </a:extLst>
          </p:cNvPr>
          <p:cNvSpPr txBox="1">
            <a:spLocks noChangeArrowheads="1"/>
          </p:cNvSpPr>
          <p:nvPr/>
        </p:nvSpPr>
        <p:spPr bwMode="auto">
          <a:xfrm>
            <a:off x="10402888" y="6169025"/>
            <a:ext cx="1017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rPr>
              <a:t>Allwright et al. 2016</a:t>
            </a:r>
            <a:endParaRPr lang="fi-FI" altLang="en-US" sz="800">
              <a:solidFill>
                <a:srgbClr val="767171"/>
              </a:solidFill>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39938" name="Otsikko 1">
            <a:extLst>
              <a:ext uri="{FF2B5EF4-FFF2-40B4-BE49-F238E27FC236}">
                <a16:creationId xmlns:a16="http://schemas.microsoft.com/office/drawing/2014/main" id="{2E60ABFB-05C8-E86F-4962-F98E1DE4995B}"/>
              </a:ext>
            </a:extLst>
          </p:cNvPr>
          <p:cNvSpPr txBox="1">
            <a:spLocks noGrp="1" noChangeArrowheads="1"/>
          </p:cNvSpPr>
          <p:nvPr>
            <p:ph type="title"/>
          </p:nvPr>
        </p:nvSpPr>
        <p:spPr/>
        <p:txBody>
          <a:bodyPr/>
          <a:lstStyle/>
          <a:p>
            <a:pPr eaLnBrk="1"/>
            <a:r>
              <a:rPr lang="fi-FI" altLang="en-US">
                <a:latin typeface="Arial" panose="020B0604020202020204" pitchFamily="34" charset="0"/>
              </a:rPr>
              <a:t>Populaatiogenetiikka I</a:t>
            </a:r>
          </a:p>
        </p:txBody>
      </p:sp>
      <p:sp>
        <p:nvSpPr>
          <p:cNvPr id="39939" name="Sisällön paikkamerkki 2">
            <a:extLst>
              <a:ext uri="{FF2B5EF4-FFF2-40B4-BE49-F238E27FC236}">
                <a16:creationId xmlns:a16="http://schemas.microsoft.com/office/drawing/2014/main" id="{3CB91D1F-6A16-D5A1-8820-687B89F047A1}"/>
              </a:ext>
            </a:extLst>
          </p:cNvPr>
          <p:cNvSpPr txBox="1">
            <a:spLocks noGrp="1" noChangeArrowheads="1"/>
          </p:cNvSpPr>
          <p:nvPr>
            <p:ph idx="1"/>
          </p:nvPr>
        </p:nvSpPr>
        <p:spPr>
          <a:xfrm>
            <a:off x="838200" y="1949450"/>
            <a:ext cx="5873750" cy="4227513"/>
          </a:xfrm>
        </p:spPr>
        <p:txBody>
          <a:bodyPr/>
          <a:lstStyle/>
          <a:p>
            <a:pPr eaLnBrk="1">
              <a:buFont typeface="Arial" panose="020B0604020202020204" pitchFamily="34" charset="0"/>
              <a:buChar char="="/>
            </a:pPr>
            <a:r>
              <a:rPr lang="fi-FI" altLang="en-US">
                <a:latin typeface="Arial"/>
                <a:cs typeface="Arial"/>
              </a:rPr>
              <a:t>Tieteenala, joka tarkastelee kokonaisten populaatioiden geneettistä koostumusta</a:t>
            </a:r>
          </a:p>
          <a:p>
            <a:pPr eaLnBrk="1">
              <a:buFont typeface="Arial" panose="020B0604020202020204" pitchFamily="34" charset="0"/>
              <a:buChar char="="/>
            </a:pPr>
            <a:endParaRPr lang="fi-FI" altLang="en-US">
              <a:latin typeface="Arial" panose="020B0604020202020204" pitchFamily="34" charset="0"/>
            </a:endParaRPr>
          </a:p>
          <a:p>
            <a:pPr eaLnBrk="1"/>
            <a:r>
              <a:rPr lang="fi-FI" altLang="en-US" b="1">
                <a:latin typeface="Arial"/>
                <a:cs typeface="Arial"/>
              </a:rPr>
              <a:t>Populaatio</a:t>
            </a:r>
          </a:p>
          <a:p>
            <a:pPr eaLnBrk="1">
              <a:buFont typeface="Arial" panose="020B0604020202020204" pitchFamily="34" charset="0"/>
              <a:buChar char="="/>
            </a:pPr>
            <a:r>
              <a:rPr lang="fi-FI" altLang="en-US">
                <a:latin typeface="Arial"/>
                <a:cs typeface="Arial"/>
              </a:rPr>
              <a:t>Samaan aikaan, samalla alueella elävien yksilöiden joukko jotka voivat lisääntyä keskenään</a:t>
            </a:r>
          </a:p>
          <a:p>
            <a:pPr eaLnBrk="1">
              <a:buFont typeface="Arial" panose="020B0604020202020204" pitchFamily="34" charset="0"/>
              <a:buChar char="="/>
            </a:pPr>
            <a:endParaRPr lang="fi-FI" altLang="en-US">
              <a:latin typeface="Arial" panose="020B0604020202020204" pitchFamily="34" charset="0"/>
            </a:endParaRPr>
          </a:p>
          <a:p>
            <a:pPr eaLnBrk="1"/>
            <a:r>
              <a:rPr lang="fi-FI" altLang="en-US" b="1">
                <a:latin typeface="Arial"/>
                <a:cs typeface="Arial"/>
              </a:rPr>
              <a:t>Geenipooli</a:t>
            </a:r>
          </a:p>
          <a:p>
            <a:pPr eaLnBrk="1">
              <a:buFont typeface="Arial" panose="020B0604020202020204" pitchFamily="34" charset="0"/>
              <a:buChar char="="/>
            </a:pPr>
            <a:r>
              <a:rPr lang="fi-FI" altLang="en-US">
                <a:latin typeface="Arial"/>
                <a:cs typeface="Arial"/>
              </a:rPr>
              <a:t>Populaatiossa esiintyvät geenit sekä niiden alleelit jotka voivat periytyä seuraavan sukupolveen</a:t>
            </a:r>
          </a:p>
          <a:p>
            <a:pPr eaLnBrk="1">
              <a:buFont typeface="Arial" panose="020B0604020202020204" pitchFamily="34" charset="0"/>
              <a:buChar char="="/>
            </a:pPr>
            <a:endParaRPr lang="fi-FI" altLang="en-US">
              <a:latin typeface="Arial" panose="020B0604020202020204" pitchFamily="34" charset="0"/>
            </a:endParaRPr>
          </a:p>
          <a:p>
            <a:pPr eaLnBrk="1"/>
            <a:endParaRPr lang="fi-FI" altLang="en-US">
              <a:latin typeface="Arial" panose="020B0604020202020204" pitchFamily="34" charset="0"/>
            </a:endParaRPr>
          </a:p>
        </p:txBody>
      </p:sp>
      <p:pic>
        <p:nvPicPr>
          <p:cNvPr id="39940" name="Sisällön paikkamerkki 4">
            <a:extLst>
              <a:ext uri="{FF2B5EF4-FFF2-40B4-BE49-F238E27FC236}">
                <a16:creationId xmlns:a16="http://schemas.microsoft.com/office/drawing/2014/main" id="{EBAD67D4-E5A9-B24A-F01F-D471F3A10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2550" y="1690688"/>
            <a:ext cx="36512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name="Slide173">
    <p:spTree>
      <p:nvGrpSpPr>
        <p:cNvPr id="1" name=""/>
        <p:cNvGrpSpPr/>
        <p:nvPr/>
      </p:nvGrpSpPr>
      <p:grpSpPr>
        <a:xfrm>
          <a:off x="0" y="0"/>
          <a:ext cx="0" cy="0"/>
          <a:chOff x="0" y="0"/>
          <a:chExt cx="0" cy="0"/>
        </a:xfrm>
      </p:grpSpPr>
      <p:sp>
        <p:nvSpPr>
          <p:cNvPr id="41986" name="Otsikko 1">
            <a:extLst>
              <a:ext uri="{FF2B5EF4-FFF2-40B4-BE49-F238E27FC236}">
                <a16:creationId xmlns:a16="http://schemas.microsoft.com/office/drawing/2014/main" id="{754A6774-FCC5-CD18-6923-D2FF24C8C9B3}"/>
              </a:ext>
            </a:extLst>
          </p:cNvPr>
          <p:cNvSpPr txBox="1">
            <a:spLocks noGrp="1" noChangeArrowheads="1"/>
          </p:cNvSpPr>
          <p:nvPr>
            <p:ph type="title"/>
          </p:nvPr>
        </p:nvSpPr>
        <p:spPr/>
        <p:txBody>
          <a:bodyPr/>
          <a:lstStyle/>
          <a:p>
            <a:pPr eaLnBrk="1"/>
            <a:r>
              <a:rPr lang="en-GB" altLang="en-US">
                <a:latin typeface="Arial" panose="020B0604020202020204" pitchFamily="34" charset="0"/>
              </a:rPr>
              <a:t>Populaatiogenetiikka II</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896BA9BD-6EEA-E1A1-7688-96281A566378}"/>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fi-FI" b="1"/>
              <a:t>Alleelifrekvenssit</a:t>
            </a:r>
          </a:p>
          <a:p>
            <a:pPr eaLnBrk="1" fontAlgn="auto">
              <a:spcAft>
                <a:spcPts val="0"/>
              </a:spcAft>
              <a:buFont typeface="Arial" pitchFamily="34"/>
              <a:buChar char="="/>
              <a:defRPr/>
            </a:pPr>
            <a:r>
              <a:rPr lang="fi-FI"/>
              <a:t>Alleelien esiintyvyydet suhteessa geenin kokonaisesiintyvyyteen populaatiossa</a:t>
            </a:r>
          </a:p>
          <a:p>
            <a:pPr lvl="1" eaLnBrk="1" fontAlgn="auto">
              <a:spcAft>
                <a:spcPts val="0"/>
              </a:spcAft>
              <a:buFont typeface="Arial" pitchFamily="34"/>
              <a:buChar char="•"/>
              <a:defRPr/>
            </a:pPr>
            <a:r>
              <a:rPr lang="fi-FI"/>
              <a:t>Esim. Mallipopulaatiossa:</a:t>
            </a:r>
          </a:p>
          <a:p>
            <a:pPr marL="914400" lvl="2" indent="0" eaLnBrk="1" fontAlgn="auto">
              <a:spcAft>
                <a:spcPts val="0"/>
              </a:spcAft>
              <a:buFont typeface="Arial" pitchFamily="34"/>
              <a:buNone/>
              <a:defRPr/>
            </a:pPr>
            <a:r>
              <a:rPr lang="fi-FI"/>
              <a:t>A: 13/22 = ~0,591 = 59,1%</a:t>
            </a:r>
          </a:p>
          <a:p>
            <a:pPr marL="914400" lvl="2" indent="0" eaLnBrk="1" fontAlgn="auto">
              <a:spcAft>
                <a:spcPts val="0"/>
              </a:spcAft>
              <a:buFont typeface="Arial" pitchFamily="34"/>
              <a:buNone/>
              <a:defRPr/>
            </a:pPr>
            <a:r>
              <a:rPr lang="fi-FI"/>
              <a:t>a:   9/22 = ~0,409 = 40,9%</a:t>
            </a:r>
          </a:p>
          <a:p>
            <a:pPr marL="914400" lvl="2" indent="0" eaLnBrk="1" fontAlgn="auto">
              <a:spcAft>
                <a:spcPts val="0"/>
              </a:spcAft>
              <a:buFont typeface="Arial" pitchFamily="34"/>
              <a:buNone/>
              <a:defRPr/>
            </a:pPr>
            <a:endParaRPr lang="fi-FI"/>
          </a:p>
          <a:p>
            <a:pPr eaLnBrk="1" fontAlgn="auto">
              <a:spcAft>
                <a:spcPts val="0"/>
              </a:spcAft>
              <a:buFont typeface="Arial" pitchFamily="34"/>
              <a:buChar char="•"/>
              <a:defRPr/>
            </a:pPr>
            <a:r>
              <a:rPr lang="fi-FI"/>
              <a:t>Muuttuvat valinnan kautta ympäristöön soveltuvaksi, ja geneettisen ajautumisen kautta satunnaisesti</a:t>
            </a:r>
          </a:p>
          <a:p>
            <a:pPr eaLnBrk="1" fontAlgn="auto">
              <a:spcAft>
                <a:spcPts val="0"/>
              </a:spcAft>
              <a:buFont typeface="Arial" pitchFamily="34"/>
              <a:buChar char="•"/>
              <a:defRPr/>
            </a:pPr>
            <a:endParaRPr lang="fi-FI"/>
          </a:p>
          <a:p>
            <a:pPr marL="0" indent="0" eaLnBrk="1" fontAlgn="auto">
              <a:spcAft>
                <a:spcPts val="0"/>
              </a:spcAft>
              <a:buFont typeface="Arial" pitchFamily="34"/>
              <a:buNone/>
              <a:defRPr/>
            </a:pPr>
            <a:endParaRPr lang="fi-FI"/>
          </a:p>
        </p:txBody>
      </p:sp>
      <p:pic>
        <p:nvPicPr>
          <p:cNvPr id="41988" name="Sisällön paikkamerkki 4">
            <a:extLst>
              <a:ext uri="{FF2B5EF4-FFF2-40B4-BE49-F238E27FC236}">
                <a16:creationId xmlns:a16="http://schemas.microsoft.com/office/drawing/2014/main" id="{B308F3EA-BB31-066E-1876-D08ABB602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550" y="1690688"/>
            <a:ext cx="36512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43010" name="Otsikko 1">
            <a:extLst>
              <a:ext uri="{FF2B5EF4-FFF2-40B4-BE49-F238E27FC236}">
                <a16:creationId xmlns:a16="http://schemas.microsoft.com/office/drawing/2014/main" id="{86D995D1-31A1-27D2-BF87-E837122BCD75}"/>
              </a:ext>
            </a:extLst>
          </p:cNvPr>
          <p:cNvSpPr txBox="1">
            <a:spLocks noGrp="1" noChangeArrowheads="1"/>
          </p:cNvSpPr>
          <p:nvPr>
            <p:ph type="title"/>
          </p:nvPr>
        </p:nvSpPr>
        <p:spPr/>
        <p:txBody>
          <a:bodyPr/>
          <a:lstStyle/>
          <a:p>
            <a:pPr eaLnBrk="1"/>
            <a:r>
              <a:rPr lang="en-GB" altLang="en-US">
                <a:latin typeface="Arial" panose="020B0604020202020204" pitchFamily="34" charset="0"/>
              </a:rPr>
              <a:t>Valinta muuttaa alleelifrekvenssejä</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49E7825C-AE3A-0827-EC32-7ABD39986ACB}"/>
              </a:ext>
            </a:extLst>
          </p:cNvPr>
          <p:cNvSpPr txBox="1">
            <a:spLocks noGrp="1"/>
          </p:cNvSpPr>
          <p:nvPr>
            <p:ph idx="1"/>
          </p:nvPr>
        </p:nvSpPr>
        <p:spPr>
          <a:xfrm>
            <a:off x="838200" y="1949450"/>
            <a:ext cx="10515600" cy="4227513"/>
          </a:xfrm>
        </p:spPr>
        <p:txBody>
          <a:bodyPr>
            <a:normAutofit/>
          </a:bodyPr>
          <a:lstStyle/>
          <a:p>
            <a:pPr eaLnBrk="1" fontAlgn="auto">
              <a:lnSpc>
                <a:spcPct val="100000"/>
              </a:lnSpc>
              <a:spcAft>
                <a:spcPts val="0"/>
              </a:spcAft>
              <a:buFont typeface="Arial" pitchFamily="34"/>
              <a:buChar char="•"/>
              <a:defRPr/>
            </a:pPr>
            <a:r>
              <a:rPr lang="en-GB" err="1">
                <a:latin typeface="Arial"/>
                <a:cs typeface="Arial"/>
              </a:rPr>
              <a:t>Valinta</a:t>
            </a:r>
            <a:r>
              <a:rPr lang="en-GB">
                <a:latin typeface="Arial"/>
                <a:cs typeface="Arial"/>
              </a:rPr>
              <a:t> </a:t>
            </a:r>
            <a:r>
              <a:rPr lang="en-GB" err="1">
                <a:latin typeface="Arial"/>
                <a:cs typeface="Arial"/>
              </a:rPr>
              <a:t>muuttaa</a:t>
            </a:r>
            <a:r>
              <a:rPr lang="en-GB">
                <a:latin typeface="Arial"/>
                <a:cs typeface="Arial"/>
              </a:rPr>
              <a:t> </a:t>
            </a:r>
            <a:r>
              <a:rPr lang="en-GB" err="1">
                <a:latin typeface="Arial"/>
                <a:cs typeface="Arial"/>
              </a:rPr>
              <a:t>populaation</a:t>
            </a:r>
            <a:r>
              <a:rPr lang="en-GB">
                <a:latin typeface="Arial"/>
                <a:cs typeface="Arial"/>
              </a:rPr>
              <a:t> </a:t>
            </a:r>
            <a:r>
              <a:rPr lang="en-GB" err="1">
                <a:latin typeface="Arial"/>
                <a:cs typeface="Arial"/>
              </a:rPr>
              <a:t>alleelifrekvenssejä</a:t>
            </a:r>
            <a:r>
              <a:rPr lang="en-GB">
                <a:latin typeface="Arial"/>
                <a:cs typeface="Arial"/>
              </a:rPr>
              <a:t> </a:t>
            </a:r>
            <a:r>
              <a:rPr lang="en-GB" err="1">
                <a:latin typeface="Arial"/>
                <a:cs typeface="Arial"/>
              </a:rPr>
              <a:t>karsimalla</a:t>
            </a:r>
            <a:r>
              <a:rPr lang="en-GB">
                <a:latin typeface="Arial"/>
                <a:cs typeface="Arial"/>
              </a:rPr>
              <a:t> tai </a:t>
            </a:r>
            <a:r>
              <a:rPr lang="en-GB" err="1">
                <a:latin typeface="Arial"/>
                <a:cs typeface="Arial"/>
              </a:rPr>
              <a:t>suosimalla</a:t>
            </a:r>
            <a:r>
              <a:rPr lang="en-GB">
                <a:latin typeface="Arial"/>
                <a:cs typeface="Arial"/>
              </a:rPr>
              <a:t> </a:t>
            </a:r>
            <a:r>
              <a:rPr lang="en-GB" err="1">
                <a:latin typeface="Arial"/>
                <a:cs typeface="Arial"/>
              </a:rPr>
              <a:t>tiettyjä</a:t>
            </a:r>
            <a:r>
              <a:rPr lang="en-GB">
                <a:latin typeface="Arial"/>
                <a:cs typeface="Arial"/>
              </a:rPr>
              <a:t> </a:t>
            </a:r>
            <a:r>
              <a:rPr lang="en-GB" err="1">
                <a:latin typeface="Arial"/>
                <a:cs typeface="Arial"/>
              </a:rPr>
              <a:t>alleeleita</a:t>
            </a:r>
            <a:r>
              <a:rPr lang="en-GB">
                <a:latin typeface="Arial"/>
                <a:cs typeface="Arial"/>
              </a:rPr>
              <a:t> </a:t>
            </a:r>
            <a:r>
              <a:rPr lang="en-GB" err="1">
                <a:latin typeface="Arial"/>
                <a:cs typeface="Arial"/>
              </a:rPr>
              <a:t>kantavia</a:t>
            </a:r>
            <a:r>
              <a:rPr lang="en-GB">
                <a:latin typeface="Arial"/>
                <a:cs typeface="Arial"/>
              </a:rPr>
              <a:t> </a:t>
            </a:r>
            <a:r>
              <a:rPr lang="en-GB" err="1">
                <a:latin typeface="Arial"/>
                <a:cs typeface="Arial"/>
              </a:rPr>
              <a:t>yksilöitä</a:t>
            </a:r>
            <a:endParaRPr lang="en-US" err="1">
              <a:latin typeface="Arial"/>
              <a:cs typeface="Arial"/>
            </a:endParaRPr>
          </a:p>
          <a:p>
            <a:pPr eaLnBrk="1" fontAlgn="auto">
              <a:lnSpc>
                <a:spcPct val="60000"/>
              </a:lnSpc>
              <a:spcAft>
                <a:spcPts val="0"/>
              </a:spcAft>
              <a:buFont typeface="Arial" pitchFamily="34"/>
              <a:buChar char="•"/>
              <a:defRPr/>
            </a:pPr>
            <a:endParaRPr lang="en-GB"/>
          </a:p>
          <a:p>
            <a:pPr eaLnBrk="1" fontAlgn="auto">
              <a:lnSpc>
                <a:spcPct val="60000"/>
              </a:lnSpc>
              <a:spcAft>
                <a:spcPts val="0"/>
              </a:spcAft>
              <a:buFont typeface="Arial" pitchFamily="34"/>
              <a:buChar char="•"/>
              <a:defRPr/>
            </a:pPr>
            <a:r>
              <a:rPr lang="en-GB" b="1" err="1">
                <a:latin typeface="Arial"/>
                <a:cs typeface="Arial"/>
              </a:rPr>
              <a:t>Fiksaatio</a:t>
            </a:r>
            <a:r>
              <a:rPr lang="en-GB" b="1">
                <a:latin typeface="Arial"/>
                <a:cs typeface="Arial"/>
              </a:rPr>
              <a:t> </a:t>
            </a:r>
          </a:p>
          <a:p>
            <a:pPr eaLnBrk="1" fontAlgn="auto">
              <a:lnSpc>
                <a:spcPct val="60000"/>
              </a:lnSpc>
              <a:spcAft>
                <a:spcPts val="0"/>
              </a:spcAft>
              <a:buFont typeface="Arial" pitchFamily="34"/>
              <a:buChar char="•"/>
              <a:defRPr/>
            </a:pPr>
            <a:r>
              <a:rPr lang="en-GB" err="1">
                <a:latin typeface="Arial"/>
                <a:cs typeface="Arial"/>
              </a:rPr>
              <a:t>Alleeli</a:t>
            </a:r>
            <a:r>
              <a:rPr lang="en-GB">
                <a:latin typeface="Arial"/>
                <a:cs typeface="Arial"/>
              </a:rPr>
              <a:t> on 100 % population </a:t>
            </a:r>
            <a:r>
              <a:rPr lang="en-GB" err="1">
                <a:latin typeface="Arial"/>
                <a:cs typeface="Arial"/>
              </a:rPr>
              <a:t>yksilöistä</a:t>
            </a:r>
            <a:endParaRPr lang="en-GB">
              <a:latin typeface="Arial"/>
              <a:cs typeface="Arial"/>
            </a:endParaRPr>
          </a:p>
          <a:p>
            <a:pPr eaLnBrk="1" fontAlgn="auto">
              <a:lnSpc>
                <a:spcPct val="60000"/>
              </a:lnSpc>
              <a:spcAft>
                <a:spcPts val="0"/>
              </a:spcAft>
              <a:buFont typeface="Arial" pitchFamily="34"/>
              <a:buChar char="•"/>
              <a:defRPr/>
            </a:pPr>
            <a:endParaRPr lang="en-GB"/>
          </a:p>
          <a:p>
            <a:pPr>
              <a:lnSpc>
                <a:spcPct val="60000"/>
              </a:lnSpc>
              <a:spcAft>
                <a:spcPts val="0"/>
              </a:spcAft>
              <a:buFont typeface="Arial" pitchFamily="34"/>
              <a:buChar char="•"/>
              <a:defRPr/>
            </a:pPr>
            <a:r>
              <a:rPr lang="en-GB" b="1" err="1">
                <a:latin typeface="Arial"/>
                <a:cs typeface="Arial"/>
              </a:rPr>
              <a:t>Häviäminen</a:t>
            </a:r>
            <a:r>
              <a:rPr lang="en-GB" b="1">
                <a:latin typeface="Arial"/>
                <a:cs typeface="Arial"/>
              </a:rPr>
              <a:t> (loss)</a:t>
            </a:r>
            <a:endParaRPr lang="en-GB" b="1">
              <a:cs typeface="Arial"/>
            </a:endParaRPr>
          </a:p>
          <a:p>
            <a:pPr eaLnBrk="1" fontAlgn="auto">
              <a:lnSpc>
                <a:spcPct val="60000"/>
              </a:lnSpc>
              <a:spcAft>
                <a:spcPts val="0"/>
              </a:spcAft>
              <a:buFont typeface="Arial" pitchFamily="34"/>
              <a:buChar char="="/>
              <a:defRPr/>
            </a:pPr>
            <a:r>
              <a:rPr lang="en-GB" err="1">
                <a:latin typeface="Arial"/>
                <a:cs typeface="Arial"/>
              </a:rPr>
              <a:t>Alleeli</a:t>
            </a:r>
            <a:r>
              <a:rPr lang="en-GB">
                <a:latin typeface="Arial"/>
                <a:cs typeface="Arial"/>
              </a:rPr>
              <a:t> </a:t>
            </a:r>
            <a:r>
              <a:rPr lang="en-GB" err="1">
                <a:latin typeface="Arial"/>
                <a:cs typeface="Arial"/>
              </a:rPr>
              <a:t>poistuu</a:t>
            </a:r>
            <a:r>
              <a:rPr lang="en-GB">
                <a:latin typeface="Arial"/>
                <a:cs typeface="Arial"/>
              </a:rPr>
              <a:t> </a:t>
            </a:r>
            <a:r>
              <a:rPr lang="en-GB" err="1">
                <a:latin typeface="Arial"/>
                <a:cs typeface="Arial"/>
              </a:rPr>
              <a:t>populaation</a:t>
            </a:r>
            <a:r>
              <a:rPr lang="en-GB">
                <a:latin typeface="Arial"/>
                <a:cs typeface="Arial"/>
              </a:rPr>
              <a:t> </a:t>
            </a:r>
            <a:r>
              <a:rPr lang="en-GB" err="1">
                <a:latin typeface="Arial"/>
                <a:cs typeface="Arial"/>
              </a:rPr>
              <a:t>geenivalikoimasta</a:t>
            </a:r>
            <a:endParaRPr lang="en-GB">
              <a:latin typeface="Arial"/>
              <a:cs typeface="Arial"/>
            </a:endParaRPr>
          </a:p>
          <a:p>
            <a:pPr marL="0" indent="0" eaLnBrk="1" fontAlgn="auto">
              <a:lnSpc>
                <a:spcPct val="60000"/>
              </a:lnSpc>
              <a:spcAft>
                <a:spcPts val="0"/>
              </a:spcAft>
              <a:buNone/>
              <a:defRPr/>
            </a:pPr>
            <a:endParaRPr lang="en-GB">
              <a:cs typeface="Arial"/>
            </a:endParaRPr>
          </a:p>
          <a:p>
            <a:pPr eaLnBrk="1" fontAlgn="auto">
              <a:lnSpc>
                <a:spcPct val="60000"/>
              </a:lnSpc>
              <a:spcAft>
                <a:spcPts val="0"/>
              </a:spcAft>
              <a:buFont typeface="Arial" pitchFamily="34"/>
              <a:buChar char="•"/>
              <a:defRPr/>
            </a:pPr>
            <a:r>
              <a:rPr lang="en-GB" b="1" err="1">
                <a:latin typeface="Arial"/>
                <a:cs typeface="Arial"/>
              </a:rPr>
              <a:t>Neutraalit</a:t>
            </a:r>
            <a:r>
              <a:rPr lang="en-GB" b="1">
                <a:latin typeface="Arial"/>
                <a:cs typeface="Arial"/>
              </a:rPr>
              <a:t> </a:t>
            </a:r>
            <a:r>
              <a:rPr lang="en-GB" b="1" err="1">
                <a:latin typeface="Arial"/>
                <a:cs typeface="Arial"/>
              </a:rPr>
              <a:t>mutaatiot</a:t>
            </a:r>
            <a:endParaRPr lang="en-GB" b="1">
              <a:latin typeface="Arial"/>
              <a:cs typeface="Arial"/>
            </a:endParaRPr>
          </a:p>
          <a:p>
            <a:pPr eaLnBrk="1" fontAlgn="auto">
              <a:lnSpc>
                <a:spcPct val="60000"/>
              </a:lnSpc>
              <a:spcAft>
                <a:spcPts val="0"/>
              </a:spcAft>
              <a:buFont typeface="Arial" pitchFamily="34"/>
              <a:buChar char="="/>
              <a:defRPr/>
            </a:pPr>
            <a:r>
              <a:rPr lang="en-GB" err="1">
                <a:latin typeface="Arial"/>
                <a:cs typeface="Arial"/>
              </a:rPr>
              <a:t>Alleelit</a:t>
            </a:r>
            <a:r>
              <a:rPr lang="en-GB">
                <a:latin typeface="Arial"/>
                <a:cs typeface="Arial"/>
              </a:rPr>
              <a:t>, </a:t>
            </a:r>
            <a:r>
              <a:rPr lang="en-GB" err="1">
                <a:latin typeface="Arial"/>
                <a:cs typeface="Arial"/>
              </a:rPr>
              <a:t>joita</a:t>
            </a:r>
            <a:r>
              <a:rPr lang="en-GB">
                <a:latin typeface="Arial"/>
                <a:cs typeface="Arial"/>
              </a:rPr>
              <a:t> </a:t>
            </a:r>
            <a:r>
              <a:rPr lang="en-GB" err="1">
                <a:latin typeface="Arial"/>
                <a:cs typeface="Arial"/>
              </a:rPr>
              <a:t>valinta</a:t>
            </a:r>
            <a:r>
              <a:rPr lang="en-GB">
                <a:latin typeface="Arial"/>
                <a:cs typeface="Arial"/>
              </a:rPr>
              <a:t> </a:t>
            </a:r>
            <a:r>
              <a:rPr lang="en-GB" err="1">
                <a:latin typeface="Arial"/>
                <a:cs typeface="Arial"/>
              </a:rPr>
              <a:t>ei</a:t>
            </a:r>
            <a:r>
              <a:rPr lang="en-GB">
                <a:latin typeface="Arial"/>
                <a:cs typeface="Arial"/>
              </a:rPr>
              <a:t> </a:t>
            </a:r>
            <a:r>
              <a:rPr lang="en-GB" err="1">
                <a:latin typeface="Arial"/>
                <a:cs typeface="Arial"/>
              </a:rPr>
              <a:t>ohjaa</a:t>
            </a:r>
            <a:r>
              <a:rPr lang="en-GB">
                <a:latin typeface="Arial"/>
                <a:cs typeface="Arial"/>
              </a:rPr>
              <a:t> </a:t>
            </a:r>
            <a:r>
              <a:rPr lang="en-GB" err="1">
                <a:latin typeface="Arial"/>
                <a:cs typeface="Arial"/>
              </a:rPr>
              <a:t>fiksaatioon</a:t>
            </a:r>
            <a:r>
              <a:rPr lang="en-GB">
                <a:latin typeface="Arial"/>
                <a:cs typeface="Arial"/>
              </a:rPr>
              <a:t> </a:t>
            </a:r>
            <a:r>
              <a:rPr lang="en-GB" err="1">
                <a:latin typeface="Arial"/>
                <a:cs typeface="Arial"/>
              </a:rPr>
              <a:t>eikä</a:t>
            </a:r>
            <a:r>
              <a:rPr lang="en-GB">
                <a:latin typeface="Arial"/>
                <a:cs typeface="Arial"/>
              </a:rPr>
              <a:t> </a:t>
            </a:r>
            <a:r>
              <a:rPr lang="en-GB" err="1">
                <a:latin typeface="Arial"/>
                <a:cs typeface="Arial"/>
              </a:rPr>
              <a:t>häviämiseen</a:t>
            </a:r>
            <a:endParaRPr lang="en-GB">
              <a:latin typeface="Arial"/>
              <a:cs typeface="Arial"/>
            </a:endParaRPr>
          </a:p>
          <a:p>
            <a:pPr marL="628650" lvl="1" indent="-171450" eaLnBrk="1" fontAlgn="auto">
              <a:spcAft>
                <a:spcPts val="0"/>
              </a:spcAft>
              <a:buFont typeface="Arial" pitchFamily="34"/>
              <a:buChar char="•"/>
              <a:defRPr/>
            </a:pPr>
            <a:r>
              <a:rPr lang="fi-FI">
                <a:latin typeface="Arial"/>
                <a:cs typeface="Arial"/>
              </a:rPr>
              <a:t>Geneettinen ajautuminen muuttaa myös neutraaleiden mutaatioiden frekvenssejä populaatiossa</a:t>
            </a:r>
          </a:p>
          <a:p>
            <a:pPr eaLnBrk="1" fontAlgn="auto">
              <a:lnSpc>
                <a:spcPct val="60000"/>
              </a:lnSpc>
              <a:spcAft>
                <a:spcPts val="0"/>
              </a:spcAft>
              <a:buFont typeface="Arial" pitchFamily="34"/>
              <a:buChar char="•"/>
              <a:defRPr/>
            </a:pPr>
            <a:endParaRPr lang="en-GB" i="1"/>
          </a:p>
          <a:p>
            <a:pPr eaLnBrk="1" fontAlgn="auto">
              <a:spcAft>
                <a:spcPts val="0"/>
              </a:spcAft>
              <a:buFont typeface="Arial" pitchFamily="34"/>
              <a:buChar char="•"/>
              <a:defRPr/>
            </a:pPr>
            <a:endParaRPr lang="fi-FI"/>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name="Slide176">
    <p:spTree>
      <p:nvGrpSpPr>
        <p:cNvPr id="1" name=""/>
        <p:cNvGrpSpPr/>
        <p:nvPr/>
      </p:nvGrpSpPr>
      <p:grpSpPr>
        <a:xfrm>
          <a:off x="0" y="0"/>
          <a:ext cx="0" cy="0"/>
          <a:chOff x="0" y="0"/>
          <a:chExt cx="0" cy="0"/>
        </a:xfrm>
      </p:grpSpPr>
      <p:sp>
        <p:nvSpPr>
          <p:cNvPr id="45058" name="Otsikko 1">
            <a:extLst>
              <a:ext uri="{FF2B5EF4-FFF2-40B4-BE49-F238E27FC236}">
                <a16:creationId xmlns:a16="http://schemas.microsoft.com/office/drawing/2014/main" id="{7675DB5F-B48C-A4F5-1842-2AAC72C5E3C3}"/>
              </a:ext>
            </a:extLst>
          </p:cNvPr>
          <p:cNvSpPr txBox="1">
            <a:spLocks noGrp="1" noChangeArrowheads="1"/>
          </p:cNvSpPr>
          <p:nvPr>
            <p:ph type="title"/>
          </p:nvPr>
        </p:nvSpPr>
        <p:spPr/>
        <p:txBody>
          <a:bodyPr/>
          <a:lstStyle/>
          <a:p>
            <a:pPr eaLnBrk="1"/>
            <a:r>
              <a:rPr lang="fi-FI" altLang="en-US">
                <a:latin typeface="Arial" panose="020B0604020202020204" pitchFamily="34" charset="0"/>
              </a:rPr>
              <a:t>Geneettinen ajautuminen (genetic drift)</a:t>
            </a:r>
          </a:p>
        </p:txBody>
      </p:sp>
      <p:sp>
        <p:nvSpPr>
          <p:cNvPr id="3" name="Sisällön paikkamerkki 2">
            <a:extLst>
              <a:ext uri="{FF2B5EF4-FFF2-40B4-BE49-F238E27FC236}">
                <a16:creationId xmlns:a16="http://schemas.microsoft.com/office/drawing/2014/main" id="{0C6998A2-2F8F-813D-A6AD-9CDF5C8E7255}"/>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fi-FI">
                <a:latin typeface="Arial"/>
                <a:cs typeface="Arial"/>
              </a:rPr>
              <a:t>Alleelien frekvenssien satunnainen vaihtelu populaatiossa</a:t>
            </a:r>
          </a:p>
          <a:p>
            <a:pPr eaLnBrk="1" fontAlgn="auto">
              <a:spcAft>
                <a:spcPts val="0"/>
              </a:spcAft>
              <a:buFont typeface="Arial" pitchFamily="34"/>
              <a:buChar char="="/>
              <a:defRPr/>
            </a:pPr>
            <a:endParaRPr lang="fi-FI"/>
          </a:p>
          <a:p>
            <a:pPr>
              <a:spcAft>
                <a:spcPts val="0"/>
              </a:spcAft>
              <a:buFont typeface="Arial" pitchFamily="34"/>
              <a:buChar char="•"/>
              <a:defRPr/>
            </a:pPr>
            <a:r>
              <a:rPr lang="fi-FI">
                <a:latin typeface="Arial"/>
                <a:cs typeface="Arial"/>
              </a:rPr>
              <a:t>Sitä voimakkaampaa mitä pienempi populaatio on</a:t>
            </a:r>
          </a:p>
          <a:p>
            <a:pPr marL="0" indent="0" eaLnBrk="1" fontAlgn="auto">
              <a:spcAft>
                <a:spcPts val="0"/>
              </a:spcAft>
              <a:buNone/>
              <a:defRPr/>
            </a:pPr>
            <a:endParaRPr lang="fi-FI">
              <a:cs typeface="Arial" pitchFamily="34"/>
            </a:endParaRPr>
          </a:p>
          <a:p>
            <a:pPr eaLnBrk="1" fontAlgn="auto">
              <a:spcAft>
                <a:spcPts val="0"/>
              </a:spcAft>
              <a:buFont typeface="Arial" pitchFamily="34"/>
              <a:buChar char="•"/>
              <a:defRPr/>
            </a:pPr>
            <a:r>
              <a:rPr lang="fi-FI">
                <a:latin typeface="Arial"/>
                <a:cs typeface="Arial"/>
              </a:rPr>
              <a:t>Voimakkuus vaihtelee suhteessa populaation kokoon</a:t>
            </a:r>
          </a:p>
          <a:p>
            <a:pPr lvl="1" eaLnBrk="1" fontAlgn="auto">
              <a:spcAft>
                <a:spcPts val="0"/>
              </a:spcAft>
              <a:buFont typeface="Arial" pitchFamily="34"/>
              <a:buChar char="•"/>
              <a:defRPr/>
            </a:pPr>
            <a:r>
              <a:rPr lang="fi-FI">
                <a:latin typeface="Arial"/>
                <a:cs typeface="Arial"/>
              </a:rPr>
              <a:t>Esim. Perustajavaikutuksessa pieni alkupopulaatio taipuvainen suuriin geneettisiin ja ilmiasun muutoksiin</a:t>
            </a:r>
          </a:p>
          <a:p>
            <a:pPr eaLnBrk="1" fontAlgn="auto">
              <a:spcAft>
                <a:spcPts val="0"/>
              </a:spcAft>
              <a:buFont typeface="Arial" pitchFamily="34"/>
              <a:buChar char="•"/>
              <a:defRPr/>
            </a:pPr>
            <a:endParaRPr lang="fi-FI"/>
          </a:p>
          <a:p>
            <a:pPr eaLnBrk="1" fontAlgn="auto">
              <a:spcAft>
                <a:spcPts val="0"/>
              </a:spcAft>
              <a:buFont typeface="Arial" pitchFamily="34"/>
              <a:buChar char="•"/>
              <a:defRPr/>
            </a:pPr>
            <a:endParaRPr lang="fi-FI"/>
          </a:p>
          <a:p>
            <a:pPr eaLnBrk="1" fontAlgn="auto">
              <a:spcAft>
                <a:spcPts val="0"/>
              </a:spcAft>
              <a:buFont typeface="Arial" pitchFamily="34"/>
              <a:buChar char="•"/>
              <a:defRPr/>
            </a:pPr>
            <a:r>
              <a:rPr lang="fi-FI">
                <a:latin typeface="Arial"/>
                <a:cs typeface="Arial"/>
              </a:rPr>
              <a:t>https://cartwrig.ht/apps/redlynx/</a:t>
            </a:r>
          </a:p>
          <a:p>
            <a:pPr lvl="1" eaLnBrk="1" fontAlgn="auto">
              <a:spcAft>
                <a:spcPts val="0"/>
              </a:spcAft>
              <a:buFont typeface="Arial" pitchFamily="34"/>
              <a:buChar char="•"/>
              <a:defRPr/>
            </a:pPr>
            <a:endParaRPr lang="fi-FI"/>
          </a:p>
          <a:p>
            <a:pPr lvl="1" eaLnBrk="1" fontAlgn="auto">
              <a:spcAft>
                <a:spcPts val="0"/>
              </a:spcAft>
              <a:buFont typeface="Arial" pitchFamily="34"/>
              <a:buChar char="•"/>
              <a:defRPr/>
            </a:pPr>
            <a:endParaRPr lang="fi-FI"/>
          </a:p>
          <a:p>
            <a:pPr lvl="1" eaLnBrk="1" fontAlgn="auto">
              <a:spcAft>
                <a:spcPts val="0"/>
              </a:spcAft>
              <a:buFont typeface="Arial" pitchFamily="34"/>
              <a:buChar char="•"/>
              <a:defRPr/>
            </a:pPr>
            <a:endParaRPr lang="fi-FI"/>
          </a:p>
          <a:p>
            <a:pPr eaLnBrk="1" fontAlgn="auto">
              <a:spcAft>
                <a:spcPts val="0"/>
              </a:spcAft>
              <a:buFont typeface="Arial" pitchFamily="34"/>
              <a:buChar char="•"/>
              <a:defRPr/>
            </a:pPr>
            <a:endParaRPr lang="fi-FI"/>
          </a:p>
        </p:txBody>
      </p:sp>
      <p:pic>
        <p:nvPicPr>
          <p:cNvPr id="45060" name="Kuva 5">
            <a:extLst>
              <a:ext uri="{FF2B5EF4-FFF2-40B4-BE49-F238E27FC236}">
                <a16:creationId xmlns:a16="http://schemas.microsoft.com/office/drawing/2014/main" id="{92BD0122-E092-7FB0-41BB-1D23230F0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80"/>
          <a:stretch>
            <a:fillRect/>
          </a:stretch>
        </p:blipFill>
        <p:spPr bwMode="auto">
          <a:xfrm>
            <a:off x="7016750" y="1690688"/>
            <a:ext cx="43370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kstiruutu 8">
            <a:extLst>
              <a:ext uri="{FF2B5EF4-FFF2-40B4-BE49-F238E27FC236}">
                <a16:creationId xmlns:a16="http://schemas.microsoft.com/office/drawing/2014/main" id="{CF50A0D4-0E14-3678-C733-C83F3D81ADA6}"/>
              </a:ext>
            </a:extLst>
          </p:cNvPr>
          <p:cNvSpPr txBox="1">
            <a:spLocks noChangeArrowheads="1"/>
          </p:cNvSpPr>
          <p:nvPr/>
        </p:nvSpPr>
        <p:spPr bwMode="auto">
          <a:xfrm>
            <a:off x="10233911" y="6406928"/>
            <a:ext cx="1266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err="1">
                <a:solidFill>
                  <a:srgbClr val="767171"/>
                </a:solidFill>
                <a:latin typeface="Arial"/>
                <a:cs typeface="Arial"/>
              </a:rPr>
              <a:t>Esurnir</a:t>
            </a:r>
            <a:r>
              <a:rPr lang="en-GB" altLang="en-US" sz="800">
                <a:solidFill>
                  <a:srgbClr val="767171"/>
                </a:solidFill>
                <a:latin typeface="Arial"/>
                <a:cs typeface="Arial"/>
              </a:rPr>
              <a:t> (</a:t>
            </a:r>
            <a:r>
              <a:rPr lang="en-GB" altLang="en-US" sz="800" err="1">
                <a:solidFill>
                  <a:srgbClr val="767171"/>
                </a:solidFill>
                <a:latin typeface="Arial"/>
                <a:cs typeface="Arial"/>
              </a:rPr>
              <a:t>lähteestä</a:t>
            </a:r>
            <a:r>
              <a:rPr lang="en-GB" altLang="en-US" sz="800">
                <a:solidFill>
                  <a:srgbClr val="767171"/>
                </a:solidFill>
                <a:latin typeface="Arial"/>
                <a:cs typeface="Arial"/>
              </a:rPr>
              <a:t> Dodi)</a:t>
            </a:r>
            <a:endParaRPr lang="fi-FI" altLang="en-US" sz="800">
              <a:solidFill>
                <a:srgbClr val="767171"/>
              </a:solidFill>
              <a:latin typeface="Arial"/>
              <a:cs typeface="Aria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sp>
        <p:nvSpPr>
          <p:cNvPr id="47106" name="Otsikko 1">
            <a:extLst>
              <a:ext uri="{FF2B5EF4-FFF2-40B4-BE49-F238E27FC236}">
                <a16:creationId xmlns:a16="http://schemas.microsoft.com/office/drawing/2014/main" id="{A5920570-88D2-5545-0C5C-5031C815BCE4}"/>
              </a:ext>
            </a:extLst>
          </p:cNvPr>
          <p:cNvSpPr txBox="1">
            <a:spLocks noGrp="1" noChangeArrowheads="1"/>
          </p:cNvSpPr>
          <p:nvPr>
            <p:ph type="title"/>
          </p:nvPr>
        </p:nvSpPr>
        <p:spPr/>
        <p:txBody>
          <a:bodyPr/>
          <a:lstStyle/>
          <a:p>
            <a:pPr eaLnBrk="1"/>
            <a:r>
              <a:rPr lang="fi-FI" altLang="en-US">
                <a:latin typeface="Arial" panose="020B0604020202020204" pitchFamily="34" charset="0"/>
              </a:rPr>
              <a:t>Geenivirta (Gene flow)</a:t>
            </a:r>
          </a:p>
        </p:txBody>
      </p:sp>
      <p:sp>
        <p:nvSpPr>
          <p:cNvPr id="47107" name="Sisällön paikkamerkki 2">
            <a:extLst>
              <a:ext uri="{FF2B5EF4-FFF2-40B4-BE49-F238E27FC236}">
                <a16:creationId xmlns:a16="http://schemas.microsoft.com/office/drawing/2014/main" id="{5F2BE463-CBDF-6CB8-7910-9D9F9656555D}"/>
              </a:ext>
            </a:extLst>
          </p:cNvPr>
          <p:cNvSpPr txBox="1">
            <a:spLocks noGrp="1" noChangeArrowheads="1"/>
          </p:cNvSpPr>
          <p:nvPr>
            <p:ph idx="1"/>
          </p:nvPr>
        </p:nvSpPr>
        <p:spPr>
          <a:xfrm>
            <a:off x="838200" y="1949450"/>
            <a:ext cx="5873750" cy="4227513"/>
          </a:xfrm>
        </p:spPr>
        <p:txBody>
          <a:bodyPr/>
          <a:lstStyle/>
          <a:p>
            <a:pPr eaLnBrk="1">
              <a:buFont typeface="Arial" panose="020B0604020202020204" pitchFamily="34" charset="0"/>
              <a:buChar char="="/>
            </a:pPr>
            <a:r>
              <a:rPr lang="fi-FI" altLang="en-US">
                <a:latin typeface="Arial"/>
                <a:cs typeface="Arial"/>
              </a:rPr>
              <a:t>Alleelien siirtyminen populaatioiden välillä</a:t>
            </a:r>
          </a:p>
          <a:p>
            <a:pPr eaLnBrk="1"/>
            <a:endParaRPr lang="fi-FI" altLang="en-US">
              <a:latin typeface="Arial" panose="020B0604020202020204" pitchFamily="34" charset="0"/>
            </a:endParaRPr>
          </a:p>
          <a:p>
            <a:r>
              <a:rPr lang="fi-FI" altLang="en-US">
                <a:latin typeface="Arial"/>
                <a:cs typeface="Arial"/>
              </a:rPr>
              <a:t>Populaatiot voivat saada uusia alleeleja myös geenivirran kautta</a:t>
            </a:r>
            <a:endParaRPr lang="fi-FI"/>
          </a:p>
          <a:p>
            <a:pPr eaLnBrk="1"/>
            <a:endParaRPr lang="fi-FI" altLang="en-US">
              <a:latin typeface="Arial" panose="020B0604020202020204" pitchFamily="34" charset="0"/>
            </a:endParaRPr>
          </a:p>
          <a:p>
            <a:pPr eaLnBrk="1"/>
            <a:r>
              <a:rPr lang="fi-FI" altLang="en-US">
                <a:latin typeface="Arial"/>
                <a:cs typeface="Arial"/>
              </a:rPr>
              <a:t>Geenivirran voimakkuus vaihtelee riippuen populaatioiden välisten pariutumisesteiden voimakkuudesta</a:t>
            </a:r>
            <a:endParaRPr lang="fi-FI" altLang="en-US">
              <a:latin typeface="Arial" panose="020B0604020202020204" pitchFamily="34" charset="0"/>
              <a:cs typeface="Arial"/>
            </a:endParaRPr>
          </a:p>
          <a:p>
            <a:pPr lvl="1" eaLnBrk="1"/>
            <a:r>
              <a:rPr lang="fi-FI" altLang="en-US">
                <a:latin typeface="Arial"/>
                <a:cs typeface="Arial"/>
              </a:rPr>
              <a:t>Esimerkiksi tuulipölytys tehokas geenivirran mahdollistaja</a:t>
            </a:r>
          </a:p>
          <a:p>
            <a:pPr eaLnBrk="1"/>
            <a:endParaRPr lang="fi-FI" altLang="en-US">
              <a:latin typeface="Arial" panose="020B0604020202020204" pitchFamily="34" charset="0"/>
            </a:endParaRPr>
          </a:p>
          <a:p>
            <a:pPr eaLnBrk="1"/>
            <a:r>
              <a:rPr lang="fi-FI" altLang="en-US">
                <a:latin typeface="Arial"/>
                <a:cs typeface="Arial"/>
              </a:rPr>
              <a:t>Alleelit voivat kadotessaan yhdestä populaatiosta säilyä muissa populaatioissa ja levitä uudelleen muihin populaatioihin</a:t>
            </a:r>
          </a:p>
          <a:p>
            <a:pPr eaLnBrk="1"/>
            <a:endParaRPr lang="fi-FI" altLang="en-US">
              <a:latin typeface="Arial" panose="020B0604020202020204" pitchFamily="34" charset="0"/>
            </a:endParaRPr>
          </a:p>
        </p:txBody>
      </p:sp>
      <p:pic>
        <p:nvPicPr>
          <p:cNvPr id="47108" name="Sisällön paikkamerkki 4">
            <a:extLst>
              <a:ext uri="{FF2B5EF4-FFF2-40B4-BE49-F238E27FC236}">
                <a16:creationId xmlns:a16="http://schemas.microsoft.com/office/drawing/2014/main" id="{45C73BE6-4547-48B5-1581-8A374DB93CBE}"/>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711950" y="1690688"/>
            <a:ext cx="4641850" cy="2668587"/>
          </a:xfrm>
        </p:spPr>
      </p:pic>
      <p:sp>
        <p:nvSpPr>
          <p:cNvPr id="47109" name="Tekstiruutu 5">
            <a:extLst>
              <a:ext uri="{FF2B5EF4-FFF2-40B4-BE49-F238E27FC236}">
                <a16:creationId xmlns:a16="http://schemas.microsoft.com/office/drawing/2014/main" id="{2087A895-CFB4-F5F4-A8CD-7AEF09B202DC}"/>
              </a:ext>
            </a:extLst>
          </p:cNvPr>
          <p:cNvSpPr txBox="1">
            <a:spLocks noChangeArrowheads="1"/>
          </p:cNvSpPr>
          <p:nvPr/>
        </p:nvSpPr>
        <p:spPr bwMode="auto">
          <a:xfrm>
            <a:off x="10426700" y="4370388"/>
            <a:ext cx="9781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Calibri"/>
                <a:cs typeface="Calibri"/>
              </a:rPr>
              <a:t>De Dato et al. 2020</a:t>
            </a:r>
            <a:endParaRPr lang="fi-FI" altLang="en-US" sz="800">
              <a:solidFill>
                <a:srgbClr val="767171"/>
              </a:solidFill>
              <a:latin typeface="Calibri"/>
              <a:cs typeface="Calibri"/>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sp>
        <p:nvSpPr>
          <p:cNvPr id="16386" name="Otsikko 1">
            <a:extLst>
              <a:ext uri="{FF2B5EF4-FFF2-40B4-BE49-F238E27FC236}">
                <a16:creationId xmlns:a16="http://schemas.microsoft.com/office/drawing/2014/main" id="{7B36AB74-85E1-BDD8-69CC-C9582EF248FA}"/>
              </a:ext>
            </a:extLst>
          </p:cNvPr>
          <p:cNvSpPr txBox="1">
            <a:spLocks noGrp="1" noChangeArrowheads="1"/>
          </p:cNvSpPr>
          <p:nvPr>
            <p:ph type="title"/>
          </p:nvPr>
        </p:nvSpPr>
        <p:spPr>
          <a:xfrm>
            <a:off x="419100" y="365125"/>
            <a:ext cx="11353800" cy="1325563"/>
          </a:xfrm>
        </p:spPr>
        <p:txBody>
          <a:bodyPr/>
          <a:lstStyle/>
          <a:p>
            <a:pPr eaLnBrk="1"/>
            <a:r>
              <a:rPr lang="fi-FI" altLang="en-US">
                <a:latin typeface="Arial" panose="020B0604020202020204" pitchFamily="34" charset="0"/>
              </a:rPr>
              <a:t>Genetiikan merkitys metsänjalostuksessa</a:t>
            </a:r>
          </a:p>
        </p:txBody>
      </p:sp>
      <p:sp>
        <p:nvSpPr>
          <p:cNvPr id="16387" name="Sisällön paikkamerkki 2">
            <a:extLst>
              <a:ext uri="{FF2B5EF4-FFF2-40B4-BE49-F238E27FC236}">
                <a16:creationId xmlns:a16="http://schemas.microsoft.com/office/drawing/2014/main" id="{AF3DC3CB-82B4-4E26-84BD-77B99C44BB60}"/>
              </a:ext>
            </a:extLst>
          </p:cNvPr>
          <p:cNvSpPr txBox="1">
            <a:spLocks noGrp="1" noChangeArrowheads="1"/>
          </p:cNvSpPr>
          <p:nvPr>
            <p:ph idx="1"/>
          </p:nvPr>
        </p:nvSpPr>
        <p:spPr>
          <a:xfrm>
            <a:off x="838200" y="1949450"/>
            <a:ext cx="10515600" cy="4227513"/>
          </a:xfrm>
        </p:spPr>
        <p:txBody>
          <a:bodyPr/>
          <a:lstStyle/>
          <a:p>
            <a:pPr eaLnBrk="1"/>
            <a:r>
              <a:rPr lang="en-GB" altLang="en-US" err="1">
                <a:latin typeface="Arial"/>
                <a:cs typeface="Arial"/>
              </a:rPr>
              <a:t>Genetiikka</a:t>
            </a:r>
            <a:r>
              <a:rPr lang="en-GB" altLang="en-US">
                <a:latin typeface="Arial"/>
                <a:cs typeface="Arial"/>
              </a:rPr>
              <a:t> on </a:t>
            </a:r>
            <a:r>
              <a:rPr lang="en-GB" altLang="en-US" err="1">
                <a:latin typeface="Arial"/>
                <a:cs typeface="Arial"/>
              </a:rPr>
              <a:t>elävien</a:t>
            </a:r>
            <a:r>
              <a:rPr lang="en-GB" altLang="en-US">
                <a:latin typeface="Arial"/>
                <a:cs typeface="Arial"/>
              </a:rPr>
              <a:t> </a:t>
            </a:r>
            <a:r>
              <a:rPr lang="en-GB" altLang="en-US" err="1">
                <a:latin typeface="Arial"/>
                <a:cs typeface="Arial"/>
              </a:rPr>
              <a:t>olentojen</a:t>
            </a:r>
            <a:r>
              <a:rPr lang="en-GB" altLang="en-US">
                <a:latin typeface="Arial"/>
                <a:cs typeface="Arial"/>
              </a:rPr>
              <a:t> </a:t>
            </a:r>
            <a:r>
              <a:rPr lang="en-GB" altLang="en-US" err="1">
                <a:latin typeface="Arial"/>
                <a:cs typeface="Arial"/>
              </a:rPr>
              <a:t>perimän</a:t>
            </a:r>
            <a:r>
              <a:rPr lang="en-GB" altLang="en-US">
                <a:latin typeface="Arial"/>
                <a:cs typeface="Arial"/>
              </a:rPr>
              <a:t> </a:t>
            </a:r>
            <a:r>
              <a:rPr lang="en-GB" altLang="en-US" err="1">
                <a:latin typeface="Arial"/>
                <a:cs typeface="Arial"/>
              </a:rPr>
              <a:t>rakenteen</a:t>
            </a:r>
            <a:r>
              <a:rPr lang="en-GB" altLang="en-US">
                <a:latin typeface="Arial"/>
                <a:cs typeface="Arial"/>
              </a:rPr>
              <a:t>, </a:t>
            </a:r>
            <a:r>
              <a:rPr lang="en-GB" altLang="en-US" err="1">
                <a:latin typeface="Arial"/>
                <a:cs typeface="Arial"/>
              </a:rPr>
              <a:t>toiminnan</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periytymisen</a:t>
            </a:r>
            <a:r>
              <a:rPr lang="en-GB" altLang="en-US">
                <a:latin typeface="Arial"/>
                <a:cs typeface="Arial"/>
              </a:rPr>
              <a:t> </a:t>
            </a:r>
            <a:r>
              <a:rPr lang="en-GB" altLang="en-US" err="1">
                <a:latin typeface="Arial"/>
                <a:cs typeface="Arial"/>
              </a:rPr>
              <a:t>tutkimusta</a:t>
            </a:r>
            <a:endParaRPr lang="en-GB" altLang="en-US" err="1">
              <a:highlight>
                <a:srgbClr val="FFFF00"/>
              </a:highlight>
              <a:latin typeface="Arial" panose="020B0604020202020204" pitchFamily="34" charset="0"/>
              <a:cs typeface="Arial"/>
            </a:endParaRPr>
          </a:p>
          <a:p>
            <a:pPr eaLnBrk="1"/>
            <a:r>
              <a:rPr lang="fi-FI" altLang="en-US">
                <a:latin typeface="Arial"/>
                <a:cs typeface="Arial"/>
              </a:rPr>
              <a:t>Geneettisin menetelmin voidaan tarkastella, ennustaa ja kehittää metsäpopulaatioiden ominaisuuksia sekä jalostuksellista arvoa</a:t>
            </a:r>
          </a:p>
          <a:p>
            <a:pPr eaLnBrk="1"/>
            <a:endParaRPr lang="fi-FI" altLang="en-US">
              <a:latin typeface="Arial" panose="020B0604020202020204" pitchFamily="34" charset="0"/>
              <a:cs typeface="Arial" panose="020B0604020202020204" pitchFamily="34" charset="0"/>
            </a:endParaRPr>
          </a:p>
          <a:p>
            <a:pPr eaLnBrk="1"/>
            <a:r>
              <a:rPr lang="fi-FI" altLang="en-US">
                <a:latin typeface="Arial"/>
                <a:cs typeface="Arial"/>
              </a:rPr>
              <a:t>Esimerkkejä puiden ominaisuuksista, jotka ovat tärkeitä metsänjalostuksessa </a:t>
            </a:r>
            <a:endParaRPr lang="fi-FI" altLang="en-US">
              <a:latin typeface="Arial" panose="020B0604020202020204" pitchFamily="34" charset="0"/>
              <a:cs typeface="Arial"/>
            </a:endParaRPr>
          </a:p>
          <a:p>
            <a:pPr lvl="1" eaLnBrk="1"/>
            <a:r>
              <a:rPr lang="fi-FI" altLang="en-US">
                <a:latin typeface="Arial"/>
                <a:cs typeface="Arial"/>
              </a:rPr>
              <a:t>Kasvunopeus</a:t>
            </a:r>
          </a:p>
          <a:p>
            <a:pPr lvl="1" eaLnBrk="1"/>
            <a:r>
              <a:rPr lang="fi-FI" altLang="en-US">
                <a:latin typeface="Arial"/>
                <a:cs typeface="Arial"/>
              </a:rPr>
              <a:t>Puun laatu</a:t>
            </a:r>
          </a:p>
          <a:p>
            <a:pPr lvl="1" eaLnBrk="1"/>
            <a:r>
              <a:rPr lang="fi-FI" altLang="en-US">
                <a:latin typeface="Arial"/>
                <a:cs typeface="Arial"/>
              </a:rPr>
              <a:t>Viljelyvarmuus</a:t>
            </a:r>
          </a:p>
          <a:p>
            <a:pPr lvl="1" eaLnBrk="1"/>
            <a:r>
              <a:rPr lang="fi-FI" altLang="en-US">
                <a:latin typeface="Arial"/>
                <a:cs typeface="Arial"/>
              </a:rPr>
              <a:t>Tauti- ja tuhonkestävyys</a:t>
            </a:r>
          </a:p>
          <a:p>
            <a:pPr eaLnBrk="1"/>
            <a:endParaRPr lang="fi-FI" altLang="en-US">
              <a:latin typeface="Arial" panose="020B0604020202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name="Slide192">
    <p:spTree>
      <p:nvGrpSpPr>
        <p:cNvPr id="1" name=""/>
        <p:cNvGrpSpPr/>
        <p:nvPr/>
      </p:nvGrpSpPr>
      <p:grpSpPr>
        <a:xfrm>
          <a:off x="0" y="0"/>
          <a:ext cx="0" cy="0"/>
          <a:chOff x="0" y="0"/>
          <a:chExt cx="0" cy="0"/>
        </a:xfrm>
      </p:grpSpPr>
      <p:sp>
        <p:nvSpPr>
          <p:cNvPr id="51202" name="Otsikko 1">
            <a:extLst>
              <a:ext uri="{FF2B5EF4-FFF2-40B4-BE49-F238E27FC236}">
                <a16:creationId xmlns:a16="http://schemas.microsoft.com/office/drawing/2014/main" id="{CB7149FB-99BC-C3D2-4FF4-589DBF95DC9A}"/>
              </a:ext>
            </a:extLst>
          </p:cNvPr>
          <p:cNvSpPr txBox="1">
            <a:spLocks noGrp="1" noChangeArrowheads="1"/>
          </p:cNvSpPr>
          <p:nvPr>
            <p:ph type="title"/>
          </p:nvPr>
        </p:nvSpPr>
        <p:spPr/>
        <p:txBody>
          <a:bodyPr/>
          <a:lstStyle/>
          <a:p>
            <a:pPr eaLnBrk="1"/>
            <a:r>
              <a:rPr lang="af-ZA" altLang="en-US">
                <a:latin typeface="Arial" panose="020B0604020202020204" pitchFamily="34" charset="0"/>
              </a:rPr>
              <a:t>Populaatiogenomiikka</a:t>
            </a:r>
            <a:endParaRPr lang="fi-FI" altLang="en-US">
              <a:latin typeface="Arial" panose="020B0604020202020204" pitchFamily="34" charset="0"/>
            </a:endParaRPr>
          </a:p>
        </p:txBody>
      </p:sp>
      <p:sp>
        <p:nvSpPr>
          <p:cNvPr id="51203" name="Sisällön paikkamerkki 2">
            <a:extLst>
              <a:ext uri="{FF2B5EF4-FFF2-40B4-BE49-F238E27FC236}">
                <a16:creationId xmlns:a16="http://schemas.microsoft.com/office/drawing/2014/main" id="{505FA8A2-80DE-A9F8-EB76-46CA8320E9B7}"/>
              </a:ext>
            </a:extLst>
          </p:cNvPr>
          <p:cNvSpPr txBox="1">
            <a:spLocks noGrp="1" noChangeArrowheads="1"/>
          </p:cNvSpPr>
          <p:nvPr>
            <p:ph idx="1"/>
          </p:nvPr>
        </p:nvSpPr>
        <p:spPr>
          <a:xfrm>
            <a:off x="838200" y="1949450"/>
            <a:ext cx="5873750" cy="4227513"/>
          </a:xfrm>
        </p:spPr>
        <p:txBody>
          <a:bodyPr/>
          <a:lstStyle/>
          <a:p>
            <a:pPr eaLnBrk="1">
              <a:buFont typeface="Cambria" panose="02040503050406030204" pitchFamily="18" charset="0"/>
              <a:buChar char="="/>
            </a:pPr>
            <a:r>
              <a:rPr lang="af-ZA" altLang="en-US">
                <a:latin typeface="Arial" panose="020B0604020202020204" pitchFamily="34" charset="0"/>
              </a:rPr>
              <a:t>Koko genomin toiminnan sekä periytymisen tutkimuksen ala</a:t>
            </a:r>
          </a:p>
          <a:p>
            <a:pPr eaLnBrk="1"/>
            <a:endParaRPr lang="af-ZA" altLang="en-US">
              <a:latin typeface="Arial" panose="020B0604020202020204" pitchFamily="34" charset="0"/>
            </a:endParaRPr>
          </a:p>
          <a:p>
            <a:pPr eaLnBrk="1"/>
            <a:r>
              <a:rPr lang="af-ZA" altLang="en-US">
                <a:latin typeface="Arial" panose="020B0604020202020204" pitchFamily="34" charset="0"/>
              </a:rPr>
              <a:t>Nykyään yksilön koko genomin emäsjärjestys voidaan määrittää, ja muodostaa malleja kokonaisten lajien genomeista</a:t>
            </a:r>
          </a:p>
          <a:p>
            <a:pPr eaLnBrk="1"/>
            <a:endParaRPr lang="af-ZA" altLang="en-US">
              <a:latin typeface="Arial" panose="020B0604020202020204" pitchFamily="34" charset="0"/>
            </a:endParaRPr>
          </a:p>
          <a:p>
            <a:pPr eaLnBrk="1"/>
            <a:r>
              <a:rPr lang="af-ZA" altLang="en-US">
                <a:latin typeface="Arial" panose="020B0604020202020204" pitchFamily="34" charset="0"/>
              </a:rPr>
              <a:t>Koko genomin kartoittaminen merkityksellistä, sillä geenin sijainti perimässä vaikuttaa siihen kuinka se ilmenee, periytyy ja vaikuttaa muihin geeneihin</a:t>
            </a:r>
          </a:p>
          <a:p>
            <a:pPr lvl="1" eaLnBrk="1"/>
            <a:r>
              <a:rPr lang="af-ZA" altLang="en-US">
                <a:latin typeface="Arial" panose="020B0604020202020204" pitchFamily="34" charset="0"/>
              </a:rPr>
              <a:t>Esim. kytkentä</a:t>
            </a:r>
          </a:p>
          <a:p>
            <a:pPr eaLnBrk="1"/>
            <a:endParaRPr lang="fi-FI" altLang="en-US">
              <a:latin typeface="Arial" panose="020B0604020202020204" pitchFamily="34" charset="0"/>
            </a:endParaRPr>
          </a:p>
        </p:txBody>
      </p:sp>
      <p:pic>
        <p:nvPicPr>
          <p:cNvPr id="51204" name="Sisällön paikkamerkki 5" descr="Kuva, joka sisältää kohteen pöytä&#10;&#10;Kuvaus luotu automaattisesti">
            <a:extLst>
              <a:ext uri="{FF2B5EF4-FFF2-40B4-BE49-F238E27FC236}">
                <a16:creationId xmlns:a16="http://schemas.microsoft.com/office/drawing/2014/main" id="{FAD3E95A-4299-6B01-E5DD-44797C844464}"/>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711950" y="1949450"/>
            <a:ext cx="4641850" cy="4094163"/>
          </a:xfrm>
        </p:spPr>
      </p:pic>
      <p:sp>
        <p:nvSpPr>
          <p:cNvPr id="51205" name="Tekstiruutu 4">
            <a:extLst>
              <a:ext uri="{FF2B5EF4-FFF2-40B4-BE49-F238E27FC236}">
                <a16:creationId xmlns:a16="http://schemas.microsoft.com/office/drawing/2014/main" id="{FD3D5423-B2F4-35AE-D836-EDB21F8838E6}"/>
              </a:ext>
            </a:extLst>
          </p:cNvPr>
          <p:cNvSpPr txBox="1">
            <a:spLocks noChangeArrowheads="1"/>
          </p:cNvSpPr>
          <p:nvPr/>
        </p:nvSpPr>
        <p:spPr bwMode="auto">
          <a:xfrm>
            <a:off x="10399639" y="6114238"/>
            <a:ext cx="9621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i-FI" altLang="en-US" sz="800" err="1">
                <a:solidFill>
                  <a:srgbClr val="767171"/>
                </a:solidFill>
                <a:latin typeface="Calibri"/>
                <a:cs typeface="Calibri"/>
              </a:rPr>
              <a:t>Kastally</a:t>
            </a:r>
            <a:r>
              <a:rPr lang="fi-FI" altLang="en-US" sz="800">
                <a:solidFill>
                  <a:srgbClr val="767171"/>
                </a:solidFill>
                <a:latin typeface="Calibri"/>
                <a:cs typeface="Calibri"/>
              </a:rPr>
              <a:t> et al. 2022</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name="Slide153">
    <p:spTree>
      <p:nvGrpSpPr>
        <p:cNvPr id="1" name=""/>
        <p:cNvGrpSpPr/>
        <p:nvPr/>
      </p:nvGrpSpPr>
      <p:grpSpPr>
        <a:xfrm>
          <a:off x="0" y="0"/>
          <a:ext cx="0" cy="0"/>
          <a:chOff x="0" y="0"/>
          <a:chExt cx="0" cy="0"/>
        </a:xfrm>
      </p:grpSpPr>
      <p:sp>
        <p:nvSpPr>
          <p:cNvPr id="55298" name="Otsikko 1">
            <a:extLst>
              <a:ext uri="{FF2B5EF4-FFF2-40B4-BE49-F238E27FC236}">
                <a16:creationId xmlns:a16="http://schemas.microsoft.com/office/drawing/2014/main" id="{80869E4F-CF59-ADD9-A023-21A53F80245A}"/>
              </a:ext>
            </a:extLst>
          </p:cNvPr>
          <p:cNvSpPr txBox="1">
            <a:spLocks noGrp="1" noChangeArrowheads="1"/>
          </p:cNvSpPr>
          <p:nvPr>
            <p:ph type="title"/>
          </p:nvPr>
        </p:nvSpPr>
        <p:spPr/>
        <p:txBody>
          <a:bodyPr/>
          <a:lstStyle/>
          <a:p>
            <a:pPr eaLnBrk="1"/>
            <a:r>
              <a:rPr lang="en-GB" altLang="en-US">
                <a:latin typeface="Arial" panose="020B0604020202020204" pitchFamily="34" charset="0"/>
              </a:rPr>
              <a:t>Genomin kartoitus</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8ADF01FC-E0D3-1FDE-2261-94FABF0B6A55}"/>
              </a:ext>
            </a:extLst>
          </p:cNvPr>
          <p:cNvSpPr txBox="1">
            <a:spLocks noGrp="1"/>
          </p:cNvSpPr>
          <p:nvPr>
            <p:ph idx="1"/>
          </p:nvPr>
        </p:nvSpPr>
        <p:spPr>
          <a:xfrm>
            <a:off x="838200" y="1949450"/>
            <a:ext cx="6621463" cy="4227513"/>
          </a:xfrm>
        </p:spPr>
        <p:txBody>
          <a:bodyPr/>
          <a:lstStyle/>
          <a:p>
            <a:pPr eaLnBrk="1" fontAlgn="auto">
              <a:spcAft>
                <a:spcPts val="0"/>
              </a:spcAft>
              <a:buFont typeface="Arial" pitchFamily="34"/>
              <a:buChar char="•"/>
              <a:defRPr/>
            </a:pPr>
            <a:r>
              <a:rPr lang="en-GB" b="1"/>
              <a:t>Geenikartta (Gene map)</a:t>
            </a:r>
          </a:p>
          <a:p>
            <a:pPr eaLnBrk="1" fontAlgn="auto">
              <a:spcAft>
                <a:spcPts val="0"/>
              </a:spcAft>
              <a:buFont typeface="Arial" pitchFamily="34"/>
              <a:buChar char="="/>
              <a:defRPr/>
            </a:pPr>
            <a:r>
              <a:rPr lang="en-GB"/>
              <a:t>Kartta joka ilmaisee geenien järjestyksen genomissa</a:t>
            </a:r>
          </a:p>
          <a:p>
            <a:pPr eaLnBrk="1" fontAlgn="auto">
              <a:spcAft>
                <a:spcPts val="0"/>
              </a:spcAft>
              <a:buFont typeface="Arial" pitchFamily="34"/>
              <a:buChar char="•"/>
              <a:defRPr/>
            </a:pPr>
            <a:r>
              <a:rPr lang="en-GB"/>
              <a:t>Geenien järjestys määritetään seuraamalla tunnettujen geenien ja geneettisten markkereiden erkanemista crossing overissa</a:t>
            </a:r>
          </a:p>
          <a:p>
            <a:pPr lvl="1" eaLnBrk="1" fontAlgn="auto">
              <a:spcAft>
                <a:spcPts val="0"/>
              </a:spcAft>
              <a:buFont typeface="Arial" pitchFamily="34"/>
              <a:buChar char="•"/>
              <a:defRPr/>
            </a:pPr>
            <a:r>
              <a:rPr lang="en-GB"/>
              <a:t>Mitä kauempana geenit toisistaan, sitä todennäköisemmin ne jakautuvat eri kromosomeihin</a:t>
            </a:r>
          </a:p>
          <a:p>
            <a:pPr marL="0" indent="0" eaLnBrk="1" fontAlgn="auto">
              <a:spcAft>
                <a:spcPts val="0"/>
              </a:spcAft>
              <a:buFont typeface="Arial" pitchFamily="34"/>
              <a:buNone/>
              <a:defRPr/>
            </a:pPr>
            <a:endParaRPr lang="en-GB"/>
          </a:p>
          <a:p>
            <a:pPr eaLnBrk="1" fontAlgn="auto">
              <a:spcAft>
                <a:spcPts val="0"/>
              </a:spcAft>
              <a:buFont typeface="Arial" pitchFamily="34"/>
              <a:buChar char="•"/>
              <a:defRPr/>
            </a:pPr>
            <a:r>
              <a:rPr lang="en-GB" b="1"/>
              <a:t>Kytkentäkartta (Linkage map)</a:t>
            </a:r>
          </a:p>
          <a:p>
            <a:pPr eaLnBrk="1" fontAlgn="auto">
              <a:spcAft>
                <a:spcPts val="0"/>
              </a:spcAft>
              <a:buFont typeface="Arial" pitchFamily="34"/>
              <a:buChar char="="/>
              <a:defRPr/>
            </a:pPr>
            <a:r>
              <a:rPr lang="fi-FI"/>
              <a:t>Geenikartta joka ilmaisee geenien välisiä etäisyyksiä crossing overin todennäköisyyksinä</a:t>
            </a:r>
          </a:p>
          <a:p>
            <a:pPr lvl="1" eaLnBrk="1" fontAlgn="auto">
              <a:spcAft>
                <a:spcPts val="0"/>
              </a:spcAft>
              <a:buFont typeface="Arial" pitchFamily="34"/>
              <a:buChar char="="/>
              <a:defRPr/>
            </a:pPr>
            <a:endParaRPr lang="fi-FI"/>
          </a:p>
          <a:p>
            <a:pPr eaLnBrk="1" fontAlgn="auto">
              <a:spcAft>
                <a:spcPts val="0"/>
              </a:spcAft>
              <a:buFont typeface="Arial" pitchFamily="34"/>
              <a:buChar char="•"/>
              <a:defRPr/>
            </a:pPr>
            <a:r>
              <a:rPr lang="fi-FI" b="1"/>
              <a:t>Fyysinen kartta</a:t>
            </a:r>
          </a:p>
          <a:p>
            <a:pPr eaLnBrk="1" fontAlgn="auto">
              <a:spcAft>
                <a:spcPts val="0"/>
              </a:spcAft>
              <a:buFont typeface="Arial" pitchFamily="34"/>
              <a:buChar char="="/>
              <a:defRPr/>
            </a:pPr>
            <a:r>
              <a:rPr lang="fi-FI"/>
              <a:t>Genomin varsinainen emäsjärjestys</a:t>
            </a:r>
          </a:p>
          <a:p>
            <a:pPr lvl="1" eaLnBrk="1" fontAlgn="auto">
              <a:spcAft>
                <a:spcPts val="0"/>
              </a:spcAft>
              <a:buFont typeface="Arial" pitchFamily="34"/>
              <a:buChar char="•"/>
              <a:defRPr/>
            </a:pPr>
            <a:endParaRPr lang="fi-FI"/>
          </a:p>
        </p:txBody>
      </p:sp>
      <p:pic>
        <p:nvPicPr>
          <p:cNvPr id="55300" name="Kuva 4">
            <a:extLst>
              <a:ext uri="{FF2B5EF4-FFF2-40B4-BE49-F238E27FC236}">
                <a16:creationId xmlns:a16="http://schemas.microsoft.com/office/drawing/2014/main" id="{A808DB46-3CBC-2883-1A54-53A983D3E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1690688"/>
            <a:ext cx="18494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Kuva 7">
            <a:extLst>
              <a:ext uri="{FF2B5EF4-FFF2-40B4-BE49-F238E27FC236}">
                <a16:creationId xmlns:a16="http://schemas.microsoft.com/office/drawing/2014/main" id="{87A9F83A-AF63-9080-4019-1C5586B31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2775" y="1757363"/>
            <a:ext cx="185102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kstiruutu 8">
            <a:extLst>
              <a:ext uri="{FF2B5EF4-FFF2-40B4-BE49-F238E27FC236}">
                <a16:creationId xmlns:a16="http://schemas.microsoft.com/office/drawing/2014/main" id="{1D51181F-DEC5-975A-D35D-025A519BE89C}"/>
              </a:ext>
            </a:extLst>
          </p:cNvPr>
          <p:cNvSpPr txBox="1">
            <a:spLocks noChangeArrowheads="1"/>
          </p:cNvSpPr>
          <p:nvPr/>
        </p:nvSpPr>
        <p:spPr bwMode="auto">
          <a:xfrm>
            <a:off x="10638503" y="4687703"/>
            <a:ext cx="8963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Calibri"/>
                <a:cs typeface="Calibri"/>
              </a:rPr>
              <a:t>Neves et al. 2014</a:t>
            </a:r>
            <a:endParaRPr lang="fi-FI" altLang="en-US" sz="800">
              <a:solidFill>
                <a:srgbClr val="767171"/>
              </a:solidFill>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name="Slide162">
    <p:spTree>
      <p:nvGrpSpPr>
        <p:cNvPr id="1" name=""/>
        <p:cNvGrpSpPr/>
        <p:nvPr/>
      </p:nvGrpSpPr>
      <p:grpSpPr>
        <a:xfrm>
          <a:off x="0" y="0"/>
          <a:ext cx="0" cy="0"/>
          <a:chOff x="0" y="0"/>
          <a:chExt cx="0" cy="0"/>
        </a:xfrm>
      </p:grpSpPr>
      <p:sp>
        <p:nvSpPr>
          <p:cNvPr id="61442" name="Otsikko 1">
            <a:extLst>
              <a:ext uri="{FF2B5EF4-FFF2-40B4-BE49-F238E27FC236}">
                <a16:creationId xmlns:a16="http://schemas.microsoft.com/office/drawing/2014/main" id="{0CDB54E9-62D5-5C2E-4696-14C80F99E8E6}"/>
              </a:ext>
            </a:extLst>
          </p:cNvPr>
          <p:cNvSpPr txBox="1">
            <a:spLocks noGrp="1" noChangeArrowheads="1"/>
          </p:cNvSpPr>
          <p:nvPr>
            <p:ph type="title"/>
          </p:nvPr>
        </p:nvSpPr>
        <p:spPr/>
        <p:txBody>
          <a:bodyPr/>
          <a:lstStyle/>
          <a:p>
            <a:pPr eaLnBrk="1"/>
            <a:r>
              <a:rPr lang="en-GB" altLang="en-US">
                <a:latin typeface="Arial" panose="020B0604020202020204" pitchFamily="34" charset="0"/>
              </a:rPr>
              <a:t>Geneettiset markkerit</a:t>
            </a:r>
            <a:endParaRPr lang="fi-FI" altLang="en-US">
              <a:latin typeface="Arial" panose="020B0604020202020204" pitchFamily="34" charset="0"/>
            </a:endParaRPr>
          </a:p>
        </p:txBody>
      </p:sp>
      <p:sp>
        <p:nvSpPr>
          <p:cNvPr id="61443" name="Sisällön paikkamerkki 2">
            <a:extLst>
              <a:ext uri="{FF2B5EF4-FFF2-40B4-BE49-F238E27FC236}">
                <a16:creationId xmlns:a16="http://schemas.microsoft.com/office/drawing/2014/main" id="{A437F9AF-7896-34A5-4EC5-17D472FC1D66}"/>
              </a:ext>
            </a:extLst>
          </p:cNvPr>
          <p:cNvSpPr txBox="1">
            <a:spLocks noGrp="1" noChangeArrowheads="1"/>
          </p:cNvSpPr>
          <p:nvPr>
            <p:ph idx="1"/>
          </p:nvPr>
        </p:nvSpPr>
        <p:spPr>
          <a:xfrm>
            <a:off x="838200" y="1949450"/>
            <a:ext cx="5873750" cy="4227513"/>
          </a:xfrm>
        </p:spPr>
        <p:txBody>
          <a:bodyPr/>
          <a:lstStyle/>
          <a:p>
            <a:pPr>
              <a:buFont typeface="Arial" panose="020B0604020202020204" pitchFamily="34" charset="0"/>
              <a:buChar char="="/>
            </a:pPr>
            <a:r>
              <a:rPr lang="en-GB" altLang="en-US" err="1">
                <a:latin typeface="Arial"/>
                <a:cs typeface="Arial"/>
              </a:rPr>
              <a:t>Populaation</a:t>
            </a:r>
            <a:r>
              <a:rPr lang="en-GB" altLang="en-US">
                <a:latin typeface="Arial"/>
                <a:cs typeface="Arial"/>
              </a:rPr>
              <a:t> </a:t>
            </a:r>
            <a:r>
              <a:rPr lang="en-GB" altLang="en-US" err="1">
                <a:latin typeface="Arial"/>
                <a:cs typeface="Arial"/>
              </a:rPr>
              <a:t>sisällä</a:t>
            </a:r>
            <a:r>
              <a:rPr lang="en-GB" altLang="en-US">
                <a:latin typeface="Arial"/>
                <a:cs typeface="Arial"/>
              </a:rPr>
              <a:t> </a:t>
            </a:r>
            <a:r>
              <a:rPr lang="en-GB" altLang="en-US" err="1">
                <a:latin typeface="Arial"/>
                <a:cs typeface="Arial"/>
              </a:rPr>
              <a:t>muuntelevia</a:t>
            </a:r>
            <a:r>
              <a:rPr lang="en-GB" altLang="en-US">
                <a:latin typeface="Arial"/>
                <a:cs typeface="Arial"/>
              </a:rPr>
              <a:t> </a:t>
            </a:r>
            <a:r>
              <a:rPr lang="en-GB" altLang="en-US" err="1">
                <a:latin typeface="Arial"/>
                <a:cs typeface="Arial"/>
              </a:rPr>
              <a:t>kohtia</a:t>
            </a:r>
            <a:r>
              <a:rPr lang="en-GB" altLang="en-US">
                <a:latin typeface="Arial"/>
                <a:cs typeface="Arial"/>
              </a:rPr>
              <a:t>, </a:t>
            </a:r>
            <a:r>
              <a:rPr lang="en-GB" altLang="en-US" err="1">
                <a:latin typeface="Arial"/>
                <a:cs typeface="Arial"/>
              </a:rPr>
              <a:t>joita</a:t>
            </a:r>
            <a:r>
              <a:rPr lang="en-GB" altLang="en-US">
                <a:latin typeface="Arial"/>
                <a:cs typeface="Arial"/>
              </a:rPr>
              <a:t> </a:t>
            </a:r>
            <a:r>
              <a:rPr lang="en-GB" altLang="en-US" err="1">
                <a:latin typeface="Arial"/>
                <a:cs typeface="Arial"/>
              </a:rPr>
              <a:t>voidaan</a:t>
            </a:r>
            <a:r>
              <a:rPr lang="en-GB" altLang="en-US">
                <a:latin typeface="Arial"/>
                <a:cs typeface="Arial"/>
              </a:rPr>
              <a:t> </a:t>
            </a:r>
            <a:r>
              <a:rPr lang="en-GB" altLang="en-US" err="1">
                <a:latin typeface="Arial"/>
                <a:cs typeface="Arial"/>
              </a:rPr>
              <a:t>käyttää</a:t>
            </a:r>
            <a:r>
              <a:rPr lang="en-GB" altLang="en-US">
                <a:latin typeface="Arial"/>
                <a:cs typeface="Arial"/>
              </a:rPr>
              <a:t> </a:t>
            </a:r>
            <a:r>
              <a:rPr lang="en-GB" altLang="en-US" err="1">
                <a:latin typeface="Arial"/>
                <a:cs typeface="Arial"/>
              </a:rPr>
              <a:t>erilaisissa</a:t>
            </a:r>
            <a:r>
              <a:rPr lang="en-GB" altLang="en-US">
                <a:latin typeface="Arial"/>
                <a:cs typeface="Arial"/>
              </a:rPr>
              <a:t> </a:t>
            </a:r>
            <a:r>
              <a:rPr lang="en-GB" altLang="en-US" err="1">
                <a:latin typeface="Arial"/>
                <a:cs typeface="Arial"/>
              </a:rPr>
              <a:t>geneettisissä</a:t>
            </a:r>
            <a:r>
              <a:rPr lang="en-GB" altLang="en-US">
                <a:latin typeface="Arial"/>
                <a:cs typeface="Arial"/>
              </a:rPr>
              <a:t> </a:t>
            </a:r>
            <a:r>
              <a:rPr lang="en-GB" altLang="en-US" err="1">
                <a:latin typeface="Arial"/>
                <a:cs typeface="Arial"/>
              </a:rPr>
              <a:t>tutkimuksissa</a:t>
            </a:r>
            <a:endParaRPr lang="fi-FI" err="1"/>
          </a:p>
          <a:p>
            <a:pPr eaLnBrk="1"/>
            <a:r>
              <a:rPr lang="en-GB" altLang="en-US" b="1">
                <a:latin typeface="Arial"/>
                <a:cs typeface="Arial"/>
              </a:rPr>
              <a:t>Mikro- /</a:t>
            </a:r>
            <a:r>
              <a:rPr lang="en-GB" altLang="en-US" b="1" err="1">
                <a:latin typeface="Arial"/>
                <a:cs typeface="Arial"/>
              </a:rPr>
              <a:t>Minisatelliitit</a:t>
            </a:r>
            <a:r>
              <a:rPr lang="en-GB" altLang="en-US" b="1">
                <a:latin typeface="Arial"/>
                <a:cs typeface="Arial"/>
              </a:rPr>
              <a:t> (Micro-/Minisatellites)</a:t>
            </a:r>
          </a:p>
          <a:p>
            <a:pPr eaLnBrk="1">
              <a:buFont typeface="Arial" panose="020B0604020202020204" pitchFamily="34" charset="0"/>
              <a:buChar char="="/>
            </a:pPr>
            <a:r>
              <a:rPr lang="en-GB" altLang="en-US" err="1">
                <a:latin typeface="Arial"/>
                <a:cs typeface="Arial"/>
              </a:rPr>
              <a:t>Toistuvista</a:t>
            </a:r>
            <a:r>
              <a:rPr lang="en-GB" altLang="en-US">
                <a:latin typeface="Arial"/>
                <a:cs typeface="Arial"/>
              </a:rPr>
              <a:t>, </a:t>
            </a:r>
            <a:r>
              <a:rPr lang="en-GB" altLang="en-US" err="1">
                <a:latin typeface="Arial"/>
                <a:cs typeface="Arial"/>
              </a:rPr>
              <a:t>samojen</a:t>
            </a:r>
            <a:r>
              <a:rPr lang="en-GB" altLang="en-US">
                <a:latin typeface="Arial"/>
                <a:cs typeface="Arial"/>
              </a:rPr>
              <a:t> </a:t>
            </a:r>
            <a:r>
              <a:rPr lang="en-GB" altLang="en-US" err="1">
                <a:latin typeface="Arial"/>
                <a:cs typeface="Arial"/>
              </a:rPr>
              <a:t>nukleotidien</a:t>
            </a:r>
            <a:r>
              <a:rPr lang="en-GB" altLang="en-US">
                <a:latin typeface="Arial"/>
                <a:cs typeface="Arial"/>
              </a:rPr>
              <a:t> </a:t>
            </a:r>
            <a:r>
              <a:rPr lang="en-GB" altLang="en-US" err="1">
                <a:latin typeface="Arial"/>
                <a:cs typeface="Arial"/>
              </a:rPr>
              <a:t>ketjuista</a:t>
            </a:r>
            <a:r>
              <a:rPr lang="en-GB" altLang="en-US">
                <a:latin typeface="Arial"/>
                <a:cs typeface="Arial"/>
              </a:rPr>
              <a:t> </a:t>
            </a:r>
            <a:r>
              <a:rPr lang="en-GB" altLang="en-US" err="1">
                <a:latin typeface="Arial"/>
                <a:cs typeface="Arial"/>
              </a:rPr>
              <a:t>koostuvia</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puolilla</a:t>
            </a:r>
            <a:r>
              <a:rPr lang="en-GB" altLang="en-US">
                <a:latin typeface="Arial"/>
                <a:cs typeface="Arial"/>
              </a:rPr>
              <a:t> </a:t>
            </a:r>
            <a:r>
              <a:rPr lang="en-GB" altLang="en-US" err="1">
                <a:latin typeface="Arial"/>
                <a:cs typeface="Arial"/>
              </a:rPr>
              <a:t>organismin</a:t>
            </a:r>
            <a:r>
              <a:rPr lang="en-GB" altLang="en-US">
                <a:latin typeface="Arial"/>
                <a:cs typeface="Arial"/>
              </a:rPr>
              <a:t> </a:t>
            </a:r>
            <a:r>
              <a:rPr lang="en-GB" altLang="en-US" err="1">
                <a:latin typeface="Arial"/>
                <a:cs typeface="Arial"/>
              </a:rPr>
              <a:t>perimää</a:t>
            </a:r>
            <a:r>
              <a:rPr lang="en-GB" altLang="en-US">
                <a:latin typeface="Arial"/>
                <a:cs typeface="Arial"/>
              </a:rPr>
              <a:t> </a:t>
            </a:r>
            <a:r>
              <a:rPr lang="en-GB" altLang="en-US" err="1">
                <a:latin typeface="Arial"/>
                <a:cs typeface="Arial"/>
              </a:rPr>
              <a:t>esiintyviä</a:t>
            </a:r>
            <a:r>
              <a:rPr lang="en-GB" altLang="en-US">
                <a:latin typeface="Arial"/>
                <a:cs typeface="Arial"/>
              </a:rPr>
              <a:t> </a:t>
            </a:r>
            <a:r>
              <a:rPr lang="en-GB" altLang="en-US" err="1">
                <a:latin typeface="Arial"/>
                <a:cs typeface="Arial"/>
              </a:rPr>
              <a:t>DNA:n</a:t>
            </a:r>
            <a:r>
              <a:rPr lang="en-GB" altLang="en-US">
                <a:latin typeface="Arial"/>
                <a:cs typeface="Arial"/>
              </a:rPr>
              <a:t> </a:t>
            </a:r>
            <a:r>
              <a:rPr lang="en-GB" altLang="en-US" err="1">
                <a:latin typeface="Arial"/>
                <a:cs typeface="Arial"/>
              </a:rPr>
              <a:t>jaksoja</a:t>
            </a:r>
            <a:endParaRPr lang="en-GB" altLang="en-US">
              <a:latin typeface="Arial"/>
              <a:cs typeface="Arial"/>
            </a:endParaRPr>
          </a:p>
          <a:p>
            <a:pPr eaLnBrk="1"/>
            <a:r>
              <a:rPr lang="fi-FI" altLang="en-US" b="1">
                <a:latin typeface="Arial"/>
                <a:cs typeface="Arial"/>
              </a:rPr>
              <a:t>Single </a:t>
            </a:r>
            <a:r>
              <a:rPr lang="fi-FI" altLang="en-US" b="1" err="1">
                <a:latin typeface="Arial"/>
                <a:cs typeface="Arial"/>
              </a:rPr>
              <a:t>nucleotide</a:t>
            </a:r>
            <a:r>
              <a:rPr lang="fi-FI" altLang="en-US" b="1">
                <a:latin typeface="Arial"/>
                <a:cs typeface="Arial"/>
              </a:rPr>
              <a:t> </a:t>
            </a:r>
            <a:r>
              <a:rPr lang="fi-FI" altLang="en-US" b="1" err="1">
                <a:latin typeface="Arial"/>
                <a:cs typeface="Arial"/>
              </a:rPr>
              <a:t>polymorphisms</a:t>
            </a:r>
            <a:r>
              <a:rPr lang="fi-FI" altLang="en-US" b="1">
                <a:latin typeface="Arial"/>
                <a:cs typeface="Arial"/>
              </a:rPr>
              <a:t> (SNP)</a:t>
            </a:r>
            <a:endParaRPr lang="fi-FI" altLang="en-US" b="1">
              <a:latin typeface="Arial" panose="020B0604020202020204" pitchFamily="34" charset="0"/>
              <a:cs typeface="Arial" panose="020B0604020202020204" pitchFamily="34" charset="0"/>
            </a:endParaRPr>
          </a:p>
          <a:p>
            <a:pPr marL="0" indent="0">
              <a:buNone/>
            </a:pPr>
            <a:r>
              <a:rPr lang="fi-FI">
                <a:latin typeface="Arial"/>
                <a:cs typeface="Arial"/>
              </a:rPr>
              <a:t>= Yhden DNA-emäksen eroavaisuus</a:t>
            </a:r>
            <a:endParaRPr lang="fi-FI" altLang="en-US" b="1">
              <a:latin typeface="Arial"/>
              <a:cs typeface="Arial"/>
            </a:endParaRPr>
          </a:p>
          <a:p>
            <a:pPr eaLnBrk="1">
              <a:buFont typeface="Arial" panose="020B0604020202020204" pitchFamily="34" charset="0"/>
              <a:buChar char="="/>
            </a:pPr>
            <a:endParaRPr lang="fi-FI" altLang="en-US">
              <a:latin typeface="Arial" panose="020B0604020202020204" pitchFamily="34" charset="0"/>
              <a:cs typeface="Arial" panose="020B0604020202020204" pitchFamily="34" charset="0"/>
            </a:endParaRPr>
          </a:p>
          <a:p>
            <a:pPr eaLnBrk="1">
              <a:buFont typeface="Arial" panose="020B0604020202020204" pitchFamily="34" charset="0"/>
              <a:buChar char="="/>
            </a:pPr>
            <a:endParaRPr lang="fi-FI" altLang="en-US">
              <a:latin typeface="Arial" panose="020B0604020202020204" pitchFamily="34" charset="0"/>
              <a:cs typeface="Arial" panose="020B0604020202020204" pitchFamily="34" charset="0"/>
            </a:endParaRPr>
          </a:p>
        </p:txBody>
      </p:sp>
      <p:pic>
        <p:nvPicPr>
          <p:cNvPr id="4" name="Sisällön paikkamerkki 23">
            <a:extLst>
              <a:ext uri="{FF2B5EF4-FFF2-40B4-BE49-F238E27FC236}">
                <a16:creationId xmlns:a16="http://schemas.microsoft.com/office/drawing/2014/main" id="{B5EA4492-0C72-03A3-6D93-DD009952CDAC}"/>
              </a:ext>
            </a:extLst>
          </p:cNvPr>
          <p:cNvPicPr>
            <a:picLocks noGrp="1" noChangeAspect="1"/>
          </p:cNvPicPr>
          <p:nvPr>
            <p:ph idx="2"/>
          </p:nvPr>
        </p:nvPicPr>
        <p:blipFill>
          <a:blip r:embed="rId3"/>
          <a:srcRect l="5595" t="2994" r="8482" b="3646"/>
          <a:stretch>
            <a:fillRect/>
          </a:stretch>
        </p:blipFill>
        <p:spPr>
          <a:xfrm>
            <a:off x="6908800" y="1690688"/>
            <a:ext cx="4445000" cy="2530475"/>
          </a:xfrm>
        </p:spPr>
      </p:pic>
      <p:pic>
        <p:nvPicPr>
          <p:cNvPr id="61445" name="Kuva 5">
            <a:extLst>
              <a:ext uri="{FF2B5EF4-FFF2-40B4-BE49-F238E27FC236}">
                <a16:creationId xmlns:a16="http://schemas.microsoft.com/office/drawing/2014/main" id="{32F519BE-AC95-741E-EB25-50C721480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0" y="4221163"/>
            <a:ext cx="444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name="Slide135">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DE21F2-85F3-353A-3B01-E6612A689366}"/>
              </a:ext>
            </a:extLst>
          </p:cNvPr>
          <p:cNvSpPr txBox="1">
            <a:spLocks noGrp="1"/>
          </p:cNvSpPr>
          <p:nvPr>
            <p:ph type="title"/>
          </p:nvPr>
        </p:nvSpPr>
        <p:spPr>
          <a:xfrm>
            <a:off x="0" y="365129"/>
            <a:ext cx="12191996" cy="1325559"/>
          </a:xfrm>
        </p:spPr>
        <p:txBody>
          <a:bodyPr/>
          <a:lstStyle/>
          <a:p>
            <a:pPr eaLnBrk="1" fontAlgn="auto">
              <a:spcBef>
                <a:spcPts val="0"/>
              </a:spcBef>
              <a:spcAft>
                <a:spcPts val="0"/>
              </a:spcAft>
              <a:defRPr/>
            </a:pPr>
            <a:r>
              <a:rPr lang="en-GB"/>
              <a:t>Genominlaajuinen assosiaatiotutkimus</a:t>
            </a:r>
            <a:br>
              <a:rPr lang="en-GB"/>
            </a:br>
            <a:r>
              <a:rPr lang="en-GB"/>
              <a:t>(Genome-wide Association study)</a:t>
            </a:r>
            <a:endParaRPr lang="fi-FI">
              <a:highlight>
                <a:srgbClr val="FFFF00"/>
              </a:highlight>
            </a:endParaRPr>
          </a:p>
        </p:txBody>
      </p:sp>
      <p:sp>
        <p:nvSpPr>
          <p:cNvPr id="3" name="Sisällön paikkamerkki 2">
            <a:extLst>
              <a:ext uri="{FF2B5EF4-FFF2-40B4-BE49-F238E27FC236}">
                <a16:creationId xmlns:a16="http://schemas.microsoft.com/office/drawing/2014/main" id="{FD36909F-B651-C743-0815-EA2C697649BD}"/>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en-GB" err="1">
                <a:latin typeface="Arial"/>
                <a:cs typeface="Arial"/>
              </a:rPr>
              <a:t>Tutkimusmenetelmä</a:t>
            </a:r>
            <a:r>
              <a:rPr lang="en-GB">
                <a:latin typeface="Arial"/>
                <a:cs typeface="Arial"/>
              </a:rPr>
              <a:t>, </a:t>
            </a:r>
            <a:r>
              <a:rPr lang="en-GB" err="1">
                <a:latin typeface="Arial"/>
                <a:cs typeface="Arial"/>
              </a:rPr>
              <a:t>jossa</a:t>
            </a:r>
            <a:r>
              <a:rPr lang="en-GB">
                <a:latin typeface="Arial"/>
                <a:cs typeface="Arial"/>
              </a:rPr>
              <a:t> </a:t>
            </a:r>
            <a:r>
              <a:rPr lang="en-GB" err="1">
                <a:latin typeface="Arial"/>
                <a:cs typeface="Arial"/>
              </a:rPr>
              <a:t>selvitetään</a:t>
            </a:r>
            <a:r>
              <a:rPr lang="en-GB">
                <a:latin typeface="Arial"/>
                <a:cs typeface="Arial"/>
              </a:rPr>
              <a:t> </a:t>
            </a:r>
            <a:r>
              <a:rPr lang="en-GB" err="1">
                <a:latin typeface="Arial"/>
                <a:cs typeface="Arial"/>
              </a:rPr>
              <a:t>piirteiden</a:t>
            </a:r>
            <a:r>
              <a:rPr lang="en-GB">
                <a:latin typeface="Arial"/>
                <a:cs typeface="Arial"/>
              </a:rPr>
              <a:t> </a:t>
            </a:r>
            <a:r>
              <a:rPr lang="en-GB" err="1">
                <a:latin typeface="Arial"/>
                <a:cs typeface="Arial"/>
              </a:rPr>
              <a:t>geneettistä</a:t>
            </a:r>
            <a:r>
              <a:rPr lang="en-GB">
                <a:latin typeface="Arial"/>
                <a:cs typeface="Arial"/>
              </a:rPr>
              <a:t> </a:t>
            </a:r>
            <a:r>
              <a:rPr lang="en-GB" err="1">
                <a:latin typeface="Arial"/>
                <a:cs typeface="Arial"/>
              </a:rPr>
              <a:t>taustaa</a:t>
            </a:r>
            <a:r>
              <a:rPr lang="en-GB">
                <a:latin typeface="Arial"/>
                <a:cs typeface="Arial"/>
              </a:rPr>
              <a:t> </a:t>
            </a:r>
            <a:r>
              <a:rPr lang="en-GB" err="1">
                <a:latin typeface="Arial"/>
                <a:cs typeface="Arial"/>
              </a:rPr>
              <a:t>eli</a:t>
            </a:r>
            <a:r>
              <a:rPr lang="en-GB">
                <a:latin typeface="Arial"/>
                <a:cs typeface="Arial"/>
              </a:rPr>
              <a:t> </a:t>
            </a:r>
            <a:r>
              <a:rPr lang="en-GB" err="1">
                <a:latin typeface="Arial"/>
                <a:cs typeface="Arial"/>
              </a:rPr>
              <a:t>sitä</a:t>
            </a:r>
            <a:r>
              <a:rPr lang="en-GB">
                <a:latin typeface="Arial"/>
                <a:cs typeface="Arial"/>
              </a:rPr>
              <a:t> </a:t>
            </a:r>
            <a:r>
              <a:rPr lang="en-GB" err="1">
                <a:latin typeface="Arial"/>
                <a:cs typeface="Arial"/>
              </a:rPr>
              <a:t>mitkä</a:t>
            </a:r>
            <a:r>
              <a:rPr lang="en-GB">
                <a:latin typeface="Arial"/>
                <a:cs typeface="Arial"/>
              </a:rPr>
              <a:t> </a:t>
            </a:r>
            <a:r>
              <a:rPr lang="en-GB" err="1">
                <a:latin typeface="Arial"/>
                <a:cs typeface="Arial"/>
              </a:rPr>
              <a:t>lokukset</a:t>
            </a:r>
            <a:r>
              <a:rPr lang="en-GB">
                <a:latin typeface="Arial"/>
                <a:cs typeface="Arial"/>
              </a:rPr>
              <a:t> </a:t>
            </a:r>
            <a:r>
              <a:rPr lang="en-GB" err="1">
                <a:latin typeface="Arial"/>
                <a:cs typeface="Arial"/>
              </a:rPr>
              <a:t>vaikuttavat</a:t>
            </a:r>
            <a:r>
              <a:rPr lang="en-GB">
                <a:latin typeface="Arial"/>
                <a:cs typeface="Arial"/>
              </a:rPr>
              <a:t> </a:t>
            </a:r>
            <a:r>
              <a:rPr lang="en-GB" err="1">
                <a:latin typeface="Arial"/>
                <a:cs typeface="Arial"/>
              </a:rPr>
              <a:t>piirteen</a:t>
            </a:r>
            <a:r>
              <a:rPr lang="en-GB">
                <a:latin typeface="Arial"/>
                <a:cs typeface="Arial"/>
              </a:rPr>
              <a:t> </a:t>
            </a:r>
            <a:r>
              <a:rPr lang="en-GB" err="1">
                <a:latin typeface="Arial"/>
                <a:cs typeface="Arial"/>
              </a:rPr>
              <a:t>perinnölliseen</a:t>
            </a:r>
            <a:r>
              <a:rPr lang="en-GB">
                <a:latin typeface="Arial"/>
                <a:cs typeface="Arial"/>
              </a:rPr>
              <a:t> </a:t>
            </a:r>
            <a:r>
              <a:rPr lang="en-GB" err="1">
                <a:latin typeface="Arial"/>
                <a:cs typeface="Arial"/>
              </a:rPr>
              <a:t>muunteluun</a:t>
            </a:r>
            <a:endParaRPr lang="en-GB" err="1">
              <a:cs typeface="Arial"/>
            </a:endParaRPr>
          </a:p>
          <a:p>
            <a:pPr eaLnBrk="1" fontAlgn="auto">
              <a:spcAft>
                <a:spcPts val="0"/>
              </a:spcAft>
              <a:buFont typeface="Arial" pitchFamily="34"/>
              <a:buChar char="•"/>
              <a:defRPr/>
            </a:pPr>
            <a:endParaRPr lang="en-GB"/>
          </a:p>
          <a:p>
            <a:pPr eaLnBrk="1" fontAlgn="auto">
              <a:spcAft>
                <a:spcPts val="0"/>
              </a:spcAft>
              <a:buFont typeface="Arial" pitchFamily="34"/>
              <a:buChar char="•"/>
              <a:defRPr/>
            </a:pPr>
            <a:r>
              <a:rPr lang="en-GB" err="1">
                <a:latin typeface="Arial"/>
                <a:cs typeface="Arial"/>
              </a:rPr>
              <a:t>Populaatiosta</a:t>
            </a:r>
            <a:r>
              <a:rPr lang="en-GB">
                <a:latin typeface="Arial"/>
                <a:cs typeface="Arial"/>
              </a:rPr>
              <a:t> </a:t>
            </a:r>
            <a:r>
              <a:rPr lang="en-GB" err="1">
                <a:latin typeface="Arial"/>
                <a:cs typeface="Arial"/>
              </a:rPr>
              <a:t>valitaan</a:t>
            </a:r>
            <a:r>
              <a:rPr lang="en-GB">
                <a:latin typeface="Arial"/>
                <a:cs typeface="Arial"/>
              </a:rPr>
              <a:t> </a:t>
            </a:r>
            <a:r>
              <a:rPr lang="en-GB" err="1">
                <a:latin typeface="Arial"/>
                <a:cs typeface="Arial"/>
              </a:rPr>
              <a:t>suuri</a:t>
            </a:r>
            <a:r>
              <a:rPr lang="en-GB">
                <a:latin typeface="Arial"/>
                <a:cs typeface="Arial"/>
              </a:rPr>
              <a:t> </a:t>
            </a:r>
            <a:r>
              <a:rPr lang="en-GB" err="1">
                <a:latin typeface="Arial"/>
                <a:cs typeface="Arial"/>
              </a:rPr>
              <a:t>määrä</a:t>
            </a:r>
            <a:r>
              <a:rPr lang="en-GB">
                <a:latin typeface="Arial"/>
                <a:cs typeface="Arial"/>
              </a:rPr>
              <a:t> </a:t>
            </a:r>
            <a:r>
              <a:rPr lang="en-GB" err="1">
                <a:latin typeface="Arial"/>
                <a:cs typeface="Arial"/>
              </a:rPr>
              <a:t>yksilöitä</a:t>
            </a:r>
            <a:r>
              <a:rPr lang="en-GB">
                <a:latin typeface="Arial"/>
                <a:cs typeface="Arial"/>
              </a:rPr>
              <a:t>, </a:t>
            </a:r>
            <a:r>
              <a:rPr lang="en-GB" err="1">
                <a:latin typeface="Arial"/>
                <a:cs typeface="Arial"/>
              </a:rPr>
              <a:t>jotka</a:t>
            </a:r>
            <a:r>
              <a:rPr lang="en-GB">
                <a:latin typeface="Arial"/>
                <a:cs typeface="Arial"/>
              </a:rPr>
              <a:t> </a:t>
            </a:r>
            <a:r>
              <a:rPr lang="en-GB" err="1">
                <a:latin typeface="Arial"/>
                <a:cs typeface="Arial"/>
              </a:rPr>
              <a:t>mitataan</a:t>
            </a:r>
            <a:r>
              <a:rPr lang="en-GB">
                <a:latin typeface="Arial"/>
                <a:cs typeface="Arial"/>
              </a:rPr>
              <a:t> </a:t>
            </a:r>
            <a:r>
              <a:rPr lang="en-GB" err="1">
                <a:latin typeface="Arial"/>
                <a:cs typeface="Arial"/>
              </a:rPr>
              <a:t>tutkittavan</a:t>
            </a:r>
            <a:r>
              <a:rPr lang="en-GB">
                <a:latin typeface="Arial"/>
                <a:cs typeface="Arial"/>
              </a:rPr>
              <a:t> </a:t>
            </a:r>
            <a:r>
              <a:rPr lang="en-GB" err="1">
                <a:latin typeface="Arial"/>
                <a:cs typeface="Arial"/>
              </a:rPr>
              <a:t>piirteen</a:t>
            </a:r>
            <a:r>
              <a:rPr lang="en-GB">
                <a:latin typeface="Arial"/>
                <a:cs typeface="Arial"/>
              </a:rPr>
              <a:t> </a:t>
            </a:r>
            <a:r>
              <a:rPr lang="en-GB" err="1">
                <a:latin typeface="Arial"/>
                <a:cs typeface="Arial"/>
              </a:rPr>
              <a:t>suhteen</a:t>
            </a:r>
            <a:endParaRPr lang="en-GB" err="1">
              <a:cs typeface="Arial"/>
            </a:endParaRPr>
          </a:p>
          <a:p>
            <a:pPr eaLnBrk="1" fontAlgn="auto">
              <a:spcAft>
                <a:spcPts val="0"/>
              </a:spcAft>
              <a:buFont typeface="Arial" pitchFamily="34"/>
              <a:buChar char="•"/>
              <a:defRPr/>
            </a:pPr>
            <a:endParaRPr lang="en-GB"/>
          </a:p>
          <a:p>
            <a:pPr eaLnBrk="1" fontAlgn="auto">
              <a:spcAft>
                <a:spcPts val="0"/>
              </a:spcAft>
              <a:buFont typeface="Arial" pitchFamily="34"/>
              <a:buChar char="•"/>
              <a:defRPr/>
            </a:pPr>
            <a:r>
              <a:rPr lang="en-GB" err="1">
                <a:latin typeface="Arial"/>
                <a:cs typeface="Arial"/>
              </a:rPr>
              <a:t>Yksilöiden</a:t>
            </a:r>
            <a:r>
              <a:rPr lang="en-GB">
                <a:latin typeface="Arial"/>
                <a:cs typeface="Arial"/>
              </a:rPr>
              <a:t> </a:t>
            </a:r>
            <a:r>
              <a:rPr lang="en-GB" err="1">
                <a:latin typeface="Arial"/>
                <a:cs typeface="Arial"/>
              </a:rPr>
              <a:t>perimien</a:t>
            </a:r>
            <a:r>
              <a:rPr lang="en-GB">
                <a:latin typeface="Arial"/>
                <a:cs typeface="Arial"/>
              </a:rPr>
              <a:t> </a:t>
            </a:r>
            <a:r>
              <a:rPr lang="en-GB" err="1">
                <a:latin typeface="Arial"/>
                <a:cs typeface="Arial"/>
              </a:rPr>
              <a:t>emäsjärjestykset</a:t>
            </a:r>
            <a:r>
              <a:rPr lang="en-GB">
                <a:latin typeface="Arial"/>
                <a:cs typeface="Arial"/>
              </a:rPr>
              <a:t> </a:t>
            </a:r>
            <a:r>
              <a:rPr lang="en-GB" err="1">
                <a:latin typeface="Arial"/>
                <a:cs typeface="Arial"/>
              </a:rPr>
              <a:t>määritetään</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niistä</a:t>
            </a:r>
            <a:r>
              <a:rPr lang="en-GB">
                <a:latin typeface="Arial"/>
                <a:cs typeface="Arial"/>
              </a:rPr>
              <a:t> </a:t>
            </a:r>
            <a:r>
              <a:rPr lang="en-GB" err="1">
                <a:latin typeface="Arial"/>
                <a:cs typeface="Arial"/>
              </a:rPr>
              <a:t>etsitään</a:t>
            </a:r>
            <a:r>
              <a:rPr lang="en-GB">
                <a:latin typeface="Arial"/>
                <a:cs typeface="Arial"/>
              </a:rPr>
              <a:t> </a:t>
            </a:r>
            <a:r>
              <a:rPr lang="en-GB" err="1">
                <a:latin typeface="Arial"/>
                <a:cs typeface="Arial"/>
              </a:rPr>
              <a:t>SNP:ejä</a:t>
            </a:r>
            <a:r>
              <a:rPr lang="en-GB">
                <a:latin typeface="Arial"/>
                <a:cs typeface="Arial"/>
              </a:rPr>
              <a:t> </a:t>
            </a:r>
            <a:r>
              <a:rPr lang="en-GB" err="1">
                <a:latin typeface="Arial"/>
                <a:cs typeface="Arial"/>
              </a:rPr>
              <a:t>jotka</a:t>
            </a:r>
            <a:r>
              <a:rPr lang="en-GB">
                <a:latin typeface="Arial"/>
                <a:cs typeface="Arial"/>
              </a:rPr>
              <a:t> </a:t>
            </a:r>
            <a:r>
              <a:rPr lang="en-GB" err="1">
                <a:latin typeface="Arial"/>
                <a:cs typeface="Arial"/>
              </a:rPr>
              <a:t>assosioituvat</a:t>
            </a:r>
            <a:r>
              <a:rPr lang="en-GB">
                <a:latin typeface="Arial"/>
                <a:cs typeface="Arial"/>
              </a:rPr>
              <a:t> </a:t>
            </a:r>
            <a:r>
              <a:rPr lang="en-GB" err="1">
                <a:latin typeface="Arial"/>
                <a:cs typeface="Arial"/>
              </a:rPr>
              <a:t>piirteen</a:t>
            </a:r>
            <a:r>
              <a:rPr lang="en-GB">
                <a:latin typeface="Arial"/>
                <a:cs typeface="Arial"/>
              </a:rPr>
              <a:t> </a:t>
            </a:r>
            <a:r>
              <a:rPr lang="en-GB" err="1">
                <a:latin typeface="Arial"/>
                <a:cs typeface="Arial"/>
              </a:rPr>
              <a:t>muuntelun</a:t>
            </a:r>
            <a:r>
              <a:rPr lang="en-GB">
                <a:latin typeface="Arial"/>
                <a:cs typeface="Arial"/>
              </a:rPr>
              <a:t> </a:t>
            </a:r>
            <a:r>
              <a:rPr lang="en-GB" err="1">
                <a:latin typeface="Arial"/>
                <a:cs typeface="Arial"/>
              </a:rPr>
              <a:t>kanssa</a:t>
            </a:r>
            <a:endParaRPr lang="en-GB">
              <a:latin typeface="Arial"/>
              <a:cs typeface="Arial"/>
            </a:endParaRPr>
          </a:p>
          <a:p>
            <a:pPr marL="0" indent="0" eaLnBrk="1" fontAlgn="auto">
              <a:spcAft>
                <a:spcPts val="0"/>
              </a:spcAft>
              <a:buNone/>
              <a:defRPr/>
            </a:pPr>
            <a:endParaRPr lang="en-GB">
              <a:cs typeface="Arial" pitchFamily="34"/>
            </a:endParaRPr>
          </a:p>
          <a:p>
            <a:pPr eaLnBrk="1" fontAlgn="auto">
              <a:spcAft>
                <a:spcPts val="0"/>
              </a:spcAft>
              <a:buFont typeface="Arial" pitchFamily="34"/>
              <a:buChar char="•"/>
              <a:defRPr/>
            </a:pPr>
            <a:endParaRPr lang="en-GB">
              <a:cs typeface="Arial" pitchFamily="34"/>
            </a:endParaRPr>
          </a:p>
          <a:p>
            <a:pPr marL="0" indent="0" eaLnBrk="1" fontAlgn="auto">
              <a:spcAft>
                <a:spcPts val="0"/>
              </a:spcAft>
              <a:buNone/>
              <a:defRPr/>
            </a:pPr>
            <a:endParaRPr lang="en-GB">
              <a:cs typeface="Arial" pitchFamily="34"/>
            </a:endParaRPr>
          </a:p>
          <a:p>
            <a:pPr eaLnBrk="1" fontAlgn="auto">
              <a:spcAft>
                <a:spcPts val="0"/>
              </a:spcAft>
              <a:buFont typeface="Arial" pitchFamily="34"/>
              <a:buChar char="•"/>
              <a:defRPr/>
            </a:pPr>
            <a:endParaRPr lang="fi-FI">
              <a:cs typeface="Arial" pitchFamily="34"/>
            </a:endParaRPr>
          </a:p>
        </p:txBody>
      </p:sp>
      <p:pic>
        <p:nvPicPr>
          <p:cNvPr id="63492" name="Sisällön paikkamerkki 6">
            <a:extLst>
              <a:ext uri="{FF2B5EF4-FFF2-40B4-BE49-F238E27FC236}">
                <a16:creationId xmlns:a16="http://schemas.microsoft.com/office/drawing/2014/main" id="{13DD95E3-8236-910A-68E0-FA7C2F0C4B40}"/>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r="51419" b="60963"/>
          <a:stretch>
            <a:fillRect/>
          </a:stretch>
        </p:blipFill>
        <p:spPr>
          <a:xfrm>
            <a:off x="6718300" y="1690688"/>
            <a:ext cx="4635500" cy="3968750"/>
          </a:xfrm>
        </p:spPr>
      </p:pic>
      <p:sp>
        <p:nvSpPr>
          <p:cNvPr id="63493" name="Tekstiruutu 4">
            <a:extLst>
              <a:ext uri="{FF2B5EF4-FFF2-40B4-BE49-F238E27FC236}">
                <a16:creationId xmlns:a16="http://schemas.microsoft.com/office/drawing/2014/main" id="{D4F5780D-AE72-08C6-A44C-E12B581DB1ED}"/>
              </a:ext>
            </a:extLst>
          </p:cNvPr>
          <p:cNvSpPr txBox="1">
            <a:spLocks noChangeArrowheads="1"/>
          </p:cNvSpPr>
          <p:nvPr/>
        </p:nvSpPr>
        <p:spPr bwMode="auto">
          <a:xfrm>
            <a:off x="10597264" y="5718987"/>
            <a:ext cx="75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Calibri"/>
                <a:cs typeface="Calibri"/>
              </a:rPr>
              <a:t>Du et al. 2018</a:t>
            </a:r>
            <a:endParaRPr lang="fi-FI" altLang="en-US" sz="800">
              <a:solidFill>
                <a:srgbClr val="767171"/>
              </a:solidFill>
              <a:latin typeface="Calibri"/>
              <a:cs typeface="Calibri"/>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name="Slide190">
    <p:spTree>
      <p:nvGrpSpPr>
        <p:cNvPr id="1" name=""/>
        <p:cNvGrpSpPr/>
        <p:nvPr/>
      </p:nvGrpSpPr>
      <p:grpSpPr>
        <a:xfrm>
          <a:off x="0" y="0"/>
          <a:ext cx="0" cy="0"/>
          <a:chOff x="0" y="0"/>
          <a:chExt cx="0" cy="0"/>
        </a:xfrm>
      </p:grpSpPr>
      <p:sp>
        <p:nvSpPr>
          <p:cNvPr id="65538" name="Otsikko 1">
            <a:extLst>
              <a:ext uri="{FF2B5EF4-FFF2-40B4-BE49-F238E27FC236}">
                <a16:creationId xmlns:a16="http://schemas.microsoft.com/office/drawing/2014/main" id="{9FEB8518-2518-E4AD-DA51-97D02752E8EA}"/>
              </a:ext>
            </a:extLst>
          </p:cNvPr>
          <p:cNvSpPr txBox="1">
            <a:spLocks noGrp="1" noChangeArrowheads="1"/>
          </p:cNvSpPr>
          <p:nvPr>
            <p:ph type="title"/>
          </p:nvPr>
        </p:nvSpPr>
        <p:spPr/>
        <p:txBody>
          <a:bodyPr/>
          <a:lstStyle/>
          <a:p>
            <a:pPr eaLnBrk="1"/>
            <a:r>
              <a:rPr lang="en-GB" altLang="en-US" err="1">
                <a:latin typeface="Arial"/>
                <a:cs typeface="Arial"/>
              </a:rPr>
              <a:t>Kvantitatiivisen</a:t>
            </a:r>
            <a:r>
              <a:rPr lang="en-GB" altLang="en-US">
                <a:latin typeface="Arial"/>
                <a:cs typeface="Arial"/>
              </a:rPr>
              <a:t> </a:t>
            </a:r>
            <a:r>
              <a:rPr lang="en-GB" altLang="en-US" err="1">
                <a:latin typeface="Arial"/>
                <a:cs typeface="Arial"/>
              </a:rPr>
              <a:t>ominaisuuden</a:t>
            </a:r>
            <a:r>
              <a:rPr lang="en-GB" altLang="en-US">
                <a:latin typeface="Arial"/>
                <a:cs typeface="Arial"/>
              </a:rPr>
              <a:t> </a:t>
            </a:r>
            <a:r>
              <a:rPr lang="en-GB" altLang="en-US" err="1">
                <a:latin typeface="Arial"/>
                <a:cs typeface="Arial"/>
              </a:rPr>
              <a:t>lokusten</a:t>
            </a:r>
            <a:r>
              <a:rPr lang="en-GB" altLang="en-US">
                <a:latin typeface="Arial"/>
                <a:cs typeface="Arial"/>
              </a:rPr>
              <a:t> </a:t>
            </a:r>
            <a:r>
              <a:rPr lang="en-GB" altLang="en-US" err="1">
                <a:latin typeface="Arial"/>
                <a:cs typeface="Arial"/>
              </a:rPr>
              <a:t>analyysi</a:t>
            </a:r>
            <a:br>
              <a:rPr lang="en-GB" altLang="en-US">
                <a:latin typeface="Arial" panose="020B0604020202020204" pitchFamily="34" charset="0"/>
                <a:cs typeface="Arial"/>
              </a:rPr>
            </a:br>
            <a:r>
              <a:rPr lang="en-GB" altLang="en-US">
                <a:latin typeface="Arial"/>
                <a:cs typeface="Arial"/>
              </a:rPr>
              <a:t>(Quantitative Trait Loci analysis, QTL)</a:t>
            </a:r>
            <a:endParaRPr lang="fi-FI" altLang="en-US">
              <a:latin typeface="Arial"/>
              <a:cs typeface="Arial"/>
            </a:endParaRPr>
          </a:p>
        </p:txBody>
      </p:sp>
      <p:sp>
        <p:nvSpPr>
          <p:cNvPr id="3" name="Sisällön paikkamerkki 2">
            <a:extLst>
              <a:ext uri="{FF2B5EF4-FFF2-40B4-BE49-F238E27FC236}">
                <a16:creationId xmlns:a16="http://schemas.microsoft.com/office/drawing/2014/main" id="{1CE0035F-74C4-B30B-E5F4-CB1F3C654F58}"/>
              </a:ext>
            </a:extLst>
          </p:cNvPr>
          <p:cNvSpPr txBox="1">
            <a:spLocks noGrp="1"/>
          </p:cNvSpPr>
          <p:nvPr>
            <p:ph idx="1"/>
          </p:nvPr>
        </p:nvSpPr>
        <p:spPr>
          <a:xfrm>
            <a:off x="838200" y="1949450"/>
            <a:ext cx="7259638" cy="4227513"/>
          </a:xfrm>
        </p:spPr>
        <p:txBody>
          <a:bodyPr/>
          <a:lstStyle/>
          <a:p>
            <a:pPr eaLnBrk="1" fontAlgn="auto">
              <a:spcAft>
                <a:spcPts val="0"/>
              </a:spcAft>
              <a:buFont typeface="Arial" pitchFamily="34"/>
              <a:buChar char="="/>
              <a:defRPr/>
            </a:pPr>
            <a:r>
              <a:rPr lang="en-GB" err="1">
                <a:latin typeface="Arial"/>
                <a:cs typeface="Arial"/>
              </a:rPr>
              <a:t>Tutkimusmenetelmä</a:t>
            </a:r>
            <a:r>
              <a:rPr lang="en-GB">
                <a:latin typeface="Arial"/>
                <a:cs typeface="Arial"/>
              </a:rPr>
              <a:t>, </a:t>
            </a:r>
            <a:r>
              <a:rPr lang="en-GB" err="1">
                <a:latin typeface="Arial"/>
                <a:cs typeface="Arial"/>
              </a:rPr>
              <a:t>jossa</a:t>
            </a:r>
            <a:r>
              <a:rPr lang="en-GB">
                <a:latin typeface="Arial"/>
                <a:cs typeface="Arial"/>
              </a:rPr>
              <a:t> </a:t>
            </a:r>
            <a:r>
              <a:rPr lang="en-GB" err="1">
                <a:latin typeface="Arial"/>
                <a:cs typeface="Arial"/>
              </a:rPr>
              <a:t>polygeenisten</a:t>
            </a:r>
            <a:r>
              <a:rPr lang="en-GB">
                <a:latin typeface="Arial"/>
                <a:cs typeface="Arial"/>
              </a:rPr>
              <a:t> </a:t>
            </a:r>
            <a:r>
              <a:rPr lang="en-GB" err="1">
                <a:latin typeface="Arial"/>
                <a:cs typeface="Arial"/>
              </a:rPr>
              <a:t>ominaisuuksien</a:t>
            </a:r>
            <a:r>
              <a:rPr lang="en-GB">
                <a:latin typeface="Arial"/>
                <a:cs typeface="Arial"/>
              </a:rPr>
              <a:t> </a:t>
            </a:r>
            <a:r>
              <a:rPr lang="en-GB" err="1">
                <a:latin typeface="Arial"/>
                <a:cs typeface="Arial"/>
              </a:rPr>
              <a:t>geenien</a:t>
            </a:r>
            <a:r>
              <a:rPr lang="en-GB">
                <a:latin typeface="Arial"/>
                <a:cs typeface="Arial"/>
              </a:rPr>
              <a:t> </a:t>
            </a:r>
            <a:r>
              <a:rPr lang="en-GB" err="1">
                <a:latin typeface="Arial"/>
                <a:cs typeface="Arial"/>
              </a:rPr>
              <a:t>mahdollisia</a:t>
            </a:r>
            <a:r>
              <a:rPr lang="en-GB">
                <a:latin typeface="Arial"/>
                <a:cs typeface="Arial"/>
              </a:rPr>
              <a:t> </a:t>
            </a:r>
            <a:r>
              <a:rPr lang="en-GB" err="1">
                <a:latin typeface="Arial"/>
                <a:cs typeface="Arial"/>
              </a:rPr>
              <a:t>sijainteja</a:t>
            </a:r>
            <a:r>
              <a:rPr lang="en-GB">
                <a:latin typeface="Arial"/>
                <a:cs typeface="Arial"/>
              </a:rPr>
              <a:t> </a:t>
            </a:r>
            <a:r>
              <a:rPr lang="en-GB" err="1">
                <a:latin typeface="Arial"/>
                <a:cs typeface="Arial"/>
              </a:rPr>
              <a:t>määritetään</a:t>
            </a:r>
            <a:r>
              <a:rPr lang="en-GB">
                <a:latin typeface="Arial"/>
                <a:cs typeface="Arial"/>
              </a:rPr>
              <a:t> </a:t>
            </a:r>
            <a:r>
              <a:rPr lang="en-GB" err="1">
                <a:latin typeface="Arial"/>
                <a:cs typeface="Arial"/>
              </a:rPr>
              <a:t>lajin</a:t>
            </a:r>
            <a:r>
              <a:rPr lang="en-GB">
                <a:latin typeface="Arial"/>
                <a:cs typeface="Arial"/>
              </a:rPr>
              <a:t> </a:t>
            </a:r>
            <a:r>
              <a:rPr lang="en-GB" err="1">
                <a:latin typeface="Arial"/>
                <a:cs typeface="Arial"/>
              </a:rPr>
              <a:t>perimässä</a:t>
            </a:r>
            <a:r>
              <a:rPr lang="en-GB">
                <a:latin typeface="Arial"/>
                <a:cs typeface="Arial"/>
              </a:rPr>
              <a:t> </a:t>
            </a:r>
            <a:r>
              <a:rPr lang="en-GB" err="1">
                <a:latin typeface="Arial"/>
                <a:cs typeface="Arial"/>
              </a:rPr>
              <a:t>perustuen</a:t>
            </a:r>
            <a:r>
              <a:rPr lang="en-GB">
                <a:latin typeface="Arial"/>
                <a:cs typeface="Arial"/>
              </a:rPr>
              <a:t> </a:t>
            </a:r>
            <a:r>
              <a:rPr lang="en-GB" err="1">
                <a:latin typeface="Arial"/>
                <a:cs typeface="Arial"/>
              </a:rPr>
              <a:t>ilmiasun</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kytkennän</a:t>
            </a:r>
            <a:r>
              <a:rPr lang="en-GB">
                <a:latin typeface="Arial"/>
                <a:cs typeface="Arial"/>
              </a:rPr>
              <a:t> </a:t>
            </a:r>
            <a:r>
              <a:rPr lang="en-GB" err="1">
                <a:latin typeface="Arial"/>
                <a:cs typeface="Arial"/>
              </a:rPr>
              <a:t>väliseen</a:t>
            </a:r>
            <a:r>
              <a:rPr lang="en-GB">
                <a:latin typeface="Arial"/>
                <a:cs typeface="Arial"/>
              </a:rPr>
              <a:t> </a:t>
            </a:r>
            <a:r>
              <a:rPr lang="en-GB" err="1">
                <a:latin typeface="Arial"/>
                <a:cs typeface="Arial"/>
              </a:rPr>
              <a:t>suhteeseen</a:t>
            </a:r>
            <a:endParaRPr lang="en-GB">
              <a:latin typeface="Arial"/>
              <a:cs typeface="Arial"/>
            </a:endParaRPr>
          </a:p>
          <a:p>
            <a:pPr marL="0" indent="0" eaLnBrk="1" fontAlgn="auto">
              <a:spcAft>
                <a:spcPts val="0"/>
              </a:spcAft>
              <a:buFont typeface="Arial" pitchFamily="34"/>
              <a:buNone/>
              <a:defRPr/>
            </a:pPr>
            <a:endParaRPr lang="en-GB"/>
          </a:p>
          <a:p>
            <a:pPr eaLnBrk="1" fontAlgn="auto">
              <a:spcAft>
                <a:spcPts val="0"/>
              </a:spcAft>
              <a:buFont typeface="Arial" pitchFamily="34"/>
              <a:buChar char="•"/>
              <a:defRPr/>
            </a:pPr>
            <a:r>
              <a:rPr lang="en-GB" err="1">
                <a:latin typeface="Arial"/>
                <a:cs typeface="Arial"/>
              </a:rPr>
              <a:t>Populaatiosta</a:t>
            </a:r>
            <a:r>
              <a:rPr lang="en-GB">
                <a:latin typeface="Arial"/>
                <a:cs typeface="Arial"/>
              </a:rPr>
              <a:t> </a:t>
            </a:r>
            <a:r>
              <a:rPr lang="en-GB" err="1">
                <a:latin typeface="Arial"/>
                <a:cs typeface="Arial"/>
              </a:rPr>
              <a:t>valitaan</a:t>
            </a:r>
            <a:r>
              <a:rPr lang="en-GB">
                <a:latin typeface="Arial"/>
                <a:cs typeface="Arial"/>
              </a:rPr>
              <a:t> (tai </a:t>
            </a:r>
            <a:r>
              <a:rPr lang="en-GB" err="1">
                <a:latin typeface="Arial"/>
                <a:cs typeface="Arial"/>
              </a:rPr>
              <a:t>jalostetaan</a:t>
            </a:r>
            <a:r>
              <a:rPr lang="en-GB">
                <a:latin typeface="Arial"/>
                <a:cs typeface="Arial"/>
              </a:rPr>
              <a:t>) </a:t>
            </a:r>
            <a:r>
              <a:rPr lang="en-GB" err="1">
                <a:latin typeface="Arial"/>
                <a:cs typeface="Arial"/>
              </a:rPr>
              <a:t>kaksi</a:t>
            </a:r>
            <a:r>
              <a:rPr lang="en-GB">
                <a:latin typeface="Arial"/>
                <a:cs typeface="Arial"/>
              </a:rPr>
              <a:t> </a:t>
            </a:r>
            <a:r>
              <a:rPr lang="en-GB" err="1">
                <a:latin typeface="Arial"/>
                <a:cs typeface="Arial"/>
              </a:rPr>
              <a:t>tutkituilta</a:t>
            </a:r>
            <a:r>
              <a:rPr lang="en-GB">
                <a:latin typeface="Arial"/>
                <a:cs typeface="Arial"/>
              </a:rPr>
              <a:t> </a:t>
            </a:r>
            <a:r>
              <a:rPr lang="en-GB" err="1">
                <a:latin typeface="Arial"/>
                <a:cs typeface="Arial"/>
              </a:rPr>
              <a:t>ominaisuuksilta</a:t>
            </a:r>
            <a:r>
              <a:rPr lang="en-GB">
                <a:latin typeface="Arial"/>
                <a:cs typeface="Arial"/>
              </a:rPr>
              <a:t> </a:t>
            </a:r>
            <a:r>
              <a:rPr lang="en-GB" err="1">
                <a:latin typeface="Arial"/>
                <a:cs typeface="Arial"/>
              </a:rPr>
              <a:t>toisistaan</a:t>
            </a:r>
            <a:r>
              <a:rPr lang="en-GB">
                <a:latin typeface="Arial"/>
                <a:cs typeface="Arial"/>
              </a:rPr>
              <a:t> </a:t>
            </a:r>
            <a:r>
              <a:rPr lang="en-GB" err="1">
                <a:latin typeface="Arial"/>
                <a:cs typeface="Arial"/>
              </a:rPr>
              <a:t>mahdollisimman</a:t>
            </a:r>
            <a:r>
              <a:rPr lang="en-GB">
                <a:latin typeface="Arial"/>
                <a:cs typeface="Arial"/>
              </a:rPr>
              <a:t> </a:t>
            </a:r>
            <a:r>
              <a:rPr lang="en-GB" err="1">
                <a:latin typeface="Arial"/>
                <a:cs typeface="Arial"/>
              </a:rPr>
              <a:t>paljon</a:t>
            </a:r>
            <a:r>
              <a:rPr lang="en-GB">
                <a:latin typeface="Arial"/>
                <a:cs typeface="Arial"/>
              </a:rPr>
              <a:t> </a:t>
            </a:r>
            <a:r>
              <a:rPr lang="en-GB" err="1">
                <a:latin typeface="Arial"/>
                <a:cs typeface="Arial"/>
              </a:rPr>
              <a:t>eroavaa</a:t>
            </a:r>
            <a:r>
              <a:rPr lang="en-GB">
                <a:latin typeface="Arial"/>
                <a:cs typeface="Arial"/>
              </a:rPr>
              <a:t> </a:t>
            </a:r>
            <a:r>
              <a:rPr lang="en-GB" err="1">
                <a:latin typeface="Arial"/>
                <a:cs typeface="Arial"/>
              </a:rPr>
              <a:t>ryhmää</a:t>
            </a:r>
            <a:endParaRPr lang="en-GB" err="1">
              <a:cs typeface="Arial"/>
            </a:endParaRPr>
          </a:p>
          <a:p>
            <a:pPr eaLnBrk="1" fontAlgn="auto">
              <a:spcAft>
                <a:spcPts val="0"/>
              </a:spcAft>
              <a:buFont typeface="Arial" pitchFamily="34"/>
              <a:buChar char="•"/>
              <a:defRPr/>
            </a:pPr>
            <a:endParaRPr lang="en-GB"/>
          </a:p>
          <a:p>
            <a:pPr eaLnBrk="1" fontAlgn="auto">
              <a:spcAft>
                <a:spcPts val="0"/>
              </a:spcAft>
              <a:buFont typeface="Arial" pitchFamily="34"/>
              <a:buChar char="•"/>
              <a:defRPr/>
            </a:pPr>
            <a:r>
              <a:rPr lang="en-GB" err="1">
                <a:latin typeface="Arial"/>
                <a:cs typeface="Arial"/>
              </a:rPr>
              <a:t>Ryhmille</a:t>
            </a:r>
            <a:r>
              <a:rPr lang="en-GB">
                <a:latin typeface="Arial"/>
                <a:cs typeface="Arial"/>
              </a:rPr>
              <a:t> </a:t>
            </a:r>
            <a:r>
              <a:rPr lang="en-GB" err="1">
                <a:latin typeface="Arial"/>
                <a:cs typeface="Arial"/>
              </a:rPr>
              <a:t>ominaisia</a:t>
            </a:r>
            <a:r>
              <a:rPr lang="en-GB">
                <a:latin typeface="Arial"/>
                <a:cs typeface="Arial"/>
              </a:rPr>
              <a:t> </a:t>
            </a:r>
            <a:r>
              <a:rPr lang="en-GB" err="1">
                <a:latin typeface="Arial"/>
                <a:cs typeface="Arial"/>
              </a:rPr>
              <a:t>geneettisiä</a:t>
            </a:r>
            <a:r>
              <a:rPr lang="en-GB">
                <a:latin typeface="Arial"/>
                <a:cs typeface="Arial"/>
              </a:rPr>
              <a:t> </a:t>
            </a:r>
            <a:r>
              <a:rPr lang="en-GB" err="1">
                <a:latin typeface="Arial"/>
                <a:cs typeface="Arial"/>
              </a:rPr>
              <a:t>markkereita</a:t>
            </a:r>
            <a:r>
              <a:rPr lang="en-GB">
                <a:latin typeface="Arial"/>
                <a:cs typeface="Arial"/>
              </a:rPr>
              <a:t> </a:t>
            </a:r>
            <a:r>
              <a:rPr lang="en-GB" err="1">
                <a:latin typeface="Arial"/>
                <a:cs typeface="Arial"/>
              </a:rPr>
              <a:t>selvitetään</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ryhmien</a:t>
            </a:r>
            <a:r>
              <a:rPr lang="en-GB">
                <a:latin typeface="Arial"/>
                <a:cs typeface="Arial"/>
              </a:rPr>
              <a:t> </a:t>
            </a:r>
            <a:r>
              <a:rPr lang="en-GB" err="1">
                <a:latin typeface="Arial"/>
                <a:cs typeface="Arial"/>
              </a:rPr>
              <a:t>yksilöitä</a:t>
            </a:r>
            <a:r>
              <a:rPr lang="en-GB">
                <a:latin typeface="Arial"/>
                <a:cs typeface="Arial"/>
              </a:rPr>
              <a:t> </a:t>
            </a:r>
            <a:r>
              <a:rPr lang="en-GB" err="1">
                <a:latin typeface="Arial"/>
                <a:cs typeface="Arial"/>
              </a:rPr>
              <a:t>risteytetään</a:t>
            </a:r>
            <a:r>
              <a:rPr lang="en-GB">
                <a:latin typeface="Arial"/>
                <a:cs typeface="Arial"/>
              </a:rPr>
              <a:t> </a:t>
            </a:r>
            <a:r>
              <a:rPr lang="en-GB" err="1">
                <a:latin typeface="Arial"/>
                <a:cs typeface="Arial"/>
              </a:rPr>
              <a:t>keskenään</a:t>
            </a:r>
            <a:endParaRPr lang="en-GB">
              <a:latin typeface="Arial"/>
              <a:cs typeface="Arial"/>
            </a:endParaRPr>
          </a:p>
          <a:p>
            <a:pPr eaLnBrk="1" fontAlgn="auto">
              <a:spcAft>
                <a:spcPts val="0"/>
              </a:spcAft>
              <a:buFont typeface="Arial" pitchFamily="34"/>
              <a:buChar char="•"/>
              <a:defRPr/>
            </a:pPr>
            <a:endParaRPr lang="en-GB"/>
          </a:p>
          <a:p>
            <a:pPr eaLnBrk="1" fontAlgn="auto">
              <a:spcAft>
                <a:spcPts val="0"/>
              </a:spcAft>
              <a:buFont typeface="Arial" pitchFamily="34"/>
              <a:buChar char="•"/>
              <a:defRPr/>
            </a:pPr>
            <a:r>
              <a:rPr lang="en-GB" err="1">
                <a:latin typeface="Arial"/>
                <a:cs typeface="Arial"/>
              </a:rPr>
              <a:t>Perustuen</a:t>
            </a:r>
            <a:r>
              <a:rPr lang="en-GB">
                <a:latin typeface="Arial"/>
                <a:cs typeface="Arial"/>
              </a:rPr>
              <a:t> crossing </a:t>
            </a:r>
            <a:r>
              <a:rPr lang="en-GB" err="1">
                <a:latin typeface="Arial"/>
                <a:cs typeface="Arial"/>
              </a:rPr>
              <a:t>overin</a:t>
            </a:r>
            <a:r>
              <a:rPr lang="en-GB">
                <a:latin typeface="Arial"/>
                <a:cs typeface="Arial"/>
              </a:rPr>
              <a:t> </a:t>
            </a:r>
            <a:r>
              <a:rPr lang="en-GB" err="1">
                <a:latin typeface="Arial"/>
                <a:cs typeface="Arial"/>
              </a:rPr>
              <a:t>sijainteihin</a:t>
            </a:r>
            <a:r>
              <a:rPr lang="en-GB">
                <a:latin typeface="Arial"/>
                <a:cs typeface="Arial"/>
              </a:rPr>
              <a:t> </a:t>
            </a:r>
            <a:r>
              <a:rPr lang="en-GB" err="1">
                <a:latin typeface="Arial"/>
                <a:cs typeface="Arial"/>
              </a:rPr>
              <a:t>sekä</a:t>
            </a:r>
            <a:r>
              <a:rPr lang="en-GB">
                <a:latin typeface="Arial"/>
                <a:cs typeface="Arial"/>
              </a:rPr>
              <a:t> </a:t>
            </a:r>
            <a:r>
              <a:rPr lang="en-GB" err="1">
                <a:latin typeface="Arial"/>
                <a:cs typeface="Arial"/>
              </a:rPr>
              <a:t>ilmiasun</a:t>
            </a:r>
            <a:r>
              <a:rPr lang="en-GB">
                <a:latin typeface="Arial"/>
                <a:cs typeface="Arial"/>
              </a:rPr>
              <a:t> </a:t>
            </a:r>
            <a:r>
              <a:rPr lang="en-GB" err="1">
                <a:latin typeface="Arial"/>
                <a:cs typeface="Arial"/>
              </a:rPr>
              <a:t>muutoksiin</a:t>
            </a:r>
            <a:r>
              <a:rPr lang="en-GB">
                <a:latin typeface="Arial"/>
                <a:cs typeface="Arial"/>
              </a:rPr>
              <a:t>, </a:t>
            </a:r>
            <a:r>
              <a:rPr lang="en-GB" err="1">
                <a:latin typeface="Arial"/>
                <a:cs typeface="Arial"/>
              </a:rPr>
              <a:t>ominaisuuteen</a:t>
            </a:r>
            <a:r>
              <a:rPr lang="en-GB">
                <a:latin typeface="Arial"/>
                <a:cs typeface="Arial"/>
              </a:rPr>
              <a:t> </a:t>
            </a:r>
            <a:r>
              <a:rPr lang="en-GB" err="1">
                <a:latin typeface="Arial"/>
                <a:cs typeface="Arial"/>
              </a:rPr>
              <a:t>vaikuttavien</a:t>
            </a:r>
            <a:r>
              <a:rPr lang="en-GB">
                <a:latin typeface="Arial"/>
                <a:cs typeface="Arial"/>
              </a:rPr>
              <a:t> </a:t>
            </a:r>
            <a:r>
              <a:rPr lang="en-GB" err="1">
                <a:latin typeface="Arial"/>
                <a:cs typeface="Arial"/>
              </a:rPr>
              <a:t>geenien</a:t>
            </a:r>
            <a:r>
              <a:rPr lang="en-GB">
                <a:latin typeface="Arial"/>
                <a:cs typeface="Arial"/>
              </a:rPr>
              <a:t> </a:t>
            </a:r>
            <a:r>
              <a:rPr lang="en-GB" err="1">
                <a:latin typeface="Arial"/>
                <a:cs typeface="Arial"/>
              </a:rPr>
              <a:t>sijainnit</a:t>
            </a:r>
            <a:r>
              <a:rPr lang="en-GB">
                <a:latin typeface="Arial"/>
                <a:cs typeface="Arial"/>
              </a:rPr>
              <a:t> </a:t>
            </a:r>
            <a:r>
              <a:rPr lang="en-GB" err="1">
                <a:latin typeface="Arial"/>
                <a:cs typeface="Arial"/>
              </a:rPr>
              <a:t>voidaan</a:t>
            </a:r>
            <a:r>
              <a:rPr lang="en-GB">
                <a:latin typeface="Arial"/>
                <a:cs typeface="Arial"/>
              </a:rPr>
              <a:t> </a:t>
            </a:r>
            <a:r>
              <a:rPr lang="en-GB" err="1">
                <a:latin typeface="Arial"/>
                <a:cs typeface="Arial"/>
              </a:rPr>
              <a:t>määrittää</a:t>
            </a:r>
            <a:endParaRPr lang="fi-FI" err="1">
              <a:latin typeface="Arial"/>
              <a:cs typeface="Arial"/>
            </a:endParaRPr>
          </a:p>
        </p:txBody>
      </p:sp>
      <p:pic>
        <p:nvPicPr>
          <p:cNvPr id="65540" name="Sisällön paikkamerkki 5">
            <a:extLst>
              <a:ext uri="{FF2B5EF4-FFF2-40B4-BE49-F238E27FC236}">
                <a16:creationId xmlns:a16="http://schemas.microsoft.com/office/drawing/2014/main" id="{7817C7B0-B75C-C61F-8249-6A94D77767DE}"/>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b="3809"/>
          <a:stretch>
            <a:fillRect/>
          </a:stretch>
        </p:blipFill>
        <p:spPr>
          <a:xfrm>
            <a:off x="8340725" y="1949450"/>
            <a:ext cx="3013075" cy="4543425"/>
          </a:xfr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name="Slide196">
    <p:spTree>
      <p:nvGrpSpPr>
        <p:cNvPr id="1" name=""/>
        <p:cNvGrpSpPr/>
        <p:nvPr/>
      </p:nvGrpSpPr>
      <p:grpSpPr>
        <a:xfrm>
          <a:off x="0" y="0"/>
          <a:ext cx="0" cy="0"/>
          <a:chOff x="0" y="0"/>
          <a:chExt cx="0" cy="0"/>
        </a:xfrm>
      </p:grpSpPr>
      <p:sp>
        <p:nvSpPr>
          <p:cNvPr id="67586" name="Otsikko 1">
            <a:extLst>
              <a:ext uri="{FF2B5EF4-FFF2-40B4-BE49-F238E27FC236}">
                <a16:creationId xmlns:a16="http://schemas.microsoft.com/office/drawing/2014/main" id="{68091C04-F6FD-8562-DC90-0A39D78CC31D}"/>
              </a:ext>
            </a:extLst>
          </p:cNvPr>
          <p:cNvSpPr txBox="1">
            <a:spLocks noGrp="1" noChangeArrowheads="1"/>
          </p:cNvSpPr>
          <p:nvPr>
            <p:ph type="title"/>
          </p:nvPr>
        </p:nvSpPr>
        <p:spPr/>
        <p:txBody>
          <a:bodyPr/>
          <a:lstStyle/>
          <a:p>
            <a:pPr eaLnBrk="1"/>
            <a:r>
              <a:rPr lang="en-GB" altLang="en-US" sz="4400">
                <a:latin typeface="Arial" panose="020B0604020202020204" pitchFamily="34" charset="0"/>
              </a:rPr>
              <a:t>M</a:t>
            </a:r>
            <a:r>
              <a:rPr lang="en-GB" altLang="en-US">
                <a:latin typeface="Arial" panose="020B0604020202020204" pitchFamily="34" charset="0"/>
              </a:rPr>
              <a:t>arker </a:t>
            </a:r>
            <a:r>
              <a:rPr lang="en-GB" altLang="en-US" sz="4400">
                <a:latin typeface="Arial" panose="020B0604020202020204" pitchFamily="34" charset="0"/>
              </a:rPr>
              <a:t>A</a:t>
            </a:r>
            <a:r>
              <a:rPr lang="en-GB" altLang="en-US">
                <a:latin typeface="Arial" panose="020B0604020202020204" pitchFamily="34" charset="0"/>
              </a:rPr>
              <a:t>ssisted </a:t>
            </a:r>
            <a:r>
              <a:rPr lang="en-GB" altLang="en-US" sz="4400">
                <a:latin typeface="Arial" panose="020B0604020202020204" pitchFamily="34" charset="0"/>
              </a:rPr>
              <a:t>S</a:t>
            </a:r>
            <a:r>
              <a:rPr lang="en-GB" altLang="en-US">
                <a:latin typeface="Arial" panose="020B0604020202020204" pitchFamily="34" charset="0"/>
              </a:rPr>
              <a:t>election (MAS)</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9A487C09-8978-E9F4-9C26-BBDD63EAC395}"/>
              </a:ext>
            </a:extLst>
          </p:cNvPr>
          <p:cNvSpPr txBox="1">
            <a:spLocks noGrp="1"/>
          </p:cNvSpPr>
          <p:nvPr>
            <p:ph idx="1"/>
          </p:nvPr>
        </p:nvSpPr>
        <p:spPr>
          <a:xfrm>
            <a:off x="838200" y="1949450"/>
            <a:ext cx="7078663" cy="4227513"/>
          </a:xfrm>
        </p:spPr>
        <p:txBody>
          <a:bodyPr/>
          <a:lstStyle/>
          <a:p>
            <a:pPr eaLnBrk="1" fontAlgn="auto">
              <a:lnSpc>
                <a:spcPct val="80000"/>
              </a:lnSpc>
              <a:spcAft>
                <a:spcPts val="0"/>
              </a:spcAft>
              <a:buFont typeface="Arial" pitchFamily="34"/>
              <a:buChar char="•"/>
              <a:defRPr/>
            </a:pPr>
            <a:r>
              <a:rPr lang="en-GB">
                <a:latin typeface="Arial"/>
                <a:cs typeface="Arial"/>
              </a:rPr>
              <a:t>= </a:t>
            </a:r>
            <a:r>
              <a:rPr lang="en-GB" err="1">
                <a:latin typeface="Arial"/>
                <a:cs typeface="Arial"/>
              </a:rPr>
              <a:t>Markkeriavusteinen</a:t>
            </a:r>
            <a:r>
              <a:rPr lang="en-GB">
                <a:latin typeface="Arial"/>
                <a:cs typeface="Arial"/>
              </a:rPr>
              <a:t> </a:t>
            </a:r>
            <a:r>
              <a:rPr lang="en-GB" err="1">
                <a:latin typeface="Arial"/>
                <a:cs typeface="Arial"/>
              </a:rPr>
              <a:t>valinta</a:t>
            </a:r>
            <a:endParaRPr lang="en-GB">
              <a:latin typeface="Arial"/>
              <a:cs typeface="Arial"/>
            </a:endParaRPr>
          </a:p>
          <a:p>
            <a:pPr marL="0" indent="0" eaLnBrk="1" fontAlgn="auto">
              <a:lnSpc>
                <a:spcPct val="80000"/>
              </a:lnSpc>
              <a:spcAft>
                <a:spcPts val="0"/>
              </a:spcAft>
              <a:buFont typeface="Arial" pitchFamily="34"/>
              <a:buNone/>
              <a:defRPr/>
            </a:pPr>
            <a:endParaRPr lang="en-GB"/>
          </a:p>
          <a:p>
            <a:pPr eaLnBrk="1" fontAlgn="auto">
              <a:lnSpc>
                <a:spcPct val="80000"/>
              </a:lnSpc>
              <a:spcAft>
                <a:spcPts val="0"/>
              </a:spcAft>
              <a:buFont typeface="Arial" pitchFamily="34"/>
              <a:buChar char="•"/>
              <a:defRPr/>
            </a:pPr>
            <a:r>
              <a:rPr lang="en-GB" err="1">
                <a:latin typeface="Arial"/>
                <a:cs typeface="Arial"/>
              </a:rPr>
              <a:t>Ilmiasussa</a:t>
            </a:r>
            <a:r>
              <a:rPr lang="en-GB">
                <a:latin typeface="Arial"/>
                <a:cs typeface="Arial"/>
              </a:rPr>
              <a:t> </a:t>
            </a:r>
            <a:r>
              <a:rPr lang="en-GB" err="1">
                <a:latin typeface="Arial"/>
                <a:cs typeface="Arial"/>
              </a:rPr>
              <a:t>näkymättömiä</a:t>
            </a:r>
            <a:r>
              <a:rPr lang="en-GB">
                <a:latin typeface="Arial"/>
                <a:cs typeface="Arial"/>
              </a:rPr>
              <a:t> </a:t>
            </a:r>
            <a:r>
              <a:rPr lang="en-GB" err="1">
                <a:latin typeface="Arial"/>
                <a:cs typeface="Arial"/>
              </a:rPr>
              <a:t>ominaisuuksia</a:t>
            </a:r>
            <a:r>
              <a:rPr lang="en-GB">
                <a:latin typeface="Arial"/>
                <a:cs typeface="Arial"/>
              </a:rPr>
              <a:t> </a:t>
            </a:r>
            <a:r>
              <a:rPr lang="en-GB" err="1">
                <a:latin typeface="Arial"/>
                <a:cs typeface="Arial"/>
              </a:rPr>
              <a:t>voidaan</a:t>
            </a:r>
            <a:r>
              <a:rPr lang="en-GB">
                <a:latin typeface="Arial"/>
                <a:cs typeface="Arial"/>
              </a:rPr>
              <a:t> </a:t>
            </a:r>
            <a:r>
              <a:rPr lang="en-GB" err="1">
                <a:latin typeface="Arial"/>
                <a:cs typeface="Arial"/>
              </a:rPr>
              <a:t>määrittää</a:t>
            </a:r>
            <a:r>
              <a:rPr lang="en-GB">
                <a:latin typeface="Arial"/>
                <a:cs typeface="Arial"/>
              </a:rPr>
              <a:t> </a:t>
            </a:r>
            <a:r>
              <a:rPr lang="en-GB" err="1">
                <a:latin typeface="Arial"/>
                <a:cs typeface="Arial"/>
              </a:rPr>
              <a:t>yksilöistä</a:t>
            </a:r>
            <a:r>
              <a:rPr lang="en-GB">
                <a:latin typeface="Arial"/>
                <a:cs typeface="Arial"/>
              </a:rPr>
              <a:t> </a:t>
            </a:r>
            <a:r>
              <a:rPr lang="en-GB" err="1">
                <a:latin typeface="Arial"/>
                <a:cs typeface="Arial"/>
              </a:rPr>
              <a:t>etsimällä</a:t>
            </a:r>
            <a:r>
              <a:rPr lang="en-GB">
                <a:latin typeface="Arial"/>
                <a:cs typeface="Arial"/>
              </a:rPr>
              <a:t> </a:t>
            </a:r>
            <a:r>
              <a:rPr lang="en-GB" err="1">
                <a:latin typeface="Arial"/>
                <a:cs typeface="Arial"/>
              </a:rPr>
              <a:t>niihin</a:t>
            </a:r>
            <a:r>
              <a:rPr lang="en-GB">
                <a:latin typeface="Arial"/>
                <a:cs typeface="Arial"/>
              </a:rPr>
              <a:t> </a:t>
            </a:r>
            <a:r>
              <a:rPr lang="en-GB" err="1">
                <a:latin typeface="Arial"/>
                <a:cs typeface="Arial"/>
              </a:rPr>
              <a:t>yhdistettäviä</a:t>
            </a:r>
            <a:r>
              <a:rPr lang="en-GB">
                <a:latin typeface="Arial"/>
                <a:cs typeface="Arial"/>
              </a:rPr>
              <a:t> </a:t>
            </a:r>
            <a:r>
              <a:rPr lang="en-GB" err="1">
                <a:latin typeface="Arial"/>
                <a:cs typeface="Arial"/>
              </a:rPr>
              <a:t>markkereita</a:t>
            </a:r>
            <a:endParaRPr lang="en-GB">
              <a:latin typeface="Arial"/>
              <a:cs typeface="Arial"/>
            </a:endParaRPr>
          </a:p>
          <a:p>
            <a:pPr lvl="1" eaLnBrk="1" fontAlgn="auto">
              <a:lnSpc>
                <a:spcPct val="80000"/>
              </a:lnSpc>
              <a:spcAft>
                <a:spcPts val="0"/>
              </a:spcAft>
              <a:buFont typeface="Arial" pitchFamily="34"/>
              <a:buChar char="•"/>
              <a:defRPr/>
            </a:pPr>
            <a:r>
              <a:rPr lang="en-GB" err="1">
                <a:latin typeface="Arial"/>
                <a:cs typeface="Arial"/>
              </a:rPr>
              <a:t>Markkerit</a:t>
            </a:r>
            <a:r>
              <a:rPr lang="en-GB">
                <a:latin typeface="Arial"/>
                <a:cs typeface="Arial"/>
              </a:rPr>
              <a:t> </a:t>
            </a:r>
            <a:r>
              <a:rPr lang="en-GB" err="1">
                <a:latin typeface="Arial"/>
                <a:cs typeface="Arial"/>
              </a:rPr>
              <a:t>voivat</a:t>
            </a:r>
            <a:r>
              <a:rPr lang="en-GB">
                <a:latin typeface="Arial"/>
                <a:cs typeface="Arial"/>
              </a:rPr>
              <a:t> olla </a:t>
            </a:r>
            <a:r>
              <a:rPr lang="en-GB" err="1">
                <a:latin typeface="Arial"/>
                <a:cs typeface="Arial"/>
              </a:rPr>
              <a:t>geneettisten</a:t>
            </a:r>
            <a:r>
              <a:rPr lang="en-GB">
                <a:latin typeface="Arial"/>
                <a:cs typeface="Arial"/>
              </a:rPr>
              <a:t> </a:t>
            </a:r>
            <a:r>
              <a:rPr lang="en-GB" err="1">
                <a:latin typeface="Arial"/>
                <a:cs typeface="Arial"/>
              </a:rPr>
              <a:t>markkerien</a:t>
            </a:r>
            <a:r>
              <a:rPr lang="en-GB">
                <a:latin typeface="Arial"/>
                <a:cs typeface="Arial"/>
              </a:rPr>
              <a:t> </a:t>
            </a:r>
            <a:r>
              <a:rPr lang="en-GB" err="1">
                <a:latin typeface="Arial"/>
                <a:cs typeface="Arial"/>
              </a:rPr>
              <a:t>lisäksi</a:t>
            </a:r>
            <a:r>
              <a:rPr lang="en-GB">
                <a:latin typeface="Arial"/>
                <a:cs typeface="Arial"/>
              </a:rPr>
              <a:t> </a:t>
            </a:r>
            <a:r>
              <a:rPr lang="en-GB" err="1">
                <a:latin typeface="Arial"/>
                <a:cs typeface="Arial"/>
              </a:rPr>
              <a:t>tutkittuun</a:t>
            </a:r>
            <a:r>
              <a:rPr lang="en-GB">
                <a:latin typeface="Arial"/>
                <a:cs typeface="Arial"/>
              </a:rPr>
              <a:t> </a:t>
            </a:r>
            <a:r>
              <a:rPr lang="en-GB" err="1">
                <a:latin typeface="Arial"/>
                <a:cs typeface="Arial"/>
              </a:rPr>
              <a:t>ominaisuuteen</a:t>
            </a:r>
            <a:r>
              <a:rPr lang="en-GB">
                <a:latin typeface="Arial"/>
                <a:cs typeface="Arial"/>
              </a:rPr>
              <a:t> </a:t>
            </a:r>
            <a:r>
              <a:rPr lang="en-GB" err="1">
                <a:latin typeface="Arial"/>
                <a:cs typeface="Arial"/>
              </a:rPr>
              <a:t>yhdistettäviä</a:t>
            </a:r>
            <a:r>
              <a:rPr lang="en-GB">
                <a:latin typeface="Arial"/>
                <a:cs typeface="Arial"/>
              </a:rPr>
              <a:t> </a:t>
            </a:r>
            <a:r>
              <a:rPr lang="en-GB" err="1">
                <a:latin typeface="Arial"/>
                <a:cs typeface="Arial"/>
              </a:rPr>
              <a:t>morfologisia</a:t>
            </a:r>
            <a:r>
              <a:rPr lang="en-GB">
                <a:latin typeface="Arial"/>
                <a:cs typeface="Arial"/>
              </a:rPr>
              <a:t>, </a:t>
            </a:r>
            <a:r>
              <a:rPr lang="en-GB" err="1">
                <a:latin typeface="Arial"/>
                <a:cs typeface="Arial"/>
              </a:rPr>
              <a:t>eli</a:t>
            </a:r>
            <a:r>
              <a:rPr lang="en-GB">
                <a:latin typeface="Arial"/>
                <a:cs typeface="Arial"/>
              </a:rPr>
              <a:t> </a:t>
            </a:r>
            <a:r>
              <a:rPr lang="en-GB" err="1">
                <a:latin typeface="Arial"/>
                <a:cs typeface="Arial"/>
              </a:rPr>
              <a:t>yksilön</a:t>
            </a:r>
            <a:r>
              <a:rPr lang="en-GB">
                <a:latin typeface="Arial"/>
                <a:cs typeface="Arial"/>
              </a:rPr>
              <a:t> </a:t>
            </a:r>
            <a:r>
              <a:rPr lang="en-GB" err="1">
                <a:latin typeface="Arial"/>
                <a:cs typeface="Arial"/>
              </a:rPr>
              <a:t>ulkoasussa</a:t>
            </a:r>
            <a:r>
              <a:rPr lang="en-GB">
                <a:latin typeface="Arial"/>
                <a:cs typeface="Arial"/>
              </a:rPr>
              <a:t> </a:t>
            </a:r>
            <a:r>
              <a:rPr lang="en-GB" err="1">
                <a:latin typeface="Arial"/>
                <a:cs typeface="Arial"/>
              </a:rPr>
              <a:t>näkyviä</a:t>
            </a:r>
            <a:r>
              <a:rPr lang="en-GB">
                <a:latin typeface="Arial"/>
                <a:cs typeface="Arial"/>
              </a:rPr>
              <a:t>, tai </a:t>
            </a:r>
            <a:r>
              <a:rPr lang="en-GB" err="1">
                <a:latin typeface="Arial"/>
                <a:cs typeface="Arial"/>
              </a:rPr>
              <a:t>kemiallisia</a:t>
            </a:r>
            <a:r>
              <a:rPr lang="en-GB">
                <a:latin typeface="Arial"/>
                <a:cs typeface="Arial"/>
              </a:rPr>
              <a:t> </a:t>
            </a:r>
            <a:r>
              <a:rPr lang="en-GB" err="1">
                <a:latin typeface="Arial"/>
                <a:cs typeface="Arial"/>
              </a:rPr>
              <a:t>indikaattoreita</a:t>
            </a:r>
            <a:endParaRPr lang="en-GB">
              <a:latin typeface="Arial"/>
              <a:cs typeface="Arial"/>
            </a:endParaRPr>
          </a:p>
          <a:p>
            <a:pPr lvl="1" eaLnBrk="1" fontAlgn="auto">
              <a:lnSpc>
                <a:spcPct val="80000"/>
              </a:lnSpc>
              <a:spcAft>
                <a:spcPts val="0"/>
              </a:spcAft>
              <a:buFont typeface="Arial" pitchFamily="34"/>
              <a:buChar char="•"/>
              <a:defRPr/>
            </a:pPr>
            <a:r>
              <a:rPr lang="en-GB" err="1">
                <a:latin typeface="Arial"/>
                <a:cs typeface="Arial"/>
              </a:rPr>
              <a:t>Nopeuttavat</a:t>
            </a:r>
            <a:r>
              <a:rPr lang="en-GB">
                <a:latin typeface="Arial"/>
                <a:cs typeface="Arial"/>
              </a:rPr>
              <a:t> </a:t>
            </a:r>
            <a:r>
              <a:rPr lang="en-GB" err="1">
                <a:latin typeface="Arial"/>
                <a:cs typeface="Arial"/>
              </a:rPr>
              <a:t>yksilöiden</a:t>
            </a:r>
            <a:r>
              <a:rPr lang="en-GB">
                <a:latin typeface="Arial"/>
                <a:cs typeface="Arial"/>
              </a:rPr>
              <a:t> </a:t>
            </a:r>
            <a:r>
              <a:rPr lang="en-GB" err="1">
                <a:latin typeface="Arial"/>
                <a:cs typeface="Arial"/>
              </a:rPr>
              <a:t>valintaa</a:t>
            </a:r>
            <a:r>
              <a:rPr lang="en-GB">
                <a:latin typeface="Arial"/>
                <a:cs typeface="Arial"/>
              </a:rPr>
              <a:t> </a:t>
            </a:r>
            <a:r>
              <a:rPr lang="en-GB" err="1">
                <a:latin typeface="Arial"/>
                <a:cs typeface="Arial"/>
              </a:rPr>
              <a:t>jalostuksessa</a:t>
            </a:r>
            <a:endParaRPr lang="en-GB">
              <a:latin typeface="Arial"/>
              <a:cs typeface="Arial"/>
            </a:endParaRPr>
          </a:p>
          <a:p>
            <a:pPr eaLnBrk="1" fontAlgn="auto">
              <a:lnSpc>
                <a:spcPct val="80000"/>
              </a:lnSpc>
              <a:spcAft>
                <a:spcPts val="0"/>
              </a:spcAft>
              <a:buFont typeface="Arial" pitchFamily="34"/>
              <a:buChar char="•"/>
              <a:defRPr/>
            </a:pPr>
            <a:endParaRPr lang="en-GB"/>
          </a:p>
          <a:p>
            <a:pPr eaLnBrk="1" fontAlgn="auto">
              <a:lnSpc>
                <a:spcPct val="80000"/>
              </a:lnSpc>
              <a:spcAft>
                <a:spcPts val="0"/>
              </a:spcAft>
              <a:buFont typeface="Arial" pitchFamily="34"/>
              <a:buChar char="•"/>
              <a:defRPr/>
            </a:pPr>
            <a:r>
              <a:rPr lang="en-GB">
                <a:latin typeface="Arial"/>
                <a:cs typeface="Arial"/>
              </a:rPr>
              <a:t>Ei </a:t>
            </a:r>
            <a:r>
              <a:rPr lang="en-GB" err="1">
                <a:latin typeface="Arial"/>
                <a:cs typeface="Arial"/>
              </a:rPr>
              <a:t>laajasti</a:t>
            </a:r>
            <a:r>
              <a:rPr lang="en-GB">
                <a:latin typeface="Arial"/>
                <a:cs typeface="Arial"/>
              </a:rPr>
              <a:t> </a:t>
            </a:r>
            <a:r>
              <a:rPr lang="en-GB" err="1">
                <a:latin typeface="Arial"/>
                <a:cs typeface="Arial"/>
              </a:rPr>
              <a:t>käytetty</a:t>
            </a:r>
            <a:r>
              <a:rPr lang="en-GB">
                <a:latin typeface="Arial"/>
                <a:cs typeface="Arial"/>
              </a:rPr>
              <a:t> </a:t>
            </a:r>
            <a:r>
              <a:rPr lang="en-GB" err="1">
                <a:latin typeface="Arial"/>
                <a:cs typeface="Arial"/>
              </a:rPr>
              <a:t>metsäpuiden</a:t>
            </a:r>
            <a:r>
              <a:rPr lang="en-GB">
                <a:latin typeface="Arial"/>
                <a:cs typeface="Arial"/>
              </a:rPr>
              <a:t> </a:t>
            </a:r>
            <a:r>
              <a:rPr lang="en-GB" err="1">
                <a:latin typeface="Arial"/>
                <a:cs typeface="Arial"/>
              </a:rPr>
              <a:t>jalostuksessa</a:t>
            </a:r>
            <a:endParaRPr lang="en-GB">
              <a:latin typeface="Arial"/>
              <a:cs typeface="Arial"/>
            </a:endParaRPr>
          </a:p>
          <a:p>
            <a:pPr lvl="1" eaLnBrk="1" fontAlgn="auto">
              <a:lnSpc>
                <a:spcPct val="80000"/>
              </a:lnSpc>
              <a:spcAft>
                <a:spcPts val="0"/>
              </a:spcAft>
              <a:buFont typeface="Arial" pitchFamily="34"/>
              <a:buChar char="•"/>
              <a:defRPr/>
            </a:pPr>
            <a:r>
              <a:rPr lang="fi-FI">
                <a:latin typeface="Arial"/>
                <a:cs typeface="Arial"/>
              </a:rPr>
              <a:t>MAS ei sovellu kvantitatiivisten ominaisuuksien valintaan johtuen ominaisuuteen vaikuttavien geenien suuresta määrästä</a:t>
            </a:r>
          </a:p>
          <a:p>
            <a:pPr lvl="1" eaLnBrk="1" fontAlgn="auto">
              <a:lnSpc>
                <a:spcPct val="80000"/>
              </a:lnSpc>
              <a:spcAft>
                <a:spcPts val="0"/>
              </a:spcAft>
              <a:buFont typeface="Arial" pitchFamily="34"/>
              <a:buChar char="•"/>
              <a:defRPr/>
            </a:pPr>
            <a:r>
              <a:rPr lang="fi-FI">
                <a:latin typeface="Arial"/>
                <a:cs typeface="Arial"/>
              </a:rPr>
              <a:t>Metsäpuilla geneettisten markkerien selvittäminen hidasta pitkän sukupolvenvälin vuoksi</a:t>
            </a:r>
          </a:p>
          <a:p>
            <a:pPr eaLnBrk="1" fontAlgn="auto">
              <a:spcAft>
                <a:spcPts val="0"/>
              </a:spcAft>
              <a:buFont typeface="Arial" pitchFamily="34"/>
              <a:buChar char="•"/>
              <a:defRPr/>
            </a:pPr>
            <a:endParaRPr lang="fi-FI"/>
          </a:p>
        </p:txBody>
      </p:sp>
      <p:pic>
        <p:nvPicPr>
          <p:cNvPr id="67588" name="Sisällön paikkamerkki 5" descr="Kuva, joka sisältää kohteen teksti&#10;&#10;Kuvaus luotu automaattisesti">
            <a:extLst>
              <a:ext uri="{FF2B5EF4-FFF2-40B4-BE49-F238E27FC236}">
                <a16:creationId xmlns:a16="http://schemas.microsoft.com/office/drawing/2014/main" id="{21A573B0-C35D-251C-C65E-A52762901063}"/>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8324850" y="1949450"/>
            <a:ext cx="3028950" cy="4543425"/>
          </a:xfr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69634" name="Otsikko 1">
            <a:extLst>
              <a:ext uri="{FF2B5EF4-FFF2-40B4-BE49-F238E27FC236}">
                <a16:creationId xmlns:a16="http://schemas.microsoft.com/office/drawing/2014/main" id="{B9F301D9-2021-4CB5-7A1C-7CF26419521B}"/>
              </a:ext>
            </a:extLst>
          </p:cNvPr>
          <p:cNvSpPr txBox="1">
            <a:spLocks noGrp="1" noChangeArrowheads="1"/>
          </p:cNvSpPr>
          <p:nvPr>
            <p:ph type="title"/>
          </p:nvPr>
        </p:nvSpPr>
        <p:spPr/>
        <p:txBody>
          <a:bodyPr/>
          <a:lstStyle/>
          <a:p>
            <a:pPr eaLnBrk="1"/>
            <a:r>
              <a:rPr lang="fi-FI" altLang="en-US">
                <a:latin typeface="Arial" panose="020B0604020202020204" pitchFamily="34" charset="0"/>
              </a:rPr>
              <a:t>Suvullinen- ja suvuton lisääntyminen</a:t>
            </a:r>
          </a:p>
        </p:txBody>
      </p:sp>
      <p:sp>
        <p:nvSpPr>
          <p:cNvPr id="69635" name="Sisällön paikkamerkki 2">
            <a:extLst>
              <a:ext uri="{FF2B5EF4-FFF2-40B4-BE49-F238E27FC236}">
                <a16:creationId xmlns:a16="http://schemas.microsoft.com/office/drawing/2014/main" id="{B4B8791E-EEB9-8D91-CD6A-26208960404C}"/>
              </a:ext>
            </a:extLst>
          </p:cNvPr>
          <p:cNvSpPr txBox="1">
            <a:spLocks noGrp="1" noChangeArrowheads="1"/>
          </p:cNvSpPr>
          <p:nvPr>
            <p:ph idx="1"/>
          </p:nvPr>
        </p:nvSpPr>
        <p:spPr>
          <a:xfrm>
            <a:off x="838200" y="1949450"/>
            <a:ext cx="7091363" cy="4227513"/>
          </a:xfrm>
        </p:spPr>
        <p:txBody>
          <a:bodyPr/>
          <a:lstStyle/>
          <a:p>
            <a:pPr eaLnBrk="1"/>
            <a:r>
              <a:rPr lang="en-GB" altLang="en-US" err="1">
                <a:latin typeface="Arial"/>
                <a:cs typeface="Arial"/>
              </a:rPr>
              <a:t>Puulajien</a:t>
            </a:r>
            <a:r>
              <a:rPr lang="en-GB" altLang="en-US">
                <a:latin typeface="Arial"/>
                <a:cs typeface="Arial"/>
              </a:rPr>
              <a:t> </a:t>
            </a:r>
            <a:r>
              <a:rPr lang="en-GB" altLang="en-US" err="1">
                <a:latin typeface="Arial"/>
                <a:cs typeface="Arial"/>
              </a:rPr>
              <a:t>kyvykkyys</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taipumus</a:t>
            </a:r>
            <a:r>
              <a:rPr lang="en-GB" altLang="en-US">
                <a:latin typeface="Arial"/>
                <a:cs typeface="Arial"/>
              </a:rPr>
              <a:t> </a:t>
            </a:r>
            <a:r>
              <a:rPr lang="en-GB" altLang="en-US" err="1">
                <a:latin typeface="Arial"/>
                <a:cs typeface="Arial"/>
              </a:rPr>
              <a:t>suvulliseen</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suvuttomaan</a:t>
            </a:r>
            <a:r>
              <a:rPr lang="en-GB" altLang="en-US">
                <a:latin typeface="Arial"/>
                <a:cs typeface="Arial"/>
              </a:rPr>
              <a:t> </a:t>
            </a:r>
            <a:r>
              <a:rPr lang="en-GB" altLang="en-US" err="1">
                <a:latin typeface="Arial"/>
                <a:cs typeface="Arial"/>
              </a:rPr>
              <a:t>lisääntymiseen</a:t>
            </a:r>
            <a:r>
              <a:rPr lang="en-GB" altLang="en-US">
                <a:latin typeface="Arial"/>
                <a:cs typeface="Arial"/>
              </a:rPr>
              <a:t> </a:t>
            </a:r>
            <a:r>
              <a:rPr lang="en-GB" altLang="en-US" err="1">
                <a:latin typeface="Arial"/>
                <a:cs typeface="Arial"/>
              </a:rPr>
              <a:t>vaihtelee</a:t>
            </a:r>
            <a:r>
              <a:rPr lang="en-GB" altLang="en-US">
                <a:latin typeface="Arial"/>
                <a:cs typeface="Arial"/>
              </a:rPr>
              <a:t> </a:t>
            </a:r>
            <a:r>
              <a:rPr lang="en-GB" altLang="en-US" err="1">
                <a:latin typeface="Arial"/>
                <a:cs typeface="Arial"/>
              </a:rPr>
              <a:t>lajikohtaisesti</a:t>
            </a:r>
          </a:p>
          <a:p>
            <a:pPr eaLnBrk="1"/>
            <a:endParaRPr lang="en-GB" altLang="en-US">
              <a:latin typeface="Arial" panose="020B0604020202020204" pitchFamily="34" charset="0"/>
            </a:endParaRPr>
          </a:p>
          <a:p>
            <a:pPr eaLnBrk="1"/>
            <a:r>
              <a:rPr lang="en-GB" altLang="en-US" b="1" err="1">
                <a:latin typeface="Arial"/>
                <a:cs typeface="Arial"/>
              </a:rPr>
              <a:t>Suvullinen</a:t>
            </a:r>
            <a:r>
              <a:rPr lang="en-GB" altLang="en-US" b="1">
                <a:latin typeface="Arial"/>
                <a:cs typeface="Arial"/>
              </a:rPr>
              <a:t> </a:t>
            </a:r>
            <a:r>
              <a:rPr lang="en-GB" altLang="en-US" b="1" err="1">
                <a:latin typeface="Arial"/>
                <a:cs typeface="Arial"/>
              </a:rPr>
              <a:t>lisääntyminen</a:t>
            </a:r>
            <a:r>
              <a:rPr lang="en-GB" altLang="en-US" b="1">
                <a:latin typeface="Arial"/>
                <a:cs typeface="Arial"/>
              </a:rPr>
              <a:t> (Sexual reproduction)</a:t>
            </a:r>
          </a:p>
          <a:p>
            <a:pPr eaLnBrk="1">
              <a:buFont typeface="Arial" panose="020B0604020202020204" pitchFamily="34" charset="0"/>
              <a:buChar char="="/>
            </a:pPr>
            <a:r>
              <a:rPr lang="en-GB" altLang="en-US" err="1">
                <a:latin typeface="Arial"/>
                <a:cs typeface="Arial"/>
              </a:rPr>
              <a:t>Sukusolujen</a:t>
            </a:r>
            <a:r>
              <a:rPr lang="en-GB" altLang="en-US">
                <a:latin typeface="Arial"/>
                <a:cs typeface="Arial"/>
              </a:rPr>
              <a:t> </a:t>
            </a:r>
            <a:r>
              <a:rPr lang="en-GB" altLang="en-US" err="1">
                <a:latin typeface="Arial"/>
                <a:cs typeface="Arial"/>
              </a:rPr>
              <a:t>yhdistymisestä</a:t>
            </a:r>
            <a:r>
              <a:rPr lang="en-GB" altLang="en-US">
                <a:latin typeface="Arial"/>
                <a:cs typeface="Arial"/>
              </a:rPr>
              <a:t> </a:t>
            </a:r>
            <a:r>
              <a:rPr lang="en-GB" altLang="en-US" err="1">
                <a:latin typeface="Arial"/>
                <a:cs typeface="Arial"/>
              </a:rPr>
              <a:t>seuraava</a:t>
            </a:r>
            <a:r>
              <a:rPr lang="en-GB" altLang="en-US">
                <a:latin typeface="Arial"/>
                <a:cs typeface="Arial"/>
              </a:rPr>
              <a:t> </a:t>
            </a:r>
            <a:r>
              <a:rPr lang="en-GB" altLang="en-US" err="1">
                <a:latin typeface="Arial"/>
                <a:cs typeface="Arial"/>
              </a:rPr>
              <a:t>lisääntyminen</a:t>
            </a:r>
          </a:p>
          <a:p>
            <a:pPr lvl="1" eaLnBrk="1"/>
            <a:r>
              <a:rPr lang="en-GB" altLang="en-US" err="1">
                <a:latin typeface="Arial"/>
                <a:cs typeface="Arial"/>
              </a:rPr>
              <a:t>Geneettisen</a:t>
            </a:r>
            <a:r>
              <a:rPr lang="en-GB" altLang="en-US">
                <a:latin typeface="Arial"/>
                <a:cs typeface="Arial"/>
              </a:rPr>
              <a:t> </a:t>
            </a:r>
            <a:r>
              <a:rPr lang="en-GB" altLang="en-US" err="1">
                <a:latin typeface="Arial"/>
                <a:cs typeface="Arial"/>
              </a:rPr>
              <a:t>monimuotoisuuden</a:t>
            </a:r>
            <a:r>
              <a:rPr lang="en-GB" altLang="en-US">
                <a:latin typeface="Arial"/>
                <a:cs typeface="Arial"/>
              </a:rPr>
              <a:t> </a:t>
            </a:r>
            <a:r>
              <a:rPr lang="en-GB" altLang="en-US" err="1">
                <a:latin typeface="Arial"/>
                <a:cs typeface="Arial"/>
              </a:rPr>
              <a:t>lähde</a:t>
            </a:r>
          </a:p>
          <a:p>
            <a:pPr lvl="1" eaLnBrk="1"/>
            <a:r>
              <a:rPr lang="en-GB" altLang="en-US" err="1">
                <a:latin typeface="Arial"/>
                <a:cs typeface="Arial"/>
              </a:rPr>
              <a:t>Suvutonta</a:t>
            </a:r>
            <a:r>
              <a:rPr lang="en-GB" altLang="en-US">
                <a:latin typeface="Arial"/>
                <a:cs typeface="Arial"/>
              </a:rPr>
              <a:t> </a:t>
            </a:r>
            <a:r>
              <a:rPr lang="en-GB" altLang="en-US" err="1">
                <a:latin typeface="Arial"/>
                <a:cs typeface="Arial"/>
              </a:rPr>
              <a:t>lisääntymistä</a:t>
            </a:r>
            <a:r>
              <a:rPr lang="en-GB" altLang="en-US">
                <a:latin typeface="Arial"/>
                <a:cs typeface="Arial"/>
              </a:rPr>
              <a:t> </a:t>
            </a:r>
            <a:r>
              <a:rPr lang="en-GB" altLang="en-US" err="1">
                <a:latin typeface="Arial"/>
                <a:cs typeface="Arial"/>
              </a:rPr>
              <a:t>epävarmempaa</a:t>
            </a:r>
          </a:p>
          <a:p>
            <a:pPr lvl="1" eaLnBrk="1"/>
            <a:endParaRPr lang="en-GB" altLang="en-US">
              <a:latin typeface="Arial" panose="020B0604020202020204" pitchFamily="34" charset="0"/>
            </a:endParaRPr>
          </a:p>
          <a:p>
            <a:pPr eaLnBrk="1"/>
            <a:r>
              <a:rPr lang="en-GB" altLang="en-US" b="1" err="1">
                <a:latin typeface="Arial"/>
                <a:cs typeface="Arial"/>
              </a:rPr>
              <a:t>Suvuton</a:t>
            </a:r>
            <a:r>
              <a:rPr lang="en-GB" altLang="en-US" b="1">
                <a:latin typeface="Arial"/>
                <a:cs typeface="Arial"/>
              </a:rPr>
              <a:t> </a:t>
            </a:r>
            <a:r>
              <a:rPr lang="en-GB" altLang="en-US" b="1" err="1">
                <a:latin typeface="Arial"/>
                <a:cs typeface="Arial"/>
              </a:rPr>
              <a:t>lisääntyminen</a:t>
            </a:r>
            <a:r>
              <a:rPr lang="en-GB" altLang="en-US" b="1">
                <a:latin typeface="Arial"/>
                <a:cs typeface="Arial"/>
              </a:rPr>
              <a:t> (Asexual reproduction)</a:t>
            </a:r>
          </a:p>
          <a:p>
            <a:pPr eaLnBrk="1">
              <a:buFont typeface="Arial" panose="020B0604020202020204" pitchFamily="34" charset="0"/>
              <a:buChar char="="/>
            </a:pPr>
            <a:r>
              <a:rPr lang="en-GB" altLang="en-US" err="1">
                <a:latin typeface="Arial"/>
                <a:cs typeface="Arial"/>
              </a:rPr>
              <a:t>Ilman</a:t>
            </a:r>
            <a:r>
              <a:rPr lang="en-GB" altLang="en-US">
                <a:latin typeface="Arial"/>
                <a:cs typeface="Arial"/>
              </a:rPr>
              <a:t> </a:t>
            </a:r>
            <a:r>
              <a:rPr lang="en-GB" altLang="en-US" err="1">
                <a:latin typeface="Arial"/>
                <a:cs typeface="Arial"/>
              </a:rPr>
              <a:t>sukusolujen</a:t>
            </a:r>
            <a:r>
              <a:rPr lang="en-GB" altLang="en-US">
                <a:latin typeface="Arial"/>
                <a:cs typeface="Arial"/>
              </a:rPr>
              <a:t> </a:t>
            </a:r>
            <a:r>
              <a:rPr lang="en-GB" altLang="en-US" err="1">
                <a:latin typeface="Arial"/>
                <a:cs typeface="Arial"/>
              </a:rPr>
              <a:t>yhdistymistä</a:t>
            </a:r>
            <a:r>
              <a:rPr lang="en-GB" altLang="en-US">
                <a:latin typeface="Arial"/>
                <a:cs typeface="Arial"/>
              </a:rPr>
              <a:t> </a:t>
            </a:r>
            <a:r>
              <a:rPr lang="en-GB" altLang="en-US" err="1">
                <a:latin typeface="Arial"/>
                <a:cs typeface="Arial"/>
              </a:rPr>
              <a:t>tapahtuva</a:t>
            </a:r>
            <a:r>
              <a:rPr lang="en-GB" altLang="en-US">
                <a:latin typeface="Arial"/>
                <a:cs typeface="Arial"/>
              </a:rPr>
              <a:t> </a:t>
            </a:r>
            <a:r>
              <a:rPr lang="en-GB" altLang="en-US" err="1">
                <a:latin typeface="Arial"/>
                <a:cs typeface="Arial"/>
              </a:rPr>
              <a:t>lisääntyminen</a:t>
            </a:r>
          </a:p>
          <a:p>
            <a:pPr lvl="1" eaLnBrk="1"/>
            <a:r>
              <a:rPr lang="en-GB" altLang="en-US" err="1">
                <a:latin typeface="Arial"/>
                <a:cs typeface="Arial"/>
              </a:rPr>
              <a:t>Nopea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tehokas</a:t>
            </a:r>
            <a:r>
              <a:rPr lang="en-GB" altLang="en-US">
                <a:latin typeface="Arial"/>
                <a:cs typeface="Arial"/>
              </a:rPr>
              <a:t> tapa </a:t>
            </a:r>
            <a:r>
              <a:rPr lang="en-GB" altLang="en-US" err="1">
                <a:latin typeface="Arial"/>
                <a:cs typeface="Arial"/>
              </a:rPr>
              <a:t>lisätä</a:t>
            </a:r>
            <a:r>
              <a:rPr lang="en-GB" altLang="en-US">
                <a:latin typeface="Arial"/>
                <a:cs typeface="Arial"/>
              </a:rPr>
              <a:t> </a:t>
            </a:r>
            <a:r>
              <a:rPr lang="en-GB" altLang="en-US" err="1">
                <a:latin typeface="Arial"/>
                <a:cs typeface="Arial"/>
              </a:rPr>
              <a:t>oman</a:t>
            </a:r>
            <a:r>
              <a:rPr lang="en-GB" altLang="en-US">
                <a:latin typeface="Arial"/>
                <a:cs typeface="Arial"/>
              </a:rPr>
              <a:t> </a:t>
            </a:r>
            <a:r>
              <a:rPr lang="en-GB" altLang="en-US" err="1">
                <a:latin typeface="Arial"/>
                <a:cs typeface="Arial"/>
              </a:rPr>
              <a:t>perimän</a:t>
            </a:r>
            <a:r>
              <a:rPr lang="en-GB" altLang="en-US">
                <a:latin typeface="Arial"/>
                <a:cs typeface="Arial"/>
              </a:rPr>
              <a:t> </a:t>
            </a:r>
            <a:r>
              <a:rPr lang="en-GB" altLang="en-US" err="1">
                <a:latin typeface="Arial"/>
                <a:cs typeface="Arial"/>
              </a:rPr>
              <a:t>edustusta</a:t>
            </a:r>
          </a:p>
          <a:p>
            <a:pPr marL="457200" lvl="1" indent="0" eaLnBrk="1">
              <a:buNone/>
            </a:pPr>
            <a:endParaRPr lang="fi-FI" altLang="en-US">
              <a:latin typeface="Arial" panose="020B0604020202020204" pitchFamily="34" charset="0"/>
              <a:cs typeface="Arial" panose="020B0604020202020204" pitchFamily="34" charset="0"/>
            </a:endParaRPr>
          </a:p>
        </p:txBody>
      </p:sp>
      <p:pic>
        <p:nvPicPr>
          <p:cNvPr id="69636" name="Kuva 5" descr="Kuva, joka sisältää kohteen lamppu&#10;&#10;Kuvaus luotu automaattisesti">
            <a:extLst>
              <a:ext uri="{FF2B5EF4-FFF2-40B4-BE49-F238E27FC236}">
                <a16:creationId xmlns:a16="http://schemas.microsoft.com/office/drawing/2014/main" id="{4D75DA4A-E3B0-E496-FB96-4B0C06E8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363" y="1949450"/>
            <a:ext cx="32464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70658" name="Otsikko 1">
            <a:extLst>
              <a:ext uri="{FF2B5EF4-FFF2-40B4-BE49-F238E27FC236}">
                <a16:creationId xmlns:a16="http://schemas.microsoft.com/office/drawing/2014/main" id="{0D8B815F-35A9-C795-A4F1-67C681650110}"/>
              </a:ext>
            </a:extLst>
          </p:cNvPr>
          <p:cNvSpPr txBox="1">
            <a:spLocks noGrp="1" noChangeArrowheads="1"/>
          </p:cNvSpPr>
          <p:nvPr>
            <p:ph type="title"/>
          </p:nvPr>
        </p:nvSpPr>
        <p:spPr/>
        <p:txBody>
          <a:bodyPr/>
          <a:lstStyle/>
          <a:p>
            <a:pPr eaLnBrk="1"/>
            <a:r>
              <a:rPr lang="en-GB" altLang="en-US">
                <a:latin typeface="Arial" panose="020B0604020202020204" pitchFamily="34" charset="0"/>
              </a:rPr>
              <a:t>Pölytysstrategia</a:t>
            </a:r>
          </a:p>
        </p:txBody>
      </p:sp>
      <p:sp>
        <p:nvSpPr>
          <p:cNvPr id="70659" name="Sisällön paikkamerkki 2">
            <a:extLst>
              <a:ext uri="{FF2B5EF4-FFF2-40B4-BE49-F238E27FC236}">
                <a16:creationId xmlns:a16="http://schemas.microsoft.com/office/drawing/2014/main" id="{179FDFC8-E9FF-8B9D-ED70-E27766958C94}"/>
              </a:ext>
            </a:extLst>
          </p:cNvPr>
          <p:cNvSpPr txBox="1">
            <a:spLocks noGrp="1" noChangeArrowheads="1"/>
          </p:cNvSpPr>
          <p:nvPr>
            <p:ph idx="1"/>
          </p:nvPr>
        </p:nvSpPr>
        <p:spPr>
          <a:xfrm>
            <a:off x="838200" y="1949450"/>
            <a:ext cx="6137275" cy="4227513"/>
          </a:xfrm>
        </p:spPr>
        <p:txBody>
          <a:bodyPr/>
          <a:lstStyle/>
          <a:p>
            <a:pPr eaLnBrk="1"/>
            <a:r>
              <a:rPr lang="fi-FI" altLang="en-US">
                <a:latin typeface="Arial"/>
                <a:cs typeface="Arial"/>
              </a:rPr>
              <a:t>Abioottinen</a:t>
            </a:r>
          </a:p>
          <a:p>
            <a:pPr lvl="1" eaLnBrk="1"/>
            <a:r>
              <a:rPr lang="fi-FI" altLang="en-US" sz="1800">
                <a:latin typeface="Arial"/>
                <a:cs typeface="Arial"/>
              </a:rPr>
              <a:t>Tuulipölytys</a:t>
            </a:r>
          </a:p>
          <a:p>
            <a:pPr lvl="2" eaLnBrk="1"/>
            <a:r>
              <a:rPr lang="fi-FI" altLang="en-US" sz="1800">
                <a:latin typeface="Arial"/>
                <a:cs typeface="Arial"/>
              </a:rPr>
              <a:t>Esim. mänty ja kuusi</a:t>
            </a:r>
          </a:p>
          <a:p>
            <a:pPr eaLnBrk="1"/>
            <a:r>
              <a:rPr lang="fi-FI" altLang="en-US">
                <a:latin typeface="Arial"/>
                <a:cs typeface="Arial"/>
              </a:rPr>
              <a:t>Bioottinen</a:t>
            </a:r>
          </a:p>
          <a:p>
            <a:pPr lvl="1" eaLnBrk="1"/>
            <a:r>
              <a:rPr lang="fi-FI" altLang="en-US" sz="1800">
                <a:latin typeface="Arial"/>
                <a:cs typeface="Arial"/>
              </a:rPr>
              <a:t>Hyönteispölytys</a:t>
            </a:r>
          </a:p>
          <a:p>
            <a:pPr lvl="2" eaLnBrk="1"/>
            <a:r>
              <a:rPr lang="fi-FI" altLang="en-US" sz="1800">
                <a:latin typeface="Arial"/>
                <a:cs typeface="Arial"/>
              </a:rPr>
              <a:t>Esim. vaahtera ja pihlaja</a:t>
            </a:r>
          </a:p>
          <a:p>
            <a:pPr lvl="1" eaLnBrk="1"/>
            <a:r>
              <a:rPr lang="fi-FI" altLang="en-US" sz="1800">
                <a:latin typeface="Arial"/>
                <a:cs typeface="Arial"/>
              </a:rPr>
              <a:t>Myös lintu-, nisäkäs- ja liskopölyttäjiä</a:t>
            </a:r>
          </a:p>
          <a:p>
            <a:pPr lvl="1" eaLnBrk="1"/>
            <a:endParaRPr lang="fi-FI" altLang="en-US" sz="1800">
              <a:latin typeface="Arial" panose="020B0604020202020204" pitchFamily="34" charset="0"/>
            </a:endParaRPr>
          </a:p>
          <a:p>
            <a:pPr eaLnBrk="1"/>
            <a:r>
              <a:rPr lang="en-GB" altLang="en-US" b="1" err="1">
                <a:latin typeface="Arial"/>
                <a:cs typeface="Arial"/>
              </a:rPr>
              <a:t>Ristipölytys</a:t>
            </a:r>
            <a:r>
              <a:rPr lang="en-GB" altLang="en-US" b="1">
                <a:latin typeface="Arial"/>
                <a:cs typeface="Arial"/>
              </a:rPr>
              <a:t>/Allogamia (Outcrossing)</a:t>
            </a:r>
          </a:p>
          <a:p>
            <a:pPr eaLnBrk="1">
              <a:buFont typeface="Arial" panose="020B0604020202020204" pitchFamily="34" charset="0"/>
              <a:buChar char="="/>
            </a:pPr>
            <a:r>
              <a:rPr lang="en-GB" altLang="en-US">
                <a:latin typeface="Arial"/>
                <a:cs typeface="Arial"/>
              </a:rPr>
              <a:t>Kahden </a:t>
            </a:r>
            <a:r>
              <a:rPr lang="en-GB" altLang="en-US" err="1">
                <a:latin typeface="Arial"/>
                <a:cs typeface="Arial"/>
              </a:rPr>
              <a:t>eri</a:t>
            </a:r>
            <a:r>
              <a:rPr lang="en-GB" altLang="en-US">
                <a:latin typeface="Arial"/>
                <a:cs typeface="Arial"/>
              </a:rPr>
              <a:t> </a:t>
            </a:r>
            <a:r>
              <a:rPr lang="en-GB" altLang="en-US" err="1">
                <a:latin typeface="Arial"/>
                <a:cs typeface="Arial"/>
              </a:rPr>
              <a:t>puuyksilön</a:t>
            </a:r>
            <a:r>
              <a:rPr lang="en-GB" altLang="en-US">
                <a:latin typeface="Arial"/>
                <a:cs typeface="Arial"/>
              </a:rPr>
              <a:t> </a:t>
            </a:r>
            <a:r>
              <a:rPr lang="en-GB" altLang="en-US" err="1">
                <a:latin typeface="Arial"/>
                <a:cs typeface="Arial"/>
              </a:rPr>
              <a:t>välinen</a:t>
            </a:r>
            <a:r>
              <a:rPr lang="en-GB" altLang="en-US">
                <a:latin typeface="Arial"/>
                <a:cs typeface="Arial"/>
              </a:rPr>
              <a:t> </a:t>
            </a:r>
            <a:r>
              <a:rPr lang="en-GB" altLang="en-US" err="1">
                <a:latin typeface="Arial"/>
                <a:cs typeface="Arial"/>
              </a:rPr>
              <a:t>risteytyminen</a:t>
            </a:r>
          </a:p>
          <a:p>
            <a:pPr eaLnBrk="1"/>
            <a:r>
              <a:rPr lang="en-GB" altLang="en-US" b="1" err="1">
                <a:latin typeface="Arial"/>
                <a:cs typeface="Arial"/>
              </a:rPr>
              <a:t>Itsepölytys</a:t>
            </a:r>
            <a:r>
              <a:rPr lang="en-GB" altLang="en-US" b="1">
                <a:latin typeface="Arial"/>
                <a:cs typeface="Arial"/>
              </a:rPr>
              <a:t>/</a:t>
            </a:r>
            <a:r>
              <a:rPr lang="en-GB" altLang="en-US" b="1" err="1">
                <a:latin typeface="Arial"/>
                <a:cs typeface="Arial"/>
              </a:rPr>
              <a:t>Autogamia</a:t>
            </a:r>
            <a:r>
              <a:rPr lang="en-GB" altLang="en-US" b="1">
                <a:latin typeface="Arial"/>
                <a:cs typeface="Arial"/>
              </a:rPr>
              <a:t> (Self-pollination)</a:t>
            </a:r>
            <a:endParaRPr lang="fi-FI" altLang="en-US">
              <a:latin typeface="Arial"/>
              <a:cs typeface="Arial"/>
            </a:endParaRPr>
          </a:p>
          <a:p>
            <a:pPr eaLnBrk="1">
              <a:buFont typeface="Arial" panose="020B0604020202020204" pitchFamily="34" charset="0"/>
              <a:buChar char="="/>
            </a:pPr>
            <a:r>
              <a:rPr lang="fi-FI" altLang="en-US">
                <a:latin typeface="Arial"/>
                <a:cs typeface="Arial"/>
              </a:rPr>
              <a:t>Puuyksilön itsesiitos</a:t>
            </a:r>
          </a:p>
          <a:p>
            <a:pPr eaLnBrk="1"/>
            <a:endParaRPr lang="fi-FI" altLang="en-US">
              <a:latin typeface="Arial" panose="020B0604020202020204" pitchFamily="34" charset="0"/>
            </a:endParaRPr>
          </a:p>
        </p:txBody>
      </p:sp>
      <p:pic>
        <p:nvPicPr>
          <p:cNvPr id="70660" name="Sisällön paikkamerkki 25">
            <a:extLst>
              <a:ext uri="{FF2B5EF4-FFF2-40B4-BE49-F238E27FC236}">
                <a16:creationId xmlns:a16="http://schemas.microsoft.com/office/drawing/2014/main" id="{3AB77A8A-3AF5-F156-2AF4-1DB033640207}"/>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7691438" y="1690688"/>
            <a:ext cx="3603625" cy="4802187"/>
          </a:xfr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name="Slide199">
    <p:spTree>
      <p:nvGrpSpPr>
        <p:cNvPr id="1" name=""/>
        <p:cNvGrpSpPr/>
        <p:nvPr/>
      </p:nvGrpSpPr>
      <p:grpSpPr>
        <a:xfrm>
          <a:off x="0" y="0"/>
          <a:ext cx="0" cy="0"/>
          <a:chOff x="0" y="0"/>
          <a:chExt cx="0" cy="0"/>
        </a:xfrm>
      </p:grpSpPr>
      <p:sp>
        <p:nvSpPr>
          <p:cNvPr id="72706" name="Otsikko 1">
            <a:extLst>
              <a:ext uri="{FF2B5EF4-FFF2-40B4-BE49-F238E27FC236}">
                <a16:creationId xmlns:a16="http://schemas.microsoft.com/office/drawing/2014/main" id="{7B9A8EE5-D6A3-3114-CEB4-74BD02013E5F}"/>
              </a:ext>
            </a:extLst>
          </p:cNvPr>
          <p:cNvSpPr txBox="1">
            <a:spLocks noGrp="1" noChangeArrowheads="1"/>
          </p:cNvSpPr>
          <p:nvPr>
            <p:ph type="title"/>
          </p:nvPr>
        </p:nvSpPr>
        <p:spPr/>
        <p:txBody>
          <a:bodyPr/>
          <a:lstStyle/>
          <a:p>
            <a:pPr eaLnBrk="1"/>
            <a:r>
              <a:rPr lang="en-GB" altLang="en-US">
                <a:latin typeface="Arial" panose="020B0604020202020204" pitchFamily="34" charset="0"/>
              </a:rPr>
              <a:t>Sukusiitosheikkous</a:t>
            </a:r>
            <a:endParaRPr lang="fi-FI" altLang="en-US">
              <a:latin typeface="Arial" panose="020B0604020202020204" pitchFamily="34" charset="0"/>
            </a:endParaRPr>
          </a:p>
        </p:txBody>
      </p:sp>
      <p:sp>
        <p:nvSpPr>
          <p:cNvPr id="72707" name="Sisällön paikkamerkki 2">
            <a:extLst>
              <a:ext uri="{FF2B5EF4-FFF2-40B4-BE49-F238E27FC236}">
                <a16:creationId xmlns:a16="http://schemas.microsoft.com/office/drawing/2014/main" id="{F3B00A70-2FF3-1B2F-DE19-76B782F6C22F}"/>
              </a:ext>
            </a:extLst>
          </p:cNvPr>
          <p:cNvSpPr txBox="1">
            <a:spLocks noGrp="1" noChangeArrowheads="1"/>
          </p:cNvSpPr>
          <p:nvPr>
            <p:ph idx="1"/>
          </p:nvPr>
        </p:nvSpPr>
        <p:spPr>
          <a:xfrm>
            <a:off x="838200" y="1949450"/>
            <a:ext cx="5873750" cy="4227513"/>
          </a:xfrm>
        </p:spPr>
        <p:txBody>
          <a:bodyPr/>
          <a:lstStyle/>
          <a:p>
            <a:pPr eaLnBrk="1"/>
            <a:r>
              <a:rPr lang="fi-FI" altLang="en-US" b="1">
                <a:latin typeface="Arial"/>
                <a:cs typeface="Arial"/>
              </a:rPr>
              <a:t>Sukusiitos (</a:t>
            </a:r>
            <a:r>
              <a:rPr lang="fi-FI" altLang="en-US" b="1" err="1">
                <a:latin typeface="Arial"/>
                <a:cs typeface="Arial"/>
              </a:rPr>
              <a:t>Inbreeding</a:t>
            </a:r>
            <a:r>
              <a:rPr lang="fi-FI" altLang="en-US" b="1">
                <a:latin typeface="Arial"/>
                <a:cs typeface="Arial"/>
              </a:rPr>
              <a:t>)</a:t>
            </a:r>
          </a:p>
          <a:p>
            <a:pPr eaLnBrk="1">
              <a:buFont typeface="Arial" panose="020B0604020202020204" pitchFamily="34" charset="0"/>
              <a:buChar char="="/>
            </a:pPr>
            <a:r>
              <a:rPr lang="fi-FI" altLang="en-US">
                <a:latin typeface="Arial"/>
                <a:cs typeface="Arial"/>
              </a:rPr>
              <a:t>Sukulaisten välistä risteytymistä</a:t>
            </a:r>
          </a:p>
          <a:p>
            <a:pPr eaLnBrk="1"/>
            <a:r>
              <a:rPr lang="fi-FI" altLang="en-US">
                <a:latin typeface="Arial"/>
                <a:cs typeface="Arial"/>
              </a:rPr>
              <a:t>Esiintyvyys lajikohtaista</a:t>
            </a:r>
          </a:p>
          <a:p>
            <a:pPr lvl="1" eaLnBrk="1"/>
            <a:r>
              <a:rPr lang="fi-FI" altLang="en-US">
                <a:latin typeface="Arial"/>
                <a:cs typeface="Arial"/>
              </a:rPr>
              <a:t>Esimerkiksi männyllä ~30% itsesiittoisuutta, ja täten paljon sukusiitosheikkoutta</a:t>
            </a:r>
          </a:p>
          <a:p>
            <a:pPr eaLnBrk="1"/>
            <a:endParaRPr lang="fi-FI" altLang="en-US">
              <a:latin typeface="Arial" panose="020B0604020202020204" pitchFamily="34" charset="0"/>
            </a:endParaRPr>
          </a:p>
          <a:p>
            <a:pPr eaLnBrk="1"/>
            <a:r>
              <a:rPr lang="fi-FI" altLang="en-US" b="1">
                <a:latin typeface="Arial"/>
                <a:cs typeface="Arial"/>
              </a:rPr>
              <a:t>Sukusiitosheikkous (</a:t>
            </a:r>
            <a:r>
              <a:rPr lang="fi-FI" altLang="en-US" b="1" err="1">
                <a:latin typeface="Arial"/>
                <a:cs typeface="Arial"/>
              </a:rPr>
              <a:t>Inbreeding</a:t>
            </a:r>
            <a:r>
              <a:rPr lang="fi-FI" altLang="en-US" b="1">
                <a:latin typeface="Arial"/>
                <a:cs typeface="Arial"/>
              </a:rPr>
              <a:t> depression)</a:t>
            </a:r>
          </a:p>
          <a:p>
            <a:pPr eaLnBrk="1">
              <a:buFont typeface="Arial" panose="020B0604020202020204" pitchFamily="34" charset="0"/>
              <a:buChar char="="/>
            </a:pPr>
            <a:r>
              <a:rPr lang="fi-FI" altLang="en-US">
                <a:latin typeface="Arial"/>
                <a:cs typeface="Arial"/>
              </a:rPr>
              <a:t>Jälkeläisten kelpoisuuden väheneminen </a:t>
            </a:r>
            <a:r>
              <a:rPr lang="fi-FI" altLang="en-US" err="1">
                <a:latin typeface="Arial"/>
                <a:cs typeface="Arial"/>
              </a:rPr>
              <a:t>sukusiittoisuuden</a:t>
            </a:r>
            <a:r>
              <a:rPr lang="fi-FI" altLang="en-US">
                <a:latin typeface="Arial"/>
                <a:cs typeface="Arial"/>
              </a:rPr>
              <a:t> seurauksena verrattuna satunnaisesti pariutuneisiin yksilöihin, ja kelpoisuuden alenemiselle altistavien alleelien kertyminen perimään</a:t>
            </a:r>
          </a:p>
        </p:txBody>
      </p:sp>
      <p:pic>
        <p:nvPicPr>
          <p:cNvPr id="72708" name="Sisällön paikkamerkki 7">
            <a:extLst>
              <a:ext uri="{FF2B5EF4-FFF2-40B4-BE49-F238E27FC236}">
                <a16:creationId xmlns:a16="http://schemas.microsoft.com/office/drawing/2014/main" id="{04034F3D-0BF9-D706-0C53-E4013B29C2D8}"/>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9045575" y="1952625"/>
            <a:ext cx="2308225" cy="3349625"/>
          </a:xfrm>
        </p:spPr>
      </p:pic>
      <p:pic>
        <p:nvPicPr>
          <p:cNvPr id="72709" name="Kuva 9" descr="Kuva, joka sisältää kohteen puu, ulko, ruoho, kasvi&#10;&#10;Kuvaus luotu automaattisesti">
            <a:extLst>
              <a:ext uri="{FF2B5EF4-FFF2-40B4-BE49-F238E27FC236}">
                <a16:creationId xmlns:a16="http://schemas.microsoft.com/office/drawing/2014/main" id="{451D5CFF-910A-AC45-525B-AE3E2917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21" r="7170"/>
          <a:stretch>
            <a:fillRect/>
          </a:stretch>
        </p:blipFill>
        <p:spPr bwMode="auto">
          <a:xfrm>
            <a:off x="7177088" y="1949450"/>
            <a:ext cx="1868487"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kstiruutu 6">
            <a:extLst>
              <a:ext uri="{FF2B5EF4-FFF2-40B4-BE49-F238E27FC236}">
                <a16:creationId xmlns:a16="http://schemas.microsoft.com/office/drawing/2014/main" id="{BB8CB357-431D-E1B6-5051-714A412CC91F}"/>
              </a:ext>
            </a:extLst>
          </p:cNvPr>
          <p:cNvSpPr txBox="1">
            <a:spLocks noChangeArrowheads="1"/>
          </p:cNvSpPr>
          <p:nvPr/>
        </p:nvSpPr>
        <p:spPr bwMode="auto">
          <a:xfrm>
            <a:off x="10113704" y="5485551"/>
            <a:ext cx="12907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Calibri"/>
                <a:cs typeface="Calibri"/>
              </a:rPr>
              <a:t>CSIR </a:t>
            </a:r>
            <a:r>
              <a:rPr lang="en-GB" altLang="en-US" sz="800" err="1">
                <a:solidFill>
                  <a:srgbClr val="767171"/>
                </a:solidFill>
                <a:latin typeface="Calibri"/>
                <a:cs typeface="Calibri"/>
              </a:rPr>
              <a:t>ja</a:t>
            </a:r>
            <a:r>
              <a:rPr lang="en-GB" altLang="en-US" sz="800">
                <a:solidFill>
                  <a:srgbClr val="767171"/>
                </a:solidFill>
                <a:latin typeface="Calibri"/>
                <a:cs typeface="Calibri"/>
              </a:rPr>
              <a:t> Nickolas et al. 2019</a:t>
            </a:r>
            <a:endParaRPr lang="fi-FI" altLang="en-US" sz="800">
              <a:solidFill>
                <a:srgbClr val="767171"/>
              </a:solidFill>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pic>
        <p:nvPicPr>
          <p:cNvPr id="2" name="Kuva 190">
            <a:extLst>
              <a:ext uri="{FF2B5EF4-FFF2-40B4-BE49-F238E27FC236}">
                <a16:creationId xmlns:a16="http://schemas.microsoft.com/office/drawing/2014/main" id="{A61D5073-CF63-D836-19DF-FA20865B1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12209" r="23296" b="59953"/>
          <a:stretch>
            <a:fillRect/>
          </a:stretch>
        </p:blipFill>
        <p:spPr bwMode="auto">
          <a:xfrm>
            <a:off x="9763125" y="4810125"/>
            <a:ext cx="2571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uva 189">
            <a:extLst>
              <a:ext uri="{FF2B5EF4-FFF2-40B4-BE49-F238E27FC236}">
                <a16:creationId xmlns:a16="http://schemas.microsoft.com/office/drawing/2014/main" id="{958AF62C-D7E5-E366-C12A-48733E788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21072" b="56839"/>
          <a:stretch>
            <a:fillRect/>
          </a:stretch>
        </p:blipFill>
        <p:spPr bwMode="auto">
          <a:xfrm>
            <a:off x="10020300" y="4887913"/>
            <a:ext cx="984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uva 188">
            <a:extLst>
              <a:ext uri="{FF2B5EF4-FFF2-40B4-BE49-F238E27FC236}">
                <a16:creationId xmlns:a16="http://schemas.microsoft.com/office/drawing/2014/main" id="{9DAB5409-B044-59E7-D022-D1763EE19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23" t="23434" r="23883" b="56258"/>
          <a:stretch>
            <a:fillRect/>
          </a:stretch>
        </p:blipFill>
        <p:spPr bwMode="auto">
          <a:xfrm>
            <a:off x="9877425" y="4908550"/>
            <a:ext cx="1412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uva 187">
            <a:extLst>
              <a:ext uri="{FF2B5EF4-FFF2-40B4-BE49-F238E27FC236}">
                <a16:creationId xmlns:a16="http://schemas.microsoft.com/office/drawing/2014/main" id="{EA8C1F20-3FA3-BE7B-D6AD-50EA1C88E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2388" r="57077" b="54449"/>
          <a:stretch>
            <a:fillRect/>
          </a:stretch>
        </p:blipFill>
        <p:spPr bwMode="auto">
          <a:xfrm>
            <a:off x="9763125" y="4986338"/>
            <a:ext cx="11430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uva 186">
            <a:extLst>
              <a:ext uri="{FF2B5EF4-FFF2-40B4-BE49-F238E27FC236}">
                <a16:creationId xmlns:a16="http://schemas.microsoft.com/office/drawing/2014/main" id="{A7F50CDB-1286-C5E1-B994-E5AA8D112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117" t="38353" r="23296" b="60583"/>
          <a:stretch>
            <a:fillRect/>
          </a:stretch>
        </p:blipFill>
        <p:spPr bwMode="auto">
          <a:xfrm>
            <a:off x="10018713" y="5038725"/>
            <a:ext cx="1587"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uva 185">
            <a:extLst>
              <a:ext uri="{FF2B5EF4-FFF2-40B4-BE49-F238E27FC236}">
                <a16:creationId xmlns:a16="http://schemas.microsoft.com/office/drawing/2014/main" id="{BF0AD607-A082-ECE7-1AEC-E5AE6716C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9417" r="13663" b="48195"/>
          <a:stretch>
            <a:fillRect/>
          </a:stretch>
        </p:blipFill>
        <p:spPr bwMode="auto">
          <a:xfrm>
            <a:off x="10020300" y="5048250"/>
            <a:ext cx="412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uva 184">
            <a:extLst>
              <a:ext uri="{FF2B5EF4-FFF2-40B4-BE49-F238E27FC236}">
                <a16:creationId xmlns:a16="http://schemas.microsoft.com/office/drawing/2014/main" id="{164E49C1-13CC-B178-C606-0BF34C46B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2" t="40047" r="84215" b="57094"/>
          <a:stretch>
            <a:fillRect/>
          </a:stretch>
        </p:blipFill>
        <p:spPr bwMode="auto">
          <a:xfrm>
            <a:off x="9745663" y="5053013"/>
            <a:ext cx="17462"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183">
            <a:extLst>
              <a:ext uri="{FF2B5EF4-FFF2-40B4-BE49-F238E27FC236}">
                <a16:creationId xmlns:a16="http://schemas.microsoft.com/office/drawing/2014/main" id="{1D379A83-13EE-9788-3184-102DCF60C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68" t="42906" r="84215" b="50307"/>
          <a:stretch>
            <a:fillRect/>
          </a:stretch>
        </p:blipFill>
        <p:spPr bwMode="auto">
          <a:xfrm>
            <a:off x="9729788" y="5078413"/>
            <a:ext cx="33337"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va 182">
            <a:extLst>
              <a:ext uri="{FF2B5EF4-FFF2-40B4-BE49-F238E27FC236}">
                <a16:creationId xmlns:a16="http://schemas.microsoft.com/office/drawing/2014/main" id="{DD297332-BCB5-9E23-A19B-BC35B3A23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3161" r="-3229" b="53662"/>
          <a:stretch>
            <a:fillRect/>
          </a:stretch>
        </p:blipFill>
        <p:spPr bwMode="auto">
          <a:xfrm>
            <a:off x="10118725" y="5081588"/>
            <a:ext cx="14288" cy="2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81">
            <a:extLst>
              <a:ext uri="{FF2B5EF4-FFF2-40B4-BE49-F238E27FC236}">
                <a16:creationId xmlns:a16="http://schemas.microsoft.com/office/drawing/2014/main" id="{D4019645-92A0-CA13-7DEA-8D4344833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128" t="43742" r="23296" b="36266"/>
          <a:stretch>
            <a:fillRect/>
          </a:stretch>
        </p:blipFill>
        <p:spPr bwMode="auto">
          <a:xfrm>
            <a:off x="9886950" y="5086350"/>
            <a:ext cx="1333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Kuva 180">
            <a:extLst>
              <a:ext uri="{FF2B5EF4-FFF2-40B4-BE49-F238E27FC236}">
                <a16:creationId xmlns:a16="http://schemas.microsoft.com/office/drawing/2014/main" id="{B7301A4B-6FC7-ED22-3FE1-1F92A788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5551" r="54872" b="41862"/>
          <a:stretch>
            <a:fillRect/>
          </a:stretch>
        </p:blipFill>
        <p:spPr bwMode="auto">
          <a:xfrm>
            <a:off x="9763125" y="5102225"/>
            <a:ext cx="12382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uva 179">
            <a:extLst>
              <a:ext uri="{FF2B5EF4-FFF2-40B4-BE49-F238E27FC236}">
                <a16:creationId xmlns:a16="http://schemas.microsoft.com/office/drawing/2014/main" id="{D040F003-82EC-8902-B91D-3D4E7DDFD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344" t="46338" b="42691"/>
          <a:stretch>
            <a:fillRect/>
          </a:stretch>
        </p:blipFill>
        <p:spPr bwMode="auto">
          <a:xfrm>
            <a:off x="10069513" y="5108575"/>
            <a:ext cx="49212"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uva 178">
            <a:extLst>
              <a:ext uri="{FF2B5EF4-FFF2-40B4-BE49-F238E27FC236}">
                <a16:creationId xmlns:a16="http://schemas.microsoft.com/office/drawing/2014/main" id="{C6123D18-67C7-7D6A-413B-45787EF3A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455" r="92332" b="48228"/>
          <a:stretch>
            <a:fillRect/>
          </a:stretch>
        </p:blipFill>
        <p:spPr bwMode="auto">
          <a:xfrm>
            <a:off x="9696450" y="5110163"/>
            <a:ext cx="3333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uva 177">
            <a:extLst>
              <a:ext uri="{FF2B5EF4-FFF2-40B4-BE49-F238E27FC236}">
                <a16:creationId xmlns:a16="http://schemas.microsoft.com/office/drawing/2014/main" id="{FC4A47EC-C026-37CF-1102-352975380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45" t="49692" r="84215" b="39461"/>
          <a:stretch>
            <a:fillRect/>
          </a:stretch>
        </p:blipFill>
        <p:spPr bwMode="auto">
          <a:xfrm>
            <a:off x="9710738" y="5138738"/>
            <a:ext cx="523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Kuva 176">
            <a:extLst>
              <a:ext uri="{FF2B5EF4-FFF2-40B4-BE49-F238E27FC236}">
                <a16:creationId xmlns:a16="http://schemas.microsoft.com/office/drawing/2014/main" id="{A8F731D5-8C2F-30ED-5F0B-A8BF0349C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4" t="51772" r="100000" b="45819"/>
          <a:stretch>
            <a:fillRect/>
          </a:stretch>
        </p:blipFill>
        <p:spPr bwMode="auto">
          <a:xfrm>
            <a:off x="9686925" y="5156200"/>
            <a:ext cx="952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Kuva 175">
            <a:extLst>
              <a:ext uri="{FF2B5EF4-FFF2-40B4-BE49-F238E27FC236}">
                <a16:creationId xmlns:a16="http://schemas.microsoft.com/office/drawing/2014/main" id="{01E14324-B69D-71C3-EB36-1B88DAA5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336" t="51804" r="11656" b="46861"/>
          <a:stretch>
            <a:fillRect/>
          </a:stretch>
        </p:blipFill>
        <p:spPr bwMode="auto">
          <a:xfrm>
            <a:off x="10061575" y="5156200"/>
            <a:ext cx="7938"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Kuva 174">
            <a:extLst>
              <a:ext uri="{FF2B5EF4-FFF2-40B4-BE49-F238E27FC236}">
                <a16:creationId xmlns:a16="http://schemas.microsoft.com/office/drawing/2014/main" id="{4B46F344-DA75-D2D6-E5A9-03B9EA3CF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53137" r="671" b="27057"/>
          <a:stretch>
            <a:fillRect/>
          </a:stretch>
        </p:blipFill>
        <p:spPr bwMode="auto">
          <a:xfrm>
            <a:off x="10020300" y="5168900"/>
            <a:ext cx="9525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Kuva 173">
            <a:extLst>
              <a:ext uri="{FF2B5EF4-FFF2-40B4-BE49-F238E27FC236}">
                <a16:creationId xmlns:a16="http://schemas.microsoft.com/office/drawing/2014/main" id="{5585A7E8-9B56-4EC7-BDAA-406F0C9AA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181" r="96555" b="42577"/>
          <a:stretch>
            <a:fillRect/>
          </a:stretch>
        </p:blipFill>
        <p:spPr bwMode="auto">
          <a:xfrm>
            <a:off x="9696450" y="5178425"/>
            <a:ext cx="14288"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Kuva 172">
            <a:extLst>
              <a:ext uri="{FF2B5EF4-FFF2-40B4-BE49-F238E27FC236}">
                <a16:creationId xmlns:a16="http://schemas.microsoft.com/office/drawing/2014/main" id="{C4CFDA33-8F34-9D58-5AD9-0AAA7DEE2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57309" r="-11778" b="31831"/>
          <a:stretch>
            <a:fillRect/>
          </a:stretch>
        </p:blipFill>
        <p:spPr bwMode="auto">
          <a:xfrm>
            <a:off x="10118725" y="5205413"/>
            <a:ext cx="508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Kuva 171">
            <a:extLst>
              <a:ext uri="{FF2B5EF4-FFF2-40B4-BE49-F238E27FC236}">
                <a16:creationId xmlns:a16="http://schemas.microsoft.com/office/drawing/2014/main" id="{0FAC3BA9-AABE-45E6-B192-134EE755D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10" t="57423" r="100000" b="28036"/>
          <a:stretch>
            <a:fillRect/>
          </a:stretch>
        </p:blipFill>
        <p:spPr bwMode="auto">
          <a:xfrm>
            <a:off x="9632950" y="5205413"/>
            <a:ext cx="63500"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uva 170">
            <a:extLst>
              <a:ext uri="{FF2B5EF4-FFF2-40B4-BE49-F238E27FC236}">
                <a16:creationId xmlns:a16="http://schemas.microsoft.com/office/drawing/2014/main" id="{E3D6444A-CCA2-C5CD-C028-7B5A08705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19" t="58138" r="37430" b="26134"/>
          <a:stretch>
            <a:fillRect/>
          </a:stretch>
        </p:blipFill>
        <p:spPr bwMode="auto">
          <a:xfrm>
            <a:off x="9805988" y="5211763"/>
            <a:ext cx="1555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Kuva 169">
            <a:extLst>
              <a:ext uri="{FF2B5EF4-FFF2-40B4-BE49-F238E27FC236}">
                <a16:creationId xmlns:a16="http://schemas.microsoft.com/office/drawing/2014/main" id="{41A8E3FC-DEA8-B059-5FD5-06E2DDD78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0539" r="73981" b="30026"/>
          <a:stretch>
            <a:fillRect/>
          </a:stretch>
        </p:blipFill>
        <p:spPr bwMode="auto">
          <a:xfrm>
            <a:off x="9763125" y="5233988"/>
            <a:ext cx="42863"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Kuva 168">
            <a:extLst>
              <a:ext uri="{FF2B5EF4-FFF2-40B4-BE49-F238E27FC236}">
                <a16:creationId xmlns:a16="http://schemas.microsoft.com/office/drawing/2014/main" id="{F3BE66DD-D4AF-1A6E-FE2F-1CD67CDF3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70" t="63734" r="23296" b="28586"/>
          <a:stretch>
            <a:fillRect/>
          </a:stretch>
        </p:blipFill>
        <p:spPr bwMode="auto">
          <a:xfrm>
            <a:off x="9961563" y="5260975"/>
            <a:ext cx="58737"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Kuva 167">
            <a:extLst>
              <a:ext uri="{FF2B5EF4-FFF2-40B4-BE49-F238E27FC236}">
                <a16:creationId xmlns:a16="http://schemas.microsoft.com/office/drawing/2014/main" id="{FED149DB-54FB-4CE7-E195-999A8E5B5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329" t="68169" b="30618"/>
          <a:stretch>
            <a:fillRect/>
          </a:stretch>
        </p:blipFill>
        <p:spPr bwMode="auto">
          <a:xfrm>
            <a:off x="10115550" y="5300663"/>
            <a:ext cx="3175" cy="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Kuva 166">
            <a:extLst>
              <a:ext uri="{FF2B5EF4-FFF2-40B4-BE49-F238E27FC236}">
                <a16:creationId xmlns:a16="http://schemas.microsoft.com/office/drawing/2014/main" id="{E75DF66B-8FAF-04A9-D931-EF7E86C9E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9382" r="-8141" b="20148"/>
          <a:stretch>
            <a:fillRect/>
          </a:stretch>
        </p:blipFill>
        <p:spPr bwMode="auto">
          <a:xfrm>
            <a:off x="10118725" y="5311775"/>
            <a:ext cx="3492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Kuva 165">
            <a:extLst>
              <a:ext uri="{FF2B5EF4-FFF2-40B4-BE49-F238E27FC236}">
                <a16:creationId xmlns:a16="http://schemas.microsoft.com/office/drawing/2014/main" id="{80A44BDC-00AF-EB92-1F51-3197B34CB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7" t="69974" r="52776" b="15508"/>
          <a:stretch>
            <a:fillRect/>
          </a:stretch>
        </p:blipFill>
        <p:spPr bwMode="auto">
          <a:xfrm>
            <a:off x="9725025" y="5316538"/>
            <a:ext cx="1714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Kuva 164">
            <a:extLst>
              <a:ext uri="{FF2B5EF4-FFF2-40B4-BE49-F238E27FC236}">
                <a16:creationId xmlns:a16="http://schemas.microsoft.com/office/drawing/2014/main" id="{0EB9BC65-95AC-AB0C-4CA9-BB5B59ED0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064" t="71414" r="13098" b="17026"/>
          <a:stretch>
            <a:fillRect/>
          </a:stretch>
        </p:blipFill>
        <p:spPr bwMode="auto">
          <a:xfrm>
            <a:off x="9912350" y="5329238"/>
            <a:ext cx="1508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Kuva 163">
            <a:extLst>
              <a:ext uri="{FF2B5EF4-FFF2-40B4-BE49-F238E27FC236}">
                <a16:creationId xmlns:a16="http://schemas.microsoft.com/office/drawing/2014/main" id="{DC9E88F8-6C23-F01F-DDCD-C50F9CC84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964" r="93463" b="21831"/>
          <a:stretch>
            <a:fillRect/>
          </a:stretch>
        </p:blipFill>
        <p:spPr bwMode="auto">
          <a:xfrm>
            <a:off x="9696450" y="5334000"/>
            <a:ext cx="2857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Kuva 162">
            <a:extLst>
              <a:ext uri="{FF2B5EF4-FFF2-40B4-BE49-F238E27FC236}">
                <a16:creationId xmlns:a16="http://schemas.microsoft.com/office/drawing/2014/main" id="{EC1F474E-CAFF-B940-834C-B934A75A1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903" t="72943" b="20471"/>
          <a:stretch>
            <a:fillRect/>
          </a:stretch>
        </p:blipFill>
        <p:spPr bwMode="auto">
          <a:xfrm>
            <a:off x="10063163" y="5341938"/>
            <a:ext cx="55562" cy="5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Kuva 161">
            <a:extLst>
              <a:ext uri="{FF2B5EF4-FFF2-40B4-BE49-F238E27FC236}">
                <a16:creationId xmlns:a16="http://schemas.microsoft.com/office/drawing/2014/main" id="{13825C76-62F8-E2F2-F0E4-2C102DC10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21" t="73866" r="48936" b="25249"/>
          <a:stretch>
            <a:fillRect/>
          </a:stretch>
        </p:blipFill>
        <p:spPr bwMode="auto">
          <a:xfrm>
            <a:off x="9896475" y="5349875"/>
            <a:ext cx="15875"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Kuva 160">
            <a:extLst>
              <a:ext uri="{FF2B5EF4-FFF2-40B4-BE49-F238E27FC236}">
                <a16:creationId xmlns:a16="http://schemas.microsoft.com/office/drawing/2014/main" id="{35D0A1FE-038D-1255-4331-EB49DC715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78168" r="100000" b="19720"/>
          <a:stretch>
            <a:fillRect/>
          </a:stretch>
        </p:blipFill>
        <p:spPr bwMode="auto">
          <a:xfrm>
            <a:off x="9686925" y="5387975"/>
            <a:ext cx="9525"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Kuva 159">
            <a:extLst>
              <a:ext uri="{FF2B5EF4-FFF2-40B4-BE49-F238E27FC236}">
                <a16:creationId xmlns:a16="http://schemas.microsoft.com/office/drawing/2014/main" id="{9FB18F71-3ECE-C2F7-4C30-DE7D10AA0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79529" r="-11574" b="8743"/>
          <a:stretch>
            <a:fillRect/>
          </a:stretch>
        </p:blipFill>
        <p:spPr bwMode="auto">
          <a:xfrm>
            <a:off x="10118725" y="5400675"/>
            <a:ext cx="492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Kuva 158">
            <a:extLst>
              <a:ext uri="{FF2B5EF4-FFF2-40B4-BE49-F238E27FC236}">
                <a16:creationId xmlns:a16="http://schemas.microsoft.com/office/drawing/2014/main" id="{1C0F474F-7841-5316-5C29-1E8908DE0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280" r="54124"/>
          <a:stretch>
            <a:fillRect/>
          </a:stretch>
        </p:blipFill>
        <p:spPr bwMode="auto">
          <a:xfrm>
            <a:off x="9696450" y="5407025"/>
            <a:ext cx="1936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Kuva 157">
            <a:extLst>
              <a:ext uri="{FF2B5EF4-FFF2-40B4-BE49-F238E27FC236}">
                <a16:creationId xmlns:a16="http://schemas.microsoft.com/office/drawing/2014/main" id="{B0AE9C86-AAE7-8937-D2FC-F4A5079BE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876" t="82974" r="3006"/>
          <a:stretch>
            <a:fillRect/>
          </a:stretch>
        </p:blipFill>
        <p:spPr bwMode="auto">
          <a:xfrm>
            <a:off x="9890125" y="5430838"/>
            <a:ext cx="2159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Kuva 156">
            <a:extLst>
              <a:ext uri="{FF2B5EF4-FFF2-40B4-BE49-F238E27FC236}">
                <a16:creationId xmlns:a16="http://schemas.microsoft.com/office/drawing/2014/main" id="{A7C00549-BCE4-F59B-0A6D-21A58B4A0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996" t="91257" b="6668"/>
          <a:stretch>
            <a:fillRect/>
          </a:stretch>
        </p:blipFill>
        <p:spPr bwMode="auto">
          <a:xfrm>
            <a:off x="10106025" y="5502275"/>
            <a:ext cx="127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Kuva 155">
            <a:extLst>
              <a:ext uri="{FF2B5EF4-FFF2-40B4-BE49-F238E27FC236}">
                <a16:creationId xmlns:a16="http://schemas.microsoft.com/office/drawing/2014/main" id="{380D6CB0-45CC-DC1C-0084-7E29670B3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179"/>
          <a:stretch>
            <a:fillRect/>
          </a:stretch>
        </p:blipFill>
        <p:spPr bwMode="auto">
          <a:xfrm>
            <a:off x="9696450" y="4702175"/>
            <a:ext cx="4222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Kuva 154">
            <a:extLst>
              <a:ext uri="{FF2B5EF4-FFF2-40B4-BE49-F238E27FC236}">
                <a16:creationId xmlns:a16="http://schemas.microsoft.com/office/drawing/2014/main" id="{7ED96909-6BC4-CFE8-D78F-9FB1165A9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22" t="18877" r="23296" b="61342"/>
          <a:stretch>
            <a:fillRect/>
          </a:stretch>
        </p:blipFill>
        <p:spPr bwMode="auto">
          <a:xfrm>
            <a:off x="9955213" y="4867275"/>
            <a:ext cx="65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Kuva 153">
            <a:extLst>
              <a:ext uri="{FF2B5EF4-FFF2-40B4-BE49-F238E27FC236}">
                <a16:creationId xmlns:a16="http://schemas.microsoft.com/office/drawing/2014/main" id="{3EE0379E-E6A2-1C39-DB0B-192F40BA3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41" t="24516" r="38878" b="65685"/>
          <a:stretch>
            <a:fillRect/>
          </a:stretch>
        </p:blipFill>
        <p:spPr bwMode="auto">
          <a:xfrm>
            <a:off x="9858375" y="4918075"/>
            <a:ext cx="968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Kuva 152">
            <a:extLst>
              <a:ext uri="{FF2B5EF4-FFF2-40B4-BE49-F238E27FC236}">
                <a16:creationId xmlns:a16="http://schemas.microsoft.com/office/drawing/2014/main" id="{D5CD37CA-841A-765E-B944-5ECA7756A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31094" r="-15739" b="55399"/>
          <a:stretch>
            <a:fillRect/>
          </a:stretch>
        </p:blipFill>
        <p:spPr bwMode="auto">
          <a:xfrm>
            <a:off x="10118725" y="4975225"/>
            <a:ext cx="66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Kuva 151">
            <a:extLst>
              <a:ext uri="{FF2B5EF4-FFF2-40B4-BE49-F238E27FC236}">
                <a16:creationId xmlns:a16="http://schemas.microsoft.com/office/drawing/2014/main" id="{FEC63FBB-CF1D-02BF-BB8B-A30E79742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84" t="31340" r="61858" b="63857"/>
          <a:stretch>
            <a:fillRect/>
          </a:stretch>
        </p:blipFill>
        <p:spPr bwMode="auto">
          <a:xfrm>
            <a:off x="9812338" y="4976813"/>
            <a:ext cx="46037" cy="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Kuva 150">
            <a:extLst>
              <a:ext uri="{FF2B5EF4-FFF2-40B4-BE49-F238E27FC236}">
                <a16:creationId xmlns:a16="http://schemas.microsoft.com/office/drawing/2014/main" id="{59A753C0-F4F8-4E85-F79B-B2A95D4FE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57" t="34315" r="33678" b="45256"/>
          <a:stretch>
            <a:fillRect/>
          </a:stretch>
        </p:blipFill>
        <p:spPr bwMode="auto">
          <a:xfrm>
            <a:off x="9790113" y="5003800"/>
            <a:ext cx="1873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Kuva 149">
            <a:extLst>
              <a:ext uri="{FF2B5EF4-FFF2-40B4-BE49-F238E27FC236}">
                <a16:creationId xmlns:a16="http://schemas.microsoft.com/office/drawing/2014/main" id="{7C8CB26A-1EDE-C258-56B9-7AC3387B9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5349" b="47388"/>
          <a:stretch>
            <a:fillRect/>
          </a:stretch>
        </p:blipFill>
        <p:spPr bwMode="auto">
          <a:xfrm>
            <a:off x="10020300" y="5011738"/>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Kuva 148">
            <a:extLst>
              <a:ext uri="{FF2B5EF4-FFF2-40B4-BE49-F238E27FC236}">
                <a16:creationId xmlns:a16="http://schemas.microsoft.com/office/drawing/2014/main" id="{69EC496C-ACEE-EC68-0FA0-346009C66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6143" r="72818" b="57304"/>
          <a:stretch>
            <a:fillRect/>
          </a:stretch>
        </p:blipFill>
        <p:spPr bwMode="auto">
          <a:xfrm>
            <a:off x="9763125" y="5019675"/>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Kuva 147">
            <a:extLst>
              <a:ext uri="{FF2B5EF4-FFF2-40B4-BE49-F238E27FC236}">
                <a16:creationId xmlns:a16="http://schemas.microsoft.com/office/drawing/2014/main" id="{A88E8230-A66D-BEA5-DE10-4A50FB3EC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322" t="38658" r="23296" b="52074"/>
          <a:stretch>
            <a:fillRect/>
          </a:stretch>
        </p:blipFill>
        <p:spPr bwMode="auto">
          <a:xfrm>
            <a:off x="9977438" y="5041900"/>
            <a:ext cx="4286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Kuva 146">
            <a:extLst>
              <a:ext uri="{FF2B5EF4-FFF2-40B4-BE49-F238E27FC236}">
                <a16:creationId xmlns:a16="http://schemas.microsoft.com/office/drawing/2014/main" id="{C4322622-F13A-2BFE-9AFC-08BC1C3A3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9" t="42696" r="84215" b="56947"/>
          <a:stretch>
            <a:fillRect/>
          </a:stretch>
        </p:blipFill>
        <p:spPr bwMode="auto">
          <a:xfrm>
            <a:off x="9761538" y="5076825"/>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Kuva 145">
            <a:extLst>
              <a:ext uri="{FF2B5EF4-FFF2-40B4-BE49-F238E27FC236}">
                <a16:creationId xmlns:a16="http://schemas.microsoft.com/office/drawing/2014/main" id="{83F030A5-B04D-6CFF-B0E4-A17C20E55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3053" r="77943" b="51076"/>
          <a:stretch>
            <a:fillRect/>
          </a:stretch>
        </p:blipFill>
        <p:spPr bwMode="auto">
          <a:xfrm>
            <a:off x="9763125" y="5080000"/>
            <a:ext cx="26988"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Kuva 144">
            <a:extLst>
              <a:ext uri="{FF2B5EF4-FFF2-40B4-BE49-F238E27FC236}">
                <a16:creationId xmlns:a16="http://schemas.microsoft.com/office/drawing/2014/main" id="{E2753465-D24C-D936-7050-F81135CD6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4601" r="-25906" b="37946"/>
          <a:stretch>
            <a:fillRect/>
          </a:stretch>
        </p:blipFill>
        <p:spPr bwMode="auto">
          <a:xfrm>
            <a:off x="10118725" y="5094288"/>
            <a:ext cx="1095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Kuva 143">
            <a:extLst>
              <a:ext uri="{FF2B5EF4-FFF2-40B4-BE49-F238E27FC236}">
                <a16:creationId xmlns:a16="http://schemas.microsoft.com/office/drawing/2014/main" id="{75270B68-0FEF-EAB2-5601-166153C5B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363" r="85641" b="44431"/>
          <a:stretch>
            <a:fillRect/>
          </a:stretch>
        </p:blipFill>
        <p:spPr bwMode="auto">
          <a:xfrm>
            <a:off x="9696450" y="5118100"/>
            <a:ext cx="6032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uva 142">
            <a:extLst>
              <a:ext uri="{FF2B5EF4-FFF2-40B4-BE49-F238E27FC236}">
                <a16:creationId xmlns:a16="http://schemas.microsoft.com/office/drawing/2014/main" id="{9FB27B2E-1581-EF40-F069-4CFF1A108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47923" r="12628" b="41121"/>
          <a:stretch>
            <a:fillRect/>
          </a:stretch>
        </p:blipFill>
        <p:spPr bwMode="auto">
          <a:xfrm>
            <a:off x="10020300" y="5122863"/>
            <a:ext cx="460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uva 141">
            <a:extLst>
              <a:ext uri="{FF2B5EF4-FFF2-40B4-BE49-F238E27FC236}">
                <a16:creationId xmlns:a16="http://schemas.microsoft.com/office/drawing/2014/main" id="{675E9EC0-0E84-8E93-8467-7F2661639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9" t="48924" r="84215" b="49808"/>
          <a:stretch>
            <a:fillRect/>
          </a:stretch>
        </p:blipFill>
        <p:spPr bwMode="auto">
          <a:xfrm>
            <a:off x="9756775" y="5130800"/>
            <a:ext cx="6350"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Kuva 140">
            <a:extLst>
              <a:ext uri="{FF2B5EF4-FFF2-40B4-BE49-F238E27FC236}">
                <a16:creationId xmlns:a16="http://schemas.microsoft.com/office/drawing/2014/main" id="{353B4778-7522-D5AB-ED30-A8688436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61" t="49821" r="100000" b="20567"/>
          <a:stretch>
            <a:fillRect/>
          </a:stretch>
        </p:blipFill>
        <p:spPr bwMode="auto">
          <a:xfrm>
            <a:off x="9569450" y="5138738"/>
            <a:ext cx="127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Kuva 139">
            <a:extLst>
              <a:ext uri="{FF2B5EF4-FFF2-40B4-BE49-F238E27FC236}">
                <a16:creationId xmlns:a16="http://schemas.microsoft.com/office/drawing/2014/main" id="{7296B9F4-1A1B-FF70-C78D-82EDBAB23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50192" r="61407" b="35338"/>
          <a:stretch>
            <a:fillRect/>
          </a:stretch>
        </p:blipFill>
        <p:spPr bwMode="auto">
          <a:xfrm>
            <a:off x="9763125" y="5141913"/>
            <a:ext cx="968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Kuva 138">
            <a:extLst>
              <a:ext uri="{FF2B5EF4-FFF2-40B4-BE49-F238E27FC236}">
                <a16:creationId xmlns:a16="http://schemas.microsoft.com/office/drawing/2014/main" id="{F5075D44-4524-23A7-99C1-8F78BE819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372" t="52612" b="31483"/>
          <a:stretch>
            <a:fillRect/>
          </a:stretch>
        </p:blipFill>
        <p:spPr bwMode="auto">
          <a:xfrm>
            <a:off x="10066338" y="5164138"/>
            <a:ext cx="5238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uva 137">
            <a:extLst>
              <a:ext uri="{FF2B5EF4-FFF2-40B4-BE49-F238E27FC236}">
                <a16:creationId xmlns:a16="http://schemas.microsoft.com/office/drawing/2014/main" id="{573C206A-8D00-90B6-F10F-35E4CF521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91" t="54744" r="32310" b="33510"/>
          <a:stretch>
            <a:fillRect/>
          </a:stretch>
        </p:blipFill>
        <p:spPr bwMode="auto">
          <a:xfrm>
            <a:off x="9859963" y="5183188"/>
            <a:ext cx="122237"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uva 136">
            <a:extLst>
              <a:ext uri="{FF2B5EF4-FFF2-40B4-BE49-F238E27FC236}">
                <a16:creationId xmlns:a16="http://schemas.microsoft.com/office/drawing/2014/main" id="{9ABDE725-E7F5-B355-A5F6-CA2C6D048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569" r="84215" b="25224"/>
          <a:stretch>
            <a:fillRect/>
          </a:stretch>
        </p:blipFill>
        <p:spPr bwMode="auto">
          <a:xfrm>
            <a:off x="9696450" y="5189538"/>
            <a:ext cx="66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Kuva 135">
            <a:extLst>
              <a:ext uri="{FF2B5EF4-FFF2-40B4-BE49-F238E27FC236}">
                <a16:creationId xmlns:a16="http://schemas.microsoft.com/office/drawing/2014/main" id="{A9BDF555-EED7-D017-F867-2096590D3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86" t="58879" r="23296" b="32674"/>
          <a:stretch>
            <a:fillRect/>
          </a:stretch>
        </p:blipFill>
        <p:spPr bwMode="auto">
          <a:xfrm>
            <a:off x="9982200" y="5218113"/>
            <a:ext cx="381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Kuva 134">
            <a:extLst>
              <a:ext uri="{FF2B5EF4-FFF2-40B4-BE49-F238E27FC236}">
                <a16:creationId xmlns:a16="http://schemas.microsoft.com/office/drawing/2014/main" id="{B0C2A53E-4BB2-8D05-E95A-C4C28F9FE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2054" r="-35190" b="8284"/>
          <a:stretch>
            <a:fillRect/>
          </a:stretch>
        </p:blipFill>
        <p:spPr bwMode="auto">
          <a:xfrm>
            <a:off x="10118725" y="5246688"/>
            <a:ext cx="149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Kuva 133">
            <a:extLst>
              <a:ext uri="{FF2B5EF4-FFF2-40B4-BE49-F238E27FC236}">
                <a16:creationId xmlns:a16="http://schemas.microsoft.com/office/drawing/2014/main" id="{D11A7805-3E66-D94E-9EE5-E11F73E8B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4662" r="51134" b="25249"/>
          <a:stretch>
            <a:fillRect/>
          </a:stretch>
        </p:blipFill>
        <p:spPr bwMode="auto">
          <a:xfrm>
            <a:off x="9763125" y="5268913"/>
            <a:ext cx="1397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Kuva 132">
            <a:extLst>
              <a:ext uri="{FF2B5EF4-FFF2-40B4-BE49-F238E27FC236}">
                <a16:creationId xmlns:a16="http://schemas.microsoft.com/office/drawing/2014/main" id="{0F2D0D50-0F91-792A-2638-88EE5A8DD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66" t="66490" r="23296" b="25249"/>
          <a:stretch>
            <a:fillRect/>
          </a:stretch>
        </p:blipFill>
        <p:spPr bwMode="auto">
          <a:xfrm>
            <a:off x="9902825" y="5286375"/>
            <a:ext cx="1174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Kuva 131">
            <a:extLst>
              <a:ext uri="{FF2B5EF4-FFF2-40B4-BE49-F238E27FC236}">
                <a16:creationId xmlns:a16="http://schemas.microsoft.com/office/drawing/2014/main" id="{C995B95F-C79D-1CFA-EE35-631130529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67326" r="9200" b="25034"/>
          <a:stretch>
            <a:fillRect/>
          </a:stretch>
        </p:blipFill>
        <p:spPr bwMode="auto">
          <a:xfrm>
            <a:off x="10020300" y="5292725"/>
            <a:ext cx="6032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Kuva 130">
            <a:extLst>
              <a:ext uri="{FF2B5EF4-FFF2-40B4-BE49-F238E27FC236}">
                <a16:creationId xmlns:a16="http://schemas.microsoft.com/office/drawing/2014/main" id="{82AFE475-DA9F-AAA9-35CC-DB175B7D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800" t="68517" b="23392"/>
          <a:stretch>
            <a:fillRect/>
          </a:stretch>
        </p:blipFill>
        <p:spPr bwMode="auto">
          <a:xfrm>
            <a:off x="10080625" y="5303838"/>
            <a:ext cx="381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Kuva 129">
            <a:extLst>
              <a:ext uri="{FF2B5EF4-FFF2-40B4-BE49-F238E27FC236}">
                <a16:creationId xmlns:a16="http://schemas.microsoft.com/office/drawing/2014/main" id="{047CB971-A866-0997-54F5-66E62692F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751" r="28525" b="3738"/>
          <a:stretch>
            <a:fillRect/>
          </a:stretch>
        </p:blipFill>
        <p:spPr bwMode="auto">
          <a:xfrm>
            <a:off x="9696450" y="5357813"/>
            <a:ext cx="3016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Kuva 128">
            <a:extLst>
              <a:ext uri="{FF2B5EF4-FFF2-40B4-BE49-F238E27FC236}">
                <a16:creationId xmlns:a16="http://schemas.microsoft.com/office/drawing/2014/main" id="{3FF4E292-95AB-71E1-126D-85434CC86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475" t="74966" b="6746"/>
          <a:stretch>
            <a:fillRect/>
          </a:stretch>
        </p:blipFill>
        <p:spPr bwMode="auto">
          <a:xfrm>
            <a:off x="9998075" y="5359400"/>
            <a:ext cx="12065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Kuva 127">
            <a:extLst>
              <a:ext uri="{FF2B5EF4-FFF2-40B4-BE49-F238E27FC236}">
                <a16:creationId xmlns:a16="http://schemas.microsoft.com/office/drawing/2014/main" id="{4C013917-F8AE-D02B-4FF2-0F69A94F9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65" t="79433" r="100000" b="16171"/>
          <a:stretch>
            <a:fillRect/>
          </a:stretch>
        </p:blipFill>
        <p:spPr bwMode="auto">
          <a:xfrm>
            <a:off x="9672638" y="5399088"/>
            <a:ext cx="23812"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Kuva 126">
            <a:extLst>
              <a:ext uri="{FF2B5EF4-FFF2-40B4-BE49-F238E27FC236}">
                <a16:creationId xmlns:a16="http://schemas.microsoft.com/office/drawing/2014/main" id="{542B6F8B-8AE2-7157-4DD8-ED74DFB3A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829" r="63757"/>
          <a:stretch>
            <a:fillRect/>
          </a:stretch>
        </p:blipFill>
        <p:spPr bwMode="auto">
          <a:xfrm>
            <a:off x="9696450" y="5437188"/>
            <a:ext cx="1539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Kuva 125">
            <a:extLst>
              <a:ext uri="{FF2B5EF4-FFF2-40B4-BE49-F238E27FC236}">
                <a16:creationId xmlns:a16="http://schemas.microsoft.com/office/drawing/2014/main" id="{3ADD2CF7-7091-734A-353B-101AC35EB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848" t="91716"/>
          <a:stretch>
            <a:fillRect/>
          </a:stretch>
        </p:blipFill>
        <p:spPr bwMode="auto">
          <a:xfrm>
            <a:off x="10063163" y="5507038"/>
            <a:ext cx="55562"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Kuva 124">
            <a:extLst>
              <a:ext uri="{FF2B5EF4-FFF2-40B4-BE49-F238E27FC236}">
                <a16:creationId xmlns:a16="http://schemas.microsoft.com/office/drawing/2014/main" id="{76917CB0-D480-E86C-42A1-1287B66A9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73" t="96262" r="43391"/>
          <a:stretch>
            <a:fillRect/>
          </a:stretch>
        </p:blipFill>
        <p:spPr bwMode="auto">
          <a:xfrm>
            <a:off x="9859963" y="5546725"/>
            <a:ext cx="76200" cy="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Kuva 123">
            <a:extLst>
              <a:ext uri="{FF2B5EF4-FFF2-40B4-BE49-F238E27FC236}">
                <a16:creationId xmlns:a16="http://schemas.microsoft.com/office/drawing/2014/main" id="{1E17AEFA-0967-A164-9461-25E960C1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243" t="100000" r="61325" b="-583"/>
          <a:stretch>
            <a:fillRect/>
          </a:stretch>
        </p:blipFill>
        <p:spPr bwMode="auto">
          <a:xfrm>
            <a:off x="9850438" y="5580063"/>
            <a:ext cx="9525"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Kuva 122">
            <a:extLst>
              <a:ext uri="{FF2B5EF4-FFF2-40B4-BE49-F238E27FC236}">
                <a16:creationId xmlns:a16="http://schemas.microsoft.com/office/drawing/2014/main" id="{EB7D1CF6-D1AE-8B7B-0C67-4B0331EBA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07" t="100000" r="13152" b="-6912"/>
          <a:stretch>
            <a:fillRect/>
          </a:stretch>
        </p:blipFill>
        <p:spPr bwMode="auto">
          <a:xfrm>
            <a:off x="9936163" y="5580063"/>
            <a:ext cx="1270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3" name="Kuva 39">
            <a:extLst>
              <a:ext uri="{FF2B5EF4-FFF2-40B4-BE49-F238E27FC236}">
                <a16:creationId xmlns:a16="http://schemas.microsoft.com/office/drawing/2014/main" id="{1480E194-B914-816A-7633-19F18E7B8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3294063"/>
            <a:ext cx="71913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4" name="Kuva 40">
            <a:extLst>
              <a:ext uri="{FF2B5EF4-FFF2-40B4-BE49-F238E27FC236}">
                <a16:creationId xmlns:a16="http://schemas.microsoft.com/office/drawing/2014/main" id="{E90A25A4-44EF-9C48-62FF-1C785BB19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988" y="1951038"/>
            <a:ext cx="14684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5" name="Kuva 38">
            <a:extLst>
              <a:ext uri="{FF2B5EF4-FFF2-40B4-BE49-F238E27FC236}">
                <a16:creationId xmlns:a16="http://schemas.microsoft.com/office/drawing/2014/main" id="{E32332A5-1C31-6BA4-758B-3F1C57A3C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3" y="2008188"/>
            <a:ext cx="146843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26" name="Tekstiruutu 41">
            <a:extLst>
              <a:ext uri="{FF2B5EF4-FFF2-40B4-BE49-F238E27FC236}">
                <a16:creationId xmlns:a16="http://schemas.microsoft.com/office/drawing/2014/main" id="{F102351D-2B3A-85F9-6E03-856BFED92780}"/>
              </a:ext>
            </a:extLst>
          </p:cNvPr>
          <p:cNvSpPr txBox="1">
            <a:spLocks noChangeArrowheads="1"/>
          </p:cNvSpPr>
          <p:nvPr/>
        </p:nvSpPr>
        <p:spPr bwMode="auto">
          <a:xfrm>
            <a:off x="1982788" y="3082925"/>
            <a:ext cx="401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400" b="1">
                <a:solidFill>
                  <a:srgbClr val="595959"/>
                </a:solidFill>
              </a:rPr>
              <a:t>AA</a:t>
            </a:r>
            <a:endParaRPr lang="fi-FI" altLang="en-US" sz="1400" b="1">
              <a:solidFill>
                <a:srgbClr val="595959"/>
              </a:solidFill>
            </a:endParaRPr>
          </a:p>
        </p:txBody>
      </p:sp>
      <p:pic>
        <p:nvPicPr>
          <p:cNvPr id="74827" name="Kuva 42">
            <a:extLst>
              <a:ext uri="{FF2B5EF4-FFF2-40B4-BE49-F238E27FC236}">
                <a16:creationId xmlns:a16="http://schemas.microsoft.com/office/drawing/2014/main" id="{BF0A7730-A2F4-F2B5-79B7-C689A5396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447925"/>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8" name="Kuva 43">
            <a:extLst>
              <a:ext uri="{FF2B5EF4-FFF2-40B4-BE49-F238E27FC236}">
                <a16:creationId xmlns:a16="http://schemas.microsoft.com/office/drawing/2014/main" id="{F8FBF947-49F7-FFC9-AA5C-74253E449A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150" y="2308225"/>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9" name="Kuva 44">
            <a:extLst>
              <a:ext uri="{FF2B5EF4-FFF2-40B4-BE49-F238E27FC236}">
                <a16:creationId xmlns:a16="http://schemas.microsoft.com/office/drawing/2014/main" id="{DEFC731B-983F-7915-2C95-B6DD25F76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8" y="2244725"/>
            <a:ext cx="3429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0" name="Kuva 45">
            <a:extLst>
              <a:ext uri="{FF2B5EF4-FFF2-40B4-BE49-F238E27FC236}">
                <a16:creationId xmlns:a16="http://schemas.microsoft.com/office/drawing/2014/main" id="{4E0A81EE-7101-A327-92F6-3F31B8316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363" y="2679700"/>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1" name="Kuva 46">
            <a:extLst>
              <a:ext uri="{FF2B5EF4-FFF2-40B4-BE49-F238E27FC236}">
                <a16:creationId xmlns:a16="http://schemas.microsoft.com/office/drawing/2014/main" id="{6DDC91CC-D72F-054D-AD19-90B24EF8E3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13" y="2757488"/>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32" name="Tekstiruutu 47">
            <a:extLst>
              <a:ext uri="{FF2B5EF4-FFF2-40B4-BE49-F238E27FC236}">
                <a16:creationId xmlns:a16="http://schemas.microsoft.com/office/drawing/2014/main" id="{99A04293-F657-577E-E1BE-4338406F07E5}"/>
              </a:ext>
            </a:extLst>
          </p:cNvPr>
          <p:cNvSpPr txBox="1">
            <a:spLocks noChangeArrowheads="1"/>
          </p:cNvSpPr>
          <p:nvPr/>
        </p:nvSpPr>
        <p:spPr bwMode="auto">
          <a:xfrm>
            <a:off x="1190625" y="2593975"/>
            <a:ext cx="273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400" b="1">
                <a:solidFill>
                  <a:srgbClr val="595959"/>
                </a:solidFill>
              </a:rPr>
              <a:t>a</a:t>
            </a:r>
            <a:endParaRPr lang="fi-FI" altLang="en-US" sz="1400" b="1">
              <a:solidFill>
                <a:srgbClr val="595959"/>
              </a:solidFill>
            </a:endParaRPr>
          </a:p>
        </p:txBody>
      </p:sp>
      <p:pic>
        <p:nvPicPr>
          <p:cNvPr id="74833" name="Kuva 49">
            <a:extLst>
              <a:ext uri="{FF2B5EF4-FFF2-40B4-BE49-F238E27FC236}">
                <a16:creationId xmlns:a16="http://schemas.microsoft.com/office/drawing/2014/main" id="{85573BE8-0EE6-F20C-B07A-44D64BDFD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75" y="2257425"/>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4" name="Kuva 50">
            <a:extLst>
              <a:ext uri="{FF2B5EF4-FFF2-40B4-BE49-F238E27FC236}">
                <a16:creationId xmlns:a16="http://schemas.microsoft.com/office/drawing/2014/main" id="{360F1622-B636-C586-06CB-F00E5A4080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0" y="25987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5" name="Kuva 51">
            <a:extLst>
              <a:ext uri="{FF2B5EF4-FFF2-40B4-BE49-F238E27FC236}">
                <a16:creationId xmlns:a16="http://schemas.microsoft.com/office/drawing/2014/main" id="{1BDEE202-B5E2-29F8-9DFC-7E401429BE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763" y="2897188"/>
            <a:ext cx="341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6" name="Kuva 54">
            <a:extLst>
              <a:ext uri="{FF2B5EF4-FFF2-40B4-BE49-F238E27FC236}">
                <a16:creationId xmlns:a16="http://schemas.microsoft.com/office/drawing/2014/main" id="{DBD8CF1F-95AE-7EF8-5F59-7DA73F8505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5438" y="3582988"/>
            <a:ext cx="17922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Kuva 56">
            <a:extLst>
              <a:ext uri="{FF2B5EF4-FFF2-40B4-BE49-F238E27FC236}">
                <a16:creationId xmlns:a16="http://schemas.microsoft.com/office/drawing/2014/main" id="{1154340A-FCBF-7529-CFA4-7EBE51704C8D}"/>
              </a:ext>
            </a:extLst>
          </p:cNvPr>
          <p:cNvPicPr>
            <a:picLocks noChangeAspect="1"/>
          </p:cNvPicPr>
          <p:nvPr/>
        </p:nvPicPr>
        <p:blipFill>
          <a:blip r:embed="rId11"/>
          <a:srcRect l="8494" t="74504" r="81265" b="18865"/>
          <a:stretch>
            <a:fillRect/>
          </a:stretch>
        </p:blipFill>
        <p:spPr>
          <a:xfrm rot="15292507">
            <a:off x="2628900" y="3355976"/>
            <a:ext cx="981075" cy="901700"/>
          </a:xfrm>
          <a:prstGeom prst="rect">
            <a:avLst/>
          </a:prstGeom>
          <a:noFill/>
          <a:ln cap="flat">
            <a:noFill/>
          </a:ln>
        </p:spPr>
      </p:pic>
      <p:pic>
        <p:nvPicPr>
          <p:cNvPr id="74838" name="Kuva 59">
            <a:extLst>
              <a:ext uri="{FF2B5EF4-FFF2-40B4-BE49-F238E27FC236}">
                <a16:creationId xmlns:a16="http://schemas.microsoft.com/office/drawing/2014/main" id="{7A55B035-06B8-14A9-B173-52D51ECFC7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94924">
            <a:off x="3579813" y="3609975"/>
            <a:ext cx="2555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Kuva 61">
            <a:extLst>
              <a:ext uri="{FF2B5EF4-FFF2-40B4-BE49-F238E27FC236}">
                <a16:creationId xmlns:a16="http://schemas.microsoft.com/office/drawing/2014/main" id="{8187BB04-420D-4E8E-24B5-3544F102F86F}"/>
              </a:ext>
            </a:extLst>
          </p:cNvPr>
          <p:cNvPicPr>
            <a:picLocks noChangeAspect="1"/>
          </p:cNvPicPr>
          <p:nvPr/>
        </p:nvPicPr>
        <p:blipFill>
          <a:blip r:embed="rId11"/>
          <a:srcRect l="21925" t="84506" r="73632" b="7943"/>
          <a:stretch>
            <a:fillRect/>
          </a:stretch>
        </p:blipFill>
        <p:spPr>
          <a:xfrm rot="20655736" flipH="1">
            <a:off x="4016375" y="3752850"/>
            <a:ext cx="123825" cy="317500"/>
          </a:xfrm>
          <a:prstGeom prst="rect">
            <a:avLst/>
          </a:prstGeom>
          <a:noFill/>
          <a:ln cap="flat">
            <a:noFill/>
          </a:ln>
        </p:spPr>
      </p:pic>
      <p:pic>
        <p:nvPicPr>
          <p:cNvPr id="74840" name="Kuva 65">
            <a:extLst>
              <a:ext uri="{FF2B5EF4-FFF2-40B4-BE49-F238E27FC236}">
                <a16:creationId xmlns:a16="http://schemas.microsoft.com/office/drawing/2014/main" id="{324CAFA3-35AB-3726-4FA0-3CC336A72439}"/>
              </a:ext>
            </a:extLst>
          </p:cNvPr>
          <p:cNvPicPr>
            <a:picLocks noMove="1" noResize="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68702">
            <a:off x="3589338" y="3667125"/>
            <a:ext cx="4397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1" name="Kuva 66">
            <a:extLst>
              <a:ext uri="{FF2B5EF4-FFF2-40B4-BE49-F238E27FC236}">
                <a16:creationId xmlns:a16="http://schemas.microsoft.com/office/drawing/2014/main" id="{973F4E3C-5C4B-BCDD-F9F9-96F8EE69D5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45039">
            <a:off x="4114800" y="3768725"/>
            <a:ext cx="1698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2" name="Kuva 67">
            <a:extLst>
              <a:ext uri="{FF2B5EF4-FFF2-40B4-BE49-F238E27FC236}">
                <a16:creationId xmlns:a16="http://schemas.microsoft.com/office/drawing/2014/main" id="{363DC065-F243-F7B1-F1B5-79D0F730D1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41035">
            <a:off x="4175919" y="3836194"/>
            <a:ext cx="1698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3" name="Kuva 68">
            <a:extLst>
              <a:ext uri="{FF2B5EF4-FFF2-40B4-BE49-F238E27FC236}">
                <a16:creationId xmlns:a16="http://schemas.microsoft.com/office/drawing/2014/main" id="{5449DB53-9695-B26A-EEC1-944CC8DD6C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378577">
            <a:off x="4203700" y="3746500"/>
            <a:ext cx="134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4" name="Kuva 72">
            <a:extLst>
              <a:ext uri="{FF2B5EF4-FFF2-40B4-BE49-F238E27FC236}">
                <a16:creationId xmlns:a16="http://schemas.microsoft.com/office/drawing/2014/main" id="{64FBC838-FE1F-192D-B647-DFD44D050F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35638" y="3440113"/>
            <a:ext cx="4397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5" name="Kuva 73">
            <a:extLst>
              <a:ext uri="{FF2B5EF4-FFF2-40B4-BE49-F238E27FC236}">
                <a16:creationId xmlns:a16="http://schemas.microsoft.com/office/drawing/2014/main" id="{DD9231EF-9512-B127-4607-9C6FA4559D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3800" y="3365500"/>
            <a:ext cx="43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6" name="Kuva 74">
            <a:extLst>
              <a:ext uri="{FF2B5EF4-FFF2-40B4-BE49-F238E27FC236}">
                <a16:creationId xmlns:a16="http://schemas.microsoft.com/office/drawing/2014/main" id="{5753594D-71DA-DCA8-8756-5368F347BC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8263" y="4329113"/>
            <a:ext cx="43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7" name="Kuva 75">
            <a:extLst>
              <a:ext uri="{FF2B5EF4-FFF2-40B4-BE49-F238E27FC236}">
                <a16:creationId xmlns:a16="http://schemas.microsoft.com/office/drawing/2014/main" id="{F1DF4574-D9B6-137A-ABC3-E81526B17D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9563" y="3824288"/>
            <a:ext cx="4143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8" name="Kuva 76">
            <a:extLst>
              <a:ext uri="{FF2B5EF4-FFF2-40B4-BE49-F238E27FC236}">
                <a16:creationId xmlns:a16="http://schemas.microsoft.com/office/drawing/2014/main" id="{8B3907DD-D274-3FC8-91B5-C3C3A134F3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5375" y="3135313"/>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49" name="Kuva 77">
            <a:extLst>
              <a:ext uri="{FF2B5EF4-FFF2-40B4-BE49-F238E27FC236}">
                <a16:creationId xmlns:a16="http://schemas.microsoft.com/office/drawing/2014/main" id="{51E723EC-EA56-812C-1F34-892F83F4A1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1963" y="3524250"/>
            <a:ext cx="4159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50" name="Kuva 79">
            <a:extLst>
              <a:ext uri="{FF2B5EF4-FFF2-40B4-BE49-F238E27FC236}">
                <a16:creationId xmlns:a16="http://schemas.microsoft.com/office/drawing/2014/main" id="{15770635-56E4-08BD-22F2-F7D97455B0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52200" y="4329113"/>
            <a:ext cx="43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51" name="Kuva 84">
            <a:extLst>
              <a:ext uri="{FF2B5EF4-FFF2-40B4-BE49-F238E27FC236}">
                <a16:creationId xmlns:a16="http://schemas.microsoft.com/office/drawing/2014/main" id="{24683C10-39F0-4776-6AEA-6EC43B232C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07563" y="4552950"/>
            <a:ext cx="3889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Kuva 194">
            <a:extLst>
              <a:ext uri="{FF2B5EF4-FFF2-40B4-BE49-F238E27FC236}">
                <a16:creationId xmlns:a16="http://schemas.microsoft.com/office/drawing/2014/main" id="{1BCA76AE-A6D9-FBF7-3060-CC8D857B9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12209" r="23296" b="59953"/>
          <a:stretch>
            <a:fillRect/>
          </a:stretch>
        </p:blipFill>
        <p:spPr bwMode="auto">
          <a:xfrm>
            <a:off x="10061575" y="4251325"/>
            <a:ext cx="25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Kuva 195">
            <a:extLst>
              <a:ext uri="{FF2B5EF4-FFF2-40B4-BE49-F238E27FC236}">
                <a16:creationId xmlns:a16="http://schemas.microsoft.com/office/drawing/2014/main" id="{9AAC9742-CB75-D8F2-40D8-B6E313D0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21072" b="56839"/>
          <a:stretch>
            <a:fillRect/>
          </a:stretch>
        </p:blipFill>
        <p:spPr bwMode="auto">
          <a:xfrm>
            <a:off x="10318750" y="4329113"/>
            <a:ext cx="984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Kuva 196">
            <a:extLst>
              <a:ext uri="{FF2B5EF4-FFF2-40B4-BE49-F238E27FC236}">
                <a16:creationId xmlns:a16="http://schemas.microsoft.com/office/drawing/2014/main" id="{1B5C0E4C-75FA-72CE-7B5F-11B2838B5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23" t="23434" r="23883" b="56258"/>
          <a:stretch>
            <a:fillRect/>
          </a:stretch>
        </p:blipFill>
        <p:spPr bwMode="auto">
          <a:xfrm>
            <a:off x="10175875" y="4349750"/>
            <a:ext cx="1412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Kuva 197">
            <a:extLst>
              <a:ext uri="{FF2B5EF4-FFF2-40B4-BE49-F238E27FC236}">
                <a16:creationId xmlns:a16="http://schemas.microsoft.com/office/drawing/2014/main" id="{F92E4805-3E07-0281-F9BA-D54D0FC9F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2388" r="57077" b="54449"/>
          <a:stretch>
            <a:fillRect/>
          </a:stretch>
        </p:blipFill>
        <p:spPr bwMode="auto">
          <a:xfrm>
            <a:off x="10061575" y="442912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Kuva 198">
            <a:extLst>
              <a:ext uri="{FF2B5EF4-FFF2-40B4-BE49-F238E27FC236}">
                <a16:creationId xmlns:a16="http://schemas.microsoft.com/office/drawing/2014/main" id="{10ACF81C-D794-864A-B5EA-3F7802621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117" t="38353" r="23296" b="60583"/>
          <a:stretch>
            <a:fillRect/>
          </a:stretch>
        </p:blipFill>
        <p:spPr bwMode="auto">
          <a:xfrm>
            <a:off x="10317163" y="4481513"/>
            <a:ext cx="1587"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Kuva 199">
            <a:extLst>
              <a:ext uri="{FF2B5EF4-FFF2-40B4-BE49-F238E27FC236}">
                <a16:creationId xmlns:a16="http://schemas.microsoft.com/office/drawing/2014/main" id="{7907EF6E-44CF-9F0E-AA3A-9A11E73DC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9417" r="13663" b="48195"/>
          <a:stretch>
            <a:fillRect/>
          </a:stretch>
        </p:blipFill>
        <p:spPr bwMode="auto">
          <a:xfrm>
            <a:off x="10318750" y="4489450"/>
            <a:ext cx="4127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Kuva 200">
            <a:extLst>
              <a:ext uri="{FF2B5EF4-FFF2-40B4-BE49-F238E27FC236}">
                <a16:creationId xmlns:a16="http://schemas.microsoft.com/office/drawing/2014/main" id="{F7660DB3-8D3F-ECA4-F3F0-A413E753E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2" t="40047" r="84215" b="57094"/>
          <a:stretch>
            <a:fillRect/>
          </a:stretch>
        </p:blipFill>
        <p:spPr bwMode="auto">
          <a:xfrm>
            <a:off x="10044113" y="4495800"/>
            <a:ext cx="17462"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Kuva 201">
            <a:extLst>
              <a:ext uri="{FF2B5EF4-FFF2-40B4-BE49-F238E27FC236}">
                <a16:creationId xmlns:a16="http://schemas.microsoft.com/office/drawing/2014/main" id="{BE0B9E6A-B205-E3B5-4C15-69E8A6AE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68" t="42906" r="84215" b="50307"/>
          <a:stretch>
            <a:fillRect/>
          </a:stretch>
        </p:blipFill>
        <p:spPr bwMode="auto">
          <a:xfrm>
            <a:off x="10028238" y="4521200"/>
            <a:ext cx="33337"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Kuva 202">
            <a:extLst>
              <a:ext uri="{FF2B5EF4-FFF2-40B4-BE49-F238E27FC236}">
                <a16:creationId xmlns:a16="http://schemas.microsoft.com/office/drawing/2014/main" id="{67899BB4-5232-42B0-71A2-0945A0C17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3161" r="-3229" b="53662"/>
          <a:stretch>
            <a:fillRect/>
          </a:stretch>
        </p:blipFill>
        <p:spPr bwMode="auto">
          <a:xfrm>
            <a:off x="10417175" y="4522788"/>
            <a:ext cx="1428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Kuva 203">
            <a:extLst>
              <a:ext uri="{FF2B5EF4-FFF2-40B4-BE49-F238E27FC236}">
                <a16:creationId xmlns:a16="http://schemas.microsoft.com/office/drawing/2014/main" id="{172B3C03-13E9-8F0D-71A1-42C8402E4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128" t="43742" r="23296" b="36266"/>
          <a:stretch>
            <a:fillRect/>
          </a:stretch>
        </p:blipFill>
        <p:spPr bwMode="auto">
          <a:xfrm>
            <a:off x="10185400" y="4527550"/>
            <a:ext cx="13335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Kuva 204">
            <a:extLst>
              <a:ext uri="{FF2B5EF4-FFF2-40B4-BE49-F238E27FC236}">
                <a16:creationId xmlns:a16="http://schemas.microsoft.com/office/drawing/2014/main" id="{E48365CB-13E7-55CA-201A-8767EDF8C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5551" r="54872" b="41862"/>
          <a:stretch>
            <a:fillRect/>
          </a:stretch>
        </p:blipFill>
        <p:spPr bwMode="auto">
          <a:xfrm>
            <a:off x="10061575" y="4543425"/>
            <a:ext cx="1238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Kuva 205">
            <a:extLst>
              <a:ext uri="{FF2B5EF4-FFF2-40B4-BE49-F238E27FC236}">
                <a16:creationId xmlns:a16="http://schemas.microsoft.com/office/drawing/2014/main" id="{BA1CFE03-5E3F-7056-DC19-F94DD0FB6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344" t="46338" b="42691"/>
          <a:stretch>
            <a:fillRect/>
          </a:stretch>
        </p:blipFill>
        <p:spPr bwMode="auto">
          <a:xfrm>
            <a:off x="10367963" y="4551363"/>
            <a:ext cx="49212"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Kuva 206">
            <a:extLst>
              <a:ext uri="{FF2B5EF4-FFF2-40B4-BE49-F238E27FC236}">
                <a16:creationId xmlns:a16="http://schemas.microsoft.com/office/drawing/2014/main" id="{0FC59756-D515-ABCB-F956-C6ABA947D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455" r="92332" b="48228"/>
          <a:stretch>
            <a:fillRect/>
          </a:stretch>
        </p:blipFill>
        <p:spPr bwMode="auto">
          <a:xfrm>
            <a:off x="9994900" y="4551363"/>
            <a:ext cx="33338"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Kuva 207">
            <a:extLst>
              <a:ext uri="{FF2B5EF4-FFF2-40B4-BE49-F238E27FC236}">
                <a16:creationId xmlns:a16="http://schemas.microsoft.com/office/drawing/2014/main" id="{CE904584-EE8F-08E8-54DD-55982870A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45" t="49692" r="84215" b="39461"/>
          <a:stretch>
            <a:fillRect/>
          </a:stretch>
        </p:blipFill>
        <p:spPr bwMode="auto">
          <a:xfrm>
            <a:off x="10009188" y="4579938"/>
            <a:ext cx="523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Kuva 208">
            <a:extLst>
              <a:ext uri="{FF2B5EF4-FFF2-40B4-BE49-F238E27FC236}">
                <a16:creationId xmlns:a16="http://schemas.microsoft.com/office/drawing/2014/main" id="{52D7C7CC-3C6B-E160-A940-39E60187E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4" t="51772" r="100000" b="45819"/>
          <a:stretch>
            <a:fillRect/>
          </a:stretch>
        </p:blipFill>
        <p:spPr bwMode="auto">
          <a:xfrm>
            <a:off x="9985375" y="4598988"/>
            <a:ext cx="9525" cy="2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Kuva 209">
            <a:extLst>
              <a:ext uri="{FF2B5EF4-FFF2-40B4-BE49-F238E27FC236}">
                <a16:creationId xmlns:a16="http://schemas.microsoft.com/office/drawing/2014/main" id="{6DAE0E61-6797-4D15-633E-095A818B7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336" t="51804" r="11656" b="46861"/>
          <a:stretch>
            <a:fillRect/>
          </a:stretch>
        </p:blipFill>
        <p:spPr bwMode="auto">
          <a:xfrm>
            <a:off x="10360025" y="4598988"/>
            <a:ext cx="7938" cy="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Kuva 210">
            <a:extLst>
              <a:ext uri="{FF2B5EF4-FFF2-40B4-BE49-F238E27FC236}">
                <a16:creationId xmlns:a16="http://schemas.microsoft.com/office/drawing/2014/main" id="{630CB3A5-EA6A-804D-3347-D6786C925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53137" r="671" b="27057"/>
          <a:stretch>
            <a:fillRect/>
          </a:stretch>
        </p:blipFill>
        <p:spPr bwMode="auto">
          <a:xfrm>
            <a:off x="10318750" y="4610100"/>
            <a:ext cx="952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Kuva 211">
            <a:extLst>
              <a:ext uri="{FF2B5EF4-FFF2-40B4-BE49-F238E27FC236}">
                <a16:creationId xmlns:a16="http://schemas.microsoft.com/office/drawing/2014/main" id="{193765A3-474C-A959-496B-5D15B630C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181" r="96555" b="42577"/>
          <a:stretch>
            <a:fillRect/>
          </a:stretch>
        </p:blipFill>
        <p:spPr bwMode="auto">
          <a:xfrm>
            <a:off x="9994900" y="4619625"/>
            <a:ext cx="1428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Kuva 212">
            <a:extLst>
              <a:ext uri="{FF2B5EF4-FFF2-40B4-BE49-F238E27FC236}">
                <a16:creationId xmlns:a16="http://schemas.microsoft.com/office/drawing/2014/main" id="{95ED6EDF-7B50-96D3-7D9A-1CEF45F33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57309" r="-11778" b="31831"/>
          <a:stretch>
            <a:fillRect/>
          </a:stretch>
        </p:blipFill>
        <p:spPr bwMode="auto">
          <a:xfrm>
            <a:off x="10417175" y="4646613"/>
            <a:ext cx="508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Kuva 213">
            <a:extLst>
              <a:ext uri="{FF2B5EF4-FFF2-40B4-BE49-F238E27FC236}">
                <a16:creationId xmlns:a16="http://schemas.microsoft.com/office/drawing/2014/main" id="{3154F5FA-BE4F-F97C-75AD-1689233C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10" t="57423" r="100000" b="28036"/>
          <a:stretch>
            <a:fillRect/>
          </a:stretch>
        </p:blipFill>
        <p:spPr bwMode="auto">
          <a:xfrm>
            <a:off x="9931400" y="4648200"/>
            <a:ext cx="635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Kuva 214">
            <a:extLst>
              <a:ext uri="{FF2B5EF4-FFF2-40B4-BE49-F238E27FC236}">
                <a16:creationId xmlns:a16="http://schemas.microsoft.com/office/drawing/2014/main" id="{2460CDB7-ED3C-EF93-2CF2-F5C60CDE1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19" t="58138" r="37430" b="26134"/>
          <a:stretch>
            <a:fillRect/>
          </a:stretch>
        </p:blipFill>
        <p:spPr bwMode="auto">
          <a:xfrm>
            <a:off x="10104438" y="4654550"/>
            <a:ext cx="1555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Kuva 215">
            <a:extLst>
              <a:ext uri="{FF2B5EF4-FFF2-40B4-BE49-F238E27FC236}">
                <a16:creationId xmlns:a16="http://schemas.microsoft.com/office/drawing/2014/main" id="{5DC6342D-0912-8F1F-1611-252110B6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0539" r="73981" b="30026"/>
          <a:stretch>
            <a:fillRect/>
          </a:stretch>
        </p:blipFill>
        <p:spPr bwMode="auto">
          <a:xfrm>
            <a:off x="10061575" y="4675188"/>
            <a:ext cx="42863"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Kuva 216">
            <a:extLst>
              <a:ext uri="{FF2B5EF4-FFF2-40B4-BE49-F238E27FC236}">
                <a16:creationId xmlns:a16="http://schemas.microsoft.com/office/drawing/2014/main" id="{A7D78647-FA41-AB6B-E7A3-4DDA5DC97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70" t="63734" r="23296" b="28586"/>
          <a:stretch>
            <a:fillRect/>
          </a:stretch>
        </p:blipFill>
        <p:spPr bwMode="auto">
          <a:xfrm>
            <a:off x="10260013" y="4703763"/>
            <a:ext cx="58737"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Kuva 217">
            <a:extLst>
              <a:ext uri="{FF2B5EF4-FFF2-40B4-BE49-F238E27FC236}">
                <a16:creationId xmlns:a16="http://schemas.microsoft.com/office/drawing/2014/main" id="{21AC52EB-6BD0-42F7-22A8-98CB9AFA6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329" t="68169" b="30618"/>
          <a:stretch>
            <a:fillRect/>
          </a:stretch>
        </p:blipFill>
        <p:spPr bwMode="auto">
          <a:xfrm>
            <a:off x="10414000" y="4741863"/>
            <a:ext cx="3175" cy="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Kuva 218">
            <a:extLst>
              <a:ext uri="{FF2B5EF4-FFF2-40B4-BE49-F238E27FC236}">
                <a16:creationId xmlns:a16="http://schemas.microsoft.com/office/drawing/2014/main" id="{7987DE79-7618-7E67-A37F-3D7C47663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9382" r="-8141" b="20148"/>
          <a:stretch>
            <a:fillRect/>
          </a:stretch>
        </p:blipFill>
        <p:spPr bwMode="auto">
          <a:xfrm>
            <a:off x="10417175" y="4752975"/>
            <a:ext cx="349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Kuva 219">
            <a:extLst>
              <a:ext uri="{FF2B5EF4-FFF2-40B4-BE49-F238E27FC236}">
                <a16:creationId xmlns:a16="http://schemas.microsoft.com/office/drawing/2014/main" id="{BDC05A4C-86D4-CC31-35CE-9C819FB9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7" t="69974" r="52776" b="15508"/>
          <a:stretch>
            <a:fillRect/>
          </a:stretch>
        </p:blipFill>
        <p:spPr bwMode="auto">
          <a:xfrm>
            <a:off x="10023475" y="4757738"/>
            <a:ext cx="171450"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Kuva 220">
            <a:extLst>
              <a:ext uri="{FF2B5EF4-FFF2-40B4-BE49-F238E27FC236}">
                <a16:creationId xmlns:a16="http://schemas.microsoft.com/office/drawing/2014/main" id="{656BD897-7142-D6D3-6340-31992544B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064" t="71414" r="13098" b="17026"/>
          <a:stretch>
            <a:fillRect/>
          </a:stretch>
        </p:blipFill>
        <p:spPr bwMode="auto">
          <a:xfrm>
            <a:off x="10210800" y="4770438"/>
            <a:ext cx="1508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Kuva 221">
            <a:extLst>
              <a:ext uri="{FF2B5EF4-FFF2-40B4-BE49-F238E27FC236}">
                <a16:creationId xmlns:a16="http://schemas.microsoft.com/office/drawing/2014/main" id="{C1B71FC8-949C-AAF6-0175-233FA14DC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964" r="93463" b="21831"/>
          <a:stretch>
            <a:fillRect/>
          </a:stretch>
        </p:blipFill>
        <p:spPr bwMode="auto">
          <a:xfrm>
            <a:off x="9994900" y="4775200"/>
            <a:ext cx="28575"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Kuva 222">
            <a:extLst>
              <a:ext uri="{FF2B5EF4-FFF2-40B4-BE49-F238E27FC236}">
                <a16:creationId xmlns:a16="http://schemas.microsoft.com/office/drawing/2014/main" id="{EFA520FF-E4BB-C5C2-2676-DE2800B4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903" t="72943" b="20471"/>
          <a:stretch>
            <a:fillRect/>
          </a:stretch>
        </p:blipFill>
        <p:spPr bwMode="auto">
          <a:xfrm>
            <a:off x="10361613" y="4784725"/>
            <a:ext cx="55562"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Kuva 223">
            <a:extLst>
              <a:ext uri="{FF2B5EF4-FFF2-40B4-BE49-F238E27FC236}">
                <a16:creationId xmlns:a16="http://schemas.microsoft.com/office/drawing/2014/main" id="{13A2C5B2-D91C-6686-804D-8B0CCB4B2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21" t="73866" r="48936" b="25249"/>
          <a:stretch>
            <a:fillRect/>
          </a:stretch>
        </p:blipFill>
        <p:spPr bwMode="auto">
          <a:xfrm>
            <a:off x="10194925" y="4792663"/>
            <a:ext cx="15875"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Kuva 224">
            <a:extLst>
              <a:ext uri="{FF2B5EF4-FFF2-40B4-BE49-F238E27FC236}">
                <a16:creationId xmlns:a16="http://schemas.microsoft.com/office/drawing/2014/main" id="{3B20FEB0-2F2C-2E88-C114-B0F9C848D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78168" r="100000" b="19720"/>
          <a:stretch>
            <a:fillRect/>
          </a:stretch>
        </p:blipFill>
        <p:spPr bwMode="auto">
          <a:xfrm>
            <a:off x="9985375" y="4830763"/>
            <a:ext cx="9525" cy="1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Kuva 225">
            <a:extLst>
              <a:ext uri="{FF2B5EF4-FFF2-40B4-BE49-F238E27FC236}">
                <a16:creationId xmlns:a16="http://schemas.microsoft.com/office/drawing/2014/main" id="{AD1238DD-8E1A-B09D-4201-23F000079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79529" r="-11574" b="8743"/>
          <a:stretch>
            <a:fillRect/>
          </a:stretch>
        </p:blipFill>
        <p:spPr bwMode="auto">
          <a:xfrm>
            <a:off x="10417175" y="4841875"/>
            <a:ext cx="49213"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Kuva 226">
            <a:extLst>
              <a:ext uri="{FF2B5EF4-FFF2-40B4-BE49-F238E27FC236}">
                <a16:creationId xmlns:a16="http://schemas.microsoft.com/office/drawing/2014/main" id="{6813FC2E-1B87-21E4-5182-9D8ACDAFB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280" r="54124"/>
          <a:stretch>
            <a:fillRect/>
          </a:stretch>
        </p:blipFill>
        <p:spPr bwMode="auto">
          <a:xfrm>
            <a:off x="9994900" y="4848225"/>
            <a:ext cx="1936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Kuva 227">
            <a:extLst>
              <a:ext uri="{FF2B5EF4-FFF2-40B4-BE49-F238E27FC236}">
                <a16:creationId xmlns:a16="http://schemas.microsoft.com/office/drawing/2014/main" id="{756FE251-4797-54C3-C655-3C8BE6DAB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876" t="82974" r="3006"/>
          <a:stretch>
            <a:fillRect/>
          </a:stretch>
        </p:blipFill>
        <p:spPr bwMode="auto">
          <a:xfrm>
            <a:off x="10188575" y="4872038"/>
            <a:ext cx="2159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Kuva 228">
            <a:extLst>
              <a:ext uri="{FF2B5EF4-FFF2-40B4-BE49-F238E27FC236}">
                <a16:creationId xmlns:a16="http://schemas.microsoft.com/office/drawing/2014/main" id="{31E7BABA-9994-8776-B29A-66D6EB5D4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996" t="91257" b="6668"/>
          <a:stretch>
            <a:fillRect/>
          </a:stretch>
        </p:blipFill>
        <p:spPr bwMode="auto">
          <a:xfrm>
            <a:off x="10404475" y="4945063"/>
            <a:ext cx="12700" cy="1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Kuva 229">
            <a:extLst>
              <a:ext uri="{FF2B5EF4-FFF2-40B4-BE49-F238E27FC236}">
                <a16:creationId xmlns:a16="http://schemas.microsoft.com/office/drawing/2014/main" id="{02D21622-1453-0CEE-887A-2F61FE9F9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22" t="18877" r="23296" b="61342"/>
          <a:stretch>
            <a:fillRect/>
          </a:stretch>
        </p:blipFill>
        <p:spPr bwMode="auto">
          <a:xfrm>
            <a:off x="10253663" y="4310063"/>
            <a:ext cx="650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Kuva 230">
            <a:extLst>
              <a:ext uri="{FF2B5EF4-FFF2-40B4-BE49-F238E27FC236}">
                <a16:creationId xmlns:a16="http://schemas.microsoft.com/office/drawing/2014/main" id="{E3DEF1E4-8FF6-C6C1-C002-4A33033C3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41" t="24516" r="38878" b="65685"/>
          <a:stretch>
            <a:fillRect/>
          </a:stretch>
        </p:blipFill>
        <p:spPr bwMode="auto">
          <a:xfrm>
            <a:off x="10156825" y="4359275"/>
            <a:ext cx="968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Kuva 231">
            <a:extLst>
              <a:ext uri="{FF2B5EF4-FFF2-40B4-BE49-F238E27FC236}">
                <a16:creationId xmlns:a16="http://schemas.microsoft.com/office/drawing/2014/main" id="{11411224-DB10-3156-20E4-9BFCAD3C3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31094" r="-15739" b="55399"/>
          <a:stretch>
            <a:fillRect/>
          </a:stretch>
        </p:blipFill>
        <p:spPr bwMode="auto">
          <a:xfrm>
            <a:off x="10417175" y="4418013"/>
            <a:ext cx="666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Kuva 232">
            <a:extLst>
              <a:ext uri="{FF2B5EF4-FFF2-40B4-BE49-F238E27FC236}">
                <a16:creationId xmlns:a16="http://schemas.microsoft.com/office/drawing/2014/main" id="{2C69235C-7761-86E5-7725-26BEC83B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84" t="31340" r="61858" b="63857"/>
          <a:stretch>
            <a:fillRect/>
          </a:stretch>
        </p:blipFill>
        <p:spPr bwMode="auto">
          <a:xfrm>
            <a:off x="10110788" y="4419600"/>
            <a:ext cx="46037"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Kuva 233">
            <a:extLst>
              <a:ext uri="{FF2B5EF4-FFF2-40B4-BE49-F238E27FC236}">
                <a16:creationId xmlns:a16="http://schemas.microsoft.com/office/drawing/2014/main" id="{7B78D02A-7752-0C29-161F-0A68AB9A3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57" t="34315" r="33678" b="45256"/>
          <a:stretch>
            <a:fillRect/>
          </a:stretch>
        </p:blipFill>
        <p:spPr bwMode="auto">
          <a:xfrm>
            <a:off x="10088563" y="4445000"/>
            <a:ext cx="1873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Kuva 234">
            <a:extLst>
              <a:ext uri="{FF2B5EF4-FFF2-40B4-BE49-F238E27FC236}">
                <a16:creationId xmlns:a16="http://schemas.microsoft.com/office/drawing/2014/main" id="{921081DD-F8C5-7146-125A-8281258A3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5349" b="47388"/>
          <a:stretch>
            <a:fillRect/>
          </a:stretch>
        </p:blipFill>
        <p:spPr bwMode="auto">
          <a:xfrm>
            <a:off x="10318750" y="4454525"/>
            <a:ext cx="984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Kuva 235">
            <a:extLst>
              <a:ext uri="{FF2B5EF4-FFF2-40B4-BE49-F238E27FC236}">
                <a16:creationId xmlns:a16="http://schemas.microsoft.com/office/drawing/2014/main" id="{ADF0734F-BB5E-ECCF-6283-AFE4163D8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6143" r="72818" b="57304"/>
          <a:stretch>
            <a:fillRect/>
          </a:stretch>
        </p:blipFill>
        <p:spPr bwMode="auto">
          <a:xfrm>
            <a:off x="10061575" y="4460875"/>
            <a:ext cx="49213"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Kuva 236">
            <a:extLst>
              <a:ext uri="{FF2B5EF4-FFF2-40B4-BE49-F238E27FC236}">
                <a16:creationId xmlns:a16="http://schemas.microsoft.com/office/drawing/2014/main" id="{D08A7258-465F-5EC4-27FC-B7E725BEE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322" t="38658" r="23296" b="52074"/>
          <a:stretch>
            <a:fillRect/>
          </a:stretch>
        </p:blipFill>
        <p:spPr bwMode="auto">
          <a:xfrm>
            <a:off x="10275888" y="4483100"/>
            <a:ext cx="428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Kuva 237">
            <a:extLst>
              <a:ext uri="{FF2B5EF4-FFF2-40B4-BE49-F238E27FC236}">
                <a16:creationId xmlns:a16="http://schemas.microsoft.com/office/drawing/2014/main" id="{C9990190-3292-93F4-9937-03224FF28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9" t="42696" r="84215" b="56947"/>
          <a:stretch>
            <a:fillRect/>
          </a:stretch>
        </p:blipFill>
        <p:spPr bwMode="auto">
          <a:xfrm>
            <a:off x="10059988" y="4519613"/>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Kuva 238">
            <a:extLst>
              <a:ext uri="{FF2B5EF4-FFF2-40B4-BE49-F238E27FC236}">
                <a16:creationId xmlns:a16="http://schemas.microsoft.com/office/drawing/2014/main" id="{D625934E-BC51-DB83-E382-69EBE8A76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3053" r="77943" b="51076"/>
          <a:stretch>
            <a:fillRect/>
          </a:stretch>
        </p:blipFill>
        <p:spPr bwMode="auto">
          <a:xfrm>
            <a:off x="10061575" y="4522788"/>
            <a:ext cx="26988"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Kuva 239">
            <a:extLst>
              <a:ext uri="{FF2B5EF4-FFF2-40B4-BE49-F238E27FC236}">
                <a16:creationId xmlns:a16="http://schemas.microsoft.com/office/drawing/2014/main" id="{B9DB50B6-3F1E-0F07-6CBB-364FC7D32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4601" r="-25906" b="37946"/>
          <a:stretch>
            <a:fillRect/>
          </a:stretch>
        </p:blipFill>
        <p:spPr bwMode="auto">
          <a:xfrm>
            <a:off x="10417175" y="4535488"/>
            <a:ext cx="1095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Kuva 240">
            <a:extLst>
              <a:ext uri="{FF2B5EF4-FFF2-40B4-BE49-F238E27FC236}">
                <a16:creationId xmlns:a16="http://schemas.microsoft.com/office/drawing/2014/main" id="{08FDE3C5-A8E1-7032-40E1-40EC04D55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363" r="85641" b="44431"/>
          <a:stretch>
            <a:fillRect/>
          </a:stretch>
        </p:blipFill>
        <p:spPr bwMode="auto">
          <a:xfrm>
            <a:off x="9994900" y="4559300"/>
            <a:ext cx="6032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Kuva 241">
            <a:extLst>
              <a:ext uri="{FF2B5EF4-FFF2-40B4-BE49-F238E27FC236}">
                <a16:creationId xmlns:a16="http://schemas.microsoft.com/office/drawing/2014/main" id="{79768E46-7BDE-6C4E-9083-F3E00CA88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47923" r="12628" b="41121"/>
          <a:stretch>
            <a:fillRect/>
          </a:stretch>
        </p:blipFill>
        <p:spPr bwMode="auto">
          <a:xfrm>
            <a:off x="10318750" y="4565650"/>
            <a:ext cx="460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Kuva 242">
            <a:extLst>
              <a:ext uri="{FF2B5EF4-FFF2-40B4-BE49-F238E27FC236}">
                <a16:creationId xmlns:a16="http://schemas.microsoft.com/office/drawing/2014/main" id="{6E2EC28F-3B27-4F95-12CB-A1D52D715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9" t="48924" r="84215" b="49808"/>
          <a:stretch>
            <a:fillRect/>
          </a:stretch>
        </p:blipFill>
        <p:spPr bwMode="auto">
          <a:xfrm>
            <a:off x="10055225" y="4573588"/>
            <a:ext cx="6350" cy="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Kuva 243">
            <a:extLst>
              <a:ext uri="{FF2B5EF4-FFF2-40B4-BE49-F238E27FC236}">
                <a16:creationId xmlns:a16="http://schemas.microsoft.com/office/drawing/2014/main" id="{D975598C-F8A3-E92D-92BF-B4DE1EB36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61" t="49821" r="100000" b="20567"/>
          <a:stretch>
            <a:fillRect/>
          </a:stretch>
        </p:blipFill>
        <p:spPr bwMode="auto">
          <a:xfrm>
            <a:off x="9867900" y="4581525"/>
            <a:ext cx="127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Kuva 244">
            <a:extLst>
              <a:ext uri="{FF2B5EF4-FFF2-40B4-BE49-F238E27FC236}">
                <a16:creationId xmlns:a16="http://schemas.microsoft.com/office/drawing/2014/main" id="{8D951BEA-D20D-4D6D-BC96-B21AB0350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50192" r="61407" b="35338"/>
          <a:stretch>
            <a:fillRect/>
          </a:stretch>
        </p:blipFill>
        <p:spPr bwMode="auto">
          <a:xfrm>
            <a:off x="10061575" y="4584700"/>
            <a:ext cx="96838"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Kuva 245">
            <a:extLst>
              <a:ext uri="{FF2B5EF4-FFF2-40B4-BE49-F238E27FC236}">
                <a16:creationId xmlns:a16="http://schemas.microsoft.com/office/drawing/2014/main" id="{9C2FAC0F-39AC-400F-9DB8-62AE2D1B4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372" t="52612" b="31483"/>
          <a:stretch>
            <a:fillRect/>
          </a:stretch>
        </p:blipFill>
        <p:spPr bwMode="auto">
          <a:xfrm>
            <a:off x="10364788" y="4605338"/>
            <a:ext cx="5238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Kuva 246">
            <a:extLst>
              <a:ext uri="{FF2B5EF4-FFF2-40B4-BE49-F238E27FC236}">
                <a16:creationId xmlns:a16="http://schemas.microsoft.com/office/drawing/2014/main" id="{4DF07EC6-CA71-6031-B8EB-3F1CD58B1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91" t="54744" r="32310" b="33510"/>
          <a:stretch>
            <a:fillRect/>
          </a:stretch>
        </p:blipFill>
        <p:spPr bwMode="auto">
          <a:xfrm>
            <a:off x="10158413" y="4624388"/>
            <a:ext cx="122237"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Kuva 247">
            <a:extLst>
              <a:ext uri="{FF2B5EF4-FFF2-40B4-BE49-F238E27FC236}">
                <a16:creationId xmlns:a16="http://schemas.microsoft.com/office/drawing/2014/main" id="{A97DC158-1168-786B-E22F-E09883671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569" r="84215" b="25224"/>
          <a:stretch>
            <a:fillRect/>
          </a:stretch>
        </p:blipFill>
        <p:spPr bwMode="auto">
          <a:xfrm>
            <a:off x="9994900" y="4632325"/>
            <a:ext cx="66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Kuva 248">
            <a:extLst>
              <a:ext uri="{FF2B5EF4-FFF2-40B4-BE49-F238E27FC236}">
                <a16:creationId xmlns:a16="http://schemas.microsoft.com/office/drawing/2014/main" id="{59FFE186-333B-04D9-8D95-22197D8E1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86" t="58879" r="23296" b="32674"/>
          <a:stretch>
            <a:fillRect/>
          </a:stretch>
        </p:blipFill>
        <p:spPr bwMode="auto">
          <a:xfrm>
            <a:off x="10280650" y="4660900"/>
            <a:ext cx="381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Kuva 249">
            <a:extLst>
              <a:ext uri="{FF2B5EF4-FFF2-40B4-BE49-F238E27FC236}">
                <a16:creationId xmlns:a16="http://schemas.microsoft.com/office/drawing/2014/main" id="{3EDDB7ED-D673-1436-4EEF-2A6DAB6F2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2054" r="-35190" b="8284"/>
          <a:stretch>
            <a:fillRect/>
          </a:stretch>
        </p:blipFill>
        <p:spPr bwMode="auto">
          <a:xfrm>
            <a:off x="10417175" y="4689475"/>
            <a:ext cx="149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Kuva 250">
            <a:extLst>
              <a:ext uri="{FF2B5EF4-FFF2-40B4-BE49-F238E27FC236}">
                <a16:creationId xmlns:a16="http://schemas.microsoft.com/office/drawing/2014/main" id="{64E3FF7F-7C78-D617-F330-D2A3547DB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4662" r="51134" b="25249"/>
          <a:stretch>
            <a:fillRect/>
          </a:stretch>
        </p:blipFill>
        <p:spPr bwMode="auto">
          <a:xfrm>
            <a:off x="10061575" y="4711700"/>
            <a:ext cx="1397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Kuva 251">
            <a:extLst>
              <a:ext uri="{FF2B5EF4-FFF2-40B4-BE49-F238E27FC236}">
                <a16:creationId xmlns:a16="http://schemas.microsoft.com/office/drawing/2014/main" id="{F135DE26-60A6-01B8-8235-F1F7AA357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66" t="66490" r="23296" b="25249"/>
          <a:stretch>
            <a:fillRect/>
          </a:stretch>
        </p:blipFill>
        <p:spPr bwMode="auto">
          <a:xfrm>
            <a:off x="10201275" y="4727575"/>
            <a:ext cx="11747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Kuva 252">
            <a:extLst>
              <a:ext uri="{FF2B5EF4-FFF2-40B4-BE49-F238E27FC236}">
                <a16:creationId xmlns:a16="http://schemas.microsoft.com/office/drawing/2014/main" id="{DE38DD36-C621-67BF-B977-C9BA74BAF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67326" r="9200" b="25034"/>
          <a:stretch>
            <a:fillRect/>
          </a:stretch>
        </p:blipFill>
        <p:spPr bwMode="auto">
          <a:xfrm>
            <a:off x="10318750" y="4735513"/>
            <a:ext cx="60325"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Kuva 253">
            <a:extLst>
              <a:ext uri="{FF2B5EF4-FFF2-40B4-BE49-F238E27FC236}">
                <a16:creationId xmlns:a16="http://schemas.microsoft.com/office/drawing/2014/main" id="{B86C8BA8-E81B-5AE7-345C-AF2A6607B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800" t="68517" b="23392"/>
          <a:stretch>
            <a:fillRect/>
          </a:stretch>
        </p:blipFill>
        <p:spPr bwMode="auto">
          <a:xfrm>
            <a:off x="10379075" y="4745038"/>
            <a:ext cx="38100"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Kuva 254">
            <a:extLst>
              <a:ext uri="{FF2B5EF4-FFF2-40B4-BE49-F238E27FC236}">
                <a16:creationId xmlns:a16="http://schemas.microsoft.com/office/drawing/2014/main" id="{51322436-D62C-F1AE-89FC-C7C8C8B93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751" r="28525" b="3738"/>
          <a:stretch>
            <a:fillRect/>
          </a:stretch>
        </p:blipFill>
        <p:spPr bwMode="auto">
          <a:xfrm>
            <a:off x="9994900" y="4800600"/>
            <a:ext cx="30162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Kuva 255">
            <a:extLst>
              <a:ext uri="{FF2B5EF4-FFF2-40B4-BE49-F238E27FC236}">
                <a16:creationId xmlns:a16="http://schemas.microsoft.com/office/drawing/2014/main" id="{50CE04C9-8378-F8FF-9EC7-B0D6C44CA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475" t="74966" b="6746"/>
          <a:stretch>
            <a:fillRect/>
          </a:stretch>
        </p:blipFill>
        <p:spPr bwMode="auto">
          <a:xfrm>
            <a:off x="10296525" y="4802188"/>
            <a:ext cx="12065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Kuva 256">
            <a:extLst>
              <a:ext uri="{FF2B5EF4-FFF2-40B4-BE49-F238E27FC236}">
                <a16:creationId xmlns:a16="http://schemas.microsoft.com/office/drawing/2014/main" id="{CA55C54C-EC2A-A874-E160-109F45B5A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65" t="79433" r="100000" b="16171"/>
          <a:stretch>
            <a:fillRect/>
          </a:stretch>
        </p:blipFill>
        <p:spPr bwMode="auto">
          <a:xfrm>
            <a:off x="9971088" y="4841875"/>
            <a:ext cx="23812"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Kuva 257">
            <a:extLst>
              <a:ext uri="{FF2B5EF4-FFF2-40B4-BE49-F238E27FC236}">
                <a16:creationId xmlns:a16="http://schemas.microsoft.com/office/drawing/2014/main" id="{B221A2F9-AAE7-3E15-0D21-D213E0E08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829" r="63757"/>
          <a:stretch>
            <a:fillRect/>
          </a:stretch>
        </p:blipFill>
        <p:spPr bwMode="auto">
          <a:xfrm>
            <a:off x="9994900" y="4879975"/>
            <a:ext cx="15398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Kuva 258">
            <a:extLst>
              <a:ext uri="{FF2B5EF4-FFF2-40B4-BE49-F238E27FC236}">
                <a16:creationId xmlns:a16="http://schemas.microsoft.com/office/drawing/2014/main" id="{B0E4651F-A300-BB33-258F-5013424DE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848" t="91716"/>
          <a:stretch>
            <a:fillRect/>
          </a:stretch>
        </p:blipFill>
        <p:spPr bwMode="auto">
          <a:xfrm>
            <a:off x="10361613" y="4949825"/>
            <a:ext cx="55562"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Kuva 259">
            <a:extLst>
              <a:ext uri="{FF2B5EF4-FFF2-40B4-BE49-F238E27FC236}">
                <a16:creationId xmlns:a16="http://schemas.microsoft.com/office/drawing/2014/main" id="{212F8F43-FD18-567C-11F7-61B9B4724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73" t="96262" r="43391"/>
          <a:stretch>
            <a:fillRect/>
          </a:stretch>
        </p:blipFill>
        <p:spPr bwMode="auto">
          <a:xfrm>
            <a:off x="10158413" y="4989513"/>
            <a:ext cx="76200" cy="3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Kuva 260">
            <a:extLst>
              <a:ext uri="{FF2B5EF4-FFF2-40B4-BE49-F238E27FC236}">
                <a16:creationId xmlns:a16="http://schemas.microsoft.com/office/drawing/2014/main" id="{AB2B396A-1E47-BCC7-221E-7CC7EE14F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243" t="100000" r="61325" b="-583"/>
          <a:stretch>
            <a:fillRect/>
          </a:stretch>
        </p:blipFill>
        <p:spPr bwMode="auto">
          <a:xfrm>
            <a:off x="10148888" y="5021263"/>
            <a:ext cx="9525" cy="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Kuva 261">
            <a:extLst>
              <a:ext uri="{FF2B5EF4-FFF2-40B4-BE49-F238E27FC236}">
                <a16:creationId xmlns:a16="http://schemas.microsoft.com/office/drawing/2014/main" id="{48E9AEF2-713A-1E90-8251-8A3229E79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07" t="100000" r="13152" b="-6912"/>
          <a:stretch>
            <a:fillRect/>
          </a:stretch>
        </p:blipFill>
        <p:spPr bwMode="auto">
          <a:xfrm>
            <a:off x="10234613" y="5021263"/>
            <a:ext cx="1270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Kuva 262">
            <a:extLst>
              <a:ext uri="{FF2B5EF4-FFF2-40B4-BE49-F238E27FC236}">
                <a16:creationId xmlns:a16="http://schemas.microsoft.com/office/drawing/2014/main" id="{C9379585-A802-643B-E5BC-1A6E2D341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12209" r="23296" b="59953"/>
          <a:stretch>
            <a:fillRect/>
          </a:stretch>
        </p:blipFill>
        <p:spPr bwMode="auto">
          <a:xfrm>
            <a:off x="10874375" y="5095875"/>
            <a:ext cx="25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Kuva 263">
            <a:extLst>
              <a:ext uri="{FF2B5EF4-FFF2-40B4-BE49-F238E27FC236}">
                <a16:creationId xmlns:a16="http://schemas.microsoft.com/office/drawing/2014/main" id="{0B6C893D-E0EA-5E27-3C47-2574ED3D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21072" b="56839"/>
          <a:stretch>
            <a:fillRect/>
          </a:stretch>
        </p:blipFill>
        <p:spPr bwMode="auto">
          <a:xfrm>
            <a:off x="11131550" y="5173663"/>
            <a:ext cx="9842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Kuva 264">
            <a:extLst>
              <a:ext uri="{FF2B5EF4-FFF2-40B4-BE49-F238E27FC236}">
                <a16:creationId xmlns:a16="http://schemas.microsoft.com/office/drawing/2014/main" id="{E0238E8E-3ADE-DA66-3CFB-25E1D60F7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23" t="23434" r="23883" b="56258"/>
          <a:stretch>
            <a:fillRect/>
          </a:stretch>
        </p:blipFill>
        <p:spPr bwMode="auto">
          <a:xfrm>
            <a:off x="10988675" y="5195888"/>
            <a:ext cx="1397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Kuva 265">
            <a:extLst>
              <a:ext uri="{FF2B5EF4-FFF2-40B4-BE49-F238E27FC236}">
                <a16:creationId xmlns:a16="http://schemas.microsoft.com/office/drawing/2014/main" id="{787EDA2D-D200-5939-1EDE-023E78A49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2388" r="57077" b="54449"/>
          <a:stretch>
            <a:fillRect/>
          </a:stretch>
        </p:blipFill>
        <p:spPr bwMode="auto">
          <a:xfrm>
            <a:off x="10874375" y="5273675"/>
            <a:ext cx="11430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Kuva 266">
            <a:extLst>
              <a:ext uri="{FF2B5EF4-FFF2-40B4-BE49-F238E27FC236}">
                <a16:creationId xmlns:a16="http://schemas.microsoft.com/office/drawing/2014/main" id="{9B938D6D-13C9-A4DE-370D-A1710A4F9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117" t="38353" r="23296" b="60583"/>
          <a:stretch>
            <a:fillRect/>
          </a:stretch>
        </p:blipFill>
        <p:spPr bwMode="auto">
          <a:xfrm>
            <a:off x="11128375" y="5326063"/>
            <a:ext cx="317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Kuva 267">
            <a:extLst>
              <a:ext uri="{FF2B5EF4-FFF2-40B4-BE49-F238E27FC236}">
                <a16:creationId xmlns:a16="http://schemas.microsoft.com/office/drawing/2014/main" id="{5CAEE642-ECD6-0E8C-7778-273DC64CD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9417" r="13663" b="48195"/>
          <a:stretch>
            <a:fillRect/>
          </a:stretch>
        </p:blipFill>
        <p:spPr bwMode="auto">
          <a:xfrm>
            <a:off x="11131550" y="5335588"/>
            <a:ext cx="396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Kuva 268">
            <a:extLst>
              <a:ext uri="{FF2B5EF4-FFF2-40B4-BE49-F238E27FC236}">
                <a16:creationId xmlns:a16="http://schemas.microsoft.com/office/drawing/2014/main" id="{C2B6957A-3809-DA90-32EF-F1529EE73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32" t="40047" r="84215" b="57094"/>
          <a:stretch>
            <a:fillRect/>
          </a:stretch>
        </p:blipFill>
        <p:spPr bwMode="auto">
          <a:xfrm>
            <a:off x="10856913" y="5340350"/>
            <a:ext cx="17462"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Kuva 269">
            <a:extLst>
              <a:ext uri="{FF2B5EF4-FFF2-40B4-BE49-F238E27FC236}">
                <a16:creationId xmlns:a16="http://schemas.microsoft.com/office/drawing/2014/main" id="{3691181C-4917-791B-52A4-C556FE171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68" t="42906" r="84215" b="50307"/>
          <a:stretch>
            <a:fillRect/>
          </a:stretch>
        </p:blipFill>
        <p:spPr bwMode="auto">
          <a:xfrm>
            <a:off x="10839450" y="5365750"/>
            <a:ext cx="34925"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Kuva 270">
            <a:extLst>
              <a:ext uri="{FF2B5EF4-FFF2-40B4-BE49-F238E27FC236}">
                <a16:creationId xmlns:a16="http://schemas.microsoft.com/office/drawing/2014/main" id="{5163CDBB-FB2A-EA69-FA6F-014A4A72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3161" r="-3229" b="53662"/>
          <a:stretch>
            <a:fillRect/>
          </a:stretch>
        </p:blipFill>
        <p:spPr bwMode="auto">
          <a:xfrm>
            <a:off x="11229975" y="5368925"/>
            <a:ext cx="12700" cy="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Kuva 271">
            <a:extLst>
              <a:ext uri="{FF2B5EF4-FFF2-40B4-BE49-F238E27FC236}">
                <a16:creationId xmlns:a16="http://schemas.microsoft.com/office/drawing/2014/main" id="{825521B3-AB43-4B17-61D0-299E441A2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128" t="43742" r="23296" b="36266"/>
          <a:stretch>
            <a:fillRect/>
          </a:stretch>
        </p:blipFill>
        <p:spPr bwMode="auto">
          <a:xfrm>
            <a:off x="10998200" y="5373688"/>
            <a:ext cx="1333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Kuva 272">
            <a:extLst>
              <a:ext uri="{FF2B5EF4-FFF2-40B4-BE49-F238E27FC236}">
                <a16:creationId xmlns:a16="http://schemas.microsoft.com/office/drawing/2014/main" id="{8BA958ED-6B65-7AD7-20FD-447530EAA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5551" r="54872" b="41862"/>
          <a:stretch>
            <a:fillRect/>
          </a:stretch>
        </p:blipFill>
        <p:spPr bwMode="auto">
          <a:xfrm>
            <a:off x="10874375" y="5389563"/>
            <a:ext cx="1238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Kuva 273">
            <a:extLst>
              <a:ext uri="{FF2B5EF4-FFF2-40B4-BE49-F238E27FC236}">
                <a16:creationId xmlns:a16="http://schemas.microsoft.com/office/drawing/2014/main" id="{E44A6615-1FA7-7F85-010E-12B59C4BA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344" t="46338" b="42691"/>
          <a:stretch>
            <a:fillRect/>
          </a:stretch>
        </p:blipFill>
        <p:spPr bwMode="auto">
          <a:xfrm>
            <a:off x="11180763" y="5395913"/>
            <a:ext cx="49212"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Kuva 274">
            <a:extLst>
              <a:ext uri="{FF2B5EF4-FFF2-40B4-BE49-F238E27FC236}">
                <a16:creationId xmlns:a16="http://schemas.microsoft.com/office/drawing/2014/main" id="{59D6DC87-1D2F-6D2C-D9F3-0D0A024EE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455" r="92332" b="48228"/>
          <a:stretch>
            <a:fillRect/>
          </a:stretch>
        </p:blipFill>
        <p:spPr bwMode="auto">
          <a:xfrm>
            <a:off x="10807700" y="5397500"/>
            <a:ext cx="3175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Kuva 275">
            <a:extLst>
              <a:ext uri="{FF2B5EF4-FFF2-40B4-BE49-F238E27FC236}">
                <a16:creationId xmlns:a16="http://schemas.microsoft.com/office/drawing/2014/main" id="{2F88200A-1136-DB2D-8FD4-1F661CD96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45" t="49692" r="84215" b="39461"/>
          <a:stretch>
            <a:fillRect/>
          </a:stretch>
        </p:blipFill>
        <p:spPr bwMode="auto">
          <a:xfrm>
            <a:off x="10821988" y="5426075"/>
            <a:ext cx="52387"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Kuva 276">
            <a:extLst>
              <a:ext uri="{FF2B5EF4-FFF2-40B4-BE49-F238E27FC236}">
                <a16:creationId xmlns:a16="http://schemas.microsoft.com/office/drawing/2014/main" id="{11DAF3ED-5FB2-6EC9-54B3-B9E8F5396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4" t="51772" r="100000" b="45819"/>
          <a:stretch>
            <a:fillRect/>
          </a:stretch>
        </p:blipFill>
        <p:spPr bwMode="auto">
          <a:xfrm>
            <a:off x="10796588" y="5443538"/>
            <a:ext cx="11112" cy="2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Kuva 277">
            <a:extLst>
              <a:ext uri="{FF2B5EF4-FFF2-40B4-BE49-F238E27FC236}">
                <a16:creationId xmlns:a16="http://schemas.microsoft.com/office/drawing/2014/main" id="{0C822294-0B61-3ED7-F188-810151E30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336" t="51804" r="11656" b="46861"/>
          <a:stretch>
            <a:fillRect/>
          </a:stretch>
        </p:blipFill>
        <p:spPr bwMode="auto">
          <a:xfrm>
            <a:off x="11171238" y="5443538"/>
            <a:ext cx="9525"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Kuva 278">
            <a:extLst>
              <a:ext uri="{FF2B5EF4-FFF2-40B4-BE49-F238E27FC236}">
                <a16:creationId xmlns:a16="http://schemas.microsoft.com/office/drawing/2014/main" id="{3D90A322-5DAD-D403-F908-BBB388AA7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53137" r="671" b="27057"/>
          <a:stretch>
            <a:fillRect/>
          </a:stretch>
        </p:blipFill>
        <p:spPr bwMode="auto">
          <a:xfrm>
            <a:off x="11131550" y="5456238"/>
            <a:ext cx="952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Kuva 279">
            <a:extLst>
              <a:ext uri="{FF2B5EF4-FFF2-40B4-BE49-F238E27FC236}">
                <a16:creationId xmlns:a16="http://schemas.microsoft.com/office/drawing/2014/main" id="{801EB1C4-0366-6636-7C39-B070CC61A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181" r="96555" b="42577"/>
          <a:stretch>
            <a:fillRect/>
          </a:stretch>
        </p:blipFill>
        <p:spPr bwMode="auto">
          <a:xfrm>
            <a:off x="10807700" y="5464175"/>
            <a:ext cx="1428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Kuva 280">
            <a:extLst>
              <a:ext uri="{FF2B5EF4-FFF2-40B4-BE49-F238E27FC236}">
                <a16:creationId xmlns:a16="http://schemas.microsoft.com/office/drawing/2014/main" id="{B1DEBF63-DCDC-3F2C-67D7-779401F6E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57309" r="-11778" b="31831"/>
          <a:stretch>
            <a:fillRect/>
          </a:stretch>
        </p:blipFill>
        <p:spPr bwMode="auto">
          <a:xfrm>
            <a:off x="11229975" y="5492750"/>
            <a:ext cx="492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Kuva 281">
            <a:extLst>
              <a:ext uri="{FF2B5EF4-FFF2-40B4-BE49-F238E27FC236}">
                <a16:creationId xmlns:a16="http://schemas.microsoft.com/office/drawing/2014/main" id="{7DA0BAAB-73A0-8662-4E4E-BCCDAA9D9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10" t="57423" r="100000" b="28036"/>
          <a:stretch>
            <a:fillRect/>
          </a:stretch>
        </p:blipFill>
        <p:spPr bwMode="auto">
          <a:xfrm>
            <a:off x="10744200" y="5492750"/>
            <a:ext cx="6350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Kuva 282">
            <a:extLst>
              <a:ext uri="{FF2B5EF4-FFF2-40B4-BE49-F238E27FC236}">
                <a16:creationId xmlns:a16="http://schemas.microsoft.com/office/drawing/2014/main" id="{E78E41D9-ADAC-2D45-82C6-B8A3359CC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19" t="58138" r="37430" b="26134"/>
          <a:stretch>
            <a:fillRect/>
          </a:stretch>
        </p:blipFill>
        <p:spPr bwMode="auto">
          <a:xfrm>
            <a:off x="10917238" y="5499100"/>
            <a:ext cx="1539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Kuva 283">
            <a:extLst>
              <a:ext uri="{FF2B5EF4-FFF2-40B4-BE49-F238E27FC236}">
                <a16:creationId xmlns:a16="http://schemas.microsoft.com/office/drawing/2014/main" id="{334B011C-13EC-603A-23CA-548077A7D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0539" r="73981" b="30026"/>
          <a:stretch>
            <a:fillRect/>
          </a:stretch>
        </p:blipFill>
        <p:spPr bwMode="auto">
          <a:xfrm>
            <a:off x="10874375" y="5521325"/>
            <a:ext cx="42863"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Kuva 284">
            <a:extLst>
              <a:ext uri="{FF2B5EF4-FFF2-40B4-BE49-F238E27FC236}">
                <a16:creationId xmlns:a16="http://schemas.microsoft.com/office/drawing/2014/main" id="{2BF5C15E-3DEB-C810-3638-0C551E878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70" t="63734" r="23296" b="28586"/>
          <a:stretch>
            <a:fillRect/>
          </a:stretch>
        </p:blipFill>
        <p:spPr bwMode="auto">
          <a:xfrm>
            <a:off x="11071225" y="5548313"/>
            <a:ext cx="6032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Kuva 285">
            <a:extLst>
              <a:ext uri="{FF2B5EF4-FFF2-40B4-BE49-F238E27FC236}">
                <a16:creationId xmlns:a16="http://schemas.microsoft.com/office/drawing/2014/main" id="{68CADEB0-D2B7-A44A-991B-F0F8A70D6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329" t="68169" b="30618"/>
          <a:stretch>
            <a:fillRect/>
          </a:stretch>
        </p:blipFill>
        <p:spPr bwMode="auto">
          <a:xfrm>
            <a:off x="11226800" y="5588000"/>
            <a:ext cx="317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Kuva 286">
            <a:extLst>
              <a:ext uri="{FF2B5EF4-FFF2-40B4-BE49-F238E27FC236}">
                <a16:creationId xmlns:a16="http://schemas.microsoft.com/office/drawing/2014/main" id="{64C638E3-DCEC-ADAD-D09C-26E067036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9382" r="-8141" b="20148"/>
          <a:stretch>
            <a:fillRect/>
          </a:stretch>
        </p:blipFill>
        <p:spPr bwMode="auto">
          <a:xfrm>
            <a:off x="11229975" y="5597525"/>
            <a:ext cx="33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Kuva 287">
            <a:extLst>
              <a:ext uri="{FF2B5EF4-FFF2-40B4-BE49-F238E27FC236}">
                <a16:creationId xmlns:a16="http://schemas.microsoft.com/office/drawing/2014/main" id="{A7A04CB2-8C44-CDCD-E15A-E8FB14E93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37" t="69974" r="52776" b="15508"/>
          <a:stretch>
            <a:fillRect/>
          </a:stretch>
        </p:blipFill>
        <p:spPr bwMode="auto">
          <a:xfrm>
            <a:off x="10834688" y="5603875"/>
            <a:ext cx="1714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Kuva 288">
            <a:extLst>
              <a:ext uri="{FF2B5EF4-FFF2-40B4-BE49-F238E27FC236}">
                <a16:creationId xmlns:a16="http://schemas.microsoft.com/office/drawing/2014/main" id="{8E14E14E-3BFC-54A8-0EEB-5FB29629C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064" t="71414" r="13098" b="17026"/>
          <a:stretch>
            <a:fillRect/>
          </a:stretch>
        </p:blipFill>
        <p:spPr bwMode="auto">
          <a:xfrm>
            <a:off x="11022013" y="5616575"/>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Kuva 289">
            <a:extLst>
              <a:ext uri="{FF2B5EF4-FFF2-40B4-BE49-F238E27FC236}">
                <a16:creationId xmlns:a16="http://schemas.microsoft.com/office/drawing/2014/main" id="{AEF2552A-B7DB-B81A-FE86-72F1C9934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964" r="93463" b="21831"/>
          <a:stretch>
            <a:fillRect/>
          </a:stretch>
        </p:blipFill>
        <p:spPr bwMode="auto">
          <a:xfrm>
            <a:off x="10807700" y="5621338"/>
            <a:ext cx="26988"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Kuva 290">
            <a:extLst>
              <a:ext uri="{FF2B5EF4-FFF2-40B4-BE49-F238E27FC236}">
                <a16:creationId xmlns:a16="http://schemas.microsoft.com/office/drawing/2014/main" id="{0BA8C969-C01C-D89E-01FC-01619BB71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903" t="72943" b="20471"/>
          <a:stretch>
            <a:fillRect/>
          </a:stretch>
        </p:blipFill>
        <p:spPr bwMode="auto">
          <a:xfrm>
            <a:off x="11174413" y="5629275"/>
            <a:ext cx="55562"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Kuva 291">
            <a:extLst>
              <a:ext uri="{FF2B5EF4-FFF2-40B4-BE49-F238E27FC236}">
                <a16:creationId xmlns:a16="http://schemas.microsoft.com/office/drawing/2014/main" id="{2326C91C-10AC-3CE7-4549-7AA8C46B3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21" t="73866" r="48936" b="25249"/>
          <a:stretch>
            <a:fillRect/>
          </a:stretch>
        </p:blipFill>
        <p:spPr bwMode="auto">
          <a:xfrm>
            <a:off x="11006138" y="5637213"/>
            <a:ext cx="15875" cy="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Kuva 292">
            <a:extLst>
              <a:ext uri="{FF2B5EF4-FFF2-40B4-BE49-F238E27FC236}">
                <a16:creationId xmlns:a16="http://schemas.microsoft.com/office/drawing/2014/main" id="{9D81225C-20A3-10E6-745C-59AE91890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78168" r="100000" b="19720"/>
          <a:stretch>
            <a:fillRect/>
          </a:stretch>
        </p:blipFill>
        <p:spPr bwMode="auto">
          <a:xfrm>
            <a:off x="10796588" y="5675313"/>
            <a:ext cx="11112"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Kuva 293">
            <a:extLst>
              <a:ext uri="{FF2B5EF4-FFF2-40B4-BE49-F238E27FC236}">
                <a16:creationId xmlns:a16="http://schemas.microsoft.com/office/drawing/2014/main" id="{AEC99390-C982-575D-DCC0-B37ED600C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79529" r="-11574" b="8743"/>
          <a:stretch>
            <a:fillRect/>
          </a:stretch>
        </p:blipFill>
        <p:spPr bwMode="auto">
          <a:xfrm>
            <a:off x="11229975" y="5688013"/>
            <a:ext cx="4762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Kuva 294">
            <a:extLst>
              <a:ext uri="{FF2B5EF4-FFF2-40B4-BE49-F238E27FC236}">
                <a16:creationId xmlns:a16="http://schemas.microsoft.com/office/drawing/2014/main" id="{A634AF6C-E7E9-A738-8466-6D2F1E759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280" r="54124"/>
          <a:stretch>
            <a:fillRect/>
          </a:stretch>
        </p:blipFill>
        <p:spPr bwMode="auto">
          <a:xfrm>
            <a:off x="10807700" y="5694363"/>
            <a:ext cx="19367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Kuva 295">
            <a:extLst>
              <a:ext uri="{FF2B5EF4-FFF2-40B4-BE49-F238E27FC236}">
                <a16:creationId xmlns:a16="http://schemas.microsoft.com/office/drawing/2014/main" id="{BB275F6E-24EA-304B-FC80-82FC6AEB4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876" t="82974" r="3006"/>
          <a:stretch>
            <a:fillRect/>
          </a:stretch>
        </p:blipFill>
        <p:spPr bwMode="auto">
          <a:xfrm>
            <a:off x="11001375" y="5718175"/>
            <a:ext cx="2159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Kuva 296">
            <a:extLst>
              <a:ext uri="{FF2B5EF4-FFF2-40B4-BE49-F238E27FC236}">
                <a16:creationId xmlns:a16="http://schemas.microsoft.com/office/drawing/2014/main" id="{4A044557-DA67-0885-4B31-3DB9AFA16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996" t="91257" b="6668"/>
          <a:stretch>
            <a:fillRect/>
          </a:stretch>
        </p:blipFill>
        <p:spPr bwMode="auto">
          <a:xfrm>
            <a:off x="11217275" y="5789613"/>
            <a:ext cx="1270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Kuva 297">
            <a:extLst>
              <a:ext uri="{FF2B5EF4-FFF2-40B4-BE49-F238E27FC236}">
                <a16:creationId xmlns:a16="http://schemas.microsoft.com/office/drawing/2014/main" id="{225E111A-2EE8-BDE9-C770-858C2F89F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22" t="18877" r="23296" b="61342"/>
          <a:stretch>
            <a:fillRect/>
          </a:stretch>
        </p:blipFill>
        <p:spPr bwMode="auto">
          <a:xfrm>
            <a:off x="11064875" y="5154613"/>
            <a:ext cx="666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Kuva 298">
            <a:extLst>
              <a:ext uri="{FF2B5EF4-FFF2-40B4-BE49-F238E27FC236}">
                <a16:creationId xmlns:a16="http://schemas.microsoft.com/office/drawing/2014/main" id="{19DBCE30-9CBB-A1AA-F2C1-DAE22B400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41" t="24516" r="38878" b="65685"/>
          <a:stretch>
            <a:fillRect/>
          </a:stretch>
        </p:blipFill>
        <p:spPr bwMode="auto">
          <a:xfrm>
            <a:off x="10968038" y="5203825"/>
            <a:ext cx="96837"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Kuva 299">
            <a:extLst>
              <a:ext uri="{FF2B5EF4-FFF2-40B4-BE49-F238E27FC236}">
                <a16:creationId xmlns:a16="http://schemas.microsoft.com/office/drawing/2014/main" id="{7A15A6CD-9EEE-2390-610E-B78F2CFCB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31094" r="-15739" b="55399"/>
          <a:stretch>
            <a:fillRect/>
          </a:stretch>
        </p:blipFill>
        <p:spPr bwMode="auto">
          <a:xfrm>
            <a:off x="11229975" y="5262563"/>
            <a:ext cx="65088"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Kuva 300">
            <a:extLst>
              <a:ext uri="{FF2B5EF4-FFF2-40B4-BE49-F238E27FC236}">
                <a16:creationId xmlns:a16="http://schemas.microsoft.com/office/drawing/2014/main" id="{178923B5-8830-AA00-D26B-0FF30E7A8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84" t="31340" r="61858" b="63857"/>
          <a:stretch>
            <a:fillRect/>
          </a:stretch>
        </p:blipFill>
        <p:spPr bwMode="auto">
          <a:xfrm>
            <a:off x="10922000" y="5264150"/>
            <a:ext cx="46038"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Kuva 301">
            <a:extLst>
              <a:ext uri="{FF2B5EF4-FFF2-40B4-BE49-F238E27FC236}">
                <a16:creationId xmlns:a16="http://schemas.microsoft.com/office/drawing/2014/main" id="{29F090DD-331D-F90C-7B92-40ED6C4A7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57" t="34315" r="33678" b="45256"/>
          <a:stretch>
            <a:fillRect/>
          </a:stretch>
        </p:blipFill>
        <p:spPr bwMode="auto">
          <a:xfrm>
            <a:off x="10899775" y="5291138"/>
            <a:ext cx="1873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Kuva 302">
            <a:extLst>
              <a:ext uri="{FF2B5EF4-FFF2-40B4-BE49-F238E27FC236}">
                <a16:creationId xmlns:a16="http://schemas.microsoft.com/office/drawing/2014/main" id="{745FD876-83D3-75BB-5E74-C9F533CFB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35349" b="47388"/>
          <a:stretch>
            <a:fillRect/>
          </a:stretch>
        </p:blipFill>
        <p:spPr bwMode="auto">
          <a:xfrm>
            <a:off x="11131550" y="5299075"/>
            <a:ext cx="984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Kuva 303">
            <a:extLst>
              <a:ext uri="{FF2B5EF4-FFF2-40B4-BE49-F238E27FC236}">
                <a16:creationId xmlns:a16="http://schemas.microsoft.com/office/drawing/2014/main" id="{CA603ABA-9F72-9A6B-2CDE-63E6F8020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36143" r="72818" b="57304"/>
          <a:stretch>
            <a:fillRect/>
          </a:stretch>
        </p:blipFill>
        <p:spPr bwMode="auto">
          <a:xfrm>
            <a:off x="10874375" y="5307013"/>
            <a:ext cx="476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Kuva 304">
            <a:extLst>
              <a:ext uri="{FF2B5EF4-FFF2-40B4-BE49-F238E27FC236}">
                <a16:creationId xmlns:a16="http://schemas.microsoft.com/office/drawing/2014/main" id="{9EFC097A-9474-1341-18F6-CF8249990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322" t="38658" r="23296" b="52074"/>
          <a:stretch>
            <a:fillRect/>
          </a:stretch>
        </p:blipFill>
        <p:spPr bwMode="auto">
          <a:xfrm>
            <a:off x="11087100" y="5329238"/>
            <a:ext cx="44450"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Kuva 305">
            <a:extLst>
              <a:ext uri="{FF2B5EF4-FFF2-40B4-BE49-F238E27FC236}">
                <a16:creationId xmlns:a16="http://schemas.microsoft.com/office/drawing/2014/main" id="{6FCA78C5-754E-A511-5602-C47A47195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9" t="42696" r="84215" b="56947"/>
          <a:stretch>
            <a:fillRect/>
          </a:stretch>
        </p:blipFill>
        <p:spPr bwMode="auto">
          <a:xfrm>
            <a:off x="10872788" y="5364163"/>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Kuva 306">
            <a:extLst>
              <a:ext uri="{FF2B5EF4-FFF2-40B4-BE49-F238E27FC236}">
                <a16:creationId xmlns:a16="http://schemas.microsoft.com/office/drawing/2014/main" id="{9253AFA0-24F5-BEAF-4753-E5397D8B9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43053" r="77943" b="51076"/>
          <a:stretch>
            <a:fillRect/>
          </a:stretch>
        </p:blipFill>
        <p:spPr bwMode="auto">
          <a:xfrm>
            <a:off x="10874375" y="5367338"/>
            <a:ext cx="254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 name="Kuva 307">
            <a:extLst>
              <a:ext uri="{FF2B5EF4-FFF2-40B4-BE49-F238E27FC236}">
                <a16:creationId xmlns:a16="http://schemas.microsoft.com/office/drawing/2014/main" id="{A35B7226-9452-3A0E-8A78-2E59C81C3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4601" r="-25906" b="37946"/>
          <a:stretch>
            <a:fillRect/>
          </a:stretch>
        </p:blipFill>
        <p:spPr bwMode="auto">
          <a:xfrm>
            <a:off x="11229975" y="5380038"/>
            <a:ext cx="1095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 name="Kuva 308">
            <a:extLst>
              <a:ext uri="{FF2B5EF4-FFF2-40B4-BE49-F238E27FC236}">
                <a16:creationId xmlns:a16="http://schemas.microsoft.com/office/drawing/2014/main" id="{93592D4B-2821-7A80-A7E1-82F60F028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363" r="85641" b="44431"/>
          <a:stretch>
            <a:fillRect/>
          </a:stretch>
        </p:blipFill>
        <p:spPr bwMode="auto">
          <a:xfrm>
            <a:off x="10807700" y="5405438"/>
            <a:ext cx="60325"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Kuva 309">
            <a:extLst>
              <a:ext uri="{FF2B5EF4-FFF2-40B4-BE49-F238E27FC236}">
                <a16:creationId xmlns:a16="http://schemas.microsoft.com/office/drawing/2014/main" id="{3F04B210-F8C0-1FE3-5257-419CCD4D5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47923" r="12628" b="41121"/>
          <a:stretch>
            <a:fillRect/>
          </a:stretch>
        </p:blipFill>
        <p:spPr bwMode="auto">
          <a:xfrm>
            <a:off x="11131550" y="5410200"/>
            <a:ext cx="44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 name="Kuva 310">
            <a:extLst>
              <a:ext uri="{FF2B5EF4-FFF2-40B4-BE49-F238E27FC236}">
                <a16:creationId xmlns:a16="http://schemas.microsoft.com/office/drawing/2014/main" id="{EE8D950A-1FA9-01C7-F64D-EE7036288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9" t="48924" r="84215" b="49808"/>
          <a:stretch>
            <a:fillRect/>
          </a:stretch>
        </p:blipFill>
        <p:spPr bwMode="auto">
          <a:xfrm>
            <a:off x="10868025" y="5418138"/>
            <a:ext cx="6350" cy="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69" name="Kuva 311">
            <a:extLst>
              <a:ext uri="{FF2B5EF4-FFF2-40B4-BE49-F238E27FC236}">
                <a16:creationId xmlns:a16="http://schemas.microsoft.com/office/drawing/2014/main" id="{82FC91BD-FB6D-D87C-90F9-EED1C7FC9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61" t="49821" r="100000" b="20567"/>
          <a:stretch>
            <a:fillRect/>
          </a:stretch>
        </p:blipFill>
        <p:spPr bwMode="auto">
          <a:xfrm>
            <a:off x="8561388" y="5440363"/>
            <a:ext cx="1270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Kuva 312">
            <a:extLst>
              <a:ext uri="{FF2B5EF4-FFF2-40B4-BE49-F238E27FC236}">
                <a16:creationId xmlns:a16="http://schemas.microsoft.com/office/drawing/2014/main" id="{4E3EA8B7-6C93-BE29-5CB9-04B7FD573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50192" r="61407" b="35338"/>
          <a:stretch>
            <a:fillRect/>
          </a:stretch>
        </p:blipFill>
        <p:spPr bwMode="auto">
          <a:xfrm>
            <a:off x="10874375" y="5429250"/>
            <a:ext cx="952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Kuva 313">
            <a:extLst>
              <a:ext uri="{FF2B5EF4-FFF2-40B4-BE49-F238E27FC236}">
                <a16:creationId xmlns:a16="http://schemas.microsoft.com/office/drawing/2014/main" id="{14328110-7892-D3D1-0EB2-5A964A6E5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372" t="52612" b="31483"/>
          <a:stretch>
            <a:fillRect/>
          </a:stretch>
        </p:blipFill>
        <p:spPr bwMode="auto">
          <a:xfrm>
            <a:off x="11176000" y="5451475"/>
            <a:ext cx="539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Kuva 314">
            <a:extLst>
              <a:ext uri="{FF2B5EF4-FFF2-40B4-BE49-F238E27FC236}">
                <a16:creationId xmlns:a16="http://schemas.microsoft.com/office/drawing/2014/main" id="{F767AF4F-E836-0A59-FED1-E82BC5E14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591" t="54744" r="32310" b="33510"/>
          <a:stretch>
            <a:fillRect/>
          </a:stretch>
        </p:blipFill>
        <p:spPr bwMode="auto">
          <a:xfrm>
            <a:off x="10969625" y="5470525"/>
            <a:ext cx="12382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Kuva 315">
            <a:extLst>
              <a:ext uri="{FF2B5EF4-FFF2-40B4-BE49-F238E27FC236}">
                <a16:creationId xmlns:a16="http://schemas.microsoft.com/office/drawing/2014/main" id="{D1524584-3289-A1F9-CC19-535380928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569" r="84215" b="25224"/>
          <a:stretch>
            <a:fillRect/>
          </a:stretch>
        </p:blipFill>
        <p:spPr bwMode="auto">
          <a:xfrm>
            <a:off x="10807700" y="5476875"/>
            <a:ext cx="66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Kuva 316">
            <a:extLst>
              <a:ext uri="{FF2B5EF4-FFF2-40B4-BE49-F238E27FC236}">
                <a16:creationId xmlns:a16="http://schemas.microsoft.com/office/drawing/2014/main" id="{07C6A194-231F-64C3-22C0-76A146AED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86" t="58879" r="23296" b="32674"/>
          <a:stretch>
            <a:fillRect/>
          </a:stretch>
        </p:blipFill>
        <p:spPr bwMode="auto">
          <a:xfrm>
            <a:off x="11093450" y="5505450"/>
            <a:ext cx="381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75" name="Kuva 317">
            <a:extLst>
              <a:ext uri="{FF2B5EF4-FFF2-40B4-BE49-F238E27FC236}">
                <a16:creationId xmlns:a16="http://schemas.microsoft.com/office/drawing/2014/main" id="{E4329E21-14BF-88DA-BC00-F5D91447D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62054" r="-35190" b="8284"/>
          <a:stretch>
            <a:fillRect/>
          </a:stretch>
        </p:blipFill>
        <p:spPr bwMode="auto">
          <a:xfrm>
            <a:off x="9110663" y="5546725"/>
            <a:ext cx="149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Kuva 318">
            <a:extLst>
              <a:ext uri="{FF2B5EF4-FFF2-40B4-BE49-F238E27FC236}">
                <a16:creationId xmlns:a16="http://schemas.microsoft.com/office/drawing/2014/main" id="{1FA53B0E-FF12-A4CF-FD56-297EC8E1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85" t="64662" r="51134" b="25249"/>
          <a:stretch>
            <a:fillRect/>
          </a:stretch>
        </p:blipFill>
        <p:spPr bwMode="auto">
          <a:xfrm>
            <a:off x="10874375" y="5556250"/>
            <a:ext cx="1397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 name="Kuva 319">
            <a:extLst>
              <a:ext uri="{FF2B5EF4-FFF2-40B4-BE49-F238E27FC236}">
                <a16:creationId xmlns:a16="http://schemas.microsoft.com/office/drawing/2014/main" id="{9892F951-C4A4-5799-DBFA-9A7C129DF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66" t="66490" r="23296" b="25249"/>
          <a:stretch>
            <a:fillRect/>
          </a:stretch>
        </p:blipFill>
        <p:spPr bwMode="auto">
          <a:xfrm>
            <a:off x="11014075" y="5572125"/>
            <a:ext cx="11747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Kuva 320">
            <a:extLst>
              <a:ext uri="{FF2B5EF4-FFF2-40B4-BE49-F238E27FC236}">
                <a16:creationId xmlns:a16="http://schemas.microsoft.com/office/drawing/2014/main" id="{D7FC4C66-B3BF-E21C-DD7E-B1647661C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706" t="67326" r="9200" b="25034"/>
          <a:stretch>
            <a:fillRect/>
          </a:stretch>
        </p:blipFill>
        <p:spPr bwMode="auto">
          <a:xfrm>
            <a:off x="11131550" y="5580063"/>
            <a:ext cx="58738"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Kuva 321">
            <a:extLst>
              <a:ext uri="{FF2B5EF4-FFF2-40B4-BE49-F238E27FC236}">
                <a16:creationId xmlns:a16="http://schemas.microsoft.com/office/drawing/2014/main" id="{57F0366A-DDC7-68CE-F33E-6468DEC8C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800" t="68517" b="23392"/>
          <a:stretch>
            <a:fillRect/>
          </a:stretch>
        </p:blipFill>
        <p:spPr bwMode="auto">
          <a:xfrm>
            <a:off x="11190288" y="5591175"/>
            <a:ext cx="39687"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Kuva 322">
            <a:extLst>
              <a:ext uri="{FF2B5EF4-FFF2-40B4-BE49-F238E27FC236}">
                <a16:creationId xmlns:a16="http://schemas.microsoft.com/office/drawing/2014/main" id="{596AE7B6-A7FD-1522-8555-EE7757A76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751" r="28525" b="3738"/>
          <a:stretch>
            <a:fillRect/>
          </a:stretch>
        </p:blipFill>
        <p:spPr bwMode="auto">
          <a:xfrm>
            <a:off x="10807700" y="5645150"/>
            <a:ext cx="30162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Kuva 323">
            <a:extLst>
              <a:ext uri="{FF2B5EF4-FFF2-40B4-BE49-F238E27FC236}">
                <a16:creationId xmlns:a16="http://schemas.microsoft.com/office/drawing/2014/main" id="{57BC6700-FA25-8AFA-06DA-5C17FE37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475" t="74966" b="6746"/>
          <a:stretch>
            <a:fillRect/>
          </a:stretch>
        </p:blipFill>
        <p:spPr bwMode="auto">
          <a:xfrm>
            <a:off x="11109325" y="5646738"/>
            <a:ext cx="12065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Kuva 324">
            <a:extLst>
              <a:ext uri="{FF2B5EF4-FFF2-40B4-BE49-F238E27FC236}">
                <a16:creationId xmlns:a16="http://schemas.microsoft.com/office/drawing/2014/main" id="{15D99643-CB73-5F19-8635-772FB4BE1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65" t="79433" r="100000" b="16171"/>
          <a:stretch>
            <a:fillRect/>
          </a:stretch>
        </p:blipFill>
        <p:spPr bwMode="auto">
          <a:xfrm>
            <a:off x="10782300" y="5686425"/>
            <a:ext cx="254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Kuva 325">
            <a:extLst>
              <a:ext uri="{FF2B5EF4-FFF2-40B4-BE49-F238E27FC236}">
                <a16:creationId xmlns:a16="http://schemas.microsoft.com/office/drawing/2014/main" id="{4CBB8092-919D-641C-DB35-E37EFA7F90C2}"/>
              </a:ext>
            </a:extLst>
          </p:cNvPr>
          <p:cNvPicPr>
            <a:picLocks noMove="1" noResize="1" noChangeArrowheads="1"/>
          </p:cNvPicPr>
          <p:nvPr/>
        </p:nvPicPr>
        <p:blipFill>
          <a:blip r:embed="rId3">
            <a:extLst>
              <a:ext uri="{28A0092B-C50C-407E-A947-70E740481C1C}">
                <a14:useLocalDpi xmlns:a14="http://schemas.microsoft.com/office/drawing/2010/main" val="0"/>
              </a:ext>
            </a:extLst>
          </a:blip>
          <a:srcRect t="83829" r="63757"/>
          <a:stretch>
            <a:fillRect/>
          </a:stretch>
        </p:blipFill>
        <p:spPr bwMode="auto">
          <a:xfrm>
            <a:off x="10782300" y="5859463"/>
            <a:ext cx="15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Kuva 326">
            <a:extLst>
              <a:ext uri="{FF2B5EF4-FFF2-40B4-BE49-F238E27FC236}">
                <a16:creationId xmlns:a16="http://schemas.microsoft.com/office/drawing/2014/main" id="{24D217BE-AE89-5CFE-99F4-A03CF7A48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848" t="91716"/>
          <a:stretch>
            <a:fillRect/>
          </a:stretch>
        </p:blipFill>
        <p:spPr bwMode="auto">
          <a:xfrm>
            <a:off x="11174413" y="5794375"/>
            <a:ext cx="55562"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Kuva 327">
            <a:extLst>
              <a:ext uri="{FF2B5EF4-FFF2-40B4-BE49-F238E27FC236}">
                <a16:creationId xmlns:a16="http://schemas.microsoft.com/office/drawing/2014/main" id="{1750FFF1-33D8-6E45-77C1-C693A8F0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73" t="96262" r="43391"/>
          <a:stretch>
            <a:fillRect/>
          </a:stretch>
        </p:blipFill>
        <p:spPr bwMode="auto">
          <a:xfrm>
            <a:off x="10971213" y="5834063"/>
            <a:ext cx="74612" cy="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Kuva 328">
            <a:extLst>
              <a:ext uri="{FF2B5EF4-FFF2-40B4-BE49-F238E27FC236}">
                <a16:creationId xmlns:a16="http://schemas.microsoft.com/office/drawing/2014/main" id="{2D70E537-72FA-1610-541F-87288401E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243" t="100000" r="61325" b="-583"/>
          <a:stretch>
            <a:fillRect/>
          </a:stretch>
        </p:blipFill>
        <p:spPr bwMode="auto">
          <a:xfrm>
            <a:off x="10960100" y="5867400"/>
            <a:ext cx="1111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Kuva 329">
            <a:extLst>
              <a:ext uri="{FF2B5EF4-FFF2-40B4-BE49-F238E27FC236}">
                <a16:creationId xmlns:a16="http://schemas.microsoft.com/office/drawing/2014/main" id="{AECE7100-628C-1B26-1DEB-84319E0C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07" t="100000" r="13152" b="-6912"/>
          <a:stretch>
            <a:fillRect/>
          </a:stretch>
        </p:blipFill>
        <p:spPr bwMode="auto">
          <a:xfrm>
            <a:off x="11045825" y="5867400"/>
            <a:ext cx="128588"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88" name="Kuva 383">
            <a:extLst>
              <a:ext uri="{FF2B5EF4-FFF2-40B4-BE49-F238E27FC236}">
                <a16:creationId xmlns:a16="http://schemas.microsoft.com/office/drawing/2014/main" id="{ADDA5377-E6E5-17FF-1E06-0048BC0BA3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77350" y="3092450"/>
            <a:ext cx="893763"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89" name="Kuva 384">
            <a:extLst>
              <a:ext uri="{FF2B5EF4-FFF2-40B4-BE49-F238E27FC236}">
                <a16:creationId xmlns:a16="http://schemas.microsoft.com/office/drawing/2014/main" id="{46CFF280-FAC7-6F09-2427-77518C3D3F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04563" y="4398963"/>
            <a:ext cx="7397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0" name="Kuva 385">
            <a:extLst>
              <a:ext uri="{FF2B5EF4-FFF2-40B4-BE49-F238E27FC236}">
                <a16:creationId xmlns:a16="http://schemas.microsoft.com/office/drawing/2014/main" id="{F7B77868-BB1A-0657-8C1B-44435C6E43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26625" y="2382838"/>
            <a:ext cx="1100138"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1" name="Kuva 386">
            <a:extLst>
              <a:ext uri="{FF2B5EF4-FFF2-40B4-BE49-F238E27FC236}">
                <a16:creationId xmlns:a16="http://schemas.microsoft.com/office/drawing/2014/main" id="{3C63DE74-28D2-A3C4-27CC-B7DD0C5313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23563" y="2887663"/>
            <a:ext cx="10445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2" name="Kuva 387">
            <a:extLst>
              <a:ext uri="{FF2B5EF4-FFF2-40B4-BE49-F238E27FC236}">
                <a16:creationId xmlns:a16="http://schemas.microsoft.com/office/drawing/2014/main" id="{6D62D381-EDE4-57B1-2C67-832037DBA94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39375" y="4227513"/>
            <a:ext cx="676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3" name="Kuva 390">
            <a:extLst>
              <a:ext uri="{FF2B5EF4-FFF2-40B4-BE49-F238E27FC236}">
                <a16:creationId xmlns:a16="http://schemas.microsoft.com/office/drawing/2014/main" id="{03597536-54B4-B184-552B-727925CFD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3" y="2008188"/>
            <a:ext cx="146843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4" name="Kuva 392">
            <a:extLst>
              <a:ext uri="{FF2B5EF4-FFF2-40B4-BE49-F238E27FC236}">
                <a16:creationId xmlns:a16="http://schemas.microsoft.com/office/drawing/2014/main" id="{E72324FD-E2EF-67D5-F45C-5DCD4BA066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447925"/>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5" name="Kuva 393">
            <a:extLst>
              <a:ext uri="{FF2B5EF4-FFF2-40B4-BE49-F238E27FC236}">
                <a16:creationId xmlns:a16="http://schemas.microsoft.com/office/drawing/2014/main" id="{34212832-B13D-B307-D9CE-6B3D47C3B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150" y="2308225"/>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6" name="Kuva 394">
            <a:extLst>
              <a:ext uri="{FF2B5EF4-FFF2-40B4-BE49-F238E27FC236}">
                <a16:creationId xmlns:a16="http://schemas.microsoft.com/office/drawing/2014/main" id="{0A5F4B3F-1363-D0EA-3052-D22FE37DA5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8" y="2244725"/>
            <a:ext cx="3429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7" name="Kuva 395">
            <a:extLst>
              <a:ext uri="{FF2B5EF4-FFF2-40B4-BE49-F238E27FC236}">
                <a16:creationId xmlns:a16="http://schemas.microsoft.com/office/drawing/2014/main" id="{018AFE45-C3D7-4FD2-28F6-B3B19E673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363" y="2679700"/>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98" name="Kuva 396">
            <a:extLst>
              <a:ext uri="{FF2B5EF4-FFF2-40B4-BE49-F238E27FC236}">
                <a16:creationId xmlns:a16="http://schemas.microsoft.com/office/drawing/2014/main" id="{FBD5EA90-D726-22AF-522E-7873F9A29F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13" y="2757488"/>
            <a:ext cx="3238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999" name="Tekstiruutu 397">
            <a:extLst>
              <a:ext uri="{FF2B5EF4-FFF2-40B4-BE49-F238E27FC236}">
                <a16:creationId xmlns:a16="http://schemas.microsoft.com/office/drawing/2014/main" id="{4DFA2DA6-246E-A546-1DE9-76F237B50E2C}"/>
              </a:ext>
            </a:extLst>
          </p:cNvPr>
          <p:cNvSpPr txBox="1">
            <a:spLocks noChangeArrowheads="1"/>
          </p:cNvSpPr>
          <p:nvPr/>
        </p:nvSpPr>
        <p:spPr bwMode="auto">
          <a:xfrm>
            <a:off x="1190625" y="2593975"/>
            <a:ext cx="273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400" b="1">
                <a:solidFill>
                  <a:srgbClr val="595959"/>
                </a:solidFill>
              </a:rPr>
              <a:t>a</a:t>
            </a:r>
            <a:endParaRPr lang="fi-FI" altLang="en-US" sz="1400" b="1">
              <a:solidFill>
                <a:srgbClr val="595959"/>
              </a:solidFill>
            </a:endParaRPr>
          </a:p>
        </p:txBody>
      </p:sp>
      <p:pic>
        <p:nvPicPr>
          <p:cNvPr id="75000" name="Kuva 398">
            <a:extLst>
              <a:ext uri="{FF2B5EF4-FFF2-40B4-BE49-F238E27FC236}">
                <a16:creationId xmlns:a16="http://schemas.microsoft.com/office/drawing/2014/main" id="{B0774F16-1D85-B41C-E13E-6D132211DB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75" y="2257425"/>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1" name="Kuva 399">
            <a:extLst>
              <a:ext uri="{FF2B5EF4-FFF2-40B4-BE49-F238E27FC236}">
                <a16:creationId xmlns:a16="http://schemas.microsoft.com/office/drawing/2014/main" id="{55D477C4-B30E-81D4-B20D-B1A4E11323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0" y="25987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2" name="Kuva 400">
            <a:extLst>
              <a:ext uri="{FF2B5EF4-FFF2-40B4-BE49-F238E27FC236}">
                <a16:creationId xmlns:a16="http://schemas.microsoft.com/office/drawing/2014/main" id="{481D30CD-4E7D-4892-C56C-18A2E64FC4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763" y="2897188"/>
            <a:ext cx="341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3" name="Kuva 401">
            <a:extLst>
              <a:ext uri="{FF2B5EF4-FFF2-40B4-BE49-F238E27FC236}">
                <a16:creationId xmlns:a16="http://schemas.microsoft.com/office/drawing/2014/main" id="{7DB19FD4-0DAB-B73B-F024-04E15C292E9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6480" b="4903"/>
          <a:stretch>
            <a:fillRect/>
          </a:stretch>
        </p:blipFill>
        <p:spPr bwMode="auto">
          <a:xfrm>
            <a:off x="4879975" y="1249363"/>
            <a:ext cx="24320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Kuva 405">
            <a:extLst>
              <a:ext uri="{FF2B5EF4-FFF2-40B4-BE49-F238E27FC236}">
                <a16:creationId xmlns:a16="http://schemas.microsoft.com/office/drawing/2014/main" id="{6E075EA6-5379-5872-1061-6F29201FA699}"/>
              </a:ext>
            </a:extLst>
          </p:cNvPr>
          <p:cNvPicPr>
            <a:picLocks noChangeAspect="1"/>
          </p:cNvPicPr>
          <p:nvPr/>
        </p:nvPicPr>
        <p:blipFill>
          <a:blip r:embed="rId11"/>
          <a:srcRect l="21925" t="84506" r="73632" b="7943"/>
          <a:stretch>
            <a:fillRect/>
          </a:stretch>
        </p:blipFill>
        <p:spPr>
          <a:xfrm rot="20655736" flipH="1">
            <a:off x="4016375" y="3752850"/>
            <a:ext cx="123825" cy="317500"/>
          </a:xfrm>
          <a:prstGeom prst="rect">
            <a:avLst/>
          </a:prstGeom>
          <a:noFill/>
          <a:ln cap="flat">
            <a:noFill/>
          </a:ln>
        </p:spPr>
      </p:pic>
      <p:pic>
        <p:nvPicPr>
          <p:cNvPr id="75005" name="Kuva 406" hidden="1">
            <a:extLst>
              <a:ext uri="{FF2B5EF4-FFF2-40B4-BE49-F238E27FC236}">
                <a16:creationId xmlns:a16="http://schemas.microsoft.com/office/drawing/2014/main" id="{52BA70BB-62F5-893A-7FAA-85E97A373CEB}"/>
              </a:ext>
            </a:extLst>
          </p:cNvPr>
          <p:cNvPicPr>
            <a:picLocks noMove="1" noResize="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68702">
            <a:off x="3594100" y="3667125"/>
            <a:ext cx="43815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6" name="Kuva 407">
            <a:extLst>
              <a:ext uri="{FF2B5EF4-FFF2-40B4-BE49-F238E27FC236}">
                <a16:creationId xmlns:a16="http://schemas.microsoft.com/office/drawing/2014/main" id="{14C73ACD-55E7-F9B5-F0DA-90500A7872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45039">
            <a:off x="4114800" y="3768725"/>
            <a:ext cx="1698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7" name="Kuva 408">
            <a:extLst>
              <a:ext uri="{FF2B5EF4-FFF2-40B4-BE49-F238E27FC236}">
                <a16:creationId xmlns:a16="http://schemas.microsoft.com/office/drawing/2014/main" id="{53310B37-88FC-8FAD-E189-FAB5EAB3ED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41035">
            <a:off x="4175919" y="3836194"/>
            <a:ext cx="1698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8" name="Kuva 409">
            <a:extLst>
              <a:ext uri="{FF2B5EF4-FFF2-40B4-BE49-F238E27FC236}">
                <a16:creationId xmlns:a16="http://schemas.microsoft.com/office/drawing/2014/main" id="{6ADFA141-88BB-C14B-AAED-EE27B3AA86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378577">
            <a:off x="4203700" y="3746500"/>
            <a:ext cx="134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09" name="Kuva 412">
            <a:extLst>
              <a:ext uri="{FF2B5EF4-FFF2-40B4-BE49-F238E27FC236}">
                <a16:creationId xmlns:a16="http://schemas.microsoft.com/office/drawing/2014/main" id="{62F7FFD2-242C-41FD-1C8C-5D56A38E2F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4525" y="3065463"/>
            <a:ext cx="4397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0" name="Kuva 413">
            <a:extLst>
              <a:ext uri="{FF2B5EF4-FFF2-40B4-BE49-F238E27FC236}">
                <a16:creationId xmlns:a16="http://schemas.microsoft.com/office/drawing/2014/main" id="{77A1C4D2-8CF8-FB16-BFF7-46F7F413D3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83163" y="2998788"/>
            <a:ext cx="43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1" name="Kuva 414">
            <a:extLst>
              <a:ext uri="{FF2B5EF4-FFF2-40B4-BE49-F238E27FC236}">
                <a16:creationId xmlns:a16="http://schemas.microsoft.com/office/drawing/2014/main" id="{DCB9B44F-58F1-F799-1EF9-9BD7028F67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7625" y="3940175"/>
            <a:ext cx="4397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2" name="Kuva 415">
            <a:extLst>
              <a:ext uri="{FF2B5EF4-FFF2-40B4-BE49-F238E27FC236}">
                <a16:creationId xmlns:a16="http://schemas.microsoft.com/office/drawing/2014/main" id="{1386BCA5-F709-9F20-3FD2-2F69364418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8450" y="3452813"/>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3" name="Kuva 416">
            <a:extLst>
              <a:ext uri="{FF2B5EF4-FFF2-40B4-BE49-F238E27FC236}">
                <a16:creationId xmlns:a16="http://schemas.microsoft.com/office/drawing/2014/main" id="{657159F4-4B7A-F579-514D-59C84DBEB7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1725" y="2744788"/>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4" name="Kuva 417">
            <a:extLst>
              <a:ext uri="{FF2B5EF4-FFF2-40B4-BE49-F238E27FC236}">
                <a16:creationId xmlns:a16="http://schemas.microsoft.com/office/drawing/2014/main" id="{7709415B-9775-2107-25CD-D1175B3E7B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0375" y="3160713"/>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5" name="Kuva 418">
            <a:extLst>
              <a:ext uri="{FF2B5EF4-FFF2-40B4-BE49-F238E27FC236}">
                <a16:creationId xmlns:a16="http://schemas.microsoft.com/office/drawing/2014/main" id="{97F36815-C6DB-C301-5755-34B542CD72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56825" y="2386013"/>
            <a:ext cx="4397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6" name="Kuva 419">
            <a:extLst>
              <a:ext uri="{FF2B5EF4-FFF2-40B4-BE49-F238E27FC236}">
                <a16:creationId xmlns:a16="http://schemas.microsoft.com/office/drawing/2014/main" id="{5A5CE8FA-EBFF-FC28-15A3-DACA44F40A7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52200" y="4329113"/>
            <a:ext cx="43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7" name="Kuva 420">
            <a:extLst>
              <a:ext uri="{FF2B5EF4-FFF2-40B4-BE49-F238E27FC236}">
                <a16:creationId xmlns:a16="http://schemas.microsoft.com/office/drawing/2014/main" id="{F333180F-3E6B-0594-34FE-31B860CE3A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93250" y="3065463"/>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8" name="Kuva 421">
            <a:extLst>
              <a:ext uri="{FF2B5EF4-FFF2-40B4-BE49-F238E27FC236}">
                <a16:creationId xmlns:a16="http://schemas.microsoft.com/office/drawing/2014/main" id="{56A18BBB-1471-A7E8-0140-A16E39AA62C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0" y="2908300"/>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19" name="Kuva 422">
            <a:extLst>
              <a:ext uri="{FF2B5EF4-FFF2-40B4-BE49-F238E27FC236}">
                <a16:creationId xmlns:a16="http://schemas.microsoft.com/office/drawing/2014/main" id="{DC876FF1-3B83-BC7F-5632-464E995210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66375" y="4156075"/>
            <a:ext cx="4143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20" name="Kuva 423">
            <a:extLst>
              <a:ext uri="{FF2B5EF4-FFF2-40B4-BE49-F238E27FC236}">
                <a16:creationId xmlns:a16="http://schemas.microsoft.com/office/drawing/2014/main" id="{D2BB9ADD-B33C-5D7A-6D28-81D6B6817C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93313" y="3979863"/>
            <a:ext cx="3889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Kuva 424">
            <a:extLst>
              <a:ext uri="{FF2B5EF4-FFF2-40B4-BE49-F238E27FC236}">
                <a16:creationId xmlns:a16="http://schemas.microsoft.com/office/drawing/2014/main" id="{33BBC988-8CB8-B1C5-8961-8C40E9EA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3161" r="-3229" b="53662"/>
          <a:stretch>
            <a:fillRect/>
          </a:stretch>
        </p:blipFill>
        <p:spPr bwMode="auto">
          <a:xfrm>
            <a:off x="10417175" y="4522788"/>
            <a:ext cx="14288"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Kuva 425">
            <a:extLst>
              <a:ext uri="{FF2B5EF4-FFF2-40B4-BE49-F238E27FC236}">
                <a16:creationId xmlns:a16="http://schemas.microsoft.com/office/drawing/2014/main" id="{747DE948-914A-475A-FA17-D8DBD92B8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22" t="18877" r="23296" b="61342"/>
          <a:stretch>
            <a:fillRect/>
          </a:stretch>
        </p:blipFill>
        <p:spPr bwMode="auto">
          <a:xfrm>
            <a:off x="10253663" y="4310063"/>
            <a:ext cx="65087"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Kuva 426">
            <a:extLst>
              <a:ext uri="{FF2B5EF4-FFF2-40B4-BE49-F238E27FC236}">
                <a16:creationId xmlns:a16="http://schemas.microsoft.com/office/drawing/2014/main" id="{F25B725E-47AE-473E-17BE-0BFCE7387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31094" r="-15739" b="55399"/>
          <a:stretch>
            <a:fillRect/>
          </a:stretch>
        </p:blipFill>
        <p:spPr bwMode="auto">
          <a:xfrm>
            <a:off x="10417175" y="4418013"/>
            <a:ext cx="666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Kuva 427">
            <a:extLst>
              <a:ext uri="{FF2B5EF4-FFF2-40B4-BE49-F238E27FC236}">
                <a16:creationId xmlns:a16="http://schemas.microsoft.com/office/drawing/2014/main" id="{70808ECC-B4C5-EF9B-58D4-0C9103F96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000" t="44601" r="-25906" b="37946"/>
          <a:stretch>
            <a:fillRect/>
          </a:stretch>
        </p:blipFill>
        <p:spPr bwMode="auto">
          <a:xfrm>
            <a:off x="10417175" y="4535488"/>
            <a:ext cx="1095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25" name="Tekstiruutu 429">
            <a:extLst>
              <a:ext uri="{FF2B5EF4-FFF2-40B4-BE49-F238E27FC236}">
                <a16:creationId xmlns:a16="http://schemas.microsoft.com/office/drawing/2014/main" id="{085438EB-AF65-B3B1-BA99-DCF0FE9AAE20}"/>
              </a:ext>
            </a:extLst>
          </p:cNvPr>
          <p:cNvSpPr txBox="1">
            <a:spLocks noChangeArrowheads="1"/>
          </p:cNvSpPr>
          <p:nvPr/>
        </p:nvSpPr>
        <p:spPr bwMode="auto">
          <a:xfrm>
            <a:off x="5311775" y="6054725"/>
            <a:ext cx="1601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600" b="1">
                <a:solidFill>
                  <a:schemeClr val="tx1">
                    <a:lumMod val="65000"/>
                    <a:lumOff val="35000"/>
                  </a:schemeClr>
                </a:solidFill>
                <a:latin typeface="Arial"/>
                <a:cs typeface="Arial"/>
              </a:rPr>
              <a:t>F1-sukupolvi</a:t>
            </a:r>
          </a:p>
          <a:p>
            <a:pPr eaLnBrk="1" hangingPunct="1"/>
            <a:r>
              <a:rPr lang="en-GB" altLang="en-US" sz="1600" b="1" err="1">
                <a:solidFill>
                  <a:schemeClr val="tx1">
                    <a:lumMod val="65000"/>
                    <a:lumOff val="35000"/>
                  </a:schemeClr>
                </a:solidFill>
                <a:latin typeface="Arial"/>
                <a:cs typeface="Arial"/>
              </a:rPr>
              <a:t>sisäsiittoisesti</a:t>
            </a:r>
            <a:endParaRPr lang="fi-FI" altLang="en-US" sz="1600" b="1" err="1">
              <a:solidFill>
                <a:schemeClr val="tx1">
                  <a:lumMod val="65000"/>
                  <a:lumOff val="35000"/>
                </a:schemeClr>
              </a:solidFill>
              <a:latin typeface="Arial"/>
              <a:cs typeface="Arial"/>
            </a:endParaRPr>
          </a:p>
        </p:txBody>
      </p:sp>
      <p:sp>
        <p:nvSpPr>
          <p:cNvPr id="75026" name="Tekstiruutu 430">
            <a:extLst>
              <a:ext uri="{FF2B5EF4-FFF2-40B4-BE49-F238E27FC236}">
                <a16:creationId xmlns:a16="http://schemas.microsoft.com/office/drawing/2014/main" id="{5AE864BA-659C-1F09-612F-15C7202B18BB}"/>
              </a:ext>
            </a:extLst>
          </p:cNvPr>
          <p:cNvSpPr txBox="1">
            <a:spLocks noChangeArrowheads="1"/>
          </p:cNvSpPr>
          <p:nvPr/>
        </p:nvSpPr>
        <p:spPr bwMode="auto">
          <a:xfrm>
            <a:off x="9912350" y="6186488"/>
            <a:ext cx="14493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600" b="1">
                <a:solidFill>
                  <a:schemeClr val="tx1">
                    <a:lumMod val="65000"/>
                    <a:lumOff val="35000"/>
                  </a:schemeClr>
                </a:solidFill>
                <a:latin typeface="Arial"/>
                <a:cs typeface="Arial"/>
              </a:rPr>
              <a:t>F2-sukupolvi</a:t>
            </a:r>
            <a:endParaRPr lang="fi-FI" altLang="en-US" sz="1600" b="1">
              <a:solidFill>
                <a:schemeClr val="tx1">
                  <a:lumMod val="65000"/>
                  <a:lumOff val="35000"/>
                </a:schemeClr>
              </a:solidFill>
              <a:latin typeface="Arial"/>
              <a:cs typeface="Arial"/>
            </a:endParaRPr>
          </a:p>
        </p:txBody>
      </p:sp>
      <p:pic>
        <p:nvPicPr>
          <p:cNvPr id="75027" name="Kuva 434">
            <a:extLst>
              <a:ext uri="{FF2B5EF4-FFF2-40B4-BE49-F238E27FC236}">
                <a16:creationId xmlns:a16="http://schemas.microsoft.com/office/drawing/2014/main" id="{E0AE5881-EB58-F2F3-F856-0C25627202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17225" y="4833938"/>
            <a:ext cx="3905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28" name="Tekstiruutu 435">
            <a:extLst>
              <a:ext uri="{FF2B5EF4-FFF2-40B4-BE49-F238E27FC236}">
                <a16:creationId xmlns:a16="http://schemas.microsoft.com/office/drawing/2014/main" id="{2CF5F066-D14C-B839-AC27-F4E7F80F4743}"/>
              </a:ext>
            </a:extLst>
          </p:cNvPr>
          <p:cNvSpPr txBox="1">
            <a:spLocks noChangeArrowheads="1"/>
          </p:cNvSpPr>
          <p:nvPr/>
        </p:nvSpPr>
        <p:spPr bwMode="auto">
          <a:xfrm>
            <a:off x="1214438" y="6054725"/>
            <a:ext cx="13811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600" b="1">
                <a:solidFill>
                  <a:schemeClr val="tx1">
                    <a:lumMod val="65000"/>
                    <a:lumOff val="35000"/>
                  </a:schemeClr>
                </a:solidFill>
                <a:latin typeface="Arial"/>
                <a:cs typeface="Arial"/>
              </a:rPr>
              <a:t>P-</a:t>
            </a:r>
            <a:r>
              <a:rPr lang="en-GB" altLang="en-US" sz="1600" b="1" err="1">
                <a:solidFill>
                  <a:schemeClr val="tx1">
                    <a:lumMod val="65000"/>
                    <a:lumOff val="35000"/>
                  </a:schemeClr>
                </a:solidFill>
                <a:latin typeface="Arial"/>
                <a:cs typeface="Arial"/>
              </a:rPr>
              <a:t>sukupolvi</a:t>
            </a:r>
            <a:endParaRPr lang="en-GB" altLang="en-US" sz="1600" b="1">
              <a:solidFill>
                <a:schemeClr val="tx1">
                  <a:lumMod val="65000"/>
                  <a:lumOff val="35000"/>
                </a:schemeClr>
              </a:solidFill>
              <a:latin typeface="Arial"/>
              <a:cs typeface="Arial"/>
            </a:endParaRPr>
          </a:p>
          <a:p>
            <a:pPr eaLnBrk="1" hangingPunct="1"/>
            <a:r>
              <a:rPr lang="en-GB" altLang="en-US" sz="1600" b="1" err="1">
                <a:solidFill>
                  <a:schemeClr val="tx1">
                    <a:lumMod val="65000"/>
                    <a:lumOff val="35000"/>
                  </a:schemeClr>
                </a:solidFill>
                <a:latin typeface="Arial"/>
                <a:cs typeface="Arial"/>
              </a:rPr>
              <a:t>suvullisesti</a:t>
            </a:r>
            <a:endParaRPr lang="fi-FI" altLang="en-US" sz="1600" b="1" err="1">
              <a:solidFill>
                <a:schemeClr val="tx1">
                  <a:lumMod val="65000"/>
                  <a:lumOff val="35000"/>
                </a:schemeClr>
              </a:solidFill>
              <a:latin typeface="Arial"/>
              <a:cs typeface="Arial"/>
            </a:endParaRPr>
          </a:p>
        </p:txBody>
      </p:sp>
      <p:pic>
        <p:nvPicPr>
          <p:cNvPr id="75029" name="Kuva 54">
            <a:extLst>
              <a:ext uri="{FF2B5EF4-FFF2-40B4-BE49-F238E27FC236}">
                <a16:creationId xmlns:a16="http://schemas.microsoft.com/office/drawing/2014/main" id="{6E2F6B26-8897-FB4C-3351-D441C0F3C8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5863" y="3582988"/>
            <a:ext cx="17922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0" name="Kuva 59">
            <a:extLst>
              <a:ext uri="{FF2B5EF4-FFF2-40B4-BE49-F238E27FC236}">
                <a16:creationId xmlns:a16="http://schemas.microsoft.com/office/drawing/2014/main" id="{BD0EAF00-F165-B86D-C4DC-F7E75F123B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94924">
            <a:off x="8250238" y="3609975"/>
            <a:ext cx="2555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 name="Kuva 61">
            <a:extLst>
              <a:ext uri="{FF2B5EF4-FFF2-40B4-BE49-F238E27FC236}">
                <a16:creationId xmlns:a16="http://schemas.microsoft.com/office/drawing/2014/main" id="{D8AAF3F5-236D-01BE-C237-A6D2C6CAB8A6}"/>
              </a:ext>
            </a:extLst>
          </p:cNvPr>
          <p:cNvPicPr>
            <a:picLocks noChangeAspect="1"/>
          </p:cNvPicPr>
          <p:nvPr/>
        </p:nvPicPr>
        <p:blipFill>
          <a:blip r:embed="rId11"/>
          <a:srcRect l="21925" t="84506" r="73632" b="7943"/>
          <a:stretch>
            <a:fillRect/>
          </a:stretch>
        </p:blipFill>
        <p:spPr>
          <a:xfrm rot="20655736" flipH="1">
            <a:off x="8688388" y="3752850"/>
            <a:ext cx="122237" cy="317500"/>
          </a:xfrm>
          <a:prstGeom prst="rect">
            <a:avLst/>
          </a:prstGeom>
          <a:noFill/>
          <a:ln cap="flat">
            <a:noFill/>
          </a:ln>
        </p:spPr>
      </p:pic>
      <p:pic>
        <p:nvPicPr>
          <p:cNvPr id="75032" name="Kuva 65">
            <a:extLst>
              <a:ext uri="{FF2B5EF4-FFF2-40B4-BE49-F238E27FC236}">
                <a16:creationId xmlns:a16="http://schemas.microsoft.com/office/drawing/2014/main" id="{52081C41-FB96-C188-E092-C0DCE6D585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68702">
            <a:off x="8259763" y="3667125"/>
            <a:ext cx="4397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3" name="Kuva 66">
            <a:extLst>
              <a:ext uri="{FF2B5EF4-FFF2-40B4-BE49-F238E27FC236}">
                <a16:creationId xmlns:a16="http://schemas.microsoft.com/office/drawing/2014/main" id="{619E34B5-F309-6BE3-A237-9691307B88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45039">
            <a:off x="8785225" y="3768725"/>
            <a:ext cx="1698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4" name="Kuva 67">
            <a:extLst>
              <a:ext uri="{FF2B5EF4-FFF2-40B4-BE49-F238E27FC236}">
                <a16:creationId xmlns:a16="http://schemas.microsoft.com/office/drawing/2014/main" id="{4590482B-FBD9-2898-5904-9F9B56268C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41035">
            <a:off x="8846344" y="3836194"/>
            <a:ext cx="1698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5" name="Kuva 68">
            <a:extLst>
              <a:ext uri="{FF2B5EF4-FFF2-40B4-BE49-F238E27FC236}">
                <a16:creationId xmlns:a16="http://schemas.microsoft.com/office/drawing/2014/main" id="{E67A5F6B-A384-7955-E02E-94B5F7C39A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378577">
            <a:off x="8874125" y="3746500"/>
            <a:ext cx="134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Kuva 405">
            <a:extLst>
              <a:ext uri="{FF2B5EF4-FFF2-40B4-BE49-F238E27FC236}">
                <a16:creationId xmlns:a16="http://schemas.microsoft.com/office/drawing/2014/main" id="{689D17F7-9076-6D6F-79E2-AA1814843913}"/>
              </a:ext>
            </a:extLst>
          </p:cNvPr>
          <p:cNvPicPr>
            <a:picLocks noChangeAspect="1"/>
          </p:cNvPicPr>
          <p:nvPr/>
        </p:nvPicPr>
        <p:blipFill>
          <a:blip r:embed="rId11"/>
          <a:srcRect l="21925" t="84506" r="73632" b="7943"/>
          <a:stretch>
            <a:fillRect/>
          </a:stretch>
        </p:blipFill>
        <p:spPr>
          <a:xfrm rot="20655736" flipH="1">
            <a:off x="8688388" y="3752850"/>
            <a:ext cx="122237" cy="317500"/>
          </a:xfrm>
          <a:prstGeom prst="rect">
            <a:avLst/>
          </a:prstGeom>
          <a:noFill/>
          <a:ln cap="flat">
            <a:noFill/>
          </a:ln>
        </p:spPr>
      </p:pic>
      <p:pic>
        <p:nvPicPr>
          <p:cNvPr id="75037" name="Kuva 407">
            <a:extLst>
              <a:ext uri="{FF2B5EF4-FFF2-40B4-BE49-F238E27FC236}">
                <a16:creationId xmlns:a16="http://schemas.microsoft.com/office/drawing/2014/main" id="{95A06098-0695-7669-F8CB-D21E2582F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45039">
            <a:off x="8785225" y="3768725"/>
            <a:ext cx="169863"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8" name="Kuva 408">
            <a:extLst>
              <a:ext uri="{FF2B5EF4-FFF2-40B4-BE49-F238E27FC236}">
                <a16:creationId xmlns:a16="http://schemas.microsoft.com/office/drawing/2014/main" id="{AAC851C3-B5ED-CCB8-D7BB-7A96EF5708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41035">
            <a:off x="8846344" y="3836194"/>
            <a:ext cx="1698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39" name="Kuva 409">
            <a:extLst>
              <a:ext uri="{FF2B5EF4-FFF2-40B4-BE49-F238E27FC236}">
                <a16:creationId xmlns:a16="http://schemas.microsoft.com/office/drawing/2014/main" id="{E9400AE5-93CE-C48F-38C7-B0BAFAC84A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378577">
            <a:off x="8874125" y="3746500"/>
            <a:ext cx="1349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Kuva 56">
            <a:extLst>
              <a:ext uri="{FF2B5EF4-FFF2-40B4-BE49-F238E27FC236}">
                <a16:creationId xmlns:a16="http://schemas.microsoft.com/office/drawing/2014/main" id="{E8A003A1-BD00-CDB1-C0DD-8A68313A9DFC}"/>
              </a:ext>
            </a:extLst>
          </p:cNvPr>
          <p:cNvPicPr>
            <a:picLocks noChangeAspect="1"/>
          </p:cNvPicPr>
          <p:nvPr/>
        </p:nvPicPr>
        <p:blipFill>
          <a:blip r:embed="rId11"/>
          <a:srcRect l="8494" t="74504" r="81265" b="18865"/>
          <a:stretch>
            <a:fillRect/>
          </a:stretch>
        </p:blipFill>
        <p:spPr>
          <a:xfrm rot="15292507">
            <a:off x="7301706" y="3356770"/>
            <a:ext cx="981075" cy="900112"/>
          </a:xfrm>
          <a:prstGeom prst="rect">
            <a:avLst/>
          </a:prstGeom>
          <a:noFill/>
          <a:ln cap="flat">
            <a:noFill/>
          </a:ln>
        </p:spPr>
      </p:pic>
      <p:sp>
        <p:nvSpPr>
          <p:cNvPr id="75041" name="Otsikko 1">
            <a:extLst>
              <a:ext uri="{FF2B5EF4-FFF2-40B4-BE49-F238E27FC236}">
                <a16:creationId xmlns:a16="http://schemas.microsoft.com/office/drawing/2014/main" id="{8EC629C7-54AA-4495-4949-129809683A50}"/>
              </a:ext>
            </a:extLst>
          </p:cNvPr>
          <p:cNvSpPr txBox="1">
            <a:spLocks noGrp="1" noChangeArrowheads="1"/>
          </p:cNvSpPr>
          <p:nvPr>
            <p:ph type="title"/>
          </p:nvPr>
        </p:nvSpPr>
        <p:spPr/>
        <p:txBody>
          <a:bodyPr/>
          <a:lstStyle/>
          <a:p>
            <a:pPr eaLnBrk="1"/>
            <a:r>
              <a:rPr lang="en-GB" altLang="en-US">
                <a:latin typeface="Arial" panose="020B0604020202020204" pitchFamily="34" charset="0"/>
              </a:rPr>
              <a:t>Sukusiitosheikkous</a:t>
            </a:r>
            <a:endParaRPr lang="fi-FI" altLang="en-US">
              <a:latin typeface="Arial" panose="020B0604020202020204" pitchFamily="34" charset="0"/>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0"/>
                                          </p:val>
                                        </p:tav>
                                      </p:tavLst>
                                    </p:anim>
                                    <p:anim calcmode="lin" valueType="num">
                                      <p:cBhvr>
                                        <p:cTn id="7" dur="1000"/>
                                        <p:tgtEl>
                                          <p:spTgt spid="2"/>
                                        </p:tgtEl>
                                        <p:attrNameLst>
                                          <p:attrName>ppt_h</p:attrName>
                                        </p:attrNameLst>
                                      </p:cBhvr>
                                      <p:tavLst>
                                        <p:tav tm="0">
                                          <p:val>
                                            <p:strVal val="#ppt_h"/>
                                          </p:val>
                                        </p:tav>
                                        <p:tav tm="100000">
                                          <p:val>
                                            <p:strVal val="0"/>
                                          </p:val>
                                        </p:tav>
                                      </p:tavLst>
                                    </p:anim>
                                    <p:anim calcmode="lin" valueType="num">
                                      <p:cBhvr>
                                        <p:cTn id="8" dur="1000"/>
                                        <p:tgtEl>
                                          <p:spTgt spid="2"/>
                                        </p:tgtEl>
                                        <p:attrNameLst>
                                          <p:attrName>r</p:attrName>
                                        </p:attrNameLst>
                                      </p:cBhvr>
                                      <p:tavLst>
                                        <p:tav tm="0">
                                          <p:val>
                                            <p:strVal val="0"/>
                                          </p:val>
                                        </p:tav>
                                        <p:tav tm="100000">
                                          <p:val>
                                            <p:str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3"/>
                                        </p:tgtEl>
                                        <p:attrNameLst>
                                          <p:attrName>ppt_w</p:attrName>
                                        </p:attrNameLst>
                                      </p:cBhvr>
                                      <p:tavLst>
                                        <p:tav tm="0">
                                          <p:val>
                                            <p:strVal val="#ppt_w"/>
                                          </p:val>
                                        </p:tav>
                                        <p:tav tm="100000">
                                          <p:val>
                                            <p:strVal val="0"/>
                                          </p:val>
                                        </p:tav>
                                      </p:tavLst>
                                    </p:anim>
                                    <p:anim calcmode="lin" valueType="num">
                                      <p:cBhvr>
                                        <p:cTn id="13" dur="1000"/>
                                        <p:tgtEl>
                                          <p:spTgt spid="3"/>
                                        </p:tgtEl>
                                        <p:attrNameLst>
                                          <p:attrName>ppt_h</p:attrName>
                                        </p:attrNameLst>
                                      </p:cBhvr>
                                      <p:tavLst>
                                        <p:tav tm="0">
                                          <p:val>
                                            <p:strVal val="#ppt_h"/>
                                          </p:val>
                                        </p:tav>
                                        <p:tav tm="100000">
                                          <p:val>
                                            <p:strVal val="0"/>
                                          </p:val>
                                        </p:tav>
                                      </p:tavLst>
                                    </p:anim>
                                    <p:anim calcmode="lin" valueType="num">
                                      <p:cBhvr>
                                        <p:cTn id="14" dur="1000"/>
                                        <p:tgtEl>
                                          <p:spTgt spid="3"/>
                                        </p:tgtEl>
                                        <p:attrNameLst>
                                          <p:attrName>r</p:attrName>
                                        </p:attrNameLst>
                                      </p:cBhvr>
                                      <p:tavLst>
                                        <p:tav tm="0">
                                          <p:val>
                                            <p:strVal val="0"/>
                                          </p:val>
                                        </p:tav>
                                        <p:tav tm="100000">
                                          <p:val>
                                            <p:strVal val="90"/>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4"/>
                                        </p:tgtEl>
                                        <p:attrNameLst>
                                          <p:attrName>ppt_w</p:attrName>
                                        </p:attrNameLst>
                                      </p:cBhvr>
                                      <p:tavLst>
                                        <p:tav tm="0">
                                          <p:val>
                                            <p:strVal val="#ppt_w"/>
                                          </p:val>
                                        </p:tav>
                                        <p:tav tm="100000">
                                          <p:val>
                                            <p:strVal val="0"/>
                                          </p:val>
                                        </p:tav>
                                      </p:tavLst>
                                    </p:anim>
                                    <p:anim calcmode="lin" valueType="num">
                                      <p:cBhvr>
                                        <p:cTn id="19" dur="1000"/>
                                        <p:tgtEl>
                                          <p:spTgt spid="4"/>
                                        </p:tgtEl>
                                        <p:attrNameLst>
                                          <p:attrName>ppt_h</p:attrName>
                                        </p:attrNameLst>
                                      </p:cBhvr>
                                      <p:tavLst>
                                        <p:tav tm="0">
                                          <p:val>
                                            <p:strVal val="#ppt_h"/>
                                          </p:val>
                                        </p:tav>
                                        <p:tav tm="100000">
                                          <p:val>
                                            <p:strVal val="0"/>
                                          </p:val>
                                        </p:tav>
                                      </p:tavLst>
                                    </p:anim>
                                    <p:anim calcmode="lin" valueType="num">
                                      <p:cBhvr>
                                        <p:cTn id="20" dur="1000"/>
                                        <p:tgtEl>
                                          <p:spTgt spid="4"/>
                                        </p:tgtEl>
                                        <p:attrNameLst>
                                          <p:attrName>r</p:attrName>
                                        </p:attrNameLst>
                                      </p:cBhvr>
                                      <p:tavLst>
                                        <p:tav tm="0">
                                          <p:val>
                                            <p:strVal val="0"/>
                                          </p:val>
                                        </p:tav>
                                        <p:tav tm="100000">
                                          <p:val>
                                            <p:strVal val="90"/>
                                          </p:val>
                                        </p:tav>
                                      </p:tavLst>
                                    </p:anim>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5"/>
                                        </p:tgtEl>
                                        <p:attrNameLst>
                                          <p:attrName>ppt_w</p:attrName>
                                        </p:attrNameLst>
                                      </p:cBhvr>
                                      <p:tavLst>
                                        <p:tav tm="0">
                                          <p:val>
                                            <p:strVal val="#ppt_w"/>
                                          </p:val>
                                        </p:tav>
                                        <p:tav tm="100000">
                                          <p:val>
                                            <p:strVal val="0"/>
                                          </p:val>
                                        </p:tav>
                                      </p:tavLst>
                                    </p:anim>
                                    <p:anim calcmode="lin" valueType="num">
                                      <p:cBhvr>
                                        <p:cTn id="25" dur="1000"/>
                                        <p:tgtEl>
                                          <p:spTgt spid="5"/>
                                        </p:tgtEl>
                                        <p:attrNameLst>
                                          <p:attrName>ppt_h</p:attrName>
                                        </p:attrNameLst>
                                      </p:cBhvr>
                                      <p:tavLst>
                                        <p:tav tm="0">
                                          <p:val>
                                            <p:strVal val="#ppt_h"/>
                                          </p:val>
                                        </p:tav>
                                        <p:tav tm="100000">
                                          <p:val>
                                            <p:strVal val="0"/>
                                          </p:val>
                                        </p:tav>
                                      </p:tavLst>
                                    </p:anim>
                                    <p:anim calcmode="lin" valueType="num">
                                      <p:cBhvr>
                                        <p:cTn id="26" dur="1000"/>
                                        <p:tgtEl>
                                          <p:spTgt spid="5"/>
                                        </p:tgtEl>
                                        <p:attrNameLst>
                                          <p:attrName>r</p:attrName>
                                        </p:attrNameLst>
                                      </p:cBhvr>
                                      <p:tavLst>
                                        <p:tav tm="0">
                                          <p:val>
                                            <p:strVal val="0"/>
                                          </p:val>
                                        </p:tav>
                                        <p:tav tm="100000">
                                          <p:val>
                                            <p:strVal val="90"/>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31" presetClass="exit" presetSubtype="0" fill="hold" nodeType="withEffect">
                                  <p:stCondLst>
                                    <p:cond delay="0"/>
                                  </p:stCondLst>
                                  <p:childTnLst>
                                    <p:anim calcmode="lin" valueType="num">
                                      <p:cBhvr>
                                        <p:cTn id="30" dur="1000"/>
                                        <p:tgtEl>
                                          <p:spTgt spid="6"/>
                                        </p:tgtEl>
                                        <p:attrNameLst>
                                          <p:attrName>ppt_w</p:attrName>
                                        </p:attrNameLst>
                                      </p:cBhvr>
                                      <p:tavLst>
                                        <p:tav tm="0">
                                          <p:val>
                                            <p:strVal val="#ppt_w"/>
                                          </p:val>
                                        </p:tav>
                                        <p:tav tm="100000">
                                          <p:val>
                                            <p:strVal val="0"/>
                                          </p:val>
                                        </p:tav>
                                      </p:tavLst>
                                    </p:anim>
                                    <p:anim calcmode="lin" valueType="num">
                                      <p:cBhvr>
                                        <p:cTn id="31" dur="1000"/>
                                        <p:tgtEl>
                                          <p:spTgt spid="6"/>
                                        </p:tgtEl>
                                        <p:attrNameLst>
                                          <p:attrName>ppt_h</p:attrName>
                                        </p:attrNameLst>
                                      </p:cBhvr>
                                      <p:tavLst>
                                        <p:tav tm="0">
                                          <p:val>
                                            <p:strVal val="#ppt_h"/>
                                          </p:val>
                                        </p:tav>
                                        <p:tav tm="100000">
                                          <p:val>
                                            <p:strVal val="0"/>
                                          </p:val>
                                        </p:tav>
                                      </p:tavLst>
                                    </p:anim>
                                    <p:anim calcmode="lin" valueType="num">
                                      <p:cBhvr>
                                        <p:cTn id="32" dur="1000"/>
                                        <p:tgtEl>
                                          <p:spTgt spid="6"/>
                                        </p:tgtEl>
                                        <p:attrNameLst>
                                          <p:attrName>r</p:attrName>
                                        </p:attrNameLst>
                                      </p:cBhvr>
                                      <p:tavLst>
                                        <p:tav tm="0">
                                          <p:val>
                                            <p:strVal val="0"/>
                                          </p:val>
                                        </p:tav>
                                        <p:tav tm="100000">
                                          <p:val>
                                            <p:str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31" presetClass="exit" presetSubtype="0" fill="hold" nodeType="withEffect">
                                  <p:stCondLst>
                                    <p:cond delay="0"/>
                                  </p:stCondLst>
                                  <p:childTnLst>
                                    <p:anim calcmode="lin" valueType="num">
                                      <p:cBhvr>
                                        <p:cTn id="36" dur="1000"/>
                                        <p:tgtEl>
                                          <p:spTgt spid="7"/>
                                        </p:tgtEl>
                                        <p:attrNameLst>
                                          <p:attrName>ppt_w</p:attrName>
                                        </p:attrNameLst>
                                      </p:cBhvr>
                                      <p:tavLst>
                                        <p:tav tm="0">
                                          <p:val>
                                            <p:strVal val="#ppt_w"/>
                                          </p:val>
                                        </p:tav>
                                        <p:tav tm="100000">
                                          <p:val>
                                            <p:strVal val="0"/>
                                          </p:val>
                                        </p:tav>
                                      </p:tavLst>
                                    </p:anim>
                                    <p:anim calcmode="lin" valueType="num">
                                      <p:cBhvr>
                                        <p:cTn id="37" dur="1000"/>
                                        <p:tgtEl>
                                          <p:spTgt spid="7"/>
                                        </p:tgtEl>
                                        <p:attrNameLst>
                                          <p:attrName>ppt_h</p:attrName>
                                        </p:attrNameLst>
                                      </p:cBhvr>
                                      <p:tavLst>
                                        <p:tav tm="0">
                                          <p:val>
                                            <p:strVal val="#ppt_h"/>
                                          </p:val>
                                        </p:tav>
                                        <p:tav tm="100000">
                                          <p:val>
                                            <p:strVal val="0"/>
                                          </p:val>
                                        </p:tav>
                                      </p:tavLst>
                                    </p:anim>
                                    <p:anim calcmode="lin" valueType="num">
                                      <p:cBhvr>
                                        <p:cTn id="38" dur="1000"/>
                                        <p:tgtEl>
                                          <p:spTgt spid="7"/>
                                        </p:tgtEl>
                                        <p:attrNameLst>
                                          <p:attrName>r</p:attrName>
                                        </p:attrNameLst>
                                      </p:cBhvr>
                                      <p:tavLst>
                                        <p:tav tm="0">
                                          <p:val>
                                            <p:strVal val="0"/>
                                          </p:val>
                                        </p:tav>
                                        <p:tav tm="100000">
                                          <p:val>
                                            <p:strVal val="90"/>
                                          </p:val>
                                        </p:tav>
                                      </p:tavLst>
                                    </p:anim>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8"/>
                                        </p:tgtEl>
                                        <p:attrNameLst>
                                          <p:attrName>ppt_w</p:attrName>
                                        </p:attrNameLst>
                                      </p:cBhvr>
                                      <p:tavLst>
                                        <p:tav tm="0">
                                          <p:val>
                                            <p:strVal val="#ppt_w"/>
                                          </p:val>
                                        </p:tav>
                                        <p:tav tm="100000">
                                          <p:val>
                                            <p:strVal val="0"/>
                                          </p:val>
                                        </p:tav>
                                      </p:tavLst>
                                    </p:anim>
                                    <p:anim calcmode="lin" valueType="num">
                                      <p:cBhvr>
                                        <p:cTn id="43" dur="1000"/>
                                        <p:tgtEl>
                                          <p:spTgt spid="8"/>
                                        </p:tgtEl>
                                        <p:attrNameLst>
                                          <p:attrName>ppt_h</p:attrName>
                                        </p:attrNameLst>
                                      </p:cBhvr>
                                      <p:tavLst>
                                        <p:tav tm="0">
                                          <p:val>
                                            <p:strVal val="#ppt_h"/>
                                          </p:val>
                                        </p:tav>
                                        <p:tav tm="100000">
                                          <p:val>
                                            <p:strVal val="0"/>
                                          </p:val>
                                        </p:tav>
                                      </p:tavLst>
                                    </p:anim>
                                    <p:anim calcmode="lin" valueType="num">
                                      <p:cBhvr>
                                        <p:cTn id="44" dur="1000"/>
                                        <p:tgtEl>
                                          <p:spTgt spid="8"/>
                                        </p:tgtEl>
                                        <p:attrNameLst>
                                          <p:attrName>r</p:attrName>
                                        </p:attrNameLst>
                                      </p:cBhvr>
                                      <p:tavLst>
                                        <p:tav tm="0">
                                          <p:val>
                                            <p:strVal val="0"/>
                                          </p:val>
                                        </p:tav>
                                        <p:tav tm="100000">
                                          <p:val>
                                            <p:strVal val="90"/>
                                          </p:val>
                                        </p:tav>
                                      </p:tavLst>
                                    </p:anim>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9"/>
                                        </p:tgtEl>
                                        <p:attrNameLst>
                                          <p:attrName>ppt_w</p:attrName>
                                        </p:attrNameLst>
                                      </p:cBhvr>
                                      <p:tavLst>
                                        <p:tav tm="0">
                                          <p:val>
                                            <p:strVal val="#ppt_w"/>
                                          </p:val>
                                        </p:tav>
                                        <p:tav tm="100000">
                                          <p:val>
                                            <p:strVal val="0"/>
                                          </p:val>
                                        </p:tav>
                                      </p:tavLst>
                                    </p:anim>
                                    <p:anim calcmode="lin" valueType="num">
                                      <p:cBhvr>
                                        <p:cTn id="49" dur="1000"/>
                                        <p:tgtEl>
                                          <p:spTgt spid="9"/>
                                        </p:tgtEl>
                                        <p:attrNameLst>
                                          <p:attrName>ppt_h</p:attrName>
                                        </p:attrNameLst>
                                      </p:cBhvr>
                                      <p:tavLst>
                                        <p:tav tm="0">
                                          <p:val>
                                            <p:strVal val="#ppt_h"/>
                                          </p:val>
                                        </p:tav>
                                        <p:tav tm="100000">
                                          <p:val>
                                            <p:strVal val="0"/>
                                          </p:val>
                                        </p:tav>
                                      </p:tavLst>
                                    </p:anim>
                                    <p:anim calcmode="lin" valueType="num">
                                      <p:cBhvr>
                                        <p:cTn id="50" dur="1000"/>
                                        <p:tgtEl>
                                          <p:spTgt spid="9"/>
                                        </p:tgtEl>
                                        <p:attrNameLst>
                                          <p:attrName>r</p:attrName>
                                        </p:attrNameLst>
                                      </p:cBhvr>
                                      <p:tavLst>
                                        <p:tav tm="0">
                                          <p:val>
                                            <p:strVal val="0"/>
                                          </p:val>
                                        </p:tav>
                                        <p:tav tm="100000">
                                          <p:val>
                                            <p:strVal val="90"/>
                                          </p:val>
                                        </p:tav>
                                      </p:tavLst>
                                    </p:anim>
                                    <p:animEffect transition="out" filter="fade">
                                      <p:cBhvr>
                                        <p:cTn id="51" dur="1000"/>
                                        <p:tgtEl>
                                          <p:spTgt spid="9"/>
                                        </p:tgtEl>
                                      </p:cBhvr>
                                    </p:animEffect>
                                    <p:set>
                                      <p:cBhvr>
                                        <p:cTn id="52" dur="1" fill="hold">
                                          <p:stCondLst>
                                            <p:cond delay="999"/>
                                          </p:stCondLst>
                                        </p:cTn>
                                        <p:tgtEl>
                                          <p:spTgt spid="9"/>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10"/>
                                        </p:tgtEl>
                                        <p:attrNameLst>
                                          <p:attrName>ppt_w</p:attrName>
                                        </p:attrNameLst>
                                      </p:cBhvr>
                                      <p:tavLst>
                                        <p:tav tm="0">
                                          <p:val>
                                            <p:strVal val="#ppt_w"/>
                                          </p:val>
                                        </p:tav>
                                        <p:tav tm="100000">
                                          <p:val>
                                            <p:strVal val="0"/>
                                          </p:val>
                                        </p:tav>
                                      </p:tavLst>
                                    </p:anim>
                                    <p:anim calcmode="lin" valueType="num">
                                      <p:cBhvr>
                                        <p:cTn id="55" dur="1000"/>
                                        <p:tgtEl>
                                          <p:spTgt spid="10"/>
                                        </p:tgtEl>
                                        <p:attrNameLst>
                                          <p:attrName>ppt_h</p:attrName>
                                        </p:attrNameLst>
                                      </p:cBhvr>
                                      <p:tavLst>
                                        <p:tav tm="0">
                                          <p:val>
                                            <p:strVal val="#ppt_h"/>
                                          </p:val>
                                        </p:tav>
                                        <p:tav tm="100000">
                                          <p:val>
                                            <p:strVal val="0"/>
                                          </p:val>
                                        </p:tav>
                                      </p:tavLst>
                                    </p:anim>
                                    <p:anim calcmode="lin" valueType="num">
                                      <p:cBhvr>
                                        <p:cTn id="56" dur="1000"/>
                                        <p:tgtEl>
                                          <p:spTgt spid="10"/>
                                        </p:tgtEl>
                                        <p:attrNameLst>
                                          <p:attrName>r</p:attrName>
                                        </p:attrNameLst>
                                      </p:cBhvr>
                                      <p:tavLst>
                                        <p:tav tm="0">
                                          <p:val>
                                            <p:strVal val="0"/>
                                          </p:val>
                                        </p:tav>
                                        <p:tav tm="100000">
                                          <p:val>
                                            <p:strVal val="90"/>
                                          </p:val>
                                        </p:tav>
                                      </p:tavLst>
                                    </p:anim>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11"/>
                                        </p:tgtEl>
                                        <p:attrNameLst>
                                          <p:attrName>ppt_w</p:attrName>
                                        </p:attrNameLst>
                                      </p:cBhvr>
                                      <p:tavLst>
                                        <p:tav tm="0">
                                          <p:val>
                                            <p:strVal val="#ppt_w"/>
                                          </p:val>
                                        </p:tav>
                                        <p:tav tm="100000">
                                          <p:val>
                                            <p:strVal val="0"/>
                                          </p:val>
                                        </p:tav>
                                      </p:tavLst>
                                    </p:anim>
                                    <p:anim calcmode="lin" valueType="num">
                                      <p:cBhvr>
                                        <p:cTn id="61" dur="1000"/>
                                        <p:tgtEl>
                                          <p:spTgt spid="11"/>
                                        </p:tgtEl>
                                        <p:attrNameLst>
                                          <p:attrName>ppt_h</p:attrName>
                                        </p:attrNameLst>
                                      </p:cBhvr>
                                      <p:tavLst>
                                        <p:tav tm="0">
                                          <p:val>
                                            <p:strVal val="#ppt_h"/>
                                          </p:val>
                                        </p:tav>
                                        <p:tav tm="100000">
                                          <p:val>
                                            <p:strVal val="0"/>
                                          </p:val>
                                        </p:tav>
                                      </p:tavLst>
                                    </p:anim>
                                    <p:anim calcmode="lin" valueType="num">
                                      <p:cBhvr>
                                        <p:cTn id="62" dur="1000"/>
                                        <p:tgtEl>
                                          <p:spTgt spid="11"/>
                                        </p:tgtEl>
                                        <p:attrNameLst>
                                          <p:attrName>r</p:attrName>
                                        </p:attrNameLst>
                                      </p:cBhvr>
                                      <p:tavLst>
                                        <p:tav tm="0">
                                          <p:val>
                                            <p:strVal val="0"/>
                                          </p:val>
                                        </p:tav>
                                        <p:tav tm="100000">
                                          <p:val>
                                            <p:strVal val="90"/>
                                          </p:val>
                                        </p:tav>
                                      </p:tavLst>
                                    </p:anim>
                                    <p:animEffect transition="out" filter="fade">
                                      <p:cBhvr>
                                        <p:cTn id="63" dur="1000"/>
                                        <p:tgtEl>
                                          <p:spTgt spid="11"/>
                                        </p:tgtEl>
                                      </p:cBhvr>
                                    </p:animEffect>
                                    <p:set>
                                      <p:cBhvr>
                                        <p:cTn id="64" dur="1" fill="hold">
                                          <p:stCondLst>
                                            <p:cond delay="999"/>
                                          </p:stCondLst>
                                        </p:cTn>
                                        <p:tgtEl>
                                          <p:spTgt spid="11"/>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12"/>
                                        </p:tgtEl>
                                        <p:attrNameLst>
                                          <p:attrName>ppt_w</p:attrName>
                                        </p:attrNameLst>
                                      </p:cBhvr>
                                      <p:tavLst>
                                        <p:tav tm="0">
                                          <p:val>
                                            <p:strVal val="#ppt_w"/>
                                          </p:val>
                                        </p:tav>
                                        <p:tav tm="100000">
                                          <p:val>
                                            <p:strVal val="0"/>
                                          </p:val>
                                        </p:tav>
                                      </p:tavLst>
                                    </p:anim>
                                    <p:anim calcmode="lin" valueType="num">
                                      <p:cBhvr>
                                        <p:cTn id="67" dur="1000"/>
                                        <p:tgtEl>
                                          <p:spTgt spid="12"/>
                                        </p:tgtEl>
                                        <p:attrNameLst>
                                          <p:attrName>ppt_h</p:attrName>
                                        </p:attrNameLst>
                                      </p:cBhvr>
                                      <p:tavLst>
                                        <p:tav tm="0">
                                          <p:val>
                                            <p:strVal val="#ppt_h"/>
                                          </p:val>
                                        </p:tav>
                                        <p:tav tm="100000">
                                          <p:val>
                                            <p:strVal val="0"/>
                                          </p:val>
                                        </p:tav>
                                      </p:tavLst>
                                    </p:anim>
                                    <p:anim calcmode="lin" valueType="num">
                                      <p:cBhvr>
                                        <p:cTn id="68" dur="1000"/>
                                        <p:tgtEl>
                                          <p:spTgt spid="12"/>
                                        </p:tgtEl>
                                        <p:attrNameLst>
                                          <p:attrName>r</p:attrName>
                                        </p:attrNameLst>
                                      </p:cBhvr>
                                      <p:tavLst>
                                        <p:tav tm="0">
                                          <p:val>
                                            <p:strVal val="0"/>
                                          </p:val>
                                        </p:tav>
                                        <p:tav tm="100000">
                                          <p:val>
                                            <p:strVal val="90"/>
                                          </p:val>
                                        </p:tav>
                                      </p:tavLst>
                                    </p:anim>
                                    <p:animEffect transition="out" filter="fad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13"/>
                                        </p:tgtEl>
                                        <p:attrNameLst>
                                          <p:attrName>ppt_w</p:attrName>
                                        </p:attrNameLst>
                                      </p:cBhvr>
                                      <p:tavLst>
                                        <p:tav tm="0">
                                          <p:val>
                                            <p:strVal val="#ppt_w"/>
                                          </p:val>
                                        </p:tav>
                                        <p:tav tm="100000">
                                          <p:val>
                                            <p:strVal val="0"/>
                                          </p:val>
                                        </p:tav>
                                      </p:tavLst>
                                    </p:anim>
                                    <p:anim calcmode="lin" valueType="num">
                                      <p:cBhvr>
                                        <p:cTn id="73" dur="1000"/>
                                        <p:tgtEl>
                                          <p:spTgt spid="13"/>
                                        </p:tgtEl>
                                        <p:attrNameLst>
                                          <p:attrName>ppt_h</p:attrName>
                                        </p:attrNameLst>
                                      </p:cBhvr>
                                      <p:tavLst>
                                        <p:tav tm="0">
                                          <p:val>
                                            <p:strVal val="#ppt_h"/>
                                          </p:val>
                                        </p:tav>
                                        <p:tav tm="100000">
                                          <p:val>
                                            <p:strVal val="0"/>
                                          </p:val>
                                        </p:tav>
                                      </p:tavLst>
                                    </p:anim>
                                    <p:anim calcmode="lin" valueType="num">
                                      <p:cBhvr>
                                        <p:cTn id="74" dur="1000"/>
                                        <p:tgtEl>
                                          <p:spTgt spid="13"/>
                                        </p:tgtEl>
                                        <p:attrNameLst>
                                          <p:attrName>r</p:attrName>
                                        </p:attrNameLst>
                                      </p:cBhvr>
                                      <p:tavLst>
                                        <p:tav tm="0">
                                          <p:val>
                                            <p:strVal val="0"/>
                                          </p:val>
                                        </p:tav>
                                        <p:tav tm="100000">
                                          <p:val>
                                            <p:strVal val="90"/>
                                          </p:val>
                                        </p:tav>
                                      </p:tavLst>
                                    </p:anim>
                                    <p:animEffect transition="out" filter="fade">
                                      <p:cBhvr>
                                        <p:cTn id="75" dur="1000"/>
                                        <p:tgtEl>
                                          <p:spTgt spid="13"/>
                                        </p:tgtEl>
                                      </p:cBhvr>
                                    </p:animEffect>
                                    <p:set>
                                      <p:cBhvr>
                                        <p:cTn id="76" dur="1" fill="hold">
                                          <p:stCondLst>
                                            <p:cond delay="999"/>
                                          </p:stCondLst>
                                        </p:cTn>
                                        <p:tgtEl>
                                          <p:spTgt spid="13"/>
                                        </p:tgtEl>
                                        <p:attrNameLst>
                                          <p:attrName>style.visibility</p:attrName>
                                        </p:attrNameLst>
                                      </p:cBhvr>
                                      <p:to>
                                        <p:strVal val="hidden"/>
                                      </p:to>
                                    </p:set>
                                  </p:childTnLst>
                                </p:cTn>
                              </p:par>
                              <p:par>
                                <p:cTn id="77" presetID="31" presetClass="exit" presetSubtype="0" fill="hold" nodeType="withEffect">
                                  <p:stCondLst>
                                    <p:cond delay="0"/>
                                  </p:stCondLst>
                                  <p:childTnLst>
                                    <p:anim calcmode="lin" valueType="num">
                                      <p:cBhvr>
                                        <p:cTn id="78" dur="1000"/>
                                        <p:tgtEl>
                                          <p:spTgt spid="14"/>
                                        </p:tgtEl>
                                        <p:attrNameLst>
                                          <p:attrName>ppt_w</p:attrName>
                                        </p:attrNameLst>
                                      </p:cBhvr>
                                      <p:tavLst>
                                        <p:tav tm="0">
                                          <p:val>
                                            <p:strVal val="#ppt_w"/>
                                          </p:val>
                                        </p:tav>
                                        <p:tav tm="100000">
                                          <p:val>
                                            <p:strVal val="0"/>
                                          </p:val>
                                        </p:tav>
                                      </p:tavLst>
                                    </p:anim>
                                    <p:anim calcmode="lin" valueType="num">
                                      <p:cBhvr>
                                        <p:cTn id="79" dur="1000"/>
                                        <p:tgtEl>
                                          <p:spTgt spid="14"/>
                                        </p:tgtEl>
                                        <p:attrNameLst>
                                          <p:attrName>ppt_h</p:attrName>
                                        </p:attrNameLst>
                                      </p:cBhvr>
                                      <p:tavLst>
                                        <p:tav tm="0">
                                          <p:val>
                                            <p:strVal val="#ppt_h"/>
                                          </p:val>
                                        </p:tav>
                                        <p:tav tm="100000">
                                          <p:val>
                                            <p:strVal val="0"/>
                                          </p:val>
                                        </p:tav>
                                      </p:tavLst>
                                    </p:anim>
                                    <p:anim calcmode="lin" valueType="num">
                                      <p:cBhvr>
                                        <p:cTn id="80" dur="1000"/>
                                        <p:tgtEl>
                                          <p:spTgt spid="14"/>
                                        </p:tgtEl>
                                        <p:attrNameLst>
                                          <p:attrName>r</p:attrName>
                                        </p:attrNameLst>
                                      </p:cBhvr>
                                      <p:tavLst>
                                        <p:tav tm="0">
                                          <p:val>
                                            <p:strVal val="0"/>
                                          </p:val>
                                        </p:tav>
                                        <p:tav tm="100000">
                                          <p:val>
                                            <p:strVal val="90"/>
                                          </p:val>
                                        </p:tav>
                                      </p:tavLst>
                                    </p:anim>
                                    <p:animEffect transition="out" filter="fade">
                                      <p:cBhvr>
                                        <p:cTn id="81" dur="1000"/>
                                        <p:tgtEl>
                                          <p:spTgt spid="14"/>
                                        </p:tgtEl>
                                      </p:cBhvr>
                                    </p:animEffect>
                                    <p:set>
                                      <p:cBhvr>
                                        <p:cTn id="82" dur="1" fill="hold">
                                          <p:stCondLst>
                                            <p:cond delay="999"/>
                                          </p:stCondLst>
                                        </p:cTn>
                                        <p:tgtEl>
                                          <p:spTgt spid="14"/>
                                        </p:tgtEl>
                                        <p:attrNameLst>
                                          <p:attrName>style.visibility</p:attrName>
                                        </p:attrNameLst>
                                      </p:cBhvr>
                                      <p:to>
                                        <p:strVal val="hidden"/>
                                      </p:to>
                                    </p:set>
                                  </p:childTnLst>
                                </p:cTn>
                              </p:par>
                              <p:par>
                                <p:cTn id="83" presetID="31" presetClass="exit" presetSubtype="0" fill="hold" nodeType="withEffect">
                                  <p:stCondLst>
                                    <p:cond delay="0"/>
                                  </p:stCondLst>
                                  <p:childTnLst>
                                    <p:anim calcmode="lin" valueType="num">
                                      <p:cBhvr>
                                        <p:cTn id="84" dur="1000"/>
                                        <p:tgtEl>
                                          <p:spTgt spid="15"/>
                                        </p:tgtEl>
                                        <p:attrNameLst>
                                          <p:attrName>ppt_w</p:attrName>
                                        </p:attrNameLst>
                                      </p:cBhvr>
                                      <p:tavLst>
                                        <p:tav tm="0">
                                          <p:val>
                                            <p:strVal val="#ppt_w"/>
                                          </p:val>
                                        </p:tav>
                                        <p:tav tm="100000">
                                          <p:val>
                                            <p:strVal val="0"/>
                                          </p:val>
                                        </p:tav>
                                      </p:tavLst>
                                    </p:anim>
                                    <p:anim calcmode="lin" valueType="num">
                                      <p:cBhvr>
                                        <p:cTn id="85" dur="1000"/>
                                        <p:tgtEl>
                                          <p:spTgt spid="15"/>
                                        </p:tgtEl>
                                        <p:attrNameLst>
                                          <p:attrName>ppt_h</p:attrName>
                                        </p:attrNameLst>
                                      </p:cBhvr>
                                      <p:tavLst>
                                        <p:tav tm="0">
                                          <p:val>
                                            <p:strVal val="#ppt_h"/>
                                          </p:val>
                                        </p:tav>
                                        <p:tav tm="100000">
                                          <p:val>
                                            <p:strVal val="0"/>
                                          </p:val>
                                        </p:tav>
                                      </p:tavLst>
                                    </p:anim>
                                    <p:anim calcmode="lin" valueType="num">
                                      <p:cBhvr>
                                        <p:cTn id="86" dur="1000"/>
                                        <p:tgtEl>
                                          <p:spTgt spid="15"/>
                                        </p:tgtEl>
                                        <p:attrNameLst>
                                          <p:attrName>r</p:attrName>
                                        </p:attrNameLst>
                                      </p:cBhvr>
                                      <p:tavLst>
                                        <p:tav tm="0">
                                          <p:val>
                                            <p:strVal val="0"/>
                                          </p:val>
                                        </p:tav>
                                        <p:tav tm="100000">
                                          <p:val>
                                            <p:strVal val="90"/>
                                          </p:val>
                                        </p:tav>
                                      </p:tavLst>
                                    </p:anim>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31" presetClass="exit" presetSubtype="0" fill="hold" nodeType="withEffect">
                                  <p:stCondLst>
                                    <p:cond delay="0"/>
                                  </p:stCondLst>
                                  <p:childTnLst>
                                    <p:anim calcmode="lin" valueType="num">
                                      <p:cBhvr>
                                        <p:cTn id="90" dur="1000"/>
                                        <p:tgtEl>
                                          <p:spTgt spid="16"/>
                                        </p:tgtEl>
                                        <p:attrNameLst>
                                          <p:attrName>ppt_w</p:attrName>
                                        </p:attrNameLst>
                                      </p:cBhvr>
                                      <p:tavLst>
                                        <p:tav tm="0">
                                          <p:val>
                                            <p:strVal val="#ppt_w"/>
                                          </p:val>
                                        </p:tav>
                                        <p:tav tm="100000">
                                          <p:val>
                                            <p:strVal val="0"/>
                                          </p:val>
                                        </p:tav>
                                      </p:tavLst>
                                    </p:anim>
                                    <p:anim calcmode="lin" valueType="num">
                                      <p:cBhvr>
                                        <p:cTn id="91" dur="1000"/>
                                        <p:tgtEl>
                                          <p:spTgt spid="16"/>
                                        </p:tgtEl>
                                        <p:attrNameLst>
                                          <p:attrName>ppt_h</p:attrName>
                                        </p:attrNameLst>
                                      </p:cBhvr>
                                      <p:tavLst>
                                        <p:tav tm="0">
                                          <p:val>
                                            <p:strVal val="#ppt_h"/>
                                          </p:val>
                                        </p:tav>
                                        <p:tav tm="100000">
                                          <p:val>
                                            <p:strVal val="0"/>
                                          </p:val>
                                        </p:tav>
                                      </p:tavLst>
                                    </p:anim>
                                    <p:anim calcmode="lin" valueType="num">
                                      <p:cBhvr>
                                        <p:cTn id="92" dur="1000"/>
                                        <p:tgtEl>
                                          <p:spTgt spid="16"/>
                                        </p:tgtEl>
                                        <p:attrNameLst>
                                          <p:attrName>r</p:attrName>
                                        </p:attrNameLst>
                                      </p:cBhvr>
                                      <p:tavLst>
                                        <p:tav tm="0">
                                          <p:val>
                                            <p:strVal val="0"/>
                                          </p:val>
                                        </p:tav>
                                        <p:tav tm="100000">
                                          <p:val>
                                            <p:strVal val="90"/>
                                          </p:val>
                                        </p:tav>
                                      </p:tavLst>
                                    </p:anim>
                                    <p:animEffect transition="out" filter="fade">
                                      <p:cBhvr>
                                        <p:cTn id="93" dur="1000"/>
                                        <p:tgtEl>
                                          <p:spTgt spid="16"/>
                                        </p:tgtEl>
                                      </p:cBhvr>
                                    </p:animEffect>
                                    <p:set>
                                      <p:cBhvr>
                                        <p:cTn id="94" dur="1" fill="hold">
                                          <p:stCondLst>
                                            <p:cond delay="999"/>
                                          </p:stCondLst>
                                        </p:cTn>
                                        <p:tgtEl>
                                          <p:spTgt spid="16"/>
                                        </p:tgtEl>
                                        <p:attrNameLst>
                                          <p:attrName>style.visibility</p:attrName>
                                        </p:attrNameLst>
                                      </p:cBhvr>
                                      <p:to>
                                        <p:strVal val="hidden"/>
                                      </p:to>
                                    </p:set>
                                  </p:childTnLst>
                                </p:cTn>
                              </p:par>
                              <p:par>
                                <p:cTn id="95" presetID="31" presetClass="exit" presetSubtype="0" fill="hold" nodeType="withEffect">
                                  <p:stCondLst>
                                    <p:cond delay="0"/>
                                  </p:stCondLst>
                                  <p:childTnLst>
                                    <p:anim calcmode="lin" valueType="num">
                                      <p:cBhvr>
                                        <p:cTn id="96" dur="1000"/>
                                        <p:tgtEl>
                                          <p:spTgt spid="17"/>
                                        </p:tgtEl>
                                        <p:attrNameLst>
                                          <p:attrName>ppt_w</p:attrName>
                                        </p:attrNameLst>
                                      </p:cBhvr>
                                      <p:tavLst>
                                        <p:tav tm="0">
                                          <p:val>
                                            <p:strVal val="#ppt_w"/>
                                          </p:val>
                                        </p:tav>
                                        <p:tav tm="100000">
                                          <p:val>
                                            <p:strVal val="0"/>
                                          </p:val>
                                        </p:tav>
                                      </p:tavLst>
                                    </p:anim>
                                    <p:anim calcmode="lin" valueType="num">
                                      <p:cBhvr>
                                        <p:cTn id="97" dur="1000"/>
                                        <p:tgtEl>
                                          <p:spTgt spid="17"/>
                                        </p:tgtEl>
                                        <p:attrNameLst>
                                          <p:attrName>ppt_h</p:attrName>
                                        </p:attrNameLst>
                                      </p:cBhvr>
                                      <p:tavLst>
                                        <p:tav tm="0">
                                          <p:val>
                                            <p:strVal val="#ppt_h"/>
                                          </p:val>
                                        </p:tav>
                                        <p:tav tm="100000">
                                          <p:val>
                                            <p:strVal val="0"/>
                                          </p:val>
                                        </p:tav>
                                      </p:tavLst>
                                    </p:anim>
                                    <p:anim calcmode="lin" valueType="num">
                                      <p:cBhvr>
                                        <p:cTn id="98" dur="1000"/>
                                        <p:tgtEl>
                                          <p:spTgt spid="17"/>
                                        </p:tgtEl>
                                        <p:attrNameLst>
                                          <p:attrName>r</p:attrName>
                                        </p:attrNameLst>
                                      </p:cBhvr>
                                      <p:tavLst>
                                        <p:tav tm="0">
                                          <p:val>
                                            <p:strVal val="0"/>
                                          </p:val>
                                        </p:tav>
                                        <p:tav tm="100000">
                                          <p:val>
                                            <p:strVal val="90"/>
                                          </p:val>
                                        </p:tav>
                                      </p:tavLst>
                                    </p:anim>
                                    <p:animEffect transition="out" filter="fade">
                                      <p:cBhvr>
                                        <p:cTn id="99" dur="1000"/>
                                        <p:tgtEl>
                                          <p:spTgt spid="17"/>
                                        </p:tgtEl>
                                      </p:cBhvr>
                                    </p:animEffect>
                                    <p:set>
                                      <p:cBhvr>
                                        <p:cTn id="100" dur="1" fill="hold">
                                          <p:stCondLst>
                                            <p:cond delay="999"/>
                                          </p:stCondLst>
                                        </p:cTn>
                                        <p:tgtEl>
                                          <p:spTgt spid="17"/>
                                        </p:tgtEl>
                                        <p:attrNameLst>
                                          <p:attrName>style.visibility</p:attrName>
                                        </p:attrNameLst>
                                      </p:cBhvr>
                                      <p:to>
                                        <p:strVal val="hidden"/>
                                      </p:to>
                                    </p:set>
                                  </p:childTnLst>
                                </p:cTn>
                              </p:par>
                              <p:par>
                                <p:cTn id="101" presetID="31" presetClass="exit" presetSubtype="0" fill="hold" nodeType="withEffect">
                                  <p:stCondLst>
                                    <p:cond delay="0"/>
                                  </p:stCondLst>
                                  <p:childTnLst>
                                    <p:anim calcmode="lin" valueType="num">
                                      <p:cBhvr>
                                        <p:cTn id="102" dur="1000"/>
                                        <p:tgtEl>
                                          <p:spTgt spid="18"/>
                                        </p:tgtEl>
                                        <p:attrNameLst>
                                          <p:attrName>ppt_w</p:attrName>
                                        </p:attrNameLst>
                                      </p:cBhvr>
                                      <p:tavLst>
                                        <p:tav tm="0">
                                          <p:val>
                                            <p:strVal val="#ppt_w"/>
                                          </p:val>
                                        </p:tav>
                                        <p:tav tm="100000">
                                          <p:val>
                                            <p:strVal val="0"/>
                                          </p:val>
                                        </p:tav>
                                      </p:tavLst>
                                    </p:anim>
                                    <p:anim calcmode="lin" valueType="num">
                                      <p:cBhvr>
                                        <p:cTn id="103" dur="1000"/>
                                        <p:tgtEl>
                                          <p:spTgt spid="18"/>
                                        </p:tgtEl>
                                        <p:attrNameLst>
                                          <p:attrName>ppt_h</p:attrName>
                                        </p:attrNameLst>
                                      </p:cBhvr>
                                      <p:tavLst>
                                        <p:tav tm="0">
                                          <p:val>
                                            <p:strVal val="#ppt_h"/>
                                          </p:val>
                                        </p:tav>
                                        <p:tav tm="100000">
                                          <p:val>
                                            <p:strVal val="0"/>
                                          </p:val>
                                        </p:tav>
                                      </p:tavLst>
                                    </p:anim>
                                    <p:anim calcmode="lin" valueType="num">
                                      <p:cBhvr>
                                        <p:cTn id="104" dur="1000"/>
                                        <p:tgtEl>
                                          <p:spTgt spid="18"/>
                                        </p:tgtEl>
                                        <p:attrNameLst>
                                          <p:attrName>r</p:attrName>
                                        </p:attrNameLst>
                                      </p:cBhvr>
                                      <p:tavLst>
                                        <p:tav tm="0">
                                          <p:val>
                                            <p:strVal val="0"/>
                                          </p:val>
                                        </p:tav>
                                        <p:tav tm="100000">
                                          <p:val>
                                            <p:strVal val="90"/>
                                          </p:val>
                                        </p:tav>
                                      </p:tavLst>
                                    </p:anim>
                                    <p:animEffect transition="out" filter="fade">
                                      <p:cBhvr>
                                        <p:cTn id="105" dur="1000"/>
                                        <p:tgtEl>
                                          <p:spTgt spid="18"/>
                                        </p:tgtEl>
                                      </p:cBhvr>
                                    </p:animEffect>
                                    <p:set>
                                      <p:cBhvr>
                                        <p:cTn id="106" dur="1" fill="hold">
                                          <p:stCondLst>
                                            <p:cond delay="999"/>
                                          </p:stCondLst>
                                        </p:cTn>
                                        <p:tgtEl>
                                          <p:spTgt spid="18"/>
                                        </p:tgtEl>
                                        <p:attrNameLst>
                                          <p:attrName>style.visibility</p:attrName>
                                        </p:attrNameLst>
                                      </p:cBhvr>
                                      <p:to>
                                        <p:strVal val="hidden"/>
                                      </p:to>
                                    </p:set>
                                  </p:childTnLst>
                                </p:cTn>
                              </p:par>
                              <p:par>
                                <p:cTn id="107" presetID="31" presetClass="exit" presetSubtype="0" fill="hold" nodeType="withEffect">
                                  <p:stCondLst>
                                    <p:cond delay="0"/>
                                  </p:stCondLst>
                                  <p:childTnLst>
                                    <p:anim calcmode="lin" valueType="num">
                                      <p:cBhvr>
                                        <p:cTn id="108" dur="1000"/>
                                        <p:tgtEl>
                                          <p:spTgt spid="19"/>
                                        </p:tgtEl>
                                        <p:attrNameLst>
                                          <p:attrName>ppt_w</p:attrName>
                                        </p:attrNameLst>
                                      </p:cBhvr>
                                      <p:tavLst>
                                        <p:tav tm="0">
                                          <p:val>
                                            <p:strVal val="#ppt_w"/>
                                          </p:val>
                                        </p:tav>
                                        <p:tav tm="100000">
                                          <p:val>
                                            <p:strVal val="0"/>
                                          </p:val>
                                        </p:tav>
                                      </p:tavLst>
                                    </p:anim>
                                    <p:anim calcmode="lin" valueType="num">
                                      <p:cBhvr>
                                        <p:cTn id="109" dur="1000"/>
                                        <p:tgtEl>
                                          <p:spTgt spid="19"/>
                                        </p:tgtEl>
                                        <p:attrNameLst>
                                          <p:attrName>ppt_h</p:attrName>
                                        </p:attrNameLst>
                                      </p:cBhvr>
                                      <p:tavLst>
                                        <p:tav tm="0">
                                          <p:val>
                                            <p:strVal val="#ppt_h"/>
                                          </p:val>
                                        </p:tav>
                                        <p:tav tm="100000">
                                          <p:val>
                                            <p:strVal val="0"/>
                                          </p:val>
                                        </p:tav>
                                      </p:tavLst>
                                    </p:anim>
                                    <p:anim calcmode="lin" valueType="num">
                                      <p:cBhvr>
                                        <p:cTn id="110" dur="1000"/>
                                        <p:tgtEl>
                                          <p:spTgt spid="19"/>
                                        </p:tgtEl>
                                        <p:attrNameLst>
                                          <p:attrName>r</p:attrName>
                                        </p:attrNameLst>
                                      </p:cBhvr>
                                      <p:tavLst>
                                        <p:tav tm="0">
                                          <p:val>
                                            <p:strVal val="0"/>
                                          </p:val>
                                        </p:tav>
                                        <p:tav tm="100000">
                                          <p:val>
                                            <p:strVal val="90"/>
                                          </p:val>
                                        </p:tav>
                                      </p:tavLst>
                                    </p:anim>
                                    <p:animEffect transition="out" filter="fade">
                                      <p:cBhvr>
                                        <p:cTn id="111" dur="1000"/>
                                        <p:tgtEl>
                                          <p:spTgt spid="19"/>
                                        </p:tgtEl>
                                      </p:cBhvr>
                                    </p:animEffect>
                                    <p:set>
                                      <p:cBhvr>
                                        <p:cTn id="112" dur="1" fill="hold">
                                          <p:stCondLst>
                                            <p:cond delay="999"/>
                                          </p:stCondLst>
                                        </p:cTn>
                                        <p:tgtEl>
                                          <p:spTgt spid="19"/>
                                        </p:tgtEl>
                                        <p:attrNameLst>
                                          <p:attrName>style.visibility</p:attrName>
                                        </p:attrNameLst>
                                      </p:cBhvr>
                                      <p:to>
                                        <p:strVal val="hidden"/>
                                      </p:to>
                                    </p:set>
                                  </p:childTnLst>
                                </p:cTn>
                              </p:par>
                              <p:par>
                                <p:cTn id="113" presetID="31" presetClass="exit" presetSubtype="0" fill="hold" nodeType="withEffect">
                                  <p:stCondLst>
                                    <p:cond delay="0"/>
                                  </p:stCondLst>
                                  <p:childTnLst>
                                    <p:anim calcmode="lin" valueType="num">
                                      <p:cBhvr>
                                        <p:cTn id="114" dur="1000"/>
                                        <p:tgtEl>
                                          <p:spTgt spid="20"/>
                                        </p:tgtEl>
                                        <p:attrNameLst>
                                          <p:attrName>ppt_w</p:attrName>
                                        </p:attrNameLst>
                                      </p:cBhvr>
                                      <p:tavLst>
                                        <p:tav tm="0">
                                          <p:val>
                                            <p:strVal val="#ppt_w"/>
                                          </p:val>
                                        </p:tav>
                                        <p:tav tm="100000">
                                          <p:val>
                                            <p:strVal val="0"/>
                                          </p:val>
                                        </p:tav>
                                      </p:tavLst>
                                    </p:anim>
                                    <p:anim calcmode="lin" valueType="num">
                                      <p:cBhvr>
                                        <p:cTn id="115" dur="1000"/>
                                        <p:tgtEl>
                                          <p:spTgt spid="20"/>
                                        </p:tgtEl>
                                        <p:attrNameLst>
                                          <p:attrName>ppt_h</p:attrName>
                                        </p:attrNameLst>
                                      </p:cBhvr>
                                      <p:tavLst>
                                        <p:tav tm="0">
                                          <p:val>
                                            <p:strVal val="#ppt_h"/>
                                          </p:val>
                                        </p:tav>
                                        <p:tav tm="100000">
                                          <p:val>
                                            <p:strVal val="0"/>
                                          </p:val>
                                        </p:tav>
                                      </p:tavLst>
                                    </p:anim>
                                    <p:anim calcmode="lin" valueType="num">
                                      <p:cBhvr>
                                        <p:cTn id="116" dur="1000"/>
                                        <p:tgtEl>
                                          <p:spTgt spid="20"/>
                                        </p:tgtEl>
                                        <p:attrNameLst>
                                          <p:attrName>r</p:attrName>
                                        </p:attrNameLst>
                                      </p:cBhvr>
                                      <p:tavLst>
                                        <p:tav tm="0">
                                          <p:val>
                                            <p:strVal val="0"/>
                                          </p:val>
                                        </p:tav>
                                        <p:tav tm="100000">
                                          <p:val>
                                            <p:strVal val="90"/>
                                          </p:val>
                                        </p:tav>
                                      </p:tavLst>
                                    </p:anim>
                                    <p:animEffect transition="out" filter="fade">
                                      <p:cBhvr>
                                        <p:cTn id="117" dur="1000"/>
                                        <p:tgtEl>
                                          <p:spTgt spid="20"/>
                                        </p:tgtEl>
                                      </p:cBhvr>
                                    </p:animEffect>
                                    <p:set>
                                      <p:cBhvr>
                                        <p:cTn id="118" dur="1" fill="hold">
                                          <p:stCondLst>
                                            <p:cond delay="999"/>
                                          </p:stCondLst>
                                        </p:cTn>
                                        <p:tgtEl>
                                          <p:spTgt spid="20"/>
                                        </p:tgtEl>
                                        <p:attrNameLst>
                                          <p:attrName>style.visibility</p:attrName>
                                        </p:attrNameLst>
                                      </p:cBhvr>
                                      <p:to>
                                        <p:strVal val="hidden"/>
                                      </p:to>
                                    </p:set>
                                  </p:childTnLst>
                                </p:cTn>
                              </p:par>
                              <p:par>
                                <p:cTn id="119" presetID="31" presetClass="exit" presetSubtype="0" fill="hold" nodeType="withEffect">
                                  <p:stCondLst>
                                    <p:cond delay="0"/>
                                  </p:stCondLst>
                                  <p:childTnLst>
                                    <p:anim calcmode="lin" valueType="num">
                                      <p:cBhvr>
                                        <p:cTn id="120" dur="1000"/>
                                        <p:tgtEl>
                                          <p:spTgt spid="21"/>
                                        </p:tgtEl>
                                        <p:attrNameLst>
                                          <p:attrName>ppt_w</p:attrName>
                                        </p:attrNameLst>
                                      </p:cBhvr>
                                      <p:tavLst>
                                        <p:tav tm="0">
                                          <p:val>
                                            <p:strVal val="#ppt_w"/>
                                          </p:val>
                                        </p:tav>
                                        <p:tav tm="100000">
                                          <p:val>
                                            <p:strVal val="0"/>
                                          </p:val>
                                        </p:tav>
                                      </p:tavLst>
                                    </p:anim>
                                    <p:anim calcmode="lin" valueType="num">
                                      <p:cBhvr>
                                        <p:cTn id="121" dur="1000"/>
                                        <p:tgtEl>
                                          <p:spTgt spid="21"/>
                                        </p:tgtEl>
                                        <p:attrNameLst>
                                          <p:attrName>ppt_h</p:attrName>
                                        </p:attrNameLst>
                                      </p:cBhvr>
                                      <p:tavLst>
                                        <p:tav tm="0">
                                          <p:val>
                                            <p:strVal val="#ppt_h"/>
                                          </p:val>
                                        </p:tav>
                                        <p:tav tm="100000">
                                          <p:val>
                                            <p:strVal val="0"/>
                                          </p:val>
                                        </p:tav>
                                      </p:tavLst>
                                    </p:anim>
                                    <p:anim calcmode="lin" valueType="num">
                                      <p:cBhvr>
                                        <p:cTn id="122" dur="1000"/>
                                        <p:tgtEl>
                                          <p:spTgt spid="21"/>
                                        </p:tgtEl>
                                        <p:attrNameLst>
                                          <p:attrName>r</p:attrName>
                                        </p:attrNameLst>
                                      </p:cBhvr>
                                      <p:tavLst>
                                        <p:tav tm="0">
                                          <p:val>
                                            <p:strVal val="0"/>
                                          </p:val>
                                        </p:tav>
                                        <p:tav tm="100000">
                                          <p:val>
                                            <p:strVal val="90"/>
                                          </p:val>
                                        </p:tav>
                                      </p:tavLst>
                                    </p:anim>
                                    <p:animEffect transition="out" filter="fade">
                                      <p:cBhvr>
                                        <p:cTn id="123" dur="1000"/>
                                        <p:tgtEl>
                                          <p:spTgt spid="21"/>
                                        </p:tgtEl>
                                      </p:cBhvr>
                                    </p:animEffect>
                                    <p:set>
                                      <p:cBhvr>
                                        <p:cTn id="124" dur="1" fill="hold">
                                          <p:stCondLst>
                                            <p:cond delay="999"/>
                                          </p:stCondLst>
                                        </p:cTn>
                                        <p:tgtEl>
                                          <p:spTgt spid="21"/>
                                        </p:tgtEl>
                                        <p:attrNameLst>
                                          <p:attrName>style.visibility</p:attrName>
                                        </p:attrNameLst>
                                      </p:cBhvr>
                                      <p:to>
                                        <p:strVal val="hidden"/>
                                      </p:to>
                                    </p:set>
                                  </p:childTnLst>
                                </p:cTn>
                              </p:par>
                              <p:par>
                                <p:cTn id="125" presetID="31" presetClass="exit" presetSubtype="0" fill="hold" nodeType="withEffect">
                                  <p:stCondLst>
                                    <p:cond delay="0"/>
                                  </p:stCondLst>
                                  <p:childTnLst>
                                    <p:anim calcmode="lin" valueType="num">
                                      <p:cBhvr>
                                        <p:cTn id="126" dur="1000"/>
                                        <p:tgtEl>
                                          <p:spTgt spid="22"/>
                                        </p:tgtEl>
                                        <p:attrNameLst>
                                          <p:attrName>ppt_w</p:attrName>
                                        </p:attrNameLst>
                                      </p:cBhvr>
                                      <p:tavLst>
                                        <p:tav tm="0">
                                          <p:val>
                                            <p:strVal val="#ppt_w"/>
                                          </p:val>
                                        </p:tav>
                                        <p:tav tm="100000">
                                          <p:val>
                                            <p:strVal val="0"/>
                                          </p:val>
                                        </p:tav>
                                      </p:tavLst>
                                    </p:anim>
                                    <p:anim calcmode="lin" valueType="num">
                                      <p:cBhvr>
                                        <p:cTn id="127" dur="1000"/>
                                        <p:tgtEl>
                                          <p:spTgt spid="22"/>
                                        </p:tgtEl>
                                        <p:attrNameLst>
                                          <p:attrName>ppt_h</p:attrName>
                                        </p:attrNameLst>
                                      </p:cBhvr>
                                      <p:tavLst>
                                        <p:tav tm="0">
                                          <p:val>
                                            <p:strVal val="#ppt_h"/>
                                          </p:val>
                                        </p:tav>
                                        <p:tav tm="100000">
                                          <p:val>
                                            <p:strVal val="0"/>
                                          </p:val>
                                        </p:tav>
                                      </p:tavLst>
                                    </p:anim>
                                    <p:anim calcmode="lin" valueType="num">
                                      <p:cBhvr>
                                        <p:cTn id="128" dur="1000"/>
                                        <p:tgtEl>
                                          <p:spTgt spid="22"/>
                                        </p:tgtEl>
                                        <p:attrNameLst>
                                          <p:attrName>r</p:attrName>
                                        </p:attrNameLst>
                                      </p:cBhvr>
                                      <p:tavLst>
                                        <p:tav tm="0">
                                          <p:val>
                                            <p:strVal val="0"/>
                                          </p:val>
                                        </p:tav>
                                        <p:tav tm="100000">
                                          <p:val>
                                            <p:strVal val="90"/>
                                          </p:val>
                                        </p:tav>
                                      </p:tavLst>
                                    </p:anim>
                                    <p:animEffect transition="out" filter="fade">
                                      <p:cBhvr>
                                        <p:cTn id="129" dur="1000"/>
                                        <p:tgtEl>
                                          <p:spTgt spid="22"/>
                                        </p:tgtEl>
                                      </p:cBhvr>
                                    </p:animEffect>
                                    <p:set>
                                      <p:cBhvr>
                                        <p:cTn id="130" dur="1" fill="hold">
                                          <p:stCondLst>
                                            <p:cond delay="999"/>
                                          </p:stCondLst>
                                        </p:cTn>
                                        <p:tgtEl>
                                          <p:spTgt spid="22"/>
                                        </p:tgtEl>
                                        <p:attrNameLst>
                                          <p:attrName>style.visibility</p:attrName>
                                        </p:attrNameLst>
                                      </p:cBhvr>
                                      <p:to>
                                        <p:strVal val="hidden"/>
                                      </p:to>
                                    </p:set>
                                  </p:childTnLst>
                                </p:cTn>
                              </p:par>
                              <p:par>
                                <p:cTn id="131" presetID="31" presetClass="exit" presetSubtype="0" fill="hold" nodeType="withEffect">
                                  <p:stCondLst>
                                    <p:cond delay="0"/>
                                  </p:stCondLst>
                                  <p:childTnLst>
                                    <p:anim calcmode="lin" valueType="num">
                                      <p:cBhvr>
                                        <p:cTn id="132" dur="1000"/>
                                        <p:tgtEl>
                                          <p:spTgt spid="23"/>
                                        </p:tgtEl>
                                        <p:attrNameLst>
                                          <p:attrName>ppt_w</p:attrName>
                                        </p:attrNameLst>
                                      </p:cBhvr>
                                      <p:tavLst>
                                        <p:tav tm="0">
                                          <p:val>
                                            <p:strVal val="#ppt_w"/>
                                          </p:val>
                                        </p:tav>
                                        <p:tav tm="100000">
                                          <p:val>
                                            <p:strVal val="0"/>
                                          </p:val>
                                        </p:tav>
                                      </p:tavLst>
                                    </p:anim>
                                    <p:anim calcmode="lin" valueType="num">
                                      <p:cBhvr>
                                        <p:cTn id="133" dur="1000"/>
                                        <p:tgtEl>
                                          <p:spTgt spid="23"/>
                                        </p:tgtEl>
                                        <p:attrNameLst>
                                          <p:attrName>ppt_h</p:attrName>
                                        </p:attrNameLst>
                                      </p:cBhvr>
                                      <p:tavLst>
                                        <p:tav tm="0">
                                          <p:val>
                                            <p:strVal val="#ppt_h"/>
                                          </p:val>
                                        </p:tav>
                                        <p:tav tm="100000">
                                          <p:val>
                                            <p:strVal val="0"/>
                                          </p:val>
                                        </p:tav>
                                      </p:tavLst>
                                    </p:anim>
                                    <p:anim calcmode="lin" valueType="num">
                                      <p:cBhvr>
                                        <p:cTn id="134" dur="1000"/>
                                        <p:tgtEl>
                                          <p:spTgt spid="23"/>
                                        </p:tgtEl>
                                        <p:attrNameLst>
                                          <p:attrName>r</p:attrName>
                                        </p:attrNameLst>
                                      </p:cBhvr>
                                      <p:tavLst>
                                        <p:tav tm="0">
                                          <p:val>
                                            <p:strVal val="0"/>
                                          </p:val>
                                        </p:tav>
                                        <p:tav tm="100000">
                                          <p:val>
                                            <p:strVal val="90"/>
                                          </p:val>
                                        </p:tav>
                                      </p:tavLst>
                                    </p:anim>
                                    <p:animEffect transition="out" filter="fade">
                                      <p:cBhvr>
                                        <p:cTn id="135" dur="1000"/>
                                        <p:tgtEl>
                                          <p:spTgt spid="23"/>
                                        </p:tgtEl>
                                      </p:cBhvr>
                                    </p:animEffect>
                                    <p:set>
                                      <p:cBhvr>
                                        <p:cTn id="136" dur="1" fill="hold">
                                          <p:stCondLst>
                                            <p:cond delay="999"/>
                                          </p:stCondLst>
                                        </p:cTn>
                                        <p:tgtEl>
                                          <p:spTgt spid="23"/>
                                        </p:tgtEl>
                                        <p:attrNameLst>
                                          <p:attrName>style.visibility</p:attrName>
                                        </p:attrNameLst>
                                      </p:cBhvr>
                                      <p:to>
                                        <p:strVal val="hidden"/>
                                      </p:to>
                                    </p:set>
                                  </p:childTnLst>
                                </p:cTn>
                              </p:par>
                              <p:par>
                                <p:cTn id="137" presetID="31" presetClass="exit" presetSubtype="0" fill="hold" nodeType="withEffect">
                                  <p:stCondLst>
                                    <p:cond delay="0"/>
                                  </p:stCondLst>
                                  <p:childTnLst>
                                    <p:anim calcmode="lin" valueType="num">
                                      <p:cBhvr>
                                        <p:cTn id="138" dur="1000"/>
                                        <p:tgtEl>
                                          <p:spTgt spid="24"/>
                                        </p:tgtEl>
                                        <p:attrNameLst>
                                          <p:attrName>ppt_w</p:attrName>
                                        </p:attrNameLst>
                                      </p:cBhvr>
                                      <p:tavLst>
                                        <p:tav tm="0">
                                          <p:val>
                                            <p:strVal val="#ppt_w"/>
                                          </p:val>
                                        </p:tav>
                                        <p:tav tm="100000">
                                          <p:val>
                                            <p:strVal val="0"/>
                                          </p:val>
                                        </p:tav>
                                      </p:tavLst>
                                    </p:anim>
                                    <p:anim calcmode="lin" valueType="num">
                                      <p:cBhvr>
                                        <p:cTn id="139" dur="1000"/>
                                        <p:tgtEl>
                                          <p:spTgt spid="24"/>
                                        </p:tgtEl>
                                        <p:attrNameLst>
                                          <p:attrName>ppt_h</p:attrName>
                                        </p:attrNameLst>
                                      </p:cBhvr>
                                      <p:tavLst>
                                        <p:tav tm="0">
                                          <p:val>
                                            <p:strVal val="#ppt_h"/>
                                          </p:val>
                                        </p:tav>
                                        <p:tav tm="100000">
                                          <p:val>
                                            <p:strVal val="0"/>
                                          </p:val>
                                        </p:tav>
                                      </p:tavLst>
                                    </p:anim>
                                    <p:anim calcmode="lin" valueType="num">
                                      <p:cBhvr>
                                        <p:cTn id="140" dur="1000"/>
                                        <p:tgtEl>
                                          <p:spTgt spid="24"/>
                                        </p:tgtEl>
                                        <p:attrNameLst>
                                          <p:attrName>r</p:attrName>
                                        </p:attrNameLst>
                                      </p:cBhvr>
                                      <p:tavLst>
                                        <p:tav tm="0">
                                          <p:val>
                                            <p:strVal val="0"/>
                                          </p:val>
                                        </p:tav>
                                        <p:tav tm="100000">
                                          <p:val>
                                            <p:strVal val="90"/>
                                          </p:val>
                                        </p:tav>
                                      </p:tavLst>
                                    </p:anim>
                                    <p:animEffect transition="out" filter="fade">
                                      <p:cBhvr>
                                        <p:cTn id="141" dur="1000"/>
                                        <p:tgtEl>
                                          <p:spTgt spid="24"/>
                                        </p:tgtEl>
                                      </p:cBhvr>
                                    </p:animEffect>
                                    <p:set>
                                      <p:cBhvr>
                                        <p:cTn id="142" dur="1" fill="hold">
                                          <p:stCondLst>
                                            <p:cond delay="999"/>
                                          </p:stCondLst>
                                        </p:cTn>
                                        <p:tgtEl>
                                          <p:spTgt spid="24"/>
                                        </p:tgtEl>
                                        <p:attrNameLst>
                                          <p:attrName>style.visibility</p:attrName>
                                        </p:attrNameLst>
                                      </p:cBhvr>
                                      <p:to>
                                        <p:strVal val="hidden"/>
                                      </p:to>
                                    </p:set>
                                  </p:childTnLst>
                                </p:cTn>
                              </p:par>
                              <p:par>
                                <p:cTn id="143" presetID="31" presetClass="exit" presetSubtype="0" fill="hold" nodeType="withEffect">
                                  <p:stCondLst>
                                    <p:cond delay="0"/>
                                  </p:stCondLst>
                                  <p:childTnLst>
                                    <p:anim calcmode="lin" valueType="num">
                                      <p:cBhvr>
                                        <p:cTn id="144" dur="1000"/>
                                        <p:tgtEl>
                                          <p:spTgt spid="25"/>
                                        </p:tgtEl>
                                        <p:attrNameLst>
                                          <p:attrName>ppt_w</p:attrName>
                                        </p:attrNameLst>
                                      </p:cBhvr>
                                      <p:tavLst>
                                        <p:tav tm="0">
                                          <p:val>
                                            <p:strVal val="#ppt_w"/>
                                          </p:val>
                                        </p:tav>
                                        <p:tav tm="100000">
                                          <p:val>
                                            <p:strVal val="0"/>
                                          </p:val>
                                        </p:tav>
                                      </p:tavLst>
                                    </p:anim>
                                    <p:anim calcmode="lin" valueType="num">
                                      <p:cBhvr>
                                        <p:cTn id="145" dur="1000"/>
                                        <p:tgtEl>
                                          <p:spTgt spid="25"/>
                                        </p:tgtEl>
                                        <p:attrNameLst>
                                          <p:attrName>ppt_h</p:attrName>
                                        </p:attrNameLst>
                                      </p:cBhvr>
                                      <p:tavLst>
                                        <p:tav tm="0">
                                          <p:val>
                                            <p:strVal val="#ppt_h"/>
                                          </p:val>
                                        </p:tav>
                                        <p:tav tm="100000">
                                          <p:val>
                                            <p:strVal val="0"/>
                                          </p:val>
                                        </p:tav>
                                      </p:tavLst>
                                    </p:anim>
                                    <p:anim calcmode="lin" valueType="num">
                                      <p:cBhvr>
                                        <p:cTn id="146" dur="1000"/>
                                        <p:tgtEl>
                                          <p:spTgt spid="25"/>
                                        </p:tgtEl>
                                        <p:attrNameLst>
                                          <p:attrName>r</p:attrName>
                                        </p:attrNameLst>
                                      </p:cBhvr>
                                      <p:tavLst>
                                        <p:tav tm="0">
                                          <p:val>
                                            <p:strVal val="0"/>
                                          </p:val>
                                        </p:tav>
                                        <p:tav tm="100000">
                                          <p:val>
                                            <p:strVal val="90"/>
                                          </p:val>
                                        </p:tav>
                                      </p:tavLst>
                                    </p:anim>
                                    <p:animEffect transition="out" filter="fade">
                                      <p:cBhvr>
                                        <p:cTn id="147" dur="1000"/>
                                        <p:tgtEl>
                                          <p:spTgt spid="25"/>
                                        </p:tgtEl>
                                      </p:cBhvr>
                                    </p:animEffect>
                                    <p:set>
                                      <p:cBhvr>
                                        <p:cTn id="148" dur="1" fill="hold">
                                          <p:stCondLst>
                                            <p:cond delay="999"/>
                                          </p:stCondLst>
                                        </p:cTn>
                                        <p:tgtEl>
                                          <p:spTgt spid="25"/>
                                        </p:tgtEl>
                                        <p:attrNameLst>
                                          <p:attrName>style.visibility</p:attrName>
                                        </p:attrNameLst>
                                      </p:cBhvr>
                                      <p:to>
                                        <p:strVal val="hidden"/>
                                      </p:to>
                                    </p:set>
                                  </p:childTnLst>
                                </p:cTn>
                              </p:par>
                              <p:par>
                                <p:cTn id="149" presetID="31" presetClass="exit" presetSubtype="0" fill="hold" nodeType="withEffect">
                                  <p:stCondLst>
                                    <p:cond delay="0"/>
                                  </p:stCondLst>
                                  <p:childTnLst>
                                    <p:anim calcmode="lin" valueType="num">
                                      <p:cBhvr>
                                        <p:cTn id="150" dur="1000"/>
                                        <p:tgtEl>
                                          <p:spTgt spid="26"/>
                                        </p:tgtEl>
                                        <p:attrNameLst>
                                          <p:attrName>ppt_w</p:attrName>
                                        </p:attrNameLst>
                                      </p:cBhvr>
                                      <p:tavLst>
                                        <p:tav tm="0">
                                          <p:val>
                                            <p:strVal val="#ppt_w"/>
                                          </p:val>
                                        </p:tav>
                                        <p:tav tm="100000">
                                          <p:val>
                                            <p:strVal val="0"/>
                                          </p:val>
                                        </p:tav>
                                      </p:tavLst>
                                    </p:anim>
                                    <p:anim calcmode="lin" valueType="num">
                                      <p:cBhvr>
                                        <p:cTn id="151" dur="1000"/>
                                        <p:tgtEl>
                                          <p:spTgt spid="26"/>
                                        </p:tgtEl>
                                        <p:attrNameLst>
                                          <p:attrName>ppt_h</p:attrName>
                                        </p:attrNameLst>
                                      </p:cBhvr>
                                      <p:tavLst>
                                        <p:tav tm="0">
                                          <p:val>
                                            <p:strVal val="#ppt_h"/>
                                          </p:val>
                                        </p:tav>
                                        <p:tav tm="100000">
                                          <p:val>
                                            <p:strVal val="0"/>
                                          </p:val>
                                        </p:tav>
                                      </p:tavLst>
                                    </p:anim>
                                    <p:anim calcmode="lin" valueType="num">
                                      <p:cBhvr>
                                        <p:cTn id="152" dur="1000"/>
                                        <p:tgtEl>
                                          <p:spTgt spid="26"/>
                                        </p:tgtEl>
                                        <p:attrNameLst>
                                          <p:attrName>r</p:attrName>
                                        </p:attrNameLst>
                                      </p:cBhvr>
                                      <p:tavLst>
                                        <p:tav tm="0">
                                          <p:val>
                                            <p:strVal val="0"/>
                                          </p:val>
                                        </p:tav>
                                        <p:tav tm="100000">
                                          <p:val>
                                            <p:strVal val="90"/>
                                          </p:val>
                                        </p:tav>
                                      </p:tavLst>
                                    </p:anim>
                                    <p:animEffect transition="out" filter="fade">
                                      <p:cBhvr>
                                        <p:cTn id="153" dur="1000"/>
                                        <p:tgtEl>
                                          <p:spTgt spid="26"/>
                                        </p:tgtEl>
                                      </p:cBhvr>
                                    </p:animEffect>
                                    <p:set>
                                      <p:cBhvr>
                                        <p:cTn id="154" dur="1" fill="hold">
                                          <p:stCondLst>
                                            <p:cond delay="999"/>
                                          </p:stCondLst>
                                        </p:cTn>
                                        <p:tgtEl>
                                          <p:spTgt spid="26"/>
                                        </p:tgtEl>
                                        <p:attrNameLst>
                                          <p:attrName>style.visibility</p:attrName>
                                        </p:attrNameLst>
                                      </p:cBhvr>
                                      <p:to>
                                        <p:strVal val="hidden"/>
                                      </p:to>
                                    </p:set>
                                  </p:childTnLst>
                                </p:cTn>
                              </p:par>
                              <p:par>
                                <p:cTn id="155" presetID="31" presetClass="exit" presetSubtype="0" fill="hold" nodeType="withEffect">
                                  <p:stCondLst>
                                    <p:cond delay="0"/>
                                  </p:stCondLst>
                                  <p:childTnLst>
                                    <p:anim calcmode="lin" valueType="num">
                                      <p:cBhvr>
                                        <p:cTn id="156" dur="1000"/>
                                        <p:tgtEl>
                                          <p:spTgt spid="27"/>
                                        </p:tgtEl>
                                        <p:attrNameLst>
                                          <p:attrName>ppt_w</p:attrName>
                                        </p:attrNameLst>
                                      </p:cBhvr>
                                      <p:tavLst>
                                        <p:tav tm="0">
                                          <p:val>
                                            <p:strVal val="#ppt_w"/>
                                          </p:val>
                                        </p:tav>
                                        <p:tav tm="100000">
                                          <p:val>
                                            <p:strVal val="0"/>
                                          </p:val>
                                        </p:tav>
                                      </p:tavLst>
                                    </p:anim>
                                    <p:anim calcmode="lin" valueType="num">
                                      <p:cBhvr>
                                        <p:cTn id="157" dur="1000"/>
                                        <p:tgtEl>
                                          <p:spTgt spid="27"/>
                                        </p:tgtEl>
                                        <p:attrNameLst>
                                          <p:attrName>ppt_h</p:attrName>
                                        </p:attrNameLst>
                                      </p:cBhvr>
                                      <p:tavLst>
                                        <p:tav tm="0">
                                          <p:val>
                                            <p:strVal val="#ppt_h"/>
                                          </p:val>
                                        </p:tav>
                                        <p:tav tm="100000">
                                          <p:val>
                                            <p:strVal val="0"/>
                                          </p:val>
                                        </p:tav>
                                      </p:tavLst>
                                    </p:anim>
                                    <p:anim calcmode="lin" valueType="num">
                                      <p:cBhvr>
                                        <p:cTn id="158" dur="1000"/>
                                        <p:tgtEl>
                                          <p:spTgt spid="27"/>
                                        </p:tgtEl>
                                        <p:attrNameLst>
                                          <p:attrName>r</p:attrName>
                                        </p:attrNameLst>
                                      </p:cBhvr>
                                      <p:tavLst>
                                        <p:tav tm="0">
                                          <p:val>
                                            <p:strVal val="0"/>
                                          </p:val>
                                        </p:tav>
                                        <p:tav tm="100000">
                                          <p:val>
                                            <p:strVal val="90"/>
                                          </p:val>
                                        </p:tav>
                                      </p:tavLst>
                                    </p:anim>
                                    <p:animEffect transition="out" filter="fade">
                                      <p:cBhvr>
                                        <p:cTn id="159" dur="1000"/>
                                        <p:tgtEl>
                                          <p:spTgt spid="27"/>
                                        </p:tgtEl>
                                      </p:cBhvr>
                                    </p:animEffect>
                                    <p:set>
                                      <p:cBhvr>
                                        <p:cTn id="160" dur="1" fill="hold">
                                          <p:stCondLst>
                                            <p:cond delay="999"/>
                                          </p:stCondLst>
                                        </p:cTn>
                                        <p:tgtEl>
                                          <p:spTgt spid="27"/>
                                        </p:tgtEl>
                                        <p:attrNameLst>
                                          <p:attrName>style.visibility</p:attrName>
                                        </p:attrNameLst>
                                      </p:cBhvr>
                                      <p:to>
                                        <p:strVal val="hidden"/>
                                      </p:to>
                                    </p:set>
                                  </p:childTnLst>
                                </p:cTn>
                              </p:par>
                              <p:par>
                                <p:cTn id="161" presetID="31" presetClass="exit" presetSubtype="0" fill="hold" nodeType="withEffect">
                                  <p:stCondLst>
                                    <p:cond delay="0"/>
                                  </p:stCondLst>
                                  <p:childTnLst>
                                    <p:anim calcmode="lin" valueType="num">
                                      <p:cBhvr>
                                        <p:cTn id="162" dur="1000"/>
                                        <p:tgtEl>
                                          <p:spTgt spid="28"/>
                                        </p:tgtEl>
                                        <p:attrNameLst>
                                          <p:attrName>ppt_w</p:attrName>
                                        </p:attrNameLst>
                                      </p:cBhvr>
                                      <p:tavLst>
                                        <p:tav tm="0">
                                          <p:val>
                                            <p:strVal val="#ppt_w"/>
                                          </p:val>
                                        </p:tav>
                                        <p:tav tm="100000">
                                          <p:val>
                                            <p:strVal val="0"/>
                                          </p:val>
                                        </p:tav>
                                      </p:tavLst>
                                    </p:anim>
                                    <p:anim calcmode="lin" valueType="num">
                                      <p:cBhvr>
                                        <p:cTn id="163" dur="1000"/>
                                        <p:tgtEl>
                                          <p:spTgt spid="28"/>
                                        </p:tgtEl>
                                        <p:attrNameLst>
                                          <p:attrName>ppt_h</p:attrName>
                                        </p:attrNameLst>
                                      </p:cBhvr>
                                      <p:tavLst>
                                        <p:tav tm="0">
                                          <p:val>
                                            <p:strVal val="#ppt_h"/>
                                          </p:val>
                                        </p:tav>
                                        <p:tav tm="100000">
                                          <p:val>
                                            <p:strVal val="0"/>
                                          </p:val>
                                        </p:tav>
                                      </p:tavLst>
                                    </p:anim>
                                    <p:anim calcmode="lin" valueType="num">
                                      <p:cBhvr>
                                        <p:cTn id="164" dur="1000"/>
                                        <p:tgtEl>
                                          <p:spTgt spid="28"/>
                                        </p:tgtEl>
                                        <p:attrNameLst>
                                          <p:attrName>r</p:attrName>
                                        </p:attrNameLst>
                                      </p:cBhvr>
                                      <p:tavLst>
                                        <p:tav tm="0">
                                          <p:val>
                                            <p:strVal val="0"/>
                                          </p:val>
                                        </p:tav>
                                        <p:tav tm="100000">
                                          <p:val>
                                            <p:strVal val="90"/>
                                          </p:val>
                                        </p:tav>
                                      </p:tavLst>
                                    </p:anim>
                                    <p:animEffect transition="out" filter="fade">
                                      <p:cBhvr>
                                        <p:cTn id="165" dur="1000"/>
                                        <p:tgtEl>
                                          <p:spTgt spid="28"/>
                                        </p:tgtEl>
                                      </p:cBhvr>
                                    </p:animEffect>
                                    <p:set>
                                      <p:cBhvr>
                                        <p:cTn id="166" dur="1" fill="hold">
                                          <p:stCondLst>
                                            <p:cond delay="999"/>
                                          </p:stCondLst>
                                        </p:cTn>
                                        <p:tgtEl>
                                          <p:spTgt spid="28"/>
                                        </p:tgtEl>
                                        <p:attrNameLst>
                                          <p:attrName>style.visibility</p:attrName>
                                        </p:attrNameLst>
                                      </p:cBhvr>
                                      <p:to>
                                        <p:strVal val="hidden"/>
                                      </p:to>
                                    </p:set>
                                  </p:childTnLst>
                                </p:cTn>
                              </p:par>
                              <p:par>
                                <p:cTn id="167" presetID="31" presetClass="exit" presetSubtype="0" fill="hold" nodeType="withEffect">
                                  <p:stCondLst>
                                    <p:cond delay="0"/>
                                  </p:stCondLst>
                                  <p:childTnLst>
                                    <p:anim calcmode="lin" valueType="num">
                                      <p:cBhvr>
                                        <p:cTn id="168" dur="1000"/>
                                        <p:tgtEl>
                                          <p:spTgt spid="29"/>
                                        </p:tgtEl>
                                        <p:attrNameLst>
                                          <p:attrName>ppt_w</p:attrName>
                                        </p:attrNameLst>
                                      </p:cBhvr>
                                      <p:tavLst>
                                        <p:tav tm="0">
                                          <p:val>
                                            <p:strVal val="#ppt_w"/>
                                          </p:val>
                                        </p:tav>
                                        <p:tav tm="100000">
                                          <p:val>
                                            <p:strVal val="0"/>
                                          </p:val>
                                        </p:tav>
                                      </p:tavLst>
                                    </p:anim>
                                    <p:anim calcmode="lin" valueType="num">
                                      <p:cBhvr>
                                        <p:cTn id="169" dur="1000"/>
                                        <p:tgtEl>
                                          <p:spTgt spid="29"/>
                                        </p:tgtEl>
                                        <p:attrNameLst>
                                          <p:attrName>ppt_h</p:attrName>
                                        </p:attrNameLst>
                                      </p:cBhvr>
                                      <p:tavLst>
                                        <p:tav tm="0">
                                          <p:val>
                                            <p:strVal val="#ppt_h"/>
                                          </p:val>
                                        </p:tav>
                                        <p:tav tm="100000">
                                          <p:val>
                                            <p:strVal val="0"/>
                                          </p:val>
                                        </p:tav>
                                      </p:tavLst>
                                    </p:anim>
                                    <p:anim calcmode="lin" valueType="num">
                                      <p:cBhvr>
                                        <p:cTn id="170" dur="1000"/>
                                        <p:tgtEl>
                                          <p:spTgt spid="29"/>
                                        </p:tgtEl>
                                        <p:attrNameLst>
                                          <p:attrName>r</p:attrName>
                                        </p:attrNameLst>
                                      </p:cBhvr>
                                      <p:tavLst>
                                        <p:tav tm="0">
                                          <p:val>
                                            <p:strVal val="0"/>
                                          </p:val>
                                        </p:tav>
                                        <p:tav tm="100000">
                                          <p:val>
                                            <p:strVal val="90"/>
                                          </p:val>
                                        </p:tav>
                                      </p:tavLst>
                                    </p:anim>
                                    <p:animEffect transition="out" filter="fade">
                                      <p:cBhvr>
                                        <p:cTn id="171" dur="1000"/>
                                        <p:tgtEl>
                                          <p:spTgt spid="29"/>
                                        </p:tgtEl>
                                      </p:cBhvr>
                                    </p:animEffect>
                                    <p:set>
                                      <p:cBhvr>
                                        <p:cTn id="172" dur="1" fill="hold">
                                          <p:stCondLst>
                                            <p:cond delay="999"/>
                                          </p:stCondLst>
                                        </p:cTn>
                                        <p:tgtEl>
                                          <p:spTgt spid="29"/>
                                        </p:tgtEl>
                                        <p:attrNameLst>
                                          <p:attrName>style.visibility</p:attrName>
                                        </p:attrNameLst>
                                      </p:cBhvr>
                                      <p:to>
                                        <p:strVal val="hidden"/>
                                      </p:to>
                                    </p:set>
                                  </p:childTnLst>
                                </p:cTn>
                              </p:par>
                              <p:par>
                                <p:cTn id="173" presetID="31" presetClass="exit" presetSubtype="0" fill="hold" nodeType="withEffect">
                                  <p:stCondLst>
                                    <p:cond delay="0"/>
                                  </p:stCondLst>
                                  <p:childTnLst>
                                    <p:anim calcmode="lin" valueType="num">
                                      <p:cBhvr>
                                        <p:cTn id="174" dur="1000"/>
                                        <p:tgtEl>
                                          <p:spTgt spid="30"/>
                                        </p:tgtEl>
                                        <p:attrNameLst>
                                          <p:attrName>ppt_w</p:attrName>
                                        </p:attrNameLst>
                                      </p:cBhvr>
                                      <p:tavLst>
                                        <p:tav tm="0">
                                          <p:val>
                                            <p:strVal val="#ppt_w"/>
                                          </p:val>
                                        </p:tav>
                                        <p:tav tm="100000">
                                          <p:val>
                                            <p:strVal val="0"/>
                                          </p:val>
                                        </p:tav>
                                      </p:tavLst>
                                    </p:anim>
                                    <p:anim calcmode="lin" valueType="num">
                                      <p:cBhvr>
                                        <p:cTn id="175" dur="1000"/>
                                        <p:tgtEl>
                                          <p:spTgt spid="30"/>
                                        </p:tgtEl>
                                        <p:attrNameLst>
                                          <p:attrName>ppt_h</p:attrName>
                                        </p:attrNameLst>
                                      </p:cBhvr>
                                      <p:tavLst>
                                        <p:tav tm="0">
                                          <p:val>
                                            <p:strVal val="#ppt_h"/>
                                          </p:val>
                                        </p:tav>
                                        <p:tav tm="100000">
                                          <p:val>
                                            <p:strVal val="0"/>
                                          </p:val>
                                        </p:tav>
                                      </p:tavLst>
                                    </p:anim>
                                    <p:anim calcmode="lin" valueType="num">
                                      <p:cBhvr>
                                        <p:cTn id="176" dur="1000"/>
                                        <p:tgtEl>
                                          <p:spTgt spid="30"/>
                                        </p:tgtEl>
                                        <p:attrNameLst>
                                          <p:attrName>r</p:attrName>
                                        </p:attrNameLst>
                                      </p:cBhvr>
                                      <p:tavLst>
                                        <p:tav tm="0">
                                          <p:val>
                                            <p:strVal val="0"/>
                                          </p:val>
                                        </p:tav>
                                        <p:tav tm="100000">
                                          <p:val>
                                            <p:strVal val="90"/>
                                          </p:val>
                                        </p:tav>
                                      </p:tavLst>
                                    </p:anim>
                                    <p:animEffect transition="out" filter="fade">
                                      <p:cBhvr>
                                        <p:cTn id="177" dur="1000"/>
                                        <p:tgtEl>
                                          <p:spTgt spid="30"/>
                                        </p:tgtEl>
                                      </p:cBhvr>
                                    </p:animEffect>
                                    <p:set>
                                      <p:cBhvr>
                                        <p:cTn id="178" dur="1" fill="hold">
                                          <p:stCondLst>
                                            <p:cond delay="999"/>
                                          </p:stCondLst>
                                        </p:cTn>
                                        <p:tgtEl>
                                          <p:spTgt spid="30"/>
                                        </p:tgtEl>
                                        <p:attrNameLst>
                                          <p:attrName>style.visibility</p:attrName>
                                        </p:attrNameLst>
                                      </p:cBhvr>
                                      <p:to>
                                        <p:strVal val="hidden"/>
                                      </p:to>
                                    </p:set>
                                  </p:childTnLst>
                                </p:cTn>
                              </p:par>
                              <p:par>
                                <p:cTn id="179" presetID="31" presetClass="exit" presetSubtype="0" fill="hold" nodeType="withEffect">
                                  <p:stCondLst>
                                    <p:cond delay="0"/>
                                  </p:stCondLst>
                                  <p:childTnLst>
                                    <p:anim calcmode="lin" valueType="num">
                                      <p:cBhvr>
                                        <p:cTn id="180" dur="1000"/>
                                        <p:tgtEl>
                                          <p:spTgt spid="31"/>
                                        </p:tgtEl>
                                        <p:attrNameLst>
                                          <p:attrName>ppt_w</p:attrName>
                                        </p:attrNameLst>
                                      </p:cBhvr>
                                      <p:tavLst>
                                        <p:tav tm="0">
                                          <p:val>
                                            <p:strVal val="#ppt_w"/>
                                          </p:val>
                                        </p:tav>
                                        <p:tav tm="100000">
                                          <p:val>
                                            <p:strVal val="0"/>
                                          </p:val>
                                        </p:tav>
                                      </p:tavLst>
                                    </p:anim>
                                    <p:anim calcmode="lin" valueType="num">
                                      <p:cBhvr>
                                        <p:cTn id="181" dur="1000"/>
                                        <p:tgtEl>
                                          <p:spTgt spid="31"/>
                                        </p:tgtEl>
                                        <p:attrNameLst>
                                          <p:attrName>ppt_h</p:attrName>
                                        </p:attrNameLst>
                                      </p:cBhvr>
                                      <p:tavLst>
                                        <p:tav tm="0">
                                          <p:val>
                                            <p:strVal val="#ppt_h"/>
                                          </p:val>
                                        </p:tav>
                                        <p:tav tm="100000">
                                          <p:val>
                                            <p:strVal val="0"/>
                                          </p:val>
                                        </p:tav>
                                      </p:tavLst>
                                    </p:anim>
                                    <p:anim calcmode="lin" valueType="num">
                                      <p:cBhvr>
                                        <p:cTn id="182" dur="1000"/>
                                        <p:tgtEl>
                                          <p:spTgt spid="31"/>
                                        </p:tgtEl>
                                        <p:attrNameLst>
                                          <p:attrName>r</p:attrName>
                                        </p:attrNameLst>
                                      </p:cBhvr>
                                      <p:tavLst>
                                        <p:tav tm="0">
                                          <p:val>
                                            <p:strVal val="0"/>
                                          </p:val>
                                        </p:tav>
                                        <p:tav tm="100000">
                                          <p:val>
                                            <p:strVal val="90"/>
                                          </p:val>
                                        </p:tav>
                                      </p:tavLst>
                                    </p:anim>
                                    <p:animEffect transition="out" filter="fade">
                                      <p:cBhvr>
                                        <p:cTn id="183" dur="1000"/>
                                        <p:tgtEl>
                                          <p:spTgt spid="31"/>
                                        </p:tgtEl>
                                      </p:cBhvr>
                                    </p:animEffect>
                                    <p:set>
                                      <p:cBhvr>
                                        <p:cTn id="184" dur="1" fill="hold">
                                          <p:stCondLst>
                                            <p:cond delay="999"/>
                                          </p:stCondLst>
                                        </p:cTn>
                                        <p:tgtEl>
                                          <p:spTgt spid="31"/>
                                        </p:tgtEl>
                                        <p:attrNameLst>
                                          <p:attrName>style.visibility</p:attrName>
                                        </p:attrNameLst>
                                      </p:cBhvr>
                                      <p:to>
                                        <p:strVal val="hidden"/>
                                      </p:to>
                                    </p:set>
                                  </p:childTnLst>
                                </p:cTn>
                              </p:par>
                              <p:par>
                                <p:cTn id="185" presetID="31" presetClass="exit" presetSubtype="0" fill="hold" nodeType="withEffect">
                                  <p:stCondLst>
                                    <p:cond delay="0"/>
                                  </p:stCondLst>
                                  <p:childTnLst>
                                    <p:anim calcmode="lin" valueType="num">
                                      <p:cBhvr>
                                        <p:cTn id="186" dur="1000"/>
                                        <p:tgtEl>
                                          <p:spTgt spid="32"/>
                                        </p:tgtEl>
                                        <p:attrNameLst>
                                          <p:attrName>ppt_w</p:attrName>
                                        </p:attrNameLst>
                                      </p:cBhvr>
                                      <p:tavLst>
                                        <p:tav tm="0">
                                          <p:val>
                                            <p:strVal val="#ppt_w"/>
                                          </p:val>
                                        </p:tav>
                                        <p:tav tm="100000">
                                          <p:val>
                                            <p:strVal val="0"/>
                                          </p:val>
                                        </p:tav>
                                      </p:tavLst>
                                    </p:anim>
                                    <p:anim calcmode="lin" valueType="num">
                                      <p:cBhvr>
                                        <p:cTn id="187" dur="1000"/>
                                        <p:tgtEl>
                                          <p:spTgt spid="32"/>
                                        </p:tgtEl>
                                        <p:attrNameLst>
                                          <p:attrName>ppt_h</p:attrName>
                                        </p:attrNameLst>
                                      </p:cBhvr>
                                      <p:tavLst>
                                        <p:tav tm="0">
                                          <p:val>
                                            <p:strVal val="#ppt_h"/>
                                          </p:val>
                                        </p:tav>
                                        <p:tav tm="100000">
                                          <p:val>
                                            <p:strVal val="0"/>
                                          </p:val>
                                        </p:tav>
                                      </p:tavLst>
                                    </p:anim>
                                    <p:anim calcmode="lin" valueType="num">
                                      <p:cBhvr>
                                        <p:cTn id="188" dur="1000"/>
                                        <p:tgtEl>
                                          <p:spTgt spid="32"/>
                                        </p:tgtEl>
                                        <p:attrNameLst>
                                          <p:attrName>r</p:attrName>
                                        </p:attrNameLst>
                                      </p:cBhvr>
                                      <p:tavLst>
                                        <p:tav tm="0">
                                          <p:val>
                                            <p:strVal val="0"/>
                                          </p:val>
                                        </p:tav>
                                        <p:tav tm="100000">
                                          <p:val>
                                            <p:strVal val="90"/>
                                          </p:val>
                                        </p:tav>
                                      </p:tavLst>
                                    </p:anim>
                                    <p:animEffect transition="out" filter="fade">
                                      <p:cBhvr>
                                        <p:cTn id="189" dur="1000"/>
                                        <p:tgtEl>
                                          <p:spTgt spid="32"/>
                                        </p:tgtEl>
                                      </p:cBhvr>
                                    </p:animEffect>
                                    <p:set>
                                      <p:cBhvr>
                                        <p:cTn id="190" dur="1" fill="hold">
                                          <p:stCondLst>
                                            <p:cond delay="999"/>
                                          </p:stCondLst>
                                        </p:cTn>
                                        <p:tgtEl>
                                          <p:spTgt spid="32"/>
                                        </p:tgtEl>
                                        <p:attrNameLst>
                                          <p:attrName>style.visibility</p:attrName>
                                        </p:attrNameLst>
                                      </p:cBhvr>
                                      <p:to>
                                        <p:strVal val="hidden"/>
                                      </p:to>
                                    </p:set>
                                  </p:childTnLst>
                                </p:cTn>
                              </p:par>
                              <p:par>
                                <p:cTn id="191" presetID="31" presetClass="exit" presetSubtype="0" fill="hold" nodeType="withEffect">
                                  <p:stCondLst>
                                    <p:cond delay="0"/>
                                  </p:stCondLst>
                                  <p:childTnLst>
                                    <p:anim calcmode="lin" valueType="num">
                                      <p:cBhvr>
                                        <p:cTn id="192" dur="1000"/>
                                        <p:tgtEl>
                                          <p:spTgt spid="33"/>
                                        </p:tgtEl>
                                        <p:attrNameLst>
                                          <p:attrName>ppt_w</p:attrName>
                                        </p:attrNameLst>
                                      </p:cBhvr>
                                      <p:tavLst>
                                        <p:tav tm="0">
                                          <p:val>
                                            <p:strVal val="#ppt_w"/>
                                          </p:val>
                                        </p:tav>
                                        <p:tav tm="100000">
                                          <p:val>
                                            <p:strVal val="0"/>
                                          </p:val>
                                        </p:tav>
                                      </p:tavLst>
                                    </p:anim>
                                    <p:anim calcmode="lin" valueType="num">
                                      <p:cBhvr>
                                        <p:cTn id="193" dur="1000"/>
                                        <p:tgtEl>
                                          <p:spTgt spid="33"/>
                                        </p:tgtEl>
                                        <p:attrNameLst>
                                          <p:attrName>ppt_h</p:attrName>
                                        </p:attrNameLst>
                                      </p:cBhvr>
                                      <p:tavLst>
                                        <p:tav tm="0">
                                          <p:val>
                                            <p:strVal val="#ppt_h"/>
                                          </p:val>
                                        </p:tav>
                                        <p:tav tm="100000">
                                          <p:val>
                                            <p:strVal val="0"/>
                                          </p:val>
                                        </p:tav>
                                      </p:tavLst>
                                    </p:anim>
                                    <p:anim calcmode="lin" valueType="num">
                                      <p:cBhvr>
                                        <p:cTn id="194" dur="1000"/>
                                        <p:tgtEl>
                                          <p:spTgt spid="33"/>
                                        </p:tgtEl>
                                        <p:attrNameLst>
                                          <p:attrName>r</p:attrName>
                                        </p:attrNameLst>
                                      </p:cBhvr>
                                      <p:tavLst>
                                        <p:tav tm="0">
                                          <p:val>
                                            <p:strVal val="0"/>
                                          </p:val>
                                        </p:tav>
                                        <p:tav tm="100000">
                                          <p:val>
                                            <p:strVal val="90"/>
                                          </p:val>
                                        </p:tav>
                                      </p:tavLst>
                                    </p:anim>
                                    <p:animEffect transition="out" filter="fade">
                                      <p:cBhvr>
                                        <p:cTn id="195" dur="1000"/>
                                        <p:tgtEl>
                                          <p:spTgt spid="33"/>
                                        </p:tgtEl>
                                      </p:cBhvr>
                                    </p:animEffect>
                                    <p:set>
                                      <p:cBhvr>
                                        <p:cTn id="196" dur="1" fill="hold">
                                          <p:stCondLst>
                                            <p:cond delay="999"/>
                                          </p:stCondLst>
                                        </p:cTn>
                                        <p:tgtEl>
                                          <p:spTgt spid="33"/>
                                        </p:tgtEl>
                                        <p:attrNameLst>
                                          <p:attrName>style.visibility</p:attrName>
                                        </p:attrNameLst>
                                      </p:cBhvr>
                                      <p:to>
                                        <p:strVal val="hidden"/>
                                      </p:to>
                                    </p:set>
                                  </p:childTnLst>
                                </p:cTn>
                              </p:par>
                              <p:par>
                                <p:cTn id="197" presetID="31" presetClass="exit" presetSubtype="0" fill="hold" nodeType="withEffect">
                                  <p:stCondLst>
                                    <p:cond delay="0"/>
                                  </p:stCondLst>
                                  <p:childTnLst>
                                    <p:anim calcmode="lin" valueType="num">
                                      <p:cBhvr>
                                        <p:cTn id="198" dur="1000"/>
                                        <p:tgtEl>
                                          <p:spTgt spid="34"/>
                                        </p:tgtEl>
                                        <p:attrNameLst>
                                          <p:attrName>ppt_w</p:attrName>
                                        </p:attrNameLst>
                                      </p:cBhvr>
                                      <p:tavLst>
                                        <p:tav tm="0">
                                          <p:val>
                                            <p:strVal val="#ppt_w"/>
                                          </p:val>
                                        </p:tav>
                                        <p:tav tm="100000">
                                          <p:val>
                                            <p:strVal val="0"/>
                                          </p:val>
                                        </p:tav>
                                      </p:tavLst>
                                    </p:anim>
                                    <p:anim calcmode="lin" valueType="num">
                                      <p:cBhvr>
                                        <p:cTn id="199" dur="1000"/>
                                        <p:tgtEl>
                                          <p:spTgt spid="34"/>
                                        </p:tgtEl>
                                        <p:attrNameLst>
                                          <p:attrName>ppt_h</p:attrName>
                                        </p:attrNameLst>
                                      </p:cBhvr>
                                      <p:tavLst>
                                        <p:tav tm="0">
                                          <p:val>
                                            <p:strVal val="#ppt_h"/>
                                          </p:val>
                                        </p:tav>
                                        <p:tav tm="100000">
                                          <p:val>
                                            <p:strVal val="0"/>
                                          </p:val>
                                        </p:tav>
                                      </p:tavLst>
                                    </p:anim>
                                    <p:anim calcmode="lin" valueType="num">
                                      <p:cBhvr>
                                        <p:cTn id="200" dur="1000"/>
                                        <p:tgtEl>
                                          <p:spTgt spid="34"/>
                                        </p:tgtEl>
                                        <p:attrNameLst>
                                          <p:attrName>r</p:attrName>
                                        </p:attrNameLst>
                                      </p:cBhvr>
                                      <p:tavLst>
                                        <p:tav tm="0">
                                          <p:val>
                                            <p:strVal val="0"/>
                                          </p:val>
                                        </p:tav>
                                        <p:tav tm="100000">
                                          <p:val>
                                            <p:strVal val="90"/>
                                          </p:val>
                                        </p:tav>
                                      </p:tavLst>
                                    </p:anim>
                                    <p:animEffect transition="out" filter="fade">
                                      <p:cBhvr>
                                        <p:cTn id="201" dur="1000"/>
                                        <p:tgtEl>
                                          <p:spTgt spid="34"/>
                                        </p:tgtEl>
                                      </p:cBhvr>
                                    </p:animEffect>
                                    <p:set>
                                      <p:cBhvr>
                                        <p:cTn id="202" dur="1" fill="hold">
                                          <p:stCondLst>
                                            <p:cond delay="999"/>
                                          </p:stCondLst>
                                        </p:cTn>
                                        <p:tgtEl>
                                          <p:spTgt spid="34"/>
                                        </p:tgtEl>
                                        <p:attrNameLst>
                                          <p:attrName>style.visibility</p:attrName>
                                        </p:attrNameLst>
                                      </p:cBhvr>
                                      <p:to>
                                        <p:strVal val="hidden"/>
                                      </p:to>
                                    </p:set>
                                  </p:childTnLst>
                                </p:cTn>
                              </p:par>
                              <p:par>
                                <p:cTn id="203" presetID="31" presetClass="exit" presetSubtype="0" fill="hold" nodeType="withEffect">
                                  <p:stCondLst>
                                    <p:cond delay="0"/>
                                  </p:stCondLst>
                                  <p:childTnLst>
                                    <p:anim calcmode="lin" valueType="num">
                                      <p:cBhvr>
                                        <p:cTn id="204" dur="1000"/>
                                        <p:tgtEl>
                                          <p:spTgt spid="35"/>
                                        </p:tgtEl>
                                        <p:attrNameLst>
                                          <p:attrName>ppt_w</p:attrName>
                                        </p:attrNameLst>
                                      </p:cBhvr>
                                      <p:tavLst>
                                        <p:tav tm="0">
                                          <p:val>
                                            <p:strVal val="#ppt_w"/>
                                          </p:val>
                                        </p:tav>
                                        <p:tav tm="100000">
                                          <p:val>
                                            <p:strVal val="0"/>
                                          </p:val>
                                        </p:tav>
                                      </p:tavLst>
                                    </p:anim>
                                    <p:anim calcmode="lin" valueType="num">
                                      <p:cBhvr>
                                        <p:cTn id="205" dur="1000"/>
                                        <p:tgtEl>
                                          <p:spTgt spid="35"/>
                                        </p:tgtEl>
                                        <p:attrNameLst>
                                          <p:attrName>ppt_h</p:attrName>
                                        </p:attrNameLst>
                                      </p:cBhvr>
                                      <p:tavLst>
                                        <p:tav tm="0">
                                          <p:val>
                                            <p:strVal val="#ppt_h"/>
                                          </p:val>
                                        </p:tav>
                                        <p:tav tm="100000">
                                          <p:val>
                                            <p:strVal val="0"/>
                                          </p:val>
                                        </p:tav>
                                      </p:tavLst>
                                    </p:anim>
                                    <p:anim calcmode="lin" valueType="num">
                                      <p:cBhvr>
                                        <p:cTn id="206" dur="1000"/>
                                        <p:tgtEl>
                                          <p:spTgt spid="35"/>
                                        </p:tgtEl>
                                        <p:attrNameLst>
                                          <p:attrName>r</p:attrName>
                                        </p:attrNameLst>
                                      </p:cBhvr>
                                      <p:tavLst>
                                        <p:tav tm="0">
                                          <p:val>
                                            <p:strVal val="0"/>
                                          </p:val>
                                        </p:tav>
                                        <p:tav tm="100000">
                                          <p:val>
                                            <p:strVal val="90"/>
                                          </p:val>
                                        </p:tav>
                                      </p:tavLst>
                                    </p:anim>
                                    <p:animEffect transition="out" filter="fade">
                                      <p:cBhvr>
                                        <p:cTn id="207" dur="1000"/>
                                        <p:tgtEl>
                                          <p:spTgt spid="35"/>
                                        </p:tgtEl>
                                      </p:cBhvr>
                                    </p:animEffect>
                                    <p:set>
                                      <p:cBhvr>
                                        <p:cTn id="208" dur="1" fill="hold">
                                          <p:stCondLst>
                                            <p:cond delay="999"/>
                                          </p:stCondLst>
                                        </p:cTn>
                                        <p:tgtEl>
                                          <p:spTgt spid="35"/>
                                        </p:tgtEl>
                                        <p:attrNameLst>
                                          <p:attrName>style.visibility</p:attrName>
                                        </p:attrNameLst>
                                      </p:cBhvr>
                                      <p:to>
                                        <p:strVal val="hidden"/>
                                      </p:to>
                                    </p:set>
                                  </p:childTnLst>
                                </p:cTn>
                              </p:par>
                              <p:par>
                                <p:cTn id="209" presetID="31" presetClass="exit" presetSubtype="0" fill="hold" nodeType="withEffect">
                                  <p:stCondLst>
                                    <p:cond delay="0"/>
                                  </p:stCondLst>
                                  <p:childTnLst>
                                    <p:anim calcmode="lin" valueType="num">
                                      <p:cBhvr>
                                        <p:cTn id="210" dur="1000"/>
                                        <p:tgtEl>
                                          <p:spTgt spid="36"/>
                                        </p:tgtEl>
                                        <p:attrNameLst>
                                          <p:attrName>ppt_w</p:attrName>
                                        </p:attrNameLst>
                                      </p:cBhvr>
                                      <p:tavLst>
                                        <p:tav tm="0">
                                          <p:val>
                                            <p:strVal val="#ppt_w"/>
                                          </p:val>
                                        </p:tav>
                                        <p:tav tm="100000">
                                          <p:val>
                                            <p:strVal val="0"/>
                                          </p:val>
                                        </p:tav>
                                      </p:tavLst>
                                    </p:anim>
                                    <p:anim calcmode="lin" valueType="num">
                                      <p:cBhvr>
                                        <p:cTn id="211" dur="1000"/>
                                        <p:tgtEl>
                                          <p:spTgt spid="36"/>
                                        </p:tgtEl>
                                        <p:attrNameLst>
                                          <p:attrName>ppt_h</p:attrName>
                                        </p:attrNameLst>
                                      </p:cBhvr>
                                      <p:tavLst>
                                        <p:tav tm="0">
                                          <p:val>
                                            <p:strVal val="#ppt_h"/>
                                          </p:val>
                                        </p:tav>
                                        <p:tav tm="100000">
                                          <p:val>
                                            <p:strVal val="0"/>
                                          </p:val>
                                        </p:tav>
                                      </p:tavLst>
                                    </p:anim>
                                    <p:anim calcmode="lin" valueType="num">
                                      <p:cBhvr>
                                        <p:cTn id="212" dur="1000"/>
                                        <p:tgtEl>
                                          <p:spTgt spid="36"/>
                                        </p:tgtEl>
                                        <p:attrNameLst>
                                          <p:attrName>r</p:attrName>
                                        </p:attrNameLst>
                                      </p:cBhvr>
                                      <p:tavLst>
                                        <p:tav tm="0">
                                          <p:val>
                                            <p:strVal val="0"/>
                                          </p:val>
                                        </p:tav>
                                        <p:tav tm="100000">
                                          <p:val>
                                            <p:strVal val="90"/>
                                          </p:val>
                                        </p:tav>
                                      </p:tavLst>
                                    </p:anim>
                                    <p:animEffect transition="out" filter="fade">
                                      <p:cBhvr>
                                        <p:cTn id="213" dur="1000"/>
                                        <p:tgtEl>
                                          <p:spTgt spid="36"/>
                                        </p:tgtEl>
                                      </p:cBhvr>
                                    </p:animEffect>
                                    <p:set>
                                      <p:cBhvr>
                                        <p:cTn id="214" dur="1" fill="hold">
                                          <p:stCondLst>
                                            <p:cond delay="999"/>
                                          </p:stCondLst>
                                        </p:cTn>
                                        <p:tgtEl>
                                          <p:spTgt spid="36"/>
                                        </p:tgtEl>
                                        <p:attrNameLst>
                                          <p:attrName>style.visibility</p:attrName>
                                        </p:attrNameLst>
                                      </p:cBhvr>
                                      <p:to>
                                        <p:strVal val="hidden"/>
                                      </p:to>
                                    </p:set>
                                  </p:childTnLst>
                                </p:cTn>
                              </p:par>
                              <p:par>
                                <p:cTn id="215" presetID="31" presetClass="exit" presetSubtype="0" fill="hold" nodeType="withEffect">
                                  <p:stCondLst>
                                    <p:cond delay="0"/>
                                  </p:stCondLst>
                                  <p:childTnLst>
                                    <p:anim calcmode="lin" valueType="num">
                                      <p:cBhvr>
                                        <p:cTn id="216" dur="1000"/>
                                        <p:tgtEl>
                                          <p:spTgt spid="38"/>
                                        </p:tgtEl>
                                        <p:attrNameLst>
                                          <p:attrName>ppt_w</p:attrName>
                                        </p:attrNameLst>
                                      </p:cBhvr>
                                      <p:tavLst>
                                        <p:tav tm="0">
                                          <p:val>
                                            <p:strVal val="#ppt_w"/>
                                          </p:val>
                                        </p:tav>
                                        <p:tav tm="100000">
                                          <p:val>
                                            <p:strVal val="0"/>
                                          </p:val>
                                        </p:tav>
                                      </p:tavLst>
                                    </p:anim>
                                    <p:anim calcmode="lin" valueType="num">
                                      <p:cBhvr>
                                        <p:cTn id="217" dur="1000"/>
                                        <p:tgtEl>
                                          <p:spTgt spid="38"/>
                                        </p:tgtEl>
                                        <p:attrNameLst>
                                          <p:attrName>ppt_h</p:attrName>
                                        </p:attrNameLst>
                                      </p:cBhvr>
                                      <p:tavLst>
                                        <p:tav tm="0">
                                          <p:val>
                                            <p:strVal val="#ppt_h"/>
                                          </p:val>
                                        </p:tav>
                                        <p:tav tm="100000">
                                          <p:val>
                                            <p:strVal val="0"/>
                                          </p:val>
                                        </p:tav>
                                      </p:tavLst>
                                    </p:anim>
                                    <p:anim calcmode="lin" valueType="num">
                                      <p:cBhvr>
                                        <p:cTn id="218" dur="1000"/>
                                        <p:tgtEl>
                                          <p:spTgt spid="38"/>
                                        </p:tgtEl>
                                        <p:attrNameLst>
                                          <p:attrName>r</p:attrName>
                                        </p:attrNameLst>
                                      </p:cBhvr>
                                      <p:tavLst>
                                        <p:tav tm="0">
                                          <p:val>
                                            <p:strVal val="0"/>
                                          </p:val>
                                        </p:tav>
                                        <p:tav tm="100000">
                                          <p:val>
                                            <p:strVal val="90"/>
                                          </p:val>
                                        </p:tav>
                                      </p:tavLst>
                                    </p:anim>
                                    <p:animEffect transition="out" filter="fade">
                                      <p:cBhvr>
                                        <p:cTn id="219" dur="1000"/>
                                        <p:tgtEl>
                                          <p:spTgt spid="38"/>
                                        </p:tgtEl>
                                      </p:cBhvr>
                                    </p:animEffect>
                                    <p:set>
                                      <p:cBhvr>
                                        <p:cTn id="220" dur="1" fill="hold">
                                          <p:stCondLst>
                                            <p:cond delay="999"/>
                                          </p:stCondLst>
                                        </p:cTn>
                                        <p:tgtEl>
                                          <p:spTgt spid="38"/>
                                        </p:tgtEl>
                                        <p:attrNameLst>
                                          <p:attrName>style.visibility</p:attrName>
                                        </p:attrNameLst>
                                      </p:cBhvr>
                                      <p:to>
                                        <p:strVal val="hidden"/>
                                      </p:to>
                                    </p:set>
                                  </p:childTnLst>
                                </p:cTn>
                              </p:par>
                              <p:par>
                                <p:cTn id="221" presetID="31" presetClass="exit" presetSubtype="0" fill="hold" nodeType="withEffect">
                                  <p:stCondLst>
                                    <p:cond delay="0"/>
                                  </p:stCondLst>
                                  <p:childTnLst>
                                    <p:anim calcmode="lin" valueType="num">
                                      <p:cBhvr>
                                        <p:cTn id="222" dur="1000"/>
                                        <p:tgtEl>
                                          <p:spTgt spid="39"/>
                                        </p:tgtEl>
                                        <p:attrNameLst>
                                          <p:attrName>ppt_w</p:attrName>
                                        </p:attrNameLst>
                                      </p:cBhvr>
                                      <p:tavLst>
                                        <p:tav tm="0">
                                          <p:val>
                                            <p:strVal val="#ppt_w"/>
                                          </p:val>
                                        </p:tav>
                                        <p:tav tm="100000">
                                          <p:val>
                                            <p:strVal val="0"/>
                                          </p:val>
                                        </p:tav>
                                      </p:tavLst>
                                    </p:anim>
                                    <p:anim calcmode="lin" valueType="num">
                                      <p:cBhvr>
                                        <p:cTn id="223" dur="1000"/>
                                        <p:tgtEl>
                                          <p:spTgt spid="39"/>
                                        </p:tgtEl>
                                        <p:attrNameLst>
                                          <p:attrName>ppt_h</p:attrName>
                                        </p:attrNameLst>
                                      </p:cBhvr>
                                      <p:tavLst>
                                        <p:tav tm="0">
                                          <p:val>
                                            <p:strVal val="#ppt_h"/>
                                          </p:val>
                                        </p:tav>
                                        <p:tav tm="100000">
                                          <p:val>
                                            <p:strVal val="0"/>
                                          </p:val>
                                        </p:tav>
                                      </p:tavLst>
                                    </p:anim>
                                    <p:anim calcmode="lin" valueType="num">
                                      <p:cBhvr>
                                        <p:cTn id="224" dur="1000"/>
                                        <p:tgtEl>
                                          <p:spTgt spid="39"/>
                                        </p:tgtEl>
                                        <p:attrNameLst>
                                          <p:attrName>r</p:attrName>
                                        </p:attrNameLst>
                                      </p:cBhvr>
                                      <p:tavLst>
                                        <p:tav tm="0">
                                          <p:val>
                                            <p:strVal val="0"/>
                                          </p:val>
                                        </p:tav>
                                        <p:tav tm="100000">
                                          <p:val>
                                            <p:strVal val="90"/>
                                          </p:val>
                                        </p:tav>
                                      </p:tavLst>
                                    </p:anim>
                                    <p:animEffect transition="out" filter="fade">
                                      <p:cBhvr>
                                        <p:cTn id="225" dur="1000"/>
                                        <p:tgtEl>
                                          <p:spTgt spid="39"/>
                                        </p:tgtEl>
                                      </p:cBhvr>
                                    </p:animEffect>
                                    <p:set>
                                      <p:cBhvr>
                                        <p:cTn id="226" dur="1" fill="hold">
                                          <p:stCondLst>
                                            <p:cond delay="999"/>
                                          </p:stCondLst>
                                        </p:cTn>
                                        <p:tgtEl>
                                          <p:spTgt spid="39"/>
                                        </p:tgtEl>
                                        <p:attrNameLst>
                                          <p:attrName>style.visibility</p:attrName>
                                        </p:attrNameLst>
                                      </p:cBhvr>
                                      <p:to>
                                        <p:strVal val="hidden"/>
                                      </p:to>
                                    </p:set>
                                  </p:childTnLst>
                                </p:cTn>
                              </p:par>
                              <p:par>
                                <p:cTn id="227" presetID="31" presetClass="exit" presetSubtype="0" fill="hold" nodeType="withEffect">
                                  <p:stCondLst>
                                    <p:cond delay="0"/>
                                  </p:stCondLst>
                                  <p:childTnLst>
                                    <p:anim calcmode="lin" valueType="num">
                                      <p:cBhvr>
                                        <p:cTn id="228" dur="1000"/>
                                        <p:tgtEl>
                                          <p:spTgt spid="41"/>
                                        </p:tgtEl>
                                        <p:attrNameLst>
                                          <p:attrName>ppt_w</p:attrName>
                                        </p:attrNameLst>
                                      </p:cBhvr>
                                      <p:tavLst>
                                        <p:tav tm="0">
                                          <p:val>
                                            <p:strVal val="#ppt_w"/>
                                          </p:val>
                                        </p:tav>
                                        <p:tav tm="100000">
                                          <p:val>
                                            <p:strVal val="0"/>
                                          </p:val>
                                        </p:tav>
                                      </p:tavLst>
                                    </p:anim>
                                    <p:anim calcmode="lin" valueType="num">
                                      <p:cBhvr>
                                        <p:cTn id="229" dur="1000"/>
                                        <p:tgtEl>
                                          <p:spTgt spid="41"/>
                                        </p:tgtEl>
                                        <p:attrNameLst>
                                          <p:attrName>ppt_h</p:attrName>
                                        </p:attrNameLst>
                                      </p:cBhvr>
                                      <p:tavLst>
                                        <p:tav tm="0">
                                          <p:val>
                                            <p:strVal val="#ppt_h"/>
                                          </p:val>
                                        </p:tav>
                                        <p:tav tm="100000">
                                          <p:val>
                                            <p:strVal val="0"/>
                                          </p:val>
                                        </p:tav>
                                      </p:tavLst>
                                    </p:anim>
                                    <p:anim calcmode="lin" valueType="num">
                                      <p:cBhvr>
                                        <p:cTn id="230" dur="1000"/>
                                        <p:tgtEl>
                                          <p:spTgt spid="41"/>
                                        </p:tgtEl>
                                        <p:attrNameLst>
                                          <p:attrName>r</p:attrName>
                                        </p:attrNameLst>
                                      </p:cBhvr>
                                      <p:tavLst>
                                        <p:tav tm="0">
                                          <p:val>
                                            <p:strVal val="0"/>
                                          </p:val>
                                        </p:tav>
                                        <p:tav tm="100000">
                                          <p:val>
                                            <p:strVal val="90"/>
                                          </p:val>
                                        </p:tav>
                                      </p:tavLst>
                                    </p:anim>
                                    <p:animEffect transition="out" filter="fade">
                                      <p:cBhvr>
                                        <p:cTn id="231" dur="1000"/>
                                        <p:tgtEl>
                                          <p:spTgt spid="41"/>
                                        </p:tgtEl>
                                      </p:cBhvr>
                                    </p:animEffect>
                                    <p:set>
                                      <p:cBhvr>
                                        <p:cTn id="232" dur="1" fill="hold">
                                          <p:stCondLst>
                                            <p:cond delay="999"/>
                                          </p:stCondLst>
                                        </p:cTn>
                                        <p:tgtEl>
                                          <p:spTgt spid="41"/>
                                        </p:tgtEl>
                                        <p:attrNameLst>
                                          <p:attrName>style.visibility</p:attrName>
                                        </p:attrNameLst>
                                      </p:cBhvr>
                                      <p:to>
                                        <p:strVal val="hidden"/>
                                      </p:to>
                                    </p:set>
                                  </p:childTnLst>
                                </p:cTn>
                              </p:par>
                              <p:par>
                                <p:cTn id="233" presetID="31" presetClass="exit" presetSubtype="0" fill="hold" nodeType="withEffect">
                                  <p:stCondLst>
                                    <p:cond delay="0"/>
                                  </p:stCondLst>
                                  <p:childTnLst>
                                    <p:anim calcmode="lin" valueType="num">
                                      <p:cBhvr>
                                        <p:cTn id="234" dur="1000"/>
                                        <p:tgtEl>
                                          <p:spTgt spid="42"/>
                                        </p:tgtEl>
                                        <p:attrNameLst>
                                          <p:attrName>ppt_w</p:attrName>
                                        </p:attrNameLst>
                                      </p:cBhvr>
                                      <p:tavLst>
                                        <p:tav tm="0">
                                          <p:val>
                                            <p:strVal val="#ppt_w"/>
                                          </p:val>
                                        </p:tav>
                                        <p:tav tm="100000">
                                          <p:val>
                                            <p:strVal val="0"/>
                                          </p:val>
                                        </p:tav>
                                      </p:tavLst>
                                    </p:anim>
                                    <p:anim calcmode="lin" valueType="num">
                                      <p:cBhvr>
                                        <p:cTn id="235" dur="1000"/>
                                        <p:tgtEl>
                                          <p:spTgt spid="42"/>
                                        </p:tgtEl>
                                        <p:attrNameLst>
                                          <p:attrName>ppt_h</p:attrName>
                                        </p:attrNameLst>
                                      </p:cBhvr>
                                      <p:tavLst>
                                        <p:tav tm="0">
                                          <p:val>
                                            <p:strVal val="#ppt_h"/>
                                          </p:val>
                                        </p:tav>
                                        <p:tav tm="100000">
                                          <p:val>
                                            <p:strVal val="0"/>
                                          </p:val>
                                        </p:tav>
                                      </p:tavLst>
                                    </p:anim>
                                    <p:anim calcmode="lin" valueType="num">
                                      <p:cBhvr>
                                        <p:cTn id="236" dur="1000"/>
                                        <p:tgtEl>
                                          <p:spTgt spid="42"/>
                                        </p:tgtEl>
                                        <p:attrNameLst>
                                          <p:attrName>r</p:attrName>
                                        </p:attrNameLst>
                                      </p:cBhvr>
                                      <p:tavLst>
                                        <p:tav tm="0">
                                          <p:val>
                                            <p:strVal val="0"/>
                                          </p:val>
                                        </p:tav>
                                        <p:tav tm="100000">
                                          <p:val>
                                            <p:strVal val="90"/>
                                          </p:val>
                                        </p:tav>
                                      </p:tavLst>
                                    </p:anim>
                                    <p:animEffect transition="out" filter="fade">
                                      <p:cBhvr>
                                        <p:cTn id="237" dur="1000"/>
                                        <p:tgtEl>
                                          <p:spTgt spid="42"/>
                                        </p:tgtEl>
                                      </p:cBhvr>
                                    </p:animEffect>
                                    <p:set>
                                      <p:cBhvr>
                                        <p:cTn id="238" dur="1" fill="hold">
                                          <p:stCondLst>
                                            <p:cond delay="999"/>
                                          </p:stCondLst>
                                        </p:cTn>
                                        <p:tgtEl>
                                          <p:spTgt spid="42"/>
                                        </p:tgtEl>
                                        <p:attrNameLst>
                                          <p:attrName>style.visibility</p:attrName>
                                        </p:attrNameLst>
                                      </p:cBhvr>
                                      <p:to>
                                        <p:strVal val="hidden"/>
                                      </p:to>
                                    </p:set>
                                  </p:childTnLst>
                                </p:cTn>
                              </p:par>
                              <p:par>
                                <p:cTn id="239" presetID="31" presetClass="exit" presetSubtype="0" fill="hold" nodeType="withEffect">
                                  <p:stCondLst>
                                    <p:cond delay="0"/>
                                  </p:stCondLst>
                                  <p:childTnLst>
                                    <p:anim calcmode="lin" valueType="num">
                                      <p:cBhvr>
                                        <p:cTn id="240" dur="1000"/>
                                        <p:tgtEl>
                                          <p:spTgt spid="43"/>
                                        </p:tgtEl>
                                        <p:attrNameLst>
                                          <p:attrName>ppt_w</p:attrName>
                                        </p:attrNameLst>
                                      </p:cBhvr>
                                      <p:tavLst>
                                        <p:tav tm="0">
                                          <p:val>
                                            <p:strVal val="#ppt_w"/>
                                          </p:val>
                                        </p:tav>
                                        <p:tav tm="100000">
                                          <p:val>
                                            <p:strVal val="0"/>
                                          </p:val>
                                        </p:tav>
                                      </p:tavLst>
                                    </p:anim>
                                    <p:anim calcmode="lin" valueType="num">
                                      <p:cBhvr>
                                        <p:cTn id="241" dur="1000"/>
                                        <p:tgtEl>
                                          <p:spTgt spid="43"/>
                                        </p:tgtEl>
                                        <p:attrNameLst>
                                          <p:attrName>ppt_h</p:attrName>
                                        </p:attrNameLst>
                                      </p:cBhvr>
                                      <p:tavLst>
                                        <p:tav tm="0">
                                          <p:val>
                                            <p:strVal val="#ppt_h"/>
                                          </p:val>
                                        </p:tav>
                                        <p:tav tm="100000">
                                          <p:val>
                                            <p:strVal val="0"/>
                                          </p:val>
                                        </p:tav>
                                      </p:tavLst>
                                    </p:anim>
                                    <p:anim calcmode="lin" valueType="num">
                                      <p:cBhvr>
                                        <p:cTn id="242" dur="1000"/>
                                        <p:tgtEl>
                                          <p:spTgt spid="43"/>
                                        </p:tgtEl>
                                        <p:attrNameLst>
                                          <p:attrName>r</p:attrName>
                                        </p:attrNameLst>
                                      </p:cBhvr>
                                      <p:tavLst>
                                        <p:tav tm="0">
                                          <p:val>
                                            <p:strVal val="0"/>
                                          </p:val>
                                        </p:tav>
                                        <p:tav tm="100000">
                                          <p:val>
                                            <p:strVal val="90"/>
                                          </p:val>
                                        </p:tav>
                                      </p:tavLst>
                                    </p:anim>
                                    <p:animEffect transition="out" filter="fade">
                                      <p:cBhvr>
                                        <p:cTn id="243" dur="1000"/>
                                        <p:tgtEl>
                                          <p:spTgt spid="43"/>
                                        </p:tgtEl>
                                      </p:cBhvr>
                                    </p:animEffect>
                                    <p:set>
                                      <p:cBhvr>
                                        <p:cTn id="244" dur="1" fill="hold">
                                          <p:stCondLst>
                                            <p:cond delay="999"/>
                                          </p:stCondLst>
                                        </p:cTn>
                                        <p:tgtEl>
                                          <p:spTgt spid="43"/>
                                        </p:tgtEl>
                                        <p:attrNameLst>
                                          <p:attrName>style.visibility</p:attrName>
                                        </p:attrNameLst>
                                      </p:cBhvr>
                                      <p:to>
                                        <p:strVal val="hidden"/>
                                      </p:to>
                                    </p:set>
                                  </p:childTnLst>
                                </p:cTn>
                              </p:par>
                              <p:par>
                                <p:cTn id="245" presetID="31" presetClass="exit" presetSubtype="0" fill="hold" nodeType="withEffect">
                                  <p:stCondLst>
                                    <p:cond delay="0"/>
                                  </p:stCondLst>
                                  <p:childTnLst>
                                    <p:anim calcmode="lin" valueType="num">
                                      <p:cBhvr>
                                        <p:cTn id="246" dur="1000"/>
                                        <p:tgtEl>
                                          <p:spTgt spid="44"/>
                                        </p:tgtEl>
                                        <p:attrNameLst>
                                          <p:attrName>ppt_w</p:attrName>
                                        </p:attrNameLst>
                                      </p:cBhvr>
                                      <p:tavLst>
                                        <p:tav tm="0">
                                          <p:val>
                                            <p:strVal val="#ppt_w"/>
                                          </p:val>
                                        </p:tav>
                                        <p:tav tm="100000">
                                          <p:val>
                                            <p:strVal val="0"/>
                                          </p:val>
                                        </p:tav>
                                      </p:tavLst>
                                    </p:anim>
                                    <p:anim calcmode="lin" valueType="num">
                                      <p:cBhvr>
                                        <p:cTn id="247" dur="1000"/>
                                        <p:tgtEl>
                                          <p:spTgt spid="44"/>
                                        </p:tgtEl>
                                        <p:attrNameLst>
                                          <p:attrName>ppt_h</p:attrName>
                                        </p:attrNameLst>
                                      </p:cBhvr>
                                      <p:tavLst>
                                        <p:tav tm="0">
                                          <p:val>
                                            <p:strVal val="#ppt_h"/>
                                          </p:val>
                                        </p:tav>
                                        <p:tav tm="100000">
                                          <p:val>
                                            <p:strVal val="0"/>
                                          </p:val>
                                        </p:tav>
                                      </p:tavLst>
                                    </p:anim>
                                    <p:anim calcmode="lin" valueType="num">
                                      <p:cBhvr>
                                        <p:cTn id="248" dur="1000"/>
                                        <p:tgtEl>
                                          <p:spTgt spid="44"/>
                                        </p:tgtEl>
                                        <p:attrNameLst>
                                          <p:attrName>r</p:attrName>
                                        </p:attrNameLst>
                                      </p:cBhvr>
                                      <p:tavLst>
                                        <p:tav tm="0">
                                          <p:val>
                                            <p:strVal val="0"/>
                                          </p:val>
                                        </p:tav>
                                        <p:tav tm="100000">
                                          <p:val>
                                            <p:strVal val="90"/>
                                          </p:val>
                                        </p:tav>
                                      </p:tavLst>
                                    </p:anim>
                                    <p:animEffect transition="out" filter="fade">
                                      <p:cBhvr>
                                        <p:cTn id="249" dur="1000"/>
                                        <p:tgtEl>
                                          <p:spTgt spid="44"/>
                                        </p:tgtEl>
                                      </p:cBhvr>
                                    </p:animEffect>
                                    <p:set>
                                      <p:cBhvr>
                                        <p:cTn id="250" dur="1" fill="hold">
                                          <p:stCondLst>
                                            <p:cond delay="999"/>
                                          </p:stCondLst>
                                        </p:cTn>
                                        <p:tgtEl>
                                          <p:spTgt spid="44"/>
                                        </p:tgtEl>
                                        <p:attrNameLst>
                                          <p:attrName>style.visibility</p:attrName>
                                        </p:attrNameLst>
                                      </p:cBhvr>
                                      <p:to>
                                        <p:strVal val="hidden"/>
                                      </p:to>
                                    </p:set>
                                  </p:childTnLst>
                                </p:cTn>
                              </p:par>
                              <p:par>
                                <p:cTn id="251" presetID="31" presetClass="exit" presetSubtype="0" fill="hold" nodeType="withEffect">
                                  <p:stCondLst>
                                    <p:cond delay="0"/>
                                  </p:stCondLst>
                                  <p:childTnLst>
                                    <p:anim calcmode="lin" valueType="num">
                                      <p:cBhvr>
                                        <p:cTn id="252" dur="1000"/>
                                        <p:tgtEl>
                                          <p:spTgt spid="45"/>
                                        </p:tgtEl>
                                        <p:attrNameLst>
                                          <p:attrName>ppt_w</p:attrName>
                                        </p:attrNameLst>
                                      </p:cBhvr>
                                      <p:tavLst>
                                        <p:tav tm="0">
                                          <p:val>
                                            <p:strVal val="#ppt_w"/>
                                          </p:val>
                                        </p:tav>
                                        <p:tav tm="100000">
                                          <p:val>
                                            <p:strVal val="0"/>
                                          </p:val>
                                        </p:tav>
                                      </p:tavLst>
                                    </p:anim>
                                    <p:anim calcmode="lin" valueType="num">
                                      <p:cBhvr>
                                        <p:cTn id="253" dur="1000"/>
                                        <p:tgtEl>
                                          <p:spTgt spid="45"/>
                                        </p:tgtEl>
                                        <p:attrNameLst>
                                          <p:attrName>ppt_h</p:attrName>
                                        </p:attrNameLst>
                                      </p:cBhvr>
                                      <p:tavLst>
                                        <p:tav tm="0">
                                          <p:val>
                                            <p:strVal val="#ppt_h"/>
                                          </p:val>
                                        </p:tav>
                                        <p:tav tm="100000">
                                          <p:val>
                                            <p:strVal val="0"/>
                                          </p:val>
                                        </p:tav>
                                      </p:tavLst>
                                    </p:anim>
                                    <p:anim calcmode="lin" valueType="num">
                                      <p:cBhvr>
                                        <p:cTn id="254" dur="1000"/>
                                        <p:tgtEl>
                                          <p:spTgt spid="45"/>
                                        </p:tgtEl>
                                        <p:attrNameLst>
                                          <p:attrName>r</p:attrName>
                                        </p:attrNameLst>
                                      </p:cBhvr>
                                      <p:tavLst>
                                        <p:tav tm="0">
                                          <p:val>
                                            <p:strVal val="0"/>
                                          </p:val>
                                        </p:tav>
                                        <p:tav tm="100000">
                                          <p:val>
                                            <p:strVal val="90"/>
                                          </p:val>
                                        </p:tav>
                                      </p:tavLst>
                                    </p:anim>
                                    <p:animEffect transition="out" filter="fade">
                                      <p:cBhvr>
                                        <p:cTn id="255" dur="1000"/>
                                        <p:tgtEl>
                                          <p:spTgt spid="45"/>
                                        </p:tgtEl>
                                      </p:cBhvr>
                                    </p:animEffect>
                                    <p:set>
                                      <p:cBhvr>
                                        <p:cTn id="256" dur="1" fill="hold">
                                          <p:stCondLst>
                                            <p:cond delay="999"/>
                                          </p:stCondLst>
                                        </p:cTn>
                                        <p:tgtEl>
                                          <p:spTgt spid="45"/>
                                        </p:tgtEl>
                                        <p:attrNameLst>
                                          <p:attrName>style.visibility</p:attrName>
                                        </p:attrNameLst>
                                      </p:cBhvr>
                                      <p:to>
                                        <p:strVal val="hidden"/>
                                      </p:to>
                                    </p:set>
                                  </p:childTnLst>
                                </p:cTn>
                              </p:par>
                              <p:par>
                                <p:cTn id="257" presetID="31" presetClass="exit" presetSubtype="0" fill="hold" nodeType="withEffect">
                                  <p:stCondLst>
                                    <p:cond delay="0"/>
                                  </p:stCondLst>
                                  <p:childTnLst>
                                    <p:anim calcmode="lin" valueType="num">
                                      <p:cBhvr>
                                        <p:cTn id="258" dur="1000"/>
                                        <p:tgtEl>
                                          <p:spTgt spid="46"/>
                                        </p:tgtEl>
                                        <p:attrNameLst>
                                          <p:attrName>ppt_w</p:attrName>
                                        </p:attrNameLst>
                                      </p:cBhvr>
                                      <p:tavLst>
                                        <p:tav tm="0">
                                          <p:val>
                                            <p:strVal val="#ppt_w"/>
                                          </p:val>
                                        </p:tav>
                                        <p:tav tm="100000">
                                          <p:val>
                                            <p:strVal val="0"/>
                                          </p:val>
                                        </p:tav>
                                      </p:tavLst>
                                    </p:anim>
                                    <p:anim calcmode="lin" valueType="num">
                                      <p:cBhvr>
                                        <p:cTn id="259" dur="1000"/>
                                        <p:tgtEl>
                                          <p:spTgt spid="46"/>
                                        </p:tgtEl>
                                        <p:attrNameLst>
                                          <p:attrName>ppt_h</p:attrName>
                                        </p:attrNameLst>
                                      </p:cBhvr>
                                      <p:tavLst>
                                        <p:tav tm="0">
                                          <p:val>
                                            <p:strVal val="#ppt_h"/>
                                          </p:val>
                                        </p:tav>
                                        <p:tav tm="100000">
                                          <p:val>
                                            <p:strVal val="0"/>
                                          </p:val>
                                        </p:tav>
                                      </p:tavLst>
                                    </p:anim>
                                    <p:anim calcmode="lin" valueType="num">
                                      <p:cBhvr>
                                        <p:cTn id="260" dur="1000"/>
                                        <p:tgtEl>
                                          <p:spTgt spid="46"/>
                                        </p:tgtEl>
                                        <p:attrNameLst>
                                          <p:attrName>r</p:attrName>
                                        </p:attrNameLst>
                                      </p:cBhvr>
                                      <p:tavLst>
                                        <p:tav tm="0">
                                          <p:val>
                                            <p:strVal val="0"/>
                                          </p:val>
                                        </p:tav>
                                        <p:tav tm="100000">
                                          <p:val>
                                            <p:strVal val="90"/>
                                          </p:val>
                                        </p:tav>
                                      </p:tavLst>
                                    </p:anim>
                                    <p:animEffect transition="out" filter="fade">
                                      <p:cBhvr>
                                        <p:cTn id="261" dur="1000"/>
                                        <p:tgtEl>
                                          <p:spTgt spid="46"/>
                                        </p:tgtEl>
                                      </p:cBhvr>
                                    </p:animEffect>
                                    <p:set>
                                      <p:cBhvr>
                                        <p:cTn id="262" dur="1" fill="hold">
                                          <p:stCondLst>
                                            <p:cond delay="999"/>
                                          </p:stCondLst>
                                        </p:cTn>
                                        <p:tgtEl>
                                          <p:spTgt spid="46"/>
                                        </p:tgtEl>
                                        <p:attrNameLst>
                                          <p:attrName>style.visibility</p:attrName>
                                        </p:attrNameLst>
                                      </p:cBhvr>
                                      <p:to>
                                        <p:strVal val="hidden"/>
                                      </p:to>
                                    </p:set>
                                  </p:childTnLst>
                                </p:cTn>
                              </p:par>
                              <p:par>
                                <p:cTn id="263" presetID="31" presetClass="exit" presetSubtype="0" fill="hold" nodeType="withEffect">
                                  <p:stCondLst>
                                    <p:cond delay="0"/>
                                  </p:stCondLst>
                                  <p:childTnLst>
                                    <p:anim calcmode="lin" valueType="num">
                                      <p:cBhvr>
                                        <p:cTn id="264" dur="1000"/>
                                        <p:tgtEl>
                                          <p:spTgt spid="47"/>
                                        </p:tgtEl>
                                        <p:attrNameLst>
                                          <p:attrName>ppt_w</p:attrName>
                                        </p:attrNameLst>
                                      </p:cBhvr>
                                      <p:tavLst>
                                        <p:tav tm="0">
                                          <p:val>
                                            <p:strVal val="#ppt_w"/>
                                          </p:val>
                                        </p:tav>
                                        <p:tav tm="100000">
                                          <p:val>
                                            <p:strVal val="0"/>
                                          </p:val>
                                        </p:tav>
                                      </p:tavLst>
                                    </p:anim>
                                    <p:anim calcmode="lin" valueType="num">
                                      <p:cBhvr>
                                        <p:cTn id="265" dur="1000"/>
                                        <p:tgtEl>
                                          <p:spTgt spid="47"/>
                                        </p:tgtEl>
                                        <p:attrNameLst>
                                          <p:attrName>ppt_h</p:attrName>
                                        </p:attrNameLst>
                                      </p:cBhvr>
                                      <p:tavLst>
                                        <p:tav tm="0">
                                          <p:val>
                                            <p:strVal val="#ppt_h"/>
                                          </p:val>
                                        </p:tav>
                                        <p:tav tm="100000">
                                          <p:val>
                                            <p:strVal val="0"/>
                                          </p:val>
                                        </p:tav>
                                      </p:tavLst>
                                    </p:anim>
                                    <p:anim calcmode="lin" valueType="num">
                                      <p:cBhvr>
                                        <p:cTn id="266" dur="1000"/>
                                        <p:tgtEl>
                                          <p:spTgt spid="47"/>
                                        </p:tgtEl>
                                        <p:attrNameLst>
                                          <p:attrName>r</p:attrName>
                                        </p:attrNameLst>
                                      </p:cBhvr>
                                      <p:tavLst>
                                        <p:tav tm="0">
                                          <p:val>
                                            <p:strVal val="0"/>
                                          </p:val>
                                        </p:tav>
                                        <p:tav tm="100000">
                                          <p:val>
                                            <p:strVal val="90"/>
                                          </p:val>
                                        </p:tav>
                                      </p:tavLst>
                                    </p:anim>
                                    <p:animEffect transition="out" filter="fade">
                                      <p:cBhvr>
                                        <p:cTn id="267" dur="1000"/>
                                        <p:tgtEl>
                                          <p:spTgt spid="47"/>
                                        </p:tgtEl>
                                      </p:cBhvr>
                                    </p:animEffect>
                                    <p:set>
                                      <p:cBhvr>
                                        <p:cTn id="268" dur="1" fill="hold">
                                          <p:stCondLst>
                                            <p:cond delay="999"/>
                                          </p:stCondLst>
                                        </p:cTn>
                                        <p:tgtEl>
                                          <p:spTgt spid="47"/>
                                        </p:tgtEl>
                                        <p:attrNameLst>
                                          <p:attrName>style.visibility</p:attrName>
                                        </p:attrNameLst>
                                      </p:cBhvr>
                                      <p:to>
                                        <p:strVal val="hidden"/>
                                      </p:to>
                                    </p:set>
                                  </p:childTnLst>
                                </p:cTn>
                              </p:par>
                              <p:par>
                                <p:cTn id="269" presetID="31" presetClass="exit" presetSubtype="0" fill="hold" nodeType="withEffect">
                                  <p:stCondLst>
                                    <p:cond delay="0"/>
                                  </p:stCondLst>
                                  <p:childTnLst>
                                    <p:anim calcmode="lin" valueType="num">
                                      <p:cBhvr>
                                        <p:cTn id="270" dur="1000"/>
                                        <p:tgtEl>
                                          <p:spTgt spid="49"/>
                                        </p:tgtEl>
                                        <p:attrNameLst>
                                          <p:attrName>ppt_w</p:attrName>
                                        </p:attrNameLst>
                                      </p:cBhvr>
                                      <p:tavLst>
                                        <p:tav tm="0">
                                          <p:val>
                                            <p:strVal val="#ppt_w"/>
                                          </p:val>
                                        </p:tav>
                                        <p:tav tm="100000">
                                          <p:val>
                                            <p:strVal val="0"/>
                                          </p:val>
                                        </p:tav>
                                      </p:tavLst>
                                    </p:anim>
                                    <p:anim calcmode="lin" valueType="num">
                                      <p:cBhvr>
                                        <p:cTn id="271" dur="1000"/>
                                        <p:tgtEl>
                                          <p:spTgt spid="49"/>
                                        </p:tgtEl>
                                        <p:attrNameLst>
                                          <p:attrName>ppt_h</p:attrName>
                                        </p:attrNameLst>
                                      </p:cBhvr>
                                      <p:tavLst>
                                        <p:tav tm="0">
                                          <p:val>
                                            <p:strVal val="#ppt_h"/>
                                          </p:val>
                                        </p:tav>
                                        <p:tav tm="100000">
                                          <p:val>
                                            <p:strVal val="0"/>
                                          </p:val>
                                        </p:tav>
                                      </p:tavLst>
                                    </p:anim>
                                    <p:anim calcmode="lin" valueType="num">
                                      <p:cBhvr>
                                        <p:cTn id="272" dur="1000"/>
                                        <p:tgtEl>
                                          <p:spTgt spid="49"/>
                                        </p:tgtEl>
                                        <p:attrNameLst>
                                          <p:attrName>r</p:attrName>
                                        </p:attrNameLst>
                                      </p:cBhvr>
                                      <p:tavLst>
                                        <p:tav tm="0">
                                          <p:val>
                                            <p:strVal val="0"/>
                                          </p:val>
                                        </p:tav>
                                        <p:tav tm="100000">
                                          <p:val>
                                            <p:strVal val="90"/>
                                          </p:val>
                                        </p:tav>
                                      </p:tavLst>
                                    </p:anim>
                                    <p:animEffect transition="out" filter="fade">
                                      <p:cBhvr>
                                        <p:cTn id="273" dur="1000"/>
                                        <p:tgtEl>
                                          <p:spTgt spid="49"/>
                                        </p:tgtEl>
                                      </p:cBhvr>
                                    </p:animEffect>
                                    <p:set>
                                      <p:cBhvr>
                                        <p:cTn id="274" dur="1" fill="hold">
                                          <p:stCondLst>
                                            <p:cond delay="999"/>
                                          </p:stCondLst>
                                        </p:cTn>
                                        <p:tgtEl>
                                          <p:spTgt spid="49"/>
                                        </p:tgtEl>
                                        <p:attrNameLst>
                                          <p:attrName>style.visibility</p:attrName>
                                        </p:attrNameLst>
                                      </p:cBhvr>
                                      <p:to>
                                        <p:strVal val="hidden"/>
                                      </p:to>
                                    </p:set>
                                  </p:childTnLst>
                                </p:cTn>
                              </p:par>
                              <p:par>
                                <p:cTn id="275" presetID="31" presetClass="exit" presetSubtype="0" fill="hold" nodeType="withEffect">
                                  <p:stCondLst>
                                    <p:cond delay="0"/>
                                  </p:stCondLst>
                                  <p:childTnLst>
                                    <p:anim calcmode="lin" valueType="num">
                                      <p:cBhvr>
                                        <p:cTn id="276" dur="1000"/>
                                        <p:tgtEl>
                                          <p:spTgt spid="50"/>
                                        </p:tgtEl>
                                        <p:attrNameLst>
                                          <p:attrName>ppt_w</p:attrName>
                                        </p:attrNameLst>
                                      </p:cBhvr>
                                      <p:tavLst>
                                        <p:tav tm="0">
                                          <p:val>
                                            <p:strVal val="#ppt_w"/>
                                          </p:val>
                                        </p:tav>
                                        <p:tav tm="100000">
                                          <p:val>
                                            <p:strVal val="0"/>
                                          </p:val>
                                        </p:tav>
                                      </p:tavLst>
                                    </p:anim>
                                    <p:anim calcmode="lin" valueType="num">
                                      <p:cBhvr>
                                        <p:cTn id="277" dur="1000"/>
                                        <p:tgtEl>
                                          <p:spTgt spid="50"/>
                                        </p:tgtEl>
                                        <p:attrNameLst>
                                          <p:attrName>ppt_h</p:attrName>
                                        </p:attrNameLst>
                                      </p:cBhvr>
                                      <p:tavLst>
                                        <p:tav tm="0">
                                          <p:val>
                                            <p:strVal val="#ppt_h"/>
                                          </p:val>
                                        </p:tav>
                                        <p:tav tm="100000">
                                          <p:val>
                                            <p:strVal val="0"/>
                                          </p:val>
                                        </p:tav>
                                      </p:tavLst>
                                    </p:anim>
                                    <p:anim calcmode="lin" valueType="num">
                                      <p:cBhvr>
                                        <p:cTn id="278" dur="1000"/>
                                        <p:tgtEl>
                                          <p:spTgt spid="50"/>
                                        </p:tgtEl>
                                        <p:attrNameLst>
                                          <p:attrName>r</p:attrName>
                                        </p:attrNameLst>
                                      </p:cBhvr>
                                      <p:tavLst>
                                        <p:tav tm="0">
                                          <p:val>
                                            <p:strVal val="0"/>
                                          </p:val>
                                        </p:tav>
                                        <p:tav tm="100000">
                                          <p:val>
                                            <p:strVal val="90"/>
                                          </p:val>
                                        </p:tav>
                                      </p:tavLst>
                                    </p:anim>
                                    <p:animEffect transition="out" filter="fade">
                                      <p:cBhvr>
                                        <p:cTn id="279" dur="1000"/>
                                        <p:tgtEl>
                                          <p:spTgt spid="50"/>
                                        </p:tgtEl>
                                      </p:cBhvr>
                                    </p:animEffect>
                                    <p:set>
                                      <p:cBhvr>
                                        <p:cTn id="280" dur="1" fill="hold">
                                          <p:stCondLst>
                                            <p:cond delay="999"/>
                                          </p:stCondLst>
                                        </p:cTn>
                                        <p:tgtEl>
                                          <p:spTgt spid="50"/>
                                        </p:tgtEl>
                                        <p:attrNameLst>
                                          <p:attrName>style.visibility</p:attrName>
                                        </p:attrNameLst>
                                      </p:cBhvr>
                                      <p:to>
                                        <p:strVal val="hidden"/>
                                      </p:to>
                                    </p:set>
                                  </p:childTnLst>
                                </p:cTn>
                              </p:par>
                              <p:par>
                                <p:cTn id="281" presetID="31" presetClass="exit" presetSubtype="0" fill="hold" nodeType="withEffect">
                                  <p:stCondLst>
                                    <p:cond delay="0"/>
                                  </p:stCondLst>
                                  <p:childTnLst>
                                    <p:anim calcmode="lin" valueType="num">
                                      <p:cBhvr>
                                        <p:cTn id="282" dur="1000"/>
                                        <p:tgtEl>
                                          <p:spTgt spid="51"/>
                                        </p:tgtEl>
                                        <p:attrNameLst>
                                          <p:attrName>ppt_w</p:attrName>
                                        </p:attrNameLst>
                                      </p:cBhvr>
                                      <p:tavLst>
                                        <p:tav tm="0">
                                          <p:val>
                                            <p:strVal val="#ppt_w"/>
                                          </p:val>
                                        </p:tav>
                                        <p:tav tm="100000">
                                          <p:val>
                                            <p:strVal val="0"/>
                                          </p:val>
                                        </p:tav>
                                      </p:tavLst>
                                    </p:anim>
                                    <p:anim calcmode="lin" valueType="num">
                                      <p:cBhvr>
                                        <p:cTn id="283" dur="1000"/>
                                        <p:tgtEl>
                                          <p:spTgt spid="51"/>
                                        </p:tgtEl>
                                        <p:attrNameLst>
                                          <p:attrName>ppt_h</p:attrName>
                                        </p:attrNameLst>
                                      </p:cBhvr>
                                      <p:tavLst>
                                        <p:tav tm="0">
                                          <p:val>
                                            <p:strVal val="#ppt_h"/>
                                          </p:val>
                                        </p:tav>
                                        <p:tav tm="100000">
                                          <p:val>
                                            <p:strVal val="0"/>
                                          </p:val>
                                        </p:tav>
                                      </p:tavLst>
                                    </p:anim>
                                    <p:anim calcmode="lin" valueType="num">
                                      <p:cBhvr>
                                        <p:cTn id="284" dur="1000"/>
                                        <p:tgtEl>
                                          <p:spTgt spid="51"/>
                                        </p:tgtEl>
                                        <p:attrNameLst>
                                          <p:attrName>r</p:attrName>
                                        </p:attrNameLst>
                                      </p:cBhvr>
                                      <p:tavLst>
                                        <p:tav tm="0">
                                          <p:val>
                                            <p:strVal val="0"/>
                                          </p:val>
                                        </p:tav>
                                        <p:tav tm="100000">
                                          <p:val>
                                            <p:strVal val="90"/>
                                          </p:val>
                                        </p:tav>
                                      </p:tavLst>
                                    </p:anim>
                                    <p:animEffect transition="out" filter="fade">
                                      <p:cBhvr>
                                        <p:cTn id="285" dur="1000"/>
                                        <p:tgtEl>
                                          <p:spTgt spid="51"/>
                                        </p:tgtEl>
                                      </p:cBhvr>
                                    </p:animEffect>
                                    <p:set>
                                      <p:cBhvr>
                                        <p:cTn id="286" dur="1" fill="hold">
                                          <p:stCondLst>
                                            <p:cond delay="999"/>
                                          </p:stCondLst>
                                        </p:cTn>
                                        <p:tgtEl>
                                          <p:spTgt spid="51"/>
                                        </p:tgtEl>
                                        <p:attrNameLst>
                                          <p:attrName>style.visibility</p:attrName>
                                        </p:attrNameLst>
                                      </p:cBhvr>
                                      <p:to>
                                        <p:strVal val="hidden"/>
                                      </p:to>
                                    </p:set>
                                  </p:childTnLst>
                                </p:cTn>
                              </p:par>
                              <p:par>
                                <p:cTn id="287" presetID="31" presetClass="exit" presetSubtype="0" fill="hold" nodeType="withEffect">
                                  <p:stCondLst>
                                    <p:cond delay="0"/>
                                  </p:stCondLst>
                                  <p:childTnLst>
                                    <p:anim calcmode="lin" valueType="num">
                                      <p:cBhvr>
                                        <p:cTn id="288" dur="1000"/>
                                        <p:tgtEl>
                                          <p:spTgt spid="52"/>
                                        </p:tgtEl>
                                        <p:attrNameLst>
                                          <p:attrName>ppt_w</p:attrName>
                                        </p:attrNameLst>
                                      </p:cBhvr>
                                      <p:tavLst>
                                        <p:tav tm="0">
                                          <p:val>
                                            <p:strVal val="#ppt_w"/>
                                          </p:val>
                                        </p:tav>
                                        <p:tav tm="100000">
                                          <p:val>
                                            <p:strVal val="0"/>
                                          </p:val>
                                        </p:tav>
                                      </p:tavLst>
                                    </p:anim>
                                    <p:anim calcmode="lin" valueType="num">
                                      <p:cBhvr>
                                        <p:cTn id="289" dur="1000"/>
                                        <p:tgtEl>
                                          <p:spTgt spid="52"/>
                                        </p:tgtEl>
                                        <p:attrNameLst>
                                          <p:attrName>ppt_h</p:attrName>
                                        </p:attrNameLst>
                                      </p:cBhvr>
                                      <p:tavLst>
                                        <p:tav tm="0">
                                          <p:val>
                                            <p:strVal val="#ppt_h"/>
                                          </p:val>
                                        </p:tav>
                                        <p:tav tm="100000">
                                          <p:val>
                                            <p:strVal val="0"/>
                                          </p:val>
                                        </p:tav>
                                      </p:tavLst>
                                    </p:anim>
                                    <p:anim calcmode="lin" valueType="num">
                                      <p:cBhvr>
                                        <p:cTn id="290" dur="1000"/>
                                        <p:tgtEl>
                                          <p:spTgt spid="52"/>
                                        </p:tgtEl>
                                        <p:attrNameLst>
                                          <p:attrName>r</p:attrName>
                                        </p:attrNameLst>
                                      </p:cBhvr>
                                      <p:tavLst>
                                        <p:tav tm="0">
                                          <p:val>
                                            <p:strVal val="0"/>
                                          </p:val>
                                        </p:tav>
                                        <p:tav tm="100000">
                                          <p:val>
                                            <p:strVal val="90"/>
                                          </p:val>
                                        </p:tav>
                                      </p:tavLst>
                                    </p:anim>
                                    <p:animEffect transition="out" filter="fade">
                                      <p:cBhvr>
                                        <p:cTn id="291" dur="1000"/>
                                        <p:tgtEl>
                                          <p:spTgt spid="52"/>
                                        </p:tgtEl>
                                      </p:cBhvr>
                                    </p:animEffect>
                                    <p:set>
                                      <p:cBhvr>
                                        <p:cTn id="292" dur="1" fill="hold">
                                          <p:stCondLst>
                                            <p:cond delay="999"/>
                                          </p:stCondLst>
                                        </p:cTn>
                                        <p:tgtEl>
                                          <p:spTgt spid="52"/>
                                        </p:tgtEl>
                                        <p:attrNameLst>
                                          <p:attrName>style.visibility</p:attrName>
                                        </p:attrNameLst>
                                      </p:cBhvr>
                                      <p:to>
                                        <p:strVal val="hidden"/>
                                      </p:to>
                                    </p:set>
                                  </p:childTnLst>
                                </p:cTn>
                              </p:par>
                              <p:par>
                                <p:cTn id="293" presetID="31" presetClass="exit" presetSubtype="0" fill="hold" nodeType="withEffect">
                                  <p:stCondLst>
                                    <p:cond delay="0"/>
                                  </p:stCondLst>
                                  <p:childTnLst>
                                    <p:anim calcmode="lin" valueType="num">
                                      <p:cBhvr>
                                        <p:cTn id="294" dur="1000"/>
                                        <p:tgtEl>
                                          <p:spTgt spid="53"/>
                                        </p:tgtEl>
                                        <p:attrNameLst>
                                          <p:attrName>ppt_w</p:attrName>
                                        </p:attrNameLst>
                                      </p:cBhvr>
                                      <p:tavLst>
                                        <p:tav tm="0">
                                          <p:val>
                                            <p:strVal val="#ppt_w"/>
                                          </p:val>
                                        </p:tav>
                                        <p:tav tm="100000">
                                          <p:val>
                                            <p:strVal val="0"/>
                                          </p:val>
                                        </p:tav>
                                      </p:tavLst>
                                    </p:anim>
                                    <p:anim calcmode="lin" valueType="num">
                                      <p:cBhvr>
                                        <p:cTn id="295" dur="1000"/>
                                        <p:tgtEl>
                                          <p:spTgt spid="53"/>
                                        </p:tgtEl>
                                        <p:attrNameLst>
                                          <p:attrName>ppt_h</p:attrName>
                                        </p:attrNameLst>
                                      </p:cBhvr>
                                      <p:tavLst>
                                        <p:tav tm="0">
                                          <p:val>
                                            <p:strVal val="#ppt_h"/>
                                          </p:val>
                                        </p:tav>
                                        <p:tav tm="100000">
                                          <p:val>
                                            <p:strVal val="0"/>
                                          </p:val>
                                        </p:tav>
                                      </p:tavLst>
                                    </p:anim>
                                    <p:anim calcmode="lin" valueType="num">
                                      <p:cBhvr>
                                        <p:cTn id="296" dur="1000"/>
                                        <p:tgtEl>
                                          <p:spTgt spid="53"/>
                                        </p:tgtEl>
                                        <p:attrNameLst>
                                          <p:attrName>r</p:attrName>
                                        </p:attrNameLst>
                                      </p:cBhvr>
                                      <p:tavLst>
                                        <p:tav tm="0">
                                          <p:val>
                                            <p:strVal val="0"/>
                                          </p:val>
                                        </p:tav>
                                        <p:tav tm="100000">
                                          <p:val>
                                            <p:strVal val="90"/>
                                          </p:val>
                                        </p:tav>
                                      </p:tavLst>
                                    </p:anim>
                                    <p:animEffect transition="out" filter="fade">
                                      <p:cBhvr>
                                        <p:cTn id="297" dur="1000"/>
                                        <p:tgtEl>
                                          <p:spTgt spid="53"/>
                                        </p:tgtEl>
                                      </p:cBhvr>
                                    </p:animEffect>
                                    <p:set>
                                      <p:cBhvr>
                                        <p:cTn id="298" dur="1" fill="hold">
                                          <p:stCondLst>
                                            <p:cond delay="999"/>
                                          </p:stCondLst>
                                        </p:cTn>
                                        <p:tgtEl>
                                          <p:spTgt spid="53"/>
                                        </p:tgtEl>
                                        <p:attrNameLst>
                                          <p:attrName>style.visibility</p:attrName>
                                        </p:attrNameLst>
                                      </p:cBhvr>
                                      <p:to>
                                        <p:strVal val="hidden"/>
                                      </p:to>
                                    </p:set>
                                  </p:childTnLst>
                                </p:cTn>
                              </p:par>
                              <p:par>
                                <p:cTn id="299" presetID="31" presetClass="exit" presetSubtype="0" fill="hold" nodeType="withEffect">
                                  <p:stCondLst>
                                    <p:cond delay="0"/>
                                  </p:stCondLst>
                                  <p:childTnLst>
                                    <p:anim calcmode="lin" valueType="num">
                                      <p:cBhvr>
                                        <p:cTn id="300" dur="1000"/>
                                        <p:tgtEl>
                                          <p:spTgt spid="54"/>
                                        </p:tgtEl>
                                        <p:attrNameLst>
                                          <p:attrName>ppt_w</p:attrName>
                                        </p:attrNameLst>
                                      </p:cBhvr>
                                      <p:tavLst>
                                        <p:tav tm="0">
                                          <p:val>
                                            <p:strVal val="#ppt_w"/>
                                          </p:val>
                                        </p:tav>
                                        <p:tav tm="100000">
                                          <p:val>
                                            <p:strVal val="0"/>
                                          </p:val>
                                        </p:tav>
                                      </p:tavLst>
                                    </p:anim>
                                    <p:anim calcmode="lin" valueType="num">
                                      <p:cBhvr>
                                        <p:cTn id="301" dur="1000"/>
                                        <p:tgtEl>
                                          <p:spTgt spid="54"/>
                                        </p:tgtEl>
                                        <p:attrNameLst>
                                          <p:attrName>ppt_h</p:attrName>
                                        </p:attrNameLst>
                                      </p:cBhvr>
                                      <p:tavLst>
                                        <p:tav tm="0">
                                          <p:val>
                                            <p:strVal val="#ppt_h"/>
                                          </p:val>
                                        </p:tav>
                                        <p:tav tm="100000">
                                          <p:val>
                                            <p:strVal val="0"/>
                                          </p:val>
                                        </p:tav>
                                      </p:tavLst>
                                    </p:anim>
                                    <p:anim calcmode="lin" valueType="num">
                                      <p:cBhvr>
                                        <p:cTn id="302" dur="1000"/>
                                        <p:tgtEl>
                                          <p:spTgt spid="54"/>
                                        </p:tgtEl>
                                        <p:attrNameLst>
                                          <p:attrName>r</p:attrName>
                                        </p:attrNameLst>
                                      </p:cBhvr>
                                      <p:tavLst>
                                        <p:tav tm="0">
                                          <p:val>
                                            <p:strVal val="0"/>
                                          </p:val>
                                        </p:tav>
                                        <p:tav tm="100000">
                                          <p:val>
                                            <p:strVal val="90"/>
                                          </p:val>
                                        </p:tav>
                                      </p:tavLst>
                                    </p:anim>
                                    <p:animEffect transition="out" filter="fade">
                                      <p:cBhvr>
                                        <p:cTn id="303" dur="1000"/>
                                        <p:tgtEl>
                                          <p:spTgt spid="54"/>
                                        </p:tgtEl>
                                      </p:cBhvr>
                                    </p:animEffect>
                                    <p:set>
                                      <p:cBhvr>
                                        <p:cTn id="304" dur="1" fill="hold">
                                          <p:stCondLst>
                                            <p:cond delay="999"/>
                                          </p:stCondLst>
                                        </p:cTn>
                                        <p:tgtEl>
                                          <p:spTgt spid="54"/>
                                        </p:tgtEl>
                                        <p:attrNameLst>
                                          <p:attrName>style.visibility</p:attrName>
                                        </p:attrNameLst>
                                      </p:cBhvr>
                                      <p:to>
                                        <p:strVal val="hidden"/>
                                      </p:to>
                                    </p:set>
                                  </p:childTnLst>
                                </p:cTn>
                              </p:par>
                              <p:par>
                                <p:cTn id="305" presetID="31" presetClass="exit" presetSubtype="0" fill="hold" nodeType="withEffect">
                                  <p:stCondLst>
                                    <p:cond delay="0"/>
                                  </p:stCondLst>
                                  <p:childTnLst>
                                    <p:anim calcmode="lin" valueType="num">
                                      <p:cBhvr>
                                        <p:cTn id="306" dur="1000"/>
                                        <p:tgtEl>
                                          <p:spTgt spid="55"/>
                                        </p:tgtEl>
                                        <p:attrNameLst>
                                          <p:attrName>ppt_w</p:attrName>
                                        </p:attrNameLst>
                                      </p:cBhvr>
                                      <p:tavLst>
                                        <p:tav tm="0">
                                          <p:val>
                                            <p:strVal val="#ppt_w"/>
                                          </p:val>
                                        </p:tav>
                                        <p:tav tm="100000">
                                          <p:val>
                                            <p:strVal val="0"/>
                                          </p:val>
                                        </p:tav>
                                      </p:tavLst>
                                    </p:anim>
                                    <p:anim calcmode="lin" valueType="num">
                                      <p:cBhvr>
                                        <p:cTn id="307" dur="1000"/>
                                        <p:tgtEl>
                                          <p:spTgt spid="55"/>
                                        </p:tgtEl>
                                        <p:attrNameLst>
                                          <p:attrName>ppt_h</p:attrName>
                                        </p:attrNameLst>
                                      </p:cBhvr>
                                      <p:tavLst>
                                        <p:tav tm="0">
                                          <p:val>
                                            <p:strVal val="#ppt_h"/>
                                          </p:val>
                                        </p:tav>
                                        <p:tav tm="100000">
                                          <p:val>
                                            <p:strVal val="0"/>
                                          </p:val>
                                        </p:tav>
                                      </p:tavLst>
                                    </p:anim>
                                    <p:anim calcmode="lin" valueType="num">
                                      <p:cBhvr>
                                        <p:cTn id="308" dur="1000"/>
                                        <p:tgtEl>
                                          <p:spTgt spid="55"/>
                                        </p:tgtEl>
                                        <p:attrNameLst>
                                          <p:attrName>r</p:attrName>
                                        </p:attrNameLst>
                                      </p:cBhvr>
                                      <p:tavLst>
                                        <p:tav tm="0">
                                          <p:val>
                                            <p:strVal val="0"/>
                                          </p:val>
                                        </p:tav>
                                        <p:tav tm="100000">
                                          <p:val>
                                            <p:strVal val="90"/>
                                          </p:val>
                                        </p:tav>
                                      </p:tavLst>
                                    </p:anim>
                                    <p:animEffect transition="out" filter="fade">
                                      <p:cBhvr>
                                        <p:cTn id="309" dur="1000"/>
                                        <p:tgtEl>
                                          <p:spTgt spid="55"/>
                                        </p:tgtEl>
                                      </p:cBhvr>
                                    </p:animEffect>
                                    <p:set>
                                      <p:cBhvr>
                                        <p:cTn id="310" dur="1" fill="hold">
                                          <p:stCondLst>
                                            <p:cond delay="999"/>
                                          </p:stCondLst>
                                        </p:cTn>
                                        <p:tgtEl>
                                          <p:spTgt spid="55"/>
                                        </p:tgtEl>
                                        <p:attrNameLst>
                                          <p:attrName>style.visibility</p:attrName>
                                        </p:attrNameLst>
                                      </p:cBhvr>
                                      <p:to>
                                        <p:strVal val="hidden"/>
                                      </p:to>
                                    </p:set>
                                  </p:childTnLst>
                                </p:cTn>
                              </p:par>
                              <p:par>
                                <p:cTn id="311" presetID="31" presetClass="exit" presetSubtype="0" fill="hold" nodeType="withEffect">
                                  <p:stCondLst>
                                    <p:cond delay="0"/>
                                  </p:stCondLst>
                                  <p:childTnLst>
                                    <p:anim calcmode="lin" valueType="num">
                                      <p:cBhvr>
                                        <p:cTn id="312" dur="1000"/>
                                        <p:tgtEl>
                                          <p:spTgt spid="56"/>
                                        </p:tgtEl>
                                        <p:attrNameLst>
                                          <p:attrName>ppt_w</p:attrName>
                                        </p:attrNameLst>
                                      </p:cBhvr>
                                      <p:tavLst>
                                        <p:tav tm="0">
                                          <p:val>
                                            <p:strVal val="#ppt_w"/>
                                          </p:val>
                                        </p:tav>
                                        <p:tav tm="100000">
                                          <p:val>
                                            <p:strVal val="0"/>
                                          </p:val>
                                        </p:tav>
                                      </p:tavLst>
                                    </p:anim>
                                    <p:anim calcmode="lin" valueType="num">
                                      <p:cBhvr>
                                        <p:cTn id="313" dur="1000"/>
                                        <p:tgtEl>
                                          <p:spTgt spid="56"/>
                                        </p:tgtEl>
                                        <p:attrNameLst>
                                          <p:attrName>ppt_h</p:attrName>
                                        </p:attrNameLst>
                                      </p:cBhvr>
                                      <p:tavLst>
                                        <p:tav tm="0">
                                          <p:val>
                                            <p:strVal val="#ppt_h"/>
                                          </p:val>
                                        </p:tav>
                                        <p:tav tm="100000">
                                          <p:val>
                                            <p:strVal val="0"/>
                                          </p:val>
                                        </p:tav>
                                      </p:tavLst>
                                    </p:anim>
                                    <p:anim calcmode="lin" valueType="num">
                                      <p:cBhvr>
                                        <p:cTn id="314" dur="1000"/>
                                        <p:tgtEl>
                                          <p:spTgt spid="56"/>
                                        </p:tgtEl>
                                        <p:attrNameLst>
                                          <p:attrName>r</p:attrName>
                                        </p:attrNameLst>
                                      </p:cBhvr>
                                      <p:tavLst>
                                        <p:tav tm="0">
                                          <p:val>
                                            <p:strVal val="0"/>
                                          </p:val>
                                        </p:tav>
                                        <p:tav tm="100000">
                                          <p:val>
                                            <p:strVal val="90"/>
                                          </p:val>
                                        </p:tav>
                                      </p:tavLst>
                                    </p:anim>
                                    <p:animEffect transition="out" filter="fade">
                                      <p:cBhvr>
                                        <p:cTn id="315" dur="1000"/>
                                        <p:tgtEl>
                                          <p:spTgt spid="56"/>
                                        </p:tgtEl>
                                      </p:cBhvr>
                                    </p:animEffect>
                                    <p:set>
                                      <p:cBhvr>
                                        <p:cTn id="316" dur="1" fill="hold">
                                          <p:stCondLst>
                                            <p:cond delay="999"/>
                                          </p:stCondLst>
                                        </p:cTn>
                                        <p:tgtEl>
                                          <p:spTgt spid="56"/>
                                        </p:tgtEl>
                                        <p:attrNameLst>
                                          <p:attrName>style.visibility</p:attrName>
                                        </p:attrNameLst>
                                      </p:cBhvr>
                                      <p:to>
                                        <p:strVal val="hidden"/>
                                      </p:to>
                                    </p:set>
                                  </p:childTnLst>
                                </p:cTn>
                              </p:par>
                              <p:par>
                                <p:cTn id="317" presetID="31" presetClass="exit" presetSubtype="0" fill="hold" nodeType="withEffect">
                                  <p:stCondLst>
                                    <p:cond delay="0"/>
                                  </p:stCondLst>
                                  <p:childTnLst>
                                    <p:anim calcmode="lin" valueType="num">
                                      <p:cBhvr>
                                        <p:cTn id="318" dur="1000"/>
                                        <p:tgtEl>
                                          <p:spTgt spid="57"/>
                                        </p:tgtEl>
                                        <p:attrNameLst>
                                          <p:attrName>ppt_w</p:attrName>
                                        </p:attrNameLst>
                                      </p:cBhvr>
                                      <p:tavLst>
                                        <p:tav tm="0">
                                          <p:val>
                                            <p:strVal val="#ppt_w"/>
                                          </p:val>
                                        </p:tav>
                                        <p:tav tm="100000">
                                          <p:val>
                                            <p:strVal val="0"/>
                                          </p:val>
                                        </p:tav>
                                      </p:tavLst>
                                    </p:anim>
                                    <p:anim calcmode="lin" valueType="num">
                                      <p:cBhvr>
                                        <p:cTn id="319" dur="1000"/>
                                        <p:tgtEl>
                                          <p:spTgt spid="57"/>
                                        </p:tgtEl>
                                        <p:attrNameLst>
                                          <p:attrName>ppt_h</p:attrName>
                                        </p:attrNameLst>
                                      </p:cBhvr>
                                      <p:tavLst>
                                        <p:tav tm="0">
                                          <p:val>
                                            <p:strVal val="#ppt_h"/>
                                          </p:val>
                                        </p:tav>
                                        <p:tav tm="100000">
                                          <p:val>
                                            <p:strVal val="0"/>
                                          </p:val>
                                        </p:tav>
                                      </p:tavLst>
                                    </p:anim>
                                    <p:anim calcmode="lin" valueType="num">
                                      <p:cBhvr>
                                        <p:cTn id="320" dur="1000"/>
                                        <p:tgtEl>
                                          <p:spTgt spid="57"/>
                                        </p:tgtEl>
                                        <p:attrNameLst>
                                          <p:attrName>r</p:attrName>
                                        </p:attrNameLst>
                                      </p:cBhvr>
                                      <p:tavLst>
                                        <p:tav tm="0">
                                          <p:val>
                                            <p:strVal val="0"/>
                                          </p:val>
                                        </p:tav>
                                        <p:tav tm="100000">
                                          <p:val>
                                            <p:strVal val="90"/>
                                          </p:val>
                                        </p:tav>
                                      </p:tavLst>
                                    </p:anim>
                                    <p:animEffect transition="out" filter="fade">
                                      <p:cBhvr>
                                        <p:cTn id="321" dur="1000"/>
                                        <p:tgtEl>
                                          <p:spTgt spid="57"/>
                                        </p:tgtEl>
                                      </p:cBhvr>
                                    </p:animEffect>
                                    <p:set>
                                      <p:cBhvr>
                                        <p:cTn id="322" dur="1" fill="hold">
                                          <p:stCondLst>
                                            <p:cond delay="999"/>
                                          </p:stCondLst>
                                        </p:cTn>
                                        <p:tgtEl>
                                          <p:spTgt spid="57"/>
                                        </p:tgtEl>
                                        <p:attrNameLst>
                                          <p:attrName>style.visibility</p:attrName>
                                        </p:attrNameLst>
                                      </p:cBhvr>
                                      <p:to>
                                        <p:strVal val="hidden"/>
                                      </p:to>
                                    </p:set>
                                  </p:childTnLst>
                                </p:cTn>
                              </p:par>
                              <p:par>
                                <p:cTn id="323" presetID="31" presetClass="exit" presetSubtype="0" fill="hold" nodeType="withEffect">
                                  <p:stCondLst>
                                    <p:cond delay="0"/>
                                  </p:stCondLst>
                                  <p:childTnLst>
                                    <p:anim calcmode="lin" valueType="num">
                                      <p:cBhvr>
                                        <p:cTn id="324" dur="1000"/>
                                        <p:tgtEl>
                                          <p:spTgt spid="59"/>
                                        </p:tgtEl>
                                        <p:attrNameLst>
                                          <p:attrName>ppt_w</p:attrName>
                                        </p:attrNameLst>
                                      </p:cBhvr>
                                      <p:tavLst>
                                        <p:tav tm="0">
                                          <p:val>
                                            <p:strVal val="#ppt_w"/>
                                          </p:val>
                                        </p:tav>
                                        <p:tav tm="100000">
                                          <p:val>
                                            <p:strVal val="0"/>
                                          </p:val>
                                        </p:tav>
                                      </p:tavLst>
                                    </p:anim>
                                    <p:anim calcmode="lin" valueType="num">
                                      <p:cBhvr>
                                        <p:cTn id="325" dur="1000"/>
                                        <p:tgtEl>
                                          <p:spTgt spid="59"/>
                                        </p:tgtEl>
                                        <p:attrNameLst>
                                          <p:attrName>ppt_h</p:attrName>
                                        </p:attrNameLst>
                                      </p:cBhvr>
                                      <p:tavLst>
                                        <p:tav tm="0">
                                          <p:val>
                                            <p:strVal val="#ppt_h"/>
                                          </p:val>
                                        </p:tav>
                                        <p:tav tm="100000">
                                          <p:val>
                                            <p:strVal val="0"/>
                                          </p:val>
                                        </p:tav>
                                      </p:tavLst>
                                    </p:anim>
                                    <p:anim calcmode="lin" valueType="num">
                                      <p:cBhvr>
                                        <p:cTn id="326" dur="1000"/>
                                        <p:tgtEl>
                                          <p:spTgt spid="59"/>
                                        </p:tgtEl>
                                        <p:attrNameLst>
                                          <p:attrName>r</p:attrName>
                                        </p:attrNameLst>
                                      </p:cBhvr>
                                      <p:tavLst>
                                        <p:tav tm="0">
                                          <p:val>
                                            <p:strVal val="0"/>
                                          </p:val>
                                        </p:tav>
                                        <p:tav tm="100000">
                                          <p:val>
                                            <p:strVal val="90"/>
                                          </p:val>
                                        </p:tav>
                                      </p:tavLst>
                                    </p:anim>
                                    <p:animEffect transition="out" filter="fade">
                                      <p:cBhvr>
                                        <p:cTn id="327" dur="1000"/>
                                        <p:tgtEl>
                                          <p:spTgt spid="59"/>
                                        </p:tgtEl>
                                      </p:cBhvr>
                                    </p:animEffect>
                                    <p:set>
                                      <p:cBhvr>
                                        <p:cTn id="328" dur="1" fill="hold">
                                          <p:stCondLst>
                                            <p:cond delay="999"/>
                                          </p:stCondLst>
                                        </p:cTn>
                                        <p:tgtEl>
                                          <p:spTgt spid="59"/>
                                        </p:tgtEl>
                                        <p:attrNameLst>
                                          <p:attrName>style.visibility</p:attrName>
                                        </p:attrNameLst>
                                      </p:cBhvr>
                                      <p:to>
                                        <p:strVal val="hidden"/>
                                      </p:to>
                                    </p:set>
                                  </p:childTnLst>
                                </p:cTn>
                              </p:par>
                              <p:par>
                                <p:cTn id="329" presetID="31" presetClass="exit" presetSubtype="0" fill="hold" nodeType="withEffect">
                                  <p:stCondLst>
                                    <p:cond delay="0"/>
                                  </p:stCondLst>
                                  <p:childTnLst>
                                    <p:anim calcmode="lin" valueType="num">
                                      <p:cBhvr>
                                        <p:cTn id="330" dur="1000"/>
                                        <p:tgtEl>
                                          <p:spTgt spid="60"/>
                                        </p:tgtEl>
                                        <p:attrNameLst>
                                          <p:attrName>ppt_w</p:attrName>
                                        </p:attrNameLst>
                                      </p:cBhvr>
                                      <p:tavLst>
                                        <p:tav tm="0">
                                          <p:val>
                                            <p:strVal val="#ppt_w"/>
                                          </p:val>
                                        </p:tav>
                                        <p:tav tm="100000">
                                          <p:val>
                                            <p:strVal val="0"/>
                                          </p:val>
                                        </p:tav>
                                      </p:tavLst>
                                    </p:anim>
                                    <p:anim calcmode="lin" valueType="num">
                                      <p:cBhvr>
                                        <p:cTn id="331" dur="1000"/>
                                        <p:tgtEl>
                                          <p:spTgt spid="60"/>
                                        </p:tgtEl>
                                        <p:attrNameLst>
                                          <p:attrName>ppt_h</p:attrName>
                                        </p:attrNameLst>
                                      </p:cBhvr>
                                      <p:tavLst>
                                        <p:tav tm="0">
                                          <p:val>
                                            <p:strVal val="#ppt_h"/>
                                          </p:val>
                                        </p:tav>
                                        <p:tav tm="100000">
                                          <p:val>
                                            <p:strVal val="0"/>
                                          </p:val>
                                        </p:tav>
                                      </p:tavLst>
                                    </p:anim>
                                    <p:anim calcmode="lin" valueType="num">
                                      <p:cBhvr>
                                        <p:cTn id="332" dur="1000"/>
                                        <p:tgtEl>
                                          <p:spTgt spid="60"/>
                                        </p:tgtEl>
                                        <p:attrNameLst>
                                          <p:attrName>r</p:attrName>
                                        </p:attrNameLst>
                                      </p:cBhvr>
                                      <p:tavLst>
                                        <p:tav tm="0">
                                          <p:val>
                                            <p:strVal val="0"/>
                                          </p:val>
                                        </p:tav>
                                        <p:tav tm="100000">
                                          <p:val>
                                            <p:strVal val="90"/>
                                          </p:val>
                                        </p:tav>
                                      </p:tavLst>
                                    </p:anim>
                                    <p:animEffect transition="out" filter="fade">
                                      <p:cBhvr>
                                        <p:cTn id="333" dur="1000"/>
                                        <p:tgtEl>
                                          <p:spTgt spid="60"/>
                                        </p:tgtEl>
                                      </p:cBhvr>
                                    </p:animEffect>
                                    <p:set>
                                      <p:cBhvr>
                                        <p:cTn id="334" dur="1" fill="hold">
                                          <p:stCondLst>
                                            <p:cond delay="999"/>
                                          </p:stCondLst>
                                        </p:cTn>
                                        <p:tgtEl>
                                          <p:spTgt spid="60"/>
                                        </p:tgtEl>
                                        <p:attrNameLst>
                                          <p:attrName>style.visibility</p:attrName>
                                        </p:attrNameLst>
                                      </p:cBhvr>
                                      <p:to>
                                        <p:strVal val="hidden"/>
                                      </p:to>
                                    </p:set>
                                  </p:childTnLst>
                                </p:cTn>
                              </p:par>
                              <p:par>
                                <p:cTn id="335" presetID="31" presetClass="exit" presetSubtype="0" fill="hold" nodeType="withEffect">
                                  <p:stCondLst>
                                    <p:cond delay="0"/>
                                  </p:stCondLst>
                                  <p:childTnLst>
                                    <p:anim calcmode="lin" valueType="num">
                                      <p:cBhvr>
                                        <p:cTn id="336" dur="1000"/>
                                        <p:tgtEl>
                                          <p:spTgt spid="61"/>
                                        </p:tgtEl>
                                        <p:attrNameLst>
                                          <p:attrName>ppt_w</p:attrName>
                                        </p:attrNameLst>
                                      </p:cBhvr>
                                      <p:tavLst>
                                        <p:tav tm="0">
                                          <p:val>
                                            <p:strVal val="#ppt_w"/>
                                          </p:val>
                                        </p:tav>
                                        <p:tav tm="100000">
                                          <p:val>
                                            <p:strVal val="0"/>
                                          </p:val>
                                        </p:tav>
                                      </p:tavLst>
                                    </p:anim>
                                    <p:anim calcmode="lin" valueType="num">
                                      <p:cBhvr>
                                        <p:cTn id="337" dur="1000"/>
                                        <p:tgtEl>
                                          <p:spTgt spid="61"/>
                                        </p:tgtEl>
                                        <p:attrNameLst>
                                          <p:attrName>ppt_h</p:attrName>
                                        </p:attrNameLst>
                                      </p:cBhvr>
                                      <p:tavLst>
                                        <p:tav tm="0">
                                          <p:val>
                                            <p:strVal val="#ppt_h"/>
                                          </p:val>
                                        </p:tav>
                                        <p:tav tm="100000">
                                          <p:val>
                                            <p:strVal val="0"/>
                                          </p:val>
                                        </p:tav>
                                      </p:tavLst>
                                    </p:anim>
                                    <p:anim calcmode="lin" valueType="num">
                                      <p:cBhvr>
                                        <p:cTn id="338" dur="1000"/>
                                        <p:tgtEl>
                                          <p:spTgt spid="61"/>
                                        </p:tgtEl>
                                        <p:attrNameLst>
                                          <p:attrName>r</p:attrName>
                                        </p:attrNameLst>
                                      </p:cBhvr>
                                      <p:tavLst>
                                        <p:tav tm="0">
                                          <p:val>
                                            <p:strVal val="0"/>
                                          </p:val>
                                        </p:tav>
                                        <p:tav tm="100000">
                                          <p:val>
                                            <p:strVal val="90"/>
                                          </p:val>
                                        </p:tav>
                                      </p:tavLst>
                                    </p:anim>
                                    <p:animEffect transition="out" filter="fade">
                                      <p:cBhvr>
                                        <p:cTn id="339" dur="1000"/>
                                        <p:tgtEl>
                                          <p:spTgt spid="61"/>
                                        </p:tgtEl>
                                      </p:cBhvr>
                                    </p:animEffect>
                                    <p:set>
                                      <p:cBhvr>
                                        <p:cTn id="340" dur="1" fill="hold">
                                          <p:stCondLst>
                                            <p:cond delay="999"/>
                                          </p:stCondLst>
                                        </p:cTn>
                                        <p:tgtEl>
                                          <p:spTgt spid="61"/>
                                        </p:tgtEl>
                                        <p:attrNameLst>
                                          <p:attrName>style.visibility</p:attrName>
                                        </p:attrNameLst>
                                      </p:cBhvr>
                                      <p:to>
                                        <p:strVal val="hidden"/>
                                      </p:to>
                                    </p:set>
                                  </p:childTnLst>
                                </p:cTn>
                              </p:par>
                              <p:par>
                                <p:cTn id="341" presetID="31" presetClass="exit" presetSubtype="0" fill="hold" nodeType="withEffect">
                                  <p:stCondLst>
                                    <p:cond delay="0"/>
                                  </p:stCondLst>
                                  <p:childTnLst>
                                    <p:anim calcmode="lin" valueType="num">
                                      <p:cBhvr>
                                        <p:cTn id="342" dur="1000"/>
                                        <p:tgtEl>
                                          <p:spTgt spid="62"/>
                                        </p:tgtEl>
                                        <p:attrNameLst>
                                          <p:attrName>ppt_w</p:attrName>
                                        </p:attrNameLst>
                                      </p:cBhvr>
                                      <p:tavLst>
                                        <p:tav tm="0">
                                          <p:val>
                                            <p:strVal val="#ppt_w"/>
                                          </p:val>
                                        </p:tav>
                                        <p:tav tm="100000">
                                          <p:val>
                                            <p:strVal val="0"/>
                                          </p:val>
                                        </p:tav>
                                      </p:tavLst>
                                    </p:anim>
                                    <p:anim calcmode="lin" valueType="num">
                                      <p:cBhvr>
                                        <p:cTn id="343" dur="1000"/>
                                        <p:tgtEl>
                                          <p:spTgt spid="62"/>
                                        </p:tgtEl>
                                        <p:attrNameLst>
                                          <p:attrName>ppt_h</p:attrName>
                                        </p:attrNameLst>
                                      </p:cBhvr>
                                      <p:tavLst>
                                        <p:tav tm="0">
                                          <p:val>
                                            <p:strVal val="#ppt_h"/>
                                          </p:val>
                                        </p:tav>
                                        <p:tav tm="100000">
                                          <p:val>
                                            <p:strVal val="0"/>
                                          </p:val>
                                        </p:tav>
                                      </p:tavLst>
                                    </p:anim>
                                    <p:anim calcmode="lin" valueType="num">
                                      <p:cBhvr>
                                        <p:cTn id="344" dur="1000"/>
                                        <p:tgtEl>
                                          <p:spTgt spid="62"/>
                                        </p:tgtEl>
                                        <p:attrNameLst>
                                          <p:attrName>r</p:attrName>
                                        </p:attrNameLst>
                                      </p:cBhvr>
                                      <p:tavLst>
                                        <p:tav tm="0">
                                          <p:val>
                                            <p:strVal val="0"/>
                                          </p:val>
                                        </p:tav>
                                        <p:tav tm="100000">
                                          <p:val>
                                            <p:strVal val="90"/>
                                          </p:val>
                                        </p:tav>
                                      </p:tavLst>
                                    </p:anim>
                                    <p:animEffect transition="out" filter="fade">
                                      <p:cBhvr>
                                        <p:cTn id="345" dur="1000"/>
                                        <p:tgtEl>
                                          <p:spTgt spid="62"/>
                                        </p:tgtEl>
                                      </p:cBhvr>
                                    </p:animEffect>
                                    <p:set>
                                      <p:cBhvr>
                                        <p:cTn id="346" dur="1" fill="hold">
                                          <p:stCondLst>
                                            <p:cond delay="999"/>
                                          </p:stCondLst>
                                        </p:cTn>
                                        <p:tgtEl>
                                          <p:spTgt spid="62"/>
                                        </p:tgtEl>
                                        <p:attrNameLst>
                                          <p:attrName>style.visibility</p:attrName>
                                        </p:attrNameLst>
                                      </p:cBhvr>
                                      <p:to>
                                        <p:strVal val="hidden"/>
                                      </p:to>
                                    </p:set>
                                  </p:childTnLst>
                                </p:cTn>
                              </p:par>
                              <p:par>
                                <p:cTn id="347" presetID="31" presetClass="exit" presetSubtype="0" fill="hold" nodeType="withEffect">
                                  <p:stCondLst>
                                    <p:cond delay="0"/>
                                  </p:stCondLst>
                                  <p:childTnLst>
                                    <p:anim calcmode="lin" valueType="num">
                                      <p:cBhvr>
                                        <p:cTn id="348" dur="1000"/>
                                        <p:tgtEl>
                                          <p:spTgt spid="63"/>
                                        </p:tgtEl>
                                        <p:attrNameLst>
                                          <p:attrName>ppt_w</p:attrName>
                                        </p:attrNameLst>
                                      </p:cBhvr>
                                      <p:tavLst>
                                        <p:tav tm="0">
                                          <p:val>
                                            <p:strVal val="#ppt_w"/>
                                          </p:val>
                                        </p:tav>
                                        <p:tav tm="100000">
                                          <p:val>
                                            <p:strVal val="0"/>
                                          </p:val>
                                        </p:tav>
                                      </p:tavLst>
                                    </p:anim>
                                    <p:anim calcmode="lin" valueType="num">
                                      <p:cBhvr>
                                        <p:cTn id="349" dur="1000"/>
                                        <p:tgtEl>
                                          <p:spTgt spid="63"/>
                                        </p:tgtEl>
                                        <p:attrNameLst>
                                          <p:attrName>ppt_h</p:attrName>
                                        </p:attrNameLst>
                                      </p:cBhvr>
                                      <p:tavLst>
                                        <p:tav tm="0">
                                          <p:val>
                                            <p:strVal val="#ppt_h"/>
                                          </p:val>
                                        </p:tav>
                                        <p:tav tm="100000">
                                          <p:val>
                                            <p:strVal val="0"/>
                                          </p:val>
                                        </p:tav>
                                      </p:tavLst>
                                    </p:anim>
                                    <p:anim calcmode="lin" valueType="num">
                                      <p:cBhvr>
                                        <p:cTn id="350" dur="1000"/>
                                        <p:tgtEl>
                                          <p:spTgt spid="63"/>
                                        </p:tgtEl>
                                        <p:attrNameLst>
                                          <p:attrName>r</p:attrName>
                                        </p:attrNameLst>
                                      </p:cBhvr>
                                      <p:tavLst>
                                        <p:tav tm="0">
                                          <p:val>
                                            <p:strVal val="0"/>
                                          </p:val>
                                        </p:tav>
                                        <p:tav tm="100000">
                                          <p:val>
                                            <p:strVal val="90"/>
                                          </p:val>
                                        </p:tav>
                                      </p:tavLst>
                                    </p:anim>
                                    <p:animEffect transition="out" filter="fade">
                                      <p:cBhvr>
                                        <p:cTn id="351" dur="1000"/>
                                        <p:tgtEl>
                                          <p:spTgt spid="63"/>
                                        </p:tgtEl>
                                      </p:cBhvr>
                                    </p:animEffect>
                                    <p:set>
                                      <p:cBhvr>
                                        <p:cTn id="352" dur="1" fill="hold">
                                          <p:stCondLst>
                                            <p:cond delay="999"/>
                                          </p:stCondLst>
                                        </p:cTn>
                                        <p:tgtEl>
                                          <p:spTgt spid="63"/>
                                        </p:tgtEl>
                                        <p:attrNameLst>
                                          <p:attrName>style.visibility</p:attrName>
                                        </p:attrNameLst>
                                      </p:cBhvr>
                                      <p:to>
                                        <p:strVal val="hidden"/>
                                      </p:to>
                                    </p:set>
                                  </p:childTnLst>
                                </p:cTn>
                              </p:par>
                              <p:par>
                                <p:cTn id="353" presetID="31" presetClass="exit" presetSubtype="0" fill="hold" nodeType="withEffect">
                                  <p:stCondLst>
                                    <p:cond delay="0"/>
                                  </p:stCondLst>
                                  <p:childTnLst>
                                    <p:anim calcmode="lin" valueType="num">
                                      <p:cBhvr>
                                        <p:cTn id="354" dur="1000"/>
                                        <p:tgtEl>
                                          <p:spTgt spid="64"/>
                                        </p:tgtEl>
                                        <p:attrNameLst>
                                          <p:attrName>ppt_w</p:attrName>
                                        </p:attrNameLst>
                                      </p:cBhvr>
                                      <p:tavLst>
                                        <p:tav tm="0">
                                          <p:val>
                                            <p:strVal val="#ppt_w"/>
                                          </p:val>
                                        </p:tav>
                                        <p:tav tm="100000">
                                          <p:val>
                                            <p:strVal val="0"/>
                                          </p:val>
                                        </p:tav>
                                      </p:tavLst>
                                    </p:anim>
                                    <p:anim calcmode="lin" valueType="num">
                                      <p:cBhvr>
                                        <p:cTn id="355" dur="1000"/>
                                        <p:tgtEl>
                                          <p:spTgt spid="64"/>
                                        </p:tgtEl>
                                        <p:attrNameLst>
                                          <p:attrName>ppt_h</p:attrName>
                                        </p:attrNameLst>
                                      </p:cBhvr>
                                      <p:tavLst>
                                        <p:tav tm="0">
                                          <p:val>
                                            <p:strVal val="#ppt_h"/>
                                          </p:val>
                                        </p:tav>
                                        <p:tav tm="100000">
                                          <p:val>
                                            <p:strVal val="0"/>
                                          </p:val>
                                        </p:tav>
                                      </p:tavLst>
                                    </p:anim>
                                    <p:anim calcmode="lin" valueType="num">
                                      <p:cBhvr>
                                        <p:cTn id="356" dur="1000"/>
                                        <p:tgtEl>
                                          <p:spTgt spid="64"/>
                                        </p:tgtEl>
                                        <p:attrNameLst>
                                          <p:attrName>r</p:attrName>
                                        </p:attrNameLst>
                                      </p:cBhvr>
                                      <p:tavLst>
                                        <p:tav tm="0">
                                          <p:val>
                                            <p:strVal val="0"/>
                                          </p:val>
                                        </p:tav>
                                        <p:tav tm="100000">
                                          <p:val>
                                            <p:strVal val="90"/>
                                          </p:val>
                                        </p:tav>
                                      </p:tavLst>
                                    </p:anim>
                                    <p:animEffect transition="out" filter="fade">
                                      <p:cBhvr>
                                        <p:cTn id="357" dur="1000"/>
                                        <p:tgtEl>
                                          <p:spTgt spid="64"/>
                                        </p:tgtEl>
                                      </p:cBhvr>
                                    </p:animEffect>
                                    <p:set>
                                      <p:cBhvr>
                                        <p:cTn id="358" dur="1" fill="hold">
                                          <p:stCondLst>
                                            <p:cond delay="999"/>
                                          </p:stCondLst>
                                        </p:cTn>
                                        <p:tgtEl>
                                          <p:spTgt spid="64"/>
                                        </p:tgtEl>
                                        <p:attrNameLst>
                                          <p:attrName>style.visibility</p:attrName>
                                        </p:attrNameLst>
                                      </p:cBhvr>
                                      <p:to>
                                        <p:strVal val="hidden"/>
                                      </p:to>
                                    </p:set>
                                  </p:childTnLst>
                                </p:cTn>
                              </p:par>
                              <p:par>
                                <p:cTn id="359" presetID="31" presetClass="exit" presetSubtype="0" fill="hold" nodeType="withEffect">
                                  <p:stCondLst>
                                    <p:cond delay="0"/>
                                  </p:stCondLst>
                                  <p:childTnLst>
                                    <p:anim calcmode="lin" valueType="num">
                                      <p:cBhvr>
                                        <p:cTn id="360" dur="1000"/>
                                        <p:tgtEl>
                                          <p:spTgt spid="65"/>
                                        </p:tgtEl>
                                        <p:attrNameLst>
                                          <p:attrName>ppt_w</p:attrName>
                                        </p:attrNameLst>
                                      </p:cBhvr>
                                      <p:tavLst>
                                        <p:tav tm="0">
                                          <p:val>
                                            <p:strVal val="#ppt_w"/>
                                          </p:val>
                                        </p:tav>
                                        <p:tav tm="100000">
                                          <p:val>
                                            <p:strVal val="0"/>
                                          </p:val>
                                        </p:tav>
                                      </p:tavLst>
                                    </p:anim>
                                    <p:anim calcmode="lin" valueType="num">
                                      <p:cBhvr>
                                        <p:cTn id="361" dur="1000"/>
                                        <p:tgtEl>
                                          <p:spTgt spid="65"/>
                                        </p:tgtEl>
                                        <p:attrNameLst>
                                          <p:attrName>ppt_h</p:attrName>
                                        </p:attrNameLst>
                                      </p:cBhvr>
                                      <p:tavLst>
                                        <p:tav tm="0">
                                          <p:val>
                                            <p:strVal val="#ppt_h"/>
                                          </p:val>
                                        </p:tav>
                                        <p:tav tm="100000">
                                          <p:val>
                                            <p:strVal val="0"/>
                                          </p:val>
                                        </p:tav>
                                      </p:tavLst>
                                    </p:anim>
                                    <p:anim calcmode="lin" valueType="num">
                                      <p:cBhvr>
                                        <p:cTn id="362" dur="1000"/>
                                        <p:tgtEl>
                                          <p:spTgt spid="65"/>
                                        </p:tgtEl>
                                        <p:attrNameLst>
                                          <p:attrName>r</p:attrName>
                                        </p:attrNameLst>
                                      </p:cBhvr>
                                      <p:tavLst>
                                        <p:tav tm="0">
                                          <p:val>
                                            <p:strVal val="0"/>
                                          </p:val>
                                        </p:tav>
                                        <p:tav tm="100000">
                                          <p:val>
                                            <p:strVal val="90"/>
                                          </p:val>
                                        </p:tav>
                                      </p:tavLst>
                                    </p:anim>
                                    <p:animEffect transition="out" filter="fade">
                                      <p:cBhvr>
                                        <p:cTn id="363" dur="1000"/>
                                        <p:tgtEl>
                                          <p:spTgt spid="65"/>
                                        </p:tgtEl>
                                      </p:cBhvr>
                                    </p:animEffect>
                                    <p:set>
                                      <p:cBhvr>
                                        <p:cTn id="364" dur="1" fill="hold">
                                          <p:stCondLst>
                                            <p:cond delay="999"/>
                                          </p:stCondLst>
                                        </p:cTn>
                                        <p:tgtEl>
                                          <p:spTgt spid="65"/>
                                        </p:tgtEl>
                                        <p:attrNameLst>
                                          <p:attrName>style.visibility</p:attrName>
                                        </p:attrNameLst>
                                      </p:cBhvr>
                                      <p:to>
                                        <p:strVal val="hidden"/>
                                      </p:to>
                                    </p:set>
                                  </p:childTnLst>
                                </p:cTn>
                              </p:par>
                              <p:par>
                                <p:cTn id="365" presetID="31" presetClass="exit" presetSubtype="0" fill="hold" nodeType="withEffect">
                                  <p:stCondLst>
                                    <p:cond delay="0"/>
                                  </p:stCondLst>
                                  <p:childTnLst>
                                    <p:anim calcmode="lin" valueType="num">
                                      <p:cBhvr>
                                        <p:cTn id="366" dur="1000"/>
                                        <p:tgtEl>
                                          <p:spTgt spid="66"/>
                                        </p:tgtEl>
                                        <p:attrNameLst>
                                          <p:attrName>ppt_w</p:attrName>
                                        </p:attrNameLst>
                                      </p:cBhvr>
                                      <p:tavLst>
                                        <p:tav tm="0">
                                          <p:val>
                                            <p:strVal val="#ppt_w"/>
                                          </p:val>
                                        </p:tav>
                                        <p:tav tm="100000">
                                          <p:val>
                                            <p:strVal val="0"/>
                                          </p:val>
                                        </p:tav>
                                      </p:tavLst>
                                    </p:anim>
                                    <p:anim calcmode="lin" valueType="num">
                                      <p:cBhvr>
                                        <p:cTn id="367" dur="1000"/>
                                        <p:tgtEl>
                                          <p:spTgt spid="66"/>
                                        </p:tgtEl>
                                        <p:attrNameLst>
                                          <p:attrName>ppt_h</p:attrName>
                                        </p:attrNameLst>
                                      </p:cBhvr>
                                      <p:tavLst>
                                        <p:tav tm="0">
                                          <p:val>
                                            <p:strVal val="#ppt_h"/>
                                          </p:val>
                                        </p:tav>
                                        <p:tav tm="100000">
                                          <p:val>
                                            <p:strVal val="0"/>
                                          </p:val>
                                        </p:tav>
                                      </p:tavLst>
                                    </p:anim>
                                    <p:anim calcmode="lin" valueType="num">
                                      <p:cBhvr>
                                        <p:cTn id="368" dur="1000"/>
                                        <p:tgtEl>
                                          <p:spTgt spid="66"/>
                                        </p:tgtEl>
                                        <p:attrNameLst>
                                          <p:attrName>r</p:attrName>
                                        </p:attrNameLst>
                                      </p:cBhvr>
                                      <p:tavLst>
                                        <p:tav tm="0">
                                          <p:val>
                                            <p:strVal val="0"/>
                                          </p:val>
                                        </p:tav>
                                        <p:tav tm="100000">
                                          <p:val>
                                            <p:strVal val="90"/>
                                          </p:val>
                                        </p:tav>
                                      </p:tavLst>
                                    </p:anim>
                                    <p:animEffect transition="out" filter="fade">
                                      <p:cBhvr>
                                        <p:cTn id="369" dur="1000"/>
                                        <p:tgtEl>
                                          <p:spTgt spid="66"/>
                                        </p:tgtEl>
                                      </p:cBhvr>
                                    </p:animEffect>
                                    <p:set>
                                      <p:cBhvr>
                                        <p:cTn id="370" dur="1" fill="hold">
                                          <p:stCondLst>
                                            <p:cond delay="999"/>
                                          </p:stCondLst>
                                        </p:cTn>
                                        <p:tgtEl>
                                          <p:spTgt spid="66"/>
                                        </p:tgtEl>
                                        <p:attrNameLst>
                                          <p:attrName>style.visibility</p:attrName>
                                        </p:attrNameLst>
                                      </p:cBhvr>
                                      <p:to>
                                        <p:strVal val="hidden"/>
                                      </p:to>
                                    </p:set>
                                  </p:childTnLst>
                                </p:cTn>
                              </p:par>
                              <p:par>
                                <p:cTn id="371" presetID="31" presetClass="exit" presetSubtype="0" fill="hold" nodeType="withEffect">
                                  <p:stCondLst>
                                    <p:cond delay="0"/>
                                  </p:stCondLst>
                                  <p:childTnLst>
                                    <p:anim calcmode="lin" valueType="num">
                                      <p:cBhvr>
                                        <p:cTn id="372" dur="1000"/>
                                        <p:tgtEl>
                                          <p:spTgt spid="67"/>
                                        </p:tgtEl>
                                        <p:attrNameLst>
                                          <p:attrName>ppt_w</p:attrName>
                                        </p:attrNameLst>
                                      </p:cBhvr>
                                      <p:tavLst>
                                        <p:tav tm="0">
                                          <p:val>
                                            <p:strVal val="#ppt_w"/>
                                          </p:val>
                                        </p:tav>
                                        <p:tav tm="100000">
                                          <p:val>
                                            <p:strVal val="0"/>
                                          </p:val>
                                        </p:tav>
                                      </p:tavLst>
                                    </p:anim>
                                    <p:anim calcmode="lin" valueType="num">
                                      <p:cBhvr>
                                        <p:cTn id="373" dur="1000"/>
                                        <p:tgtEl>
                                          <p:spTgt spid="67"/>
                                        </p:tgtEl>
                                        <p:attrNameLst>
                                          <p:attrName>ppt_h</p:attrName>
                                        </p:attrNameLst>
                                      </p:cBhvr>
                                      <p:tavLst>
                                        <p:tav tm="0">
                                          <p:val>
                                            <p:strVal val="#ppt_h"/>
                                          </p:val>
                                        </p:tav>
                                        <p:tav tm="100000">
                                          <p:val>
                                            <p:strVal val="0"/>
                                          </p:val>
                                        </p:tav>
                                      </p:tavLst>
                                    </p:anim>
                                    <p:anim calcmode="lin" valueType="num">
                                      <p:cBhvr>
                                        <p:cTn id="374" dur="1000"/>
                                        <p:tgtEl>
                                          <p:spTgt spid="67"/>
                                        </p:tgtEl>
                                        <p:attrNameLst>
                                          <p:attrName>r</p:attrName>
                                        </p:attrNameLst>
                                      </p:cBhvr>
                                      <p:tavLst>
                                        <p:tav tm="0">
                                          <p:val>
                                            <p:strVal val="0"/>
                                          </p:val>
                                        </p:tav>
                                        <p:tav tm="100000">
                                          <p:val>
                                            <p:strVal val="90"/>
                                          </p:val>
                                        </p:tav>
                                      </p:tavLst>
                                    </p:anim>
                                    <p:animEffect transition="out" filter="fade">
                                      <p:cBhvr>
                                        <p:cTn id="375" dur="1000"/>
                                        <p:tgtEl>
                                          <p:spTgt spid="67"/>
                                        </p:tgtEl>
                                      </p:cBhvr>
                                    </p:animEffect>
                                    <p:set>
                                      <p:cBhvr>
                                        <p:cTn id="376" dur="1" fill="hold">
                                          <p:stCondLst>
                                            <p:cond delay="999"/>
                                          </p:stCondLst>
                                        </p:cTn>
                                        <p:tgtEl>
                                          <p:spTgt spid="67"/>
                                        </p:tgtEl>
                                        <p:attrNameLst>
                                          <p:attrName>style.visibility</p:attrName>
                                        </p:attrNameLst>
                                      </p:cBhvr>
                                      <p:to>
                                        <p:strVal val="hidden"/>
                                      </p:to>
                                    </p:set>
                                  </p:childTnLst>
                                </p:cTn>
                              </p:par>
                              <p:par>
                                <p:cTn id="377" presetID="31" presetClass="exit" presetSubtype="0" fill="hold" nodeType="withEffect">
                                  <p:stCondLst>
                                    <p:cond delay="0"/>
                                  </p:stCondLst>
                                  <p:childTnLst>
                                    <p:anim calcmode="lin" valueType="num">
                                      <p:cBhvr>
                                        <p:cTn id="378" dur="1000"/>
                                        <p:tgtEl>
                                          <p:spTgt spid="68"/>
                                        </p:tgtEl>
                                        <p:attrNameLst>
                                          <p:attrName>ppt_w</p:attrName>
                                        </p:attrNameLst>
                                      </p:cBhvr>
                                      <p:tavLst>
                                        <p:tav tm="0">
                                          <p:val>
                                            <p:strVal val="#ppt_w"/>
                                          </p:val>
                                        </p:tav>
                                        <p:tav tm="100000">
                                          <p:val>
                                            <p:strVal val="0"/>
                                          </p:val>
                                        </p:tav>
                                      </p:tavLst>
                                    </p:anim>
                                    <p:anim calcmode="lin" valueType="num">
                                      <p:cBhvr>
                                        <p:cTn id="379" dur="1000"/>
                                        <p:tgtEl>
                                          <p:spTgt spid="68"/>
                                        </p:tgtEl>
                                        <p:attrNameLst>
                                          <p:attrName>ppt_h</p:attrName>
                                        </p:attrNameLst>
                                      </p:cBhvr>
                                      <p:tavLst>
                                        <p:tav tm="0">
                                          <p:val>
                                            <p:strVal val="#ppt_h"/>
                                          </p:val>
                                        </p:tav>
                                        <p:tav tm="100000">
                                          <p:val>
                                            <p:strVal val="0"/>
                                          </p:val>
                                        </p:tav>
                                      </p:tavLst>
                                    </p:anim>
                                    <p:anim calcmode="lin" valueType="num">
                                      <p:cBhvr>
                                        <p:cTn id="380" dur="1000"/>
                                        <p:tgtEl>
                                          <p:spTgt spid="68"/>
                                        </p:tgtEl>
                                        <p:attrNameLst>
                                          <p:attrName>r</p:attrName>
                                        </p:attrNameLst>
                                      </p:cBhvr>
                                      <p:tavLst>
                                        <p:tav tm="0">
                                          <p:val>
                                            <p:strVal val="0"/>
                                          </p:val>
                                        </p:tav>
                                        <p:tav tm="100000">
                                          <p:val>
                                            <p:strVal val="90"/>
                                          </p:val>
                                        </p:tav>
                                      </p:tavLst>
                                    </p:anim>
                                    <p:animEffect transition="out" filter="fade">
                                      <p:cBhvr>
                                        <p:cTn id="381" dur="1000"/>
                                        <p:tgtEl>
                                          <p:spTgt spid="68"/>
                                        </p:tgtEl>
                                      </p:cBhvr>
                                    </p:animEffect>
                                    <p:set>
                                      <p:cBhvr>
                                        <p:cTn id="382" dur="1" fill="hold">
                                          <p:stCondLst>
                                            <p:cond delay="999"/>
                                          </p:stCondLst>
                                        </p:cTn>
                                        <p:tgtEl>
                                          <p:spTgt spid="68"/>
                                        </p:tgtEl>
                                        <p:attrNameLst>
                                          <p:attrName>style.visibility</p:attrName>
                                        </p:attrNameLst>
                                      </p:cBhvr>
                                      <p:to>
                                        <p:strVal val="hidden"/>
                                      </p:to>
                                    </p:set>
                                  </p:childTnLst>
                                </p:cTn>
                              </p:par>
                              <p:par>
                                <p:cTn id="383" presetID="31" presetClass="exit" presetSubtype="0" fill="hold" nodeType="withEffect">
                                  <p:stCondLst>
                                    <p:cond delay="0"/>
                                  </p:stCondLst>
                                  <p:childTnLst>
                                    <p:anim calcmode="lin" valueType="num">
                                      <p:cBhvr>
                                        <p:cTn id="384" dur="1000"/>
                                        <p:tgtEl>
                                          <p:spTgt spid="69"/>
                                        </p:tgtEl>
                                        <p:attrNameLst>
                                          <p:attrName>ppt_w</p:attrName>
                                        </p:attrNameLst>
                                      </p:cBhvr>
                                      <p:tavLst>
                                        <p:tav tm="0">
                                          <p:val>
                                            <p:strVal val="#ppt_w"/>
                                          </p:val>
                                        </p:tav>
                                        <p:tav tm="100000">
                                          <p:val>
                                            <p:strVal val="0"/>
                                          </p:val>
                                        </p:tav>
                                      </p:tavLst>
                                    </p:anim>
                                    <p:anim calcmode="lin" valueType="num">
                                      <p:cBhvr>
                                        <p:cTn id="385" dur="1000"/>
                                        <p:tgtEl>
                                          <p:spTgt spid="69"/>
                                        </p:tgtEl>
                                        <p:attrNameLst>
                                          <p:attrName>ppt_h</p:attrName>
                                        </p:attrNameLst>
                                      </p:cBhvr>
                                      <p:tavLst>
                                        <p:tav tm="0">
                                          <p:val>
                                            <p:strVal val="#ppt_h"/>
                                          </p:val>
                                        </p:tav>
                                        <p:tav tm="100000">
                                          <p:val>
                                            <p:strVal val="0"/>
                                          </p:val>
                                        </p:tav>
                                      </p:tavLst>
                                    </p:anim>
                                    <p:anim calcmode="lin" valueType="num">
                                      <p:cBhvr>
                                        <p:cTn id="386" dur="1000"/>
                                        <p:tgtEl>
                                          <p:spTgt spid="69"/>
                                        </p:tgtEl>
                                        <p:attrNameLst>
                                          <p:attrName>r</p:attrName>
                                        </p:attrNameLst>
                                      </p:cBhvr>
                                      <p:tavLst>
                                        <p:tav tm="0">
                                          <p:val>
                                            <p:strVal val="0"/>
                                          </p:val>
                                        </p:tav>
                                        <p:tav tm="100000">
                                          <p:val>
                                            <p:strVal val="90"/>
                                          </p:val>
                                        </p:tav>
                                      </p:tavLst>
                                    </p:anim>
                                    <p:animEffect transition="out" filter="fade">
                                      <p:cBhvr>
                                        <p:cTn id="387" dur="1000"/>
                                        <p:tgtEl>
                                          <p:spTgt spid="69"/>
                                        </p:tgtEl>
                                      </p:cBhvr>
                                    </p:animEffect>
                                    <p:set>
                                      <p:cBhvr>
                                        <p:cTn id="388" dur="1" fill="hold">
                                          <p:stCondLst>
                                            <p:cond delay="999"/>
                                          </p:stCondLst>
                                        </p:cTn>
                                        <p:tgtEl>
                                          <p:spTgt spid="69"/>
                                        </p:tgtEl>
                                        <p:attrNameLst>
                                          <p:attrName>style.visibility</p:attrName>
                                        </p:attrNameLst>
                                      </p:cBhvr>
                                      <p:to>
                                        <p:strVal val="hidden"/>
                                      </p:to>
                                    </p:set>
                                  </p:childTnLst>
                                </p:cTn>
                              </p:par>
                              <p:par>
                                <p:cTn id="389" presetID="31" presetClass="exit" presetSubtype="0" fill="hold" nodeType="withEffect">
                                  <p:stCondLst>
                                    <p:cond delay="0"/>
                                  </p:stCondLst>
                                  <p:childTnLst>
                                    <p:anim calcmode="lin" valueType="num">
                                      <p:cBhvr>
                                        <p:cTn id="390" dur="1000"/>
                                        <p:tgtEl>
                                          <p:spTgt spid="127"/>
                                        </p:tgtEl>
                                        <p:attrNameLst>
                                          <p:attrName>ppt_w</p:attrName>
                                        </p:attrNameLst>
                                      </p:cBhvr>
                                      <p:tavLst>
                                        <p:tav tm="0">
                                          <p:val>
                                            <p:strVal val="#ppt_w"/>
                                          </p:val>
                                        </p:tav>
                                        <p:tav tm="100000">
                                          <p:val>
                                            <p:strVal val="0"/>
                                          </p:val>
                                        </p:tav>
                                      </p:tavLst>
                                    </p:anim>
                                    <p:anim calcmode="lin" valueType="num">
                                      <p:cBhvr>
                                        <p:cTn id="391" dur="1000"/>
                                        <p:tgtEl>
                                          <p:spTgt spid="127"/>
                                        </p:tgtEl>
                                        <p:attrNameLst>
                                          <p:attrName>ppt_h</p:attrName>
                                        </p:attrNameLst>
                                      </p:cBhvr>
                                      <p:tavLst>
                                        <p:tav tm="0">
                                          <p:val>
                                            <p:strVal val="#ppt_h"/>
                                          </p:val>
                                        </p:tav>
                                        <p:tav tm="100000">
                                          <p:val>
                                            <p:strVal val="0"/>
                                          </p:val>
                                        </p:tav>
                                      </p:tavLst>
                                    </p:anim>
                                    <p:anim calcmode="lin" valueType="num">
                                      <p:cBhvr>
                                        <p:cTn id="392" dur="1000"/>
                                        <p:tgtEl>
                                          <p:spTgt spid="127"/>
                                        </p:tgtEl>
                                        <p:attrNameLst>
                                          <p:attrName>r</p:attrName>
                                        </p:attrNameLst>
                                      </p:cBhvr>
                                      <p:tavLst>
                                        <p:tav tm="0">
                                          <p:val>
                                            <p:strVal val="0"/>
                                          </p:val>
                                        </p:tav>
                                        <p:tav tm="100000">
                                          <p:val>
                                            <p:strVal val="90"/>
                                          </p:val>
                                        </p:tav>
                                      </p:tavLst>
                                    </p:anim>
                                    <p:animEffect transition="out" filter="fade">
                                      <p:cBhvr>
                                        <p:cTn id="393" dur="1000"/>
                                        <p:tgtEl>
                                          <p:spTgt spid="127"/>
                                        </p:tgtEl>
                                      </p:cBhvr>
                                    </p:animEffect>
                                    <p:set>
                                      <p:cBhvr>
                                        <p:cTn id="394" dur="1" fill="hold">
                                          <p:stCondLst>
                                            <p:cond delay="999"/>
                                          </p:stCondLst>
                                        </p:cTn>
                                        <p:tgtEl>
                                          <p:spTgt spid="127"/>
                                        </p:tgtEl>
                                        <p:attrNameLst>
                                          <p:attrName>style.visibility</p:attrName>
                                        </p:attrNameLst>
                                      </p:cBhvr>
                                      <p:to>
                                        <p:strVal val="hidden"/>
                                      </p:to>
                                    </p:set>
                                  </p:childTnLst>
                                </p:cTn>
                              </p:par>
                              <p:par>
                                <p:cTn id="395" presetID="31" presetClass="exit" presetSubtype="0" fill="hold" nodeType="withEffect">
                                  <p:stCondLst>
                                    <p:cond delay="0"/>
                                  </p:stCondLst>
                                  <p:childTnLst>
                                    <p:anim calcmode="lin" valueType="num">
                                      <p:cBhvr>
                                        <p:cTn id="396" dur="1000"/>
                                        <p:tgtEl>
                                          <p:spTgt spid="130"/>
                                        </p:tgtEl>
                                        <p:attrNameLst>
                                          <p:attrName>ppt_w</p:attrName>
                                        </p:attrNameLst>
                                      </p:cBhvr>
                                      <p:tavLst>
                                        <p:tav tm="0">
                                          <p:val>
                                            <p:strVal val="#ppt_w"/>
                                          </p:val>
                                        </p:tav>
                                        <p:tav tm="100000">
                                          <p:val>
                                            <p:strVal val="0"/>
                                          </p:val>
                                        </p:tav>
                                      </p:tavLst>
                                    </p:anim>
                                    <p:anim calcmode="lin" valueType="num">
                                      <p:cBhvr>
                                        <p:cTn id="397" dur="1000"/>
                                        <p:tgtEl>
                                          <p:spTgt spid="130"/>
                                        </p:tgtEl>
                                        <p:attrNameLst>
                                          <p:attrName>ppt_h</p:attrName>
                                        </p:attrNameLst>
                                      </p:cBhvr>
                                      <p:tavLst>
                                        <p:tav tm="0">
                                          <p:val>
                                            <p:strVal val="#ppt_h"/>
                                          </p:val>
                                        </p:tav>
                                        <p:tav tm="100000">
                                          <p:val>
                                            <p:strVal val="0"/>
                                          </p:val>
                                        </p:tav>
                                      </p:tavLst>
                                    </p:anim>
                                    <p:anim calcmode="lin" valueType="num">
                                      <p:cBhvr>
                                        <p:cTn id="398" dur="1000"/>
                                        <p:tgtEl>
                                          <p:spTgt spid="130"/>
                                        </p:tgtEl>
                                        <p:attrNameLst>
                                          <p:attrName>r</p:attrName>
                                        </p:attrNameLst>
                                      </p:cBhvr>
                                      <p:tavLst>
                                        <p:tav tm="0">
                                          <p:val>
                                            <p:strVal val="0"/>
                                          </p:val>
                                        </p:tav>
                                        <p:tav tm="100000">
                                          <p:val>
                                            <p:strVal val="90"/>
                                          </p:val>
                                        </p:tav>
                                      </p:tavLst>
                                    </p:anim>
                                    <p:animEffect transition="out" filter="fade">
                                      <p:cBhvr>
                                        <p:cTn id="399" dur="1000"/>
                                        <p:tgtEl>
                                          <p:spTgt spid="130"/>
                                        </p:tgtEl>
                                      </p:cBhvr>
                                    </p:animEffect>
                                    <p:set>
                                      <p:cBhvr>
                                        <p:cTn id="400" dur="1" fill="hold">
                                          <p:stCondLst>
                                            <p:cond delay="999"/>
                                          </p:stCondLst>
                                        </p:cTn>
                                        <p:tgtEl>
                                          <p:spTgt spid="130"/>
                                        </p:tgtEl>
                                        <p:attrNameLst>
                                          <p:attrName>style.visibility</p:attrName>
                                        </p:attrNameLst>
                                      </p:cBhvr>
                                      <p:to>
                                        <p:strVal val="hidden"/>
                                      </p:to>
                                    </p:set>
                                  </p:childTnLst>
                                </p:cTn>
                              </p:par>
                              <p:par>
                                <p:cTn id="401" presetID="31" presetClass="exit" presetSubtype="0" fill="hold" nodeType="withEffect">
                                  <p:stCondLst>
                                    <p:cond delay="0"/>
                                  </p:stCondLst>
                                  <p:childTnLst>
                                    <p:anim calcmode="lin" valueType="num">
                                      <p:cBhvr>
                                        <p:cTn id="402" dur="1000"/>
                                        <p:tgtEl>
                                          <p:spTgt spid="162"/>
                                        </p:tgtEl>
                                        <p:attrNameLst>
                                          <p:attrName>ppt_w</p:attrName>
                                        </p:attrNameLst>
                                      </p:cBhvr>
                                      <p:tavLst>
                                        <p:tav tm="0">
                                          <p:val>
                                            <p:strVal val="#ppt_w"/>
                                          </p:val>
                                        </p:tav>
                                        <p:tav tm="100000">
                                          <p:val>
                                            <p:strVal val="0"/>
                                          </p:val>
                                        </p:tav>
                                      </p:tavLst>
                                    </p:anim>
                                    <p:anim calcmode="lin" valueType="num">
                                      <p:cBhvr>
                                        <p:cTn id="403" dur="1000"/>
                                        <p:tgtEl>
                                          <p:spTgt spid="162"/>
                                        </p:tgtEl>
                                        <p:attrNameLst>
                                          <p:attrName>ppt_h</p:attrName>
                                        </p:attrNameLst>
                                      </p:cBhvr>
                                      <p:tavLst>
                                        <p:tav tm="0">
                                          <p:val>
                                            <p:strVal val="#ppt_h"/>
                                          </p:val>
                                        </p:tav>
                                        <p:tav tm="100000">
                                          <p:val>
                                            <p:strVal val="0"/>
                                          </p:val>
                                        </p:tav>
                                      </p:tavLst>
                                    </p:anim>
                                    <p:anim calcmode="lin" valueType="num">
                                      <p:cBhvr>
                                        <p:cTn id="404" dur="1000"/>
                                        <p:tgtEl>
                                          <p:spTgt spid="162"/>
                                        </p:tgtEl>
                                        <p:attrNameLst>
                                          <p:attrName>r</p:attrName>
                                        </p:attrNameLst>
                                      </p:cBhvr>
                                      <p:tavLst>
                                        <p:tav tm="0">
                                          <p:val>
                                            <p:strVal val="0"/>
                                          </p:val>
                                        </p:tav>
                                        <p:tav tm="100000">
                                          <p:val>
                                            <p:strVal val="90"/>
                                          </p:val>
                                        </p:tav>
                                      </p:tavLst>
                                    </p:anim>
                                    <p:animEffect transition="out" filter="fade">
                                      <p:cBhvr>
                                        <p:cTn id="405" dur="1000"/>
                                        <p:tgtEl>
                                          <p:spTgt spid="162"/>
                                        </p:tgtEl>
                                      </p:cBhvr>
                                    </p:animEffect>
                                    <p:set>
                                      <p:cBhvr>
                                        <p:cTn id="406" dur="1" fill="hold">
                                          <p:stCondLst>
                                            <p:cond delay="999"/>
                                          </p:stCondLst>
                                        </p:cTn>
                                        <p:tgtEl>
                                          <p:spTgt spid="162"/>
                                        </p:tgtEl>
                                        <p:attrNameLst>
                                          <p:attrName>style.visibility</p:attrName>
                                        </p:attrNameLst>
                                      </p:cBhvr>
                                      <p:to>
                                        <p:strVal val="hidden"/>
                                      </p:to>
                                    </p:set>
                                  </p:childTnLst>
                                </p:cTn>
                              </p:par>
                              <p:par>
                                <p:cTn id="407" presetID="31" presetClass="exit" presetSubtype="0" fill="hold" nodeType="withEffect">
                                  <p:stCondLst>
                                    <p:cond delay="0"/>
                                  </p:stCondLst>
                                  <p:childTnLst>
                                    <p:anim calcmode="lin" valueType="num">
                                      <p:cBhvr>
                                        <p:cTn id="408" dur="1000"/>
                                        <p:tgtEl>
                                          <p:spTgt spid="163"/>
                                        </p:tgtEl>
                                        <p:attrNameLst>
                                          <p:attrName>ppt_w</p:attrName>
                                        </p:attrNameLst>
                                      </p:cBhvr>
                                      <p:tavLst>
                                        <p:tav tm="0">
                                          <p:val>
                                            <p:strVal val="#ppt_w"/>
                                          </p:val>
                                        </p:tav>
                                        <p:tav tm="100000">
                                          <p:val>
                                            <p:strVal val="0"/>
                                          </p:val>
                                        </p:tav>
                                      </p:tavLst>
                                    </p:anim>
                                    <p:anim calcmode="lin" valueType="num">
                                      <p:cBhvr>
                                        <p:cTn id="409" dur="1000"/>
                                        <p:tgtEl>
                                          <p:spTgt spid="163"/>
                                        </p:tgtEl>
                                        <p:attrNameLst>
                                          <p:attrName>ppt_h</p:attrName>
                                        </p:attrNameLst>
                                      </p:cBhvr>
                                      <p:tavLst>
                                        <p:tav tm="0">
                                          <p:val>
                                            <p:strVal val="#ppt_h"/>
                                          </p:val>
                                        </p:tav>
                                        <p:tav tm="100000">
                                          <p:val>
                                            <p:strVal val="0"/>
                                          </p:val>
                                        </p:tav>
                                      </p:tavLst>
                                    </p:anim>
                                    <p:anim calcmode="lin" valueType="num">
                                      <p:cBhvr>
                                        <p:cTn id="410" dur="1000"/>
                                        <p:tgtEl>
                                          <p:spTgt spid="163"/>
                                        </p:tgtEl>
                                        <p:attrNameLst>
                                          <p:attrName>r</p:attrName>
                                        </p:attrNameLst>
                                      </p:cBhvr>
                                      <p:tavLst>
                                        <p:tav tm="0">
                                          <p:val>
                                            <p:strVal val="0"/>
                                          </p:val>
                                        </p:tav>
                                        <p:tav tm="100000">
                                          <p:val>
                                            <p:strVal val="90"/>
                                          </p:val>
                                        </p:tav>
                                      </p:tavLst>
                                    </p:anim>
                                    <p:animEffect transition="out" filter="fade">
                                      <p:cBhvr>
                                        <p:cTn id="411" dur="1000"/>
                                        <p:tgtEl>
                                          <p:spTgt spid="163"/>
                                        </p:tgtEl>
                                      </p:cBhvr>
                                    </p:animEffect>
                                    <p:set>
                                      <p:cBhvr>
                                        <p:cTn id="412" dur="1" fill="hold">
                                          <p:stCondLst>
                                            <p:cond delay="999"/>
                                          </p:stCondLst>
                                        </p:cTn>
                                        <p:tgtEl>
                                          <p:spTgt spid="163"/>
                                        </p:tgtEl>
                                        <p:attrNameLst>
                                          <p:attrName>style.visibility</p:attrName>
                                        </p:attrNameLst>
                                      </p:cBhvr>
                                      <p:to>
                                        <p:strVal val="hidden"/>
                                      </p:to>
                                    </p:set>
                                  </p:childTnLst>
                                </p:cTn>
                              </p:par>
                              <p:par>
                                <p:cTn id="413" presetID="31" presetClass="exit" presetSubtype="0" fill="hold" nodeType="withEffect">
                                  <p:stCondLst>
                                    <p:cond delay="0"/>
                                  </p:stCondLst>
                                  <p:childTnLst>
                                    <p:anim calcmode="lin" valueType="num">
                                      <p:cBhvr>
                                        <p:cTn id="414" dur="1000"/>
                                        <p:tgtEl>
                                          <p:spTgt spid="166"/>
                                        </p:tgtEl>
                                        <p:attrNameLst>
                                          <p:attrName>ppt_w</p:attrName>
                                        </p:attrNameLst>
                                      </p:cBhvr>
                                      <p:tavLst>
                                        <p:tav tm="0">
                                          <p:val>
                                            <p:strVal val="#ppt_w"/>
                                          </p:val>
                                        </p:tav>
                                        <p:tav tm="100000">
                                          <p:val>
                                            <p:strVal val="0"/>
                                          </p:val>
                                        </p:tav>
                                      </p:tavLst>
                                    </p:anim>
                                    <p:anim calcmode="lin" valueType="num">
                                      <p:cBhvr>
                                        <p:cTn id="415" dur="1000"/>
                                        <p:tgtEl>
                                          <p:spTgt spid="166"/>
                                        </p:tgtEl>
                                        <p:attrNameLst>
                                          <p:attrName>ppt_h</p:attrName>
                                        </p:attrNameLst>
                                      </p:cBhvr>
                                      <p:tavLst>
                                        <p:tav tm="0">
                                          <p:val>
                                            <p:strVal val="#ppt_h"/>
                                          </p:val>
                                        </p:tav>
                                        <p:tav tm="100000">
                                          <p:val>
                                            <p:strVal val="0"/>
                                          </p:val>
                                        </p:tav>
                                      </p:tavLst>
                                    </p:anim>
                                    <p:anim calcmode="lin" valueType="num">
                                      <p:cBhvr>
                                        <p:cTn id="416" dur="1000"/>
                                        <p:tgtEl>
                                          <p:spTgt spid="166"/>
                                        </p:tgtEl>
                                        <p:attrNameLst>
                                          <p:attrName>r</p:attrName>
                                        </p:attrNameLst>
                                      </p:cBhvr>
                                      <p:tavLst>
                                        <p:tav tm="0">
                                          <p:val>
                                            <p:strVal val="0"/>
                                          </p:val>
                                        </p:tav>
                                        <p:tav tm="100000">
                                          <p:val>
                                            <p:strVal val="90"/>
                                          </p:val>
                                        </p:tav>
                                      </p:tavLst>
                                    </p:anim>
                                    <p:animEffect transition="out" filter="fade">
                                      <p:cBhvr>
                                        <p:cTn id="417" dur="1000"/>
                                        <p:tgtEl>
                                          <p:spTgt spid="166"/>
                                        </p:tgtEl>
                                      </p:cBhvr>
                                    </p:animEffect>
                                    <p:set>
                                      <p:cBhvr>
                                        <p:cTn id="418" dur="1" fill="hold">
                                          <p:stCondLst>
                                            <p:cond delay="999"/>
                                          </p:stCondLst>
                                        </p:cTn>
                                        <p:tgtEl>
                                          <p:spTgt spid="166"/>
                                        </p:tgtEl>
                                        <p:attrNameLst>
                                          <p:attrName>style.visibility</p:attrName>
                                        </p:attrNameLst>
                                      </p:cBhvr>
                                      <p:to>
                                        <p:strVal val="hidden"/>
                                      </p:to>
                                    </p:set>
                                  </p:childTnLst>
                                </p:cTn>
                              </p:par>
                              <p:par>
                                <p:cTn id="419" presetID="31" presetClass="exit" presetSubtype="0" fill="hold" nodeType="withEffect">
                                  <p:stCondLst>
                                    <p:cond delay="0"/>
                                  </p:stCondLst>
                                  <p:childTnLst>
                                    <p:anim calcmode="lin" valueType="num">
                                      <p:cBhvr>
                                        <p:cTn id="420" dur="1000"/>
                                        <p:tgtEl>
                                          <p:spTgt spid="168"/>
                                        </p:tgtEl>
                                        <p:attrNameLst>
                                          <p:attrName>ppt_w</p:attrName>
                                        </p:attrNameLst>
                                      </p:cBhvr>
                                      <p:tavLst>
                                        <p:tav tm="0">
                                          <p:val>
                                            <p:strVal val="#ppt_w"/>
                                          </p:val>
                                        </p:tav>
                                        <p:tav tm="100000">
                                          <p:val>
                                            <p:strVal val="0"/>
                                          </p:val>
                                        </p:tav>
                                      </p:tavLst>
                                    </p:anim>
                                    <p:anim calcmode="lin" valueType="num">
                                      <p:cBhvr>
                                        <p:cTn id="421" dur="1000"/>
                                        <p:tgtEl>
                                          <p:spTgt spid="168"/>
                                        </p:tgtEl>
                                        <p:attrNameLst>
                                          <p:attrName>ppt_h</p:attrName>
                                        </p:attrNameLst>
                                      </p:cBhvr>
                                      <p:tavLst>
                                        <p:tav tm="0">
                                          <p:val>
                                            <p:strVal val="#ppt_h"/>
                                          </p:val>
                                        </p:tav>
                                        <p:tav tm="100000">
                                          <p:val>
                                            <p:strVal val="0"/>
                                          </p:val>
                                        </p:tav>
                                      </p:tavLst>
                                    </p:anim>
                                    <p:anim calcmode="lin" valueType="num">
                                      <p:cBhvr>
                                        <p:cTn id="422" dur="1000"/>
                                        <p:tgtEl>
                                          <p:spTgt spid="168"/>
                                        </p:tgtEl>
                                        <p:attrNameLst>
                                          <p:attrName>r</p:attrName>
                                        </p:attrNameLst>
                                      </p:cBhvr>
                                      <p:tavLst>
                                        <p:tav tm="0">
                                          <p:val>
                                            <p:strVal val="0"/>
                                          </p:val>
                                        </p:tav>
                                        <p:tav tm="100000">
                                          <p:val>
                                            <p:strVal val="90"/>
                                          </p:val>
                                        </p:tav>
                                      </p:tavLst>
                                    </p:anim>
                                    <p:animEffect transition="out" filter="fade">
                                      <p:cBhvr>
                                        <p:cTn id="423" dur="1000"/>
                                        <p:tgtEl>
                                          <p:spTgt spid="168"/>
                                        </p:tgtEl>
                                      </p:cBhvr>
                                    </p:animEffect>
                                    <p:set>
                                      <p:cBhvr>
                                        <p:cTn id="424" dur="1" fill="hold">
                                          <p:stCondLst>
                                            <p:cond delay="999"/>
                                          </p:stCondLst>
                                        </p:cTn>
                                        <p:tgtEl>
                                          <p:spTgt spid="168"/>
                                        </p:tgtEl>
                                        <p:attrNameLst>
                                          <p:attrName>style.visibility</p:attrName>
                                        </p:attrNameLst>
                                      </p:cBhvr>
                                      <p:to>
                                        <p:strVal val="hidden"/>
                                      </p:to>
                                    </p:set>
                                  </p:childTnLst>
                                </p:cTn>
                              </p:par>
                              <p:par>
                                <p:cTn id="425" presetID="31" presetClass="exit" presetSubtype="0" fill="hold" nodeType="withEffect">
                                  <p:stCondLst>
                                    <p:cond delay="0"/>
                                  </p:stCondLst>
                                  <p:childTnLst>
                                    <p:anim calcmode="lin" valueType="num">
                                      <p:cBhvr>
                                        <p:cTn id="426" dur="1000"/>
                                        <p:tgtEl>
                                          <p:spTgt spid="169"/>
                                        </p:tgtEl>
                                        <p:attrNameLst>
                                          <p:attrName>ppt_w</p:attrName>
                                        </p:attrNameLst>
                                      </p:cBhvr>
                                      <p:tavLst>
                                        <p:tav tm="0">
                                          <p:val>
                                            <p:strVal val="#ppt_w"/>
                                          </p:val>
                                        </p:tav>
                                        <p:tav tm="100000">
                                          <p:val>
                                            <p:strVal val="0"/>
                                          </p:val>
                                        </p:tav>
                                      </p:tavLst>
                                    </p:anim>
                                    <p:anim calcmode="lin" valueType="num">
                                      <p:cBhvr>
                                        <p:cTn id="427" dur="1000"/>
                                        <p:tgtEl>
                                          <p:spTgt spid="169"/>
                                        </p:tgtEl>
                                        <p:attrNameLst>
                                          <p:attrName>ppt_h</p:attrName>
                                        </p:attrNameLst>
                                      </p:cBhvr>
                                      <p:tavLst>
                                        <p:tav tm="0">
                                          <p:val>
                                            <p:strVal val="#ppt_h"/>
                                          </p:val>
                                        </p:tav>
                                        <p:tav tm="100000">
                                          <p:val>
                                            <p:strVal val="0"/>
                                          </p:val>
                                        </p:tav>
                                      </p:tavLst>
                                    </p:anim>
                                    <p:anim calcmode="lin" valueType="num">
                                      <p:cBhvr>
                                        <p:cTn id="428" dur="1000"/>
                                        <p:tgtEl>
                                          <p:spTgt spid="169"/>
                                        </p:tgtEl>
                                        <p:attrNameLst>
                                          <p:attrName>r</p:attrName>
                                        </p:attrNameLst>
                                      </p:cBhvr>
                                      <p:tavLst>
                                        <p:tav tm="0">
                                          <p:val>
                                            <p:strVal val="0"/>
                                          </p:val>
                                        </p:tav>
                                        <p:tav tm="100000">
                                          <p:val>
                                            <p:strVal val="90"/>
                                          </p:val>
                                        </p:tav>
                                      </p:tavLst>
                                    </p:anim>
                                    <p:animEffect transition="out" filter="fade">
                                      <p:cBhvr>
                                        <p:cTn id="429" dur="1000"/>
                                        <p:tgtEl>
                                          <p:spTgt spid="169"/>
                                        </p:tgtEl>
                                      </p:cBhvr>
                                    </p:animEffect>
                                    <p:set>
                                      <p:cBhvr>
                                        <p:cTn id="430" dur="1" fill="hold">
                                          <p:stCondLst>
                                            <p:cond delay="999"/>
                                          </p:stCondLst>
                                        </p:cTn>
                                        <p:tgtEl>
                                          <p:spTgt spid="169"/>
                                        </p:tgtEl>
                                        <p:attrNameLst>
                                          <p:attrName>style.visibility</p:attrName>
                                        </p:attrNameLst>
                                      </p:cBhvr>
                                      <p:to>
                                        <p:strVal val="hidden"/>
                                      </p:to>
                                    </p:set>
                                  </p:childTnLst>
                                </p:cTn>
                              </p:par>
                              <p:par>
                                <p:cTn id="431" presetID="31" presetClass="exit" presetSubtype="0" fill="hold" nodeType="withEffect">
                                  <p:stCondLst>
                                    <p:cond delay="0"/>
                                  </p:stCondLst>
                                  <p:childTnLst>
                                    <p:anim calcmode="lin" valueType="num">
                                      <p:cBhvr>
                                        <p:cTn id="432" dur="1000"/>
                                        <p:tgtEl>
                                          <p:spTgt spid="170"/>
                                        </p:tgtEl>
                                        <p:attrNameLst>
                                          <p:attrName>ppt_w</p:attrName>
                                        </p:attrNameLst>
                                      </p:cBhvr>
                                      <p:tavLst>
                                        <p:tav tm="0">
                                          <p:val>
                                            <p:strVal val="#ppt_w"/>
                                          </p:val>
                                        </p:tav>
                                        <p:tav tm="100000">
                                          <p:val>
                                            <p:strVal val="0"/>
                                          </p:val>
                                        </p:tav>
                                      </p:tavLst>
                                    </p:anim>
                                    <p:anim calcmode="lin" valueType="num">
                                      <p:cBhvr>
                                        <p:cTn id="433" dur="1000"/>
                                        <p:tgtEl>
                                          <p:spTgt spid="170"/>
                                        </p:tgtEl>
                                        <p:attrNameLst>
                                          <p:attrName>ppt_h</p:attrName>
                                        </p:attrNameLst>
                                      </p:cBhvr>
                                      <p:tavLst>
                                        <p:tav tm="0">
                                          <p:val>
                                            <p:strVal val="#ppt_h"/>
                                          </p:val>
                                        </p:tav>
                                        <p:tav tm="100000">
                                          <p:val>
                                            <p:strVal val="0"/>
                                          </p:val>
                                        </p:tav>
                                      </p:tavLst>
                                    </p:anim>
                                    <p:anim calcmode="lin" valueType="num">
                                      <p:cBhvr>
                                        <p:cTn id="434" dur="1000"/>
                                        <p:tgtEl>
                                          <p:spTgt spid="170"/>
                                        </p:tgtEl>
                                        <p:attrNameLst>
                                          <p:attrName>r</p:attrName>
                                        </p:attrNameLst>
                                      </p:cBhvr>
                                      <p:tavLst>
                                        <p:tav tm="0">
                                          <p:val>
                                            <p:strVal val="0"/>
                                          </p:val>
                                        </p:tav>
                                        <p:tav tm="100000">
                                          <p:val>
                                            <p:strVal val="90"/>
                                          </p:val>
                                        </p:tav>
                                      </p:tavLst>
                                    </p:anim>
                                    <p:animEffect transition="out" filter="fade">
                                      <p:cBhvr>
                                        <p:cTn id="435" dur="1000"/>
                                        <p:tgtEl>
                                          <p:spTgt spid="170"/>
                                        </p:tgtEl>
                                      </p:cBhvr>
                                    </p:animEffect>
                                    <p:set>
                                      <p:cBhvr>
                                        <p:cTn id="436" dur="1" fill="hold">
                                          <p:stCondLst>
                                            <p:cond delay="999"/>
                                          </p:stCondLst>
                                        </p:cTn>
                                        <p:tgtEl>
                                          <p:spTgt spid="170"/>
                                        </p:tgtEl>
                                        <p:attrNameLst>
                                          <p:attrName>style.visibility</p:attrName>
                                        </p:attrNameLst>
                                      </p:cBhvr>
                                      <p:to>
                                        <p:strVal val="hidden"/>
                                      </p:to>
                                    </p:set>
                                  </p:childTnLst>
                                </p:cTn>
                              </p:par>
                              <p:par>
                                <p:cTn id="437" presetID="31" presetClass="exit" presetSubtype="0" fill="hold" nodeType="withEffect">
                                  <p:stCondLst>
                                    <p:cond delay="0"/>
                                  </p:stCondLst>
                                  <p:childTnLst>
                                    <p:anim calcmode="lin" valueType="num">
                                      <p:cBhvr>
                                        <p:cTn id="438" dur="1000"/>
                                        <p:tgtEl>
                                          <p:spTgt spid="171"/>
                                        </p:tgtEl>
                                        <p:attrNameLst>
                                          <p:attrName>ppt_w</p:attrName>
                                        </p:attrNameLst>
                                      </p:cBhvr>
                                      <p:tavLst>
                                        <p:tav tm="0">
                                          <p:val>
                                            <p:strVal val="#ppt_w"/>
                                          </p:val>
                                        </p:tav>
                                        <p:tav tm="100000">
                                          <p:val>
                                            <p:strVal val="0"/>
                                          </p:val>
                                        </p:tav>
                                      </p:tavLst>
                                    </p:anim>
                                    <p:anim calcmode="lin" valueType="num">
                                      <p:cBhvr>
                                        <p:cTn id="439" dur="1000"/>
                                        <p:tgtEl>
                                          <p:spTgt spid="171"/>
                                        </p:tgtEl>
                                        <p:attrNameLst>
                                          <p:attrName>ppt_h</p:attrName>
                                        </p:attrNameLst>
                                      </p:cBhvr>
                                      <p:tavLst>
                                        <p:tav tm="0">
                                          <p:val>
                                            <p:strVal val="#ppt_h"/>
                                          </p:val>
                                        </p:tav>
                                        <p:tav tm="100000">
                                          <p:val>
                                            <p:strVal val="0"/>
                                          </p:val>
                                        </p:tav>
                                      </p:tavLst>
                                    </p:anim>
                                    <p:anim calcmode="lin" valueType="num">
                                      <p:cBhvr>
                                        <p:cTn id="440" dur="1000"/>
                                        <p:tgtEl>
                                          <p:spTgt spid="171"/>
                                        </p:tgtEl>
                                        <p:attrNameLst>
                                          <p:attrName>r</p:attrName>
                                        </p:attrNameLst>
                                      </p:cBhvr>
                                      <p:tavLst>
                                        <p:tav tm="0">
                                          <p:val>
                                            <p:strVal val="0"/>
                                          </p:val>
                                        </p:tav>
                                        <p:tav tm="100000">
                                          <p:val>
                                            <p:strVal val="90"/>
                                          </p:val>
                                        </p:tav>
                                      </p:tavLst>
                                    </p:anim>
                                    <p:animEffect transition="out" filter="fade">
                                      <p:cBhvr>
                                        <p:cTn id="441" dur="1000"/>
                                        <p:tgtEl>
                                          <p:spTgt spid="171"/>
                                        </p:tgtEl>
                                      </p:cBhvr>
                                    </p:animEffect>
                                    <p:set>
                                      <p:cBhvr>
                                        <p:cTn id="442" dur="1" fill="hold">
                                          <p:stCondLst>
                                            <p:cond delay="999"/>
                                          </p:stCondLst>
                                        </p:cTn>
                                        <p:tgtEl>
                                          <p:spTgt spid="171"/>
                                        </p:tgtEl>
                                        <p:attrNameLst>
                                          <p:attrName>style.visibility</p:attrName>
                                        </p:attrNameLst>
                                      </p:cBhvr>
                                      <p:to>
                                        <p:strVal val="hidden"/>
                                      </p:to>
                                    </p:set>
                                  </p:childTnLst>
                                </p:cTn>
                              </p:par>
                              <p:par>
                                <p:cTn id="443" presetID="31" presetClass="exit" presetSubtype="0" fill="hold" nodeType="withEffect">
                                  <p:stCondLst>
                                    <p:cond delay="0"/>
                                  </p:stCondLst>
                                  <p:childTnLst>
                                    <p:anim calcmode="lin" valueType="num">
                                      <p:cBhvr>
                                        <p:cTn id="444" dur="1000"/>
                                        <p:tgtEl>
                                          <p:spTgt spid="172"/>
                                        </p:tgtEl>
                                        <p:attrNameLst>
                                          <p:attrName>ppt_w</p:attrName>
                                        </p:attrNameLst>
                                      </p:cBhvr>
                                      <p:tavLst>
                                        <p:tav tm="0">
                                          <p:val>
                                            <p:strVal val="#ppt_w"/>
                                          </p:val>
                                        </p:tav>
                                        <p:tav tm="100000">
                                          <p:val>
                                            <p:strVal val="0"/>
                                          </p:val>
                                        </p:tav>
                                      </p:tavLst>
                                    </p:anim>
                                    <p:anim calcmode="lin" valueType="num">
                                      <p:cBhvr>
                                        <p:cTn id="445" dur="1000"/>
                                        <p:tgtEl>
                                          <p:spTgt spid="172"/>
                                        </p:tgtEl>
                                        <p:attrNameLst>
                                          <p:attrName>ppt_h</p:attrName>
                                        </p:attrNameLst>
                                      </p:cBhvr>
                                      <p:tavLst>
                                        <p:tav tm="0">
                                          <p:val>
                                            <p:strVal val="#ppt_h"/>
                                          </p:val>
                                        </p:tav>
                                        <p:tav tm="100000">
                                          <p:val>
                                            <p:strVal val="0"/>
                                          </p:val>
                                        </p:tav>
                                      </p:tavLst>
                                    </p:anim>
                                    <p:anim calcmode="lin" valueType="num">
                                      <p:cBhvr>
                                        <p:cTn id="446" dur="1000"/>
                                        <p:tgtEl>
                                          <p:spTgt spid="172"/>
                                        </p:tgtEl>
                                        <p:attrNameLst>
                                          <p:attrName>r</p:attrName>
                                        </p:attrNameLst>
                                      </p:cBhvr>
                                      <p:tavLst>
                                        <p:tav tm="0">
                                          <p:val>
                                            <p:strVal val="0"/>
                                          </p:val>
                                        </p:tav>
                                        <p:tav tm="100000">
                                          <p:val>
                                            <p:strVal val="90"/>
                                          </p:val>
                                        </p:tav>
                                      </p:tavLst>
                                    </p:anim>
                                    <p:animEffect transition="out" filter="fade">
                                      <p:cBhvr>
                                        <p:cTn id="447" dur="1000"/>
                                        <p:tgtEl>
                                          <p:spTgt spid="172"/>
                                        </p:tgtEl>
                                      </p:cBhvr>
                                    </p:animEffect>
                                    <p:set>
                                      <p:cBhvr>
                                        <p:cTn id="448" dur="1" fill="hold">
                                          <p:stCondLst>
                                            <p:cond delay="999"/>
                                          </p:stCondLst>
                                        </p:cTn>
                                        <p:tgtEl>
                                          <p:spTgt spid="172"/>
                                        </p:tgtEl>
                                        <p:attrNameLst>
                                          <p:attrName>style.visibility</p:attrName>
                                        </p:attrNameLst>
                                      </p:cBhvr>
                                      <p:to>
                                        <p:strVal val="hidden"/>
                                      </p:to>
                                    </p:set>
                                  </p:childTnLst>
                                </p:cTn>
                              </p:par>
                              <p:par>
                                <p:cTn id="449" presetID="31" presetClass="exit" presetSubtype="0" fill="hold" nodeType="withEffect">
                                  <p:stCondLst>
                                    <p:cond delay="0"/>
                                  </p:stCondLst>
                                  <p:childTnLst>
                                    <p:anim calcmode="lin" valueType="num">
                                      <p:cBhvr>
                                        <p:cTn id="450" dur="1000"/>
                                        <p:tgtEl>
                                          <p:spTgt spid="173"/>
                                        </p:tgtEl>
                                        <p:attrNameLst>
                                          <p:attrName>ppt_w</p:attrName>
                                        </p:attrNameLst>
                                      </p:cBhvr>
                                      <p:tavLst>
                                        <p:tav tm="0">
                                          <p:val>
                                            <p:strVal val="#ppt_w"/>
                                          </p:val>
                                        </p:tav>
                                        <p:tav tm="100000">
                                          <p:val>
                                            <p:strVal val="0"/>
                                          </p:val>
                                        </p:tav>
                                      </p:tavLst>
                                    </p:anim>
                                    <p:anim calcmode="lin" valueType="num">
                                      <p:cBhvr>
                                        <p:cTn id="451" dur="1000"/>
                                        <p:tgtEl>
                                          <p:spTgt spid="173"/>
                                        </p:tgtEl>
                                        <p:attrNameLst>
                                          <p:attrName>ppt_h</p:attrName>
                                        </p:attrNameLst>
                                      </p:cBhvr>
                                      <p:tavLst>
                                        <p:tav tm="0">
                                          <p:val>
                                            <p:strVal val="#ppt_h"/>
                                          </p:val>
                                        </p:tav>
                                        <p:tav tm="100000">
                                          <p:val>
                                            <p:strVal val="0"/>
                                          </p:val>
                                        </p:tav>
                                      </p:tavLst>
                                    </p:anim>
                                    <p:anim calcmode="lin" valueType="num">
                                      <p:cBhvr>
                                        <p:cTn id="452" dur="1000"/>
                                        <p:tgtEl>
                                          <p:spTgt spid="173"/>
                                        </p:tgtEl>
                                        <p:attrNameLst>
                                          <p:attrName>r</p:attrName>
                                        </p:attrNameLst>
                                      </p:cBhvr>
                                      <p:tavLst>
                                        <p:tav tm="0">
                                          <p:val>
                                            <p:strVal val="0"/>
                                          </p:val>
                                        </p:tav>
                                        <p:tav tm="100000">
                                          <p:val>
                                            <p:strVal val="90"/>
                                          </p:val>
                                        </p:tav>
                                      </p:tavLst>
                                    </p:anim>
                                    <p:animEffect transition="out" filter="fade">
                                      <p:cBhvr>
                                        <p:cTn id="453" dur="1000"/>
                                        <p:tgtEl>
                                          <p:spTgt spid="173"/>
                                        </p:tgtEl>
                                      </p:cBhvr>
                                    </p:animEffect>
                                    <p:set>
                                      <p:cBhvr>
                                        <p:cTn id="454" dur="1" fill="hold">
                                          <p:stCondLst>
                                            <p:cond delay="999"/>
                                          </p:stCondLst>
                                        </p:cTn>
                                        <p:tgtEl>
                                          <p:spTgt spid="173"/>
                                        </p:tgtEl>
                                        <p:attrNameLst>
                                          <p:attrName>style.visibility</p:attrName>
                                        </p:attrNameLst>
                                      </p:cBhvr>
                                      <p:to>
                                        <p:strVal val="hidden"/>
                                      </p:to>
                                    </p:set>
                                  </p:childTnLst>
                                </p:cTn>
                              </p:par>
                              <p:par>
                                <p:cTn id="455" presetID="31" presetClass="exit" presetSubtype="0" fill="hold" nodeType="withEffect">
                                  <p:stCondLst>
                                    <p:cond delay="0"/>
                                  </p:stCondLst>
                                  <p:childTnLst>
                                    <p:anim calcmode="lin" valueType="num">
                                      <p:cBhvr>
                                        <p:cTn id="456" dur="1000"/>
                                        <p:tgtEl>
                                          <p:spTgt spid="174"/>
                                        </p:tgtEl>
                                        <p:attrNameLst>
                                          <p:attrName>ppt_w</p:attrName>
                                        </p:attrNameLst>
                                      </p:cBhvr>
                                      <p:tavLst>
                                        <p:tav tm="0">
                                          <p:val>
                                            <p:strVal val="#ppt_w"/>
                                          </p:val>
                                        </p:tav>
                                        <p:tav tm="100000">
                                          <p:val>
                                            <p:strVal val="0"/>
                                          </p:val>
                                        </p:tav>
                                      </p:tavLst>
                                    </p:anim>
                                    <p:anim calcmode="lin" valueType="num">
                                      <p:cBhvr>
                                        <p:cTn id="457" dur="1000"/>
                                        <p:tgtEl>
                                          <p:spTgt spid="174"/>
                                        </p:tgtEl>
                                        <p:attrNameLst>
                                          <p:attrName>ppt_h</p:attrName>
                                        </p:attrNameLst>
                                      </p:cBhvr>
                                      <p:tavLst>
                                        <p:tav tm="0">
                                          <p:val>
                                            <p:strVal val="#ppt_h"/>
                                          </p:val>
                                        </p:tav>
                                        <p:tav tm="100000">
                                          <p:val>
                                            <p:strVal val="0"/>
                                          </p:val>
                                        </p:tav>
                                      </p:tavLst>
                                    </p:anim>
                                    <p:anim calcmode="lin" valueType="num">
                                      <p:cBhvr>
                                        <p:cTn id="458" dur="1000"/>
                                        <p:tgtEl>
                                          <p:spTgt spid="174"/>
                                        </p:tgtEl>
                                        <p:attrNameLst>
                                          <p:attrName>r</p:attrName>
                                        </p:attrNameLst>
                                      </p:cBhvr>
                                      <p:tavLst>
                                        <p:tav tm="0">
                                          <p:val>
                                            <p:strVal val="0"/>
                                          </p:val>
                                        </p:tav>
                                        <p:tav tm="100000">
                                          <p:val>
                                            <p:strVal val="90"/>
                                          </p:val>
                                        </p:tav>
                                      </p:tavLst>
                                    </p:anim>
                                    <p:animEffect transition="out" filter="fade">
                                      <p:cBhvr>
                                        <p:cTn id="459" dur="1000"/>
                                        <p:tgtEl>
                                          <p:spTgt spid="174"/>
                                        </p:tgtEl>
                                      </p:cBhvr>
                                    </p:animEffect>
                                    <p:set>
                                      <p:cBhvr>
                                        <p:cTn id="460" dur="1" fill="hold">
                                          <p:stCondLst>
                                            <p:cond delay="999"/>
                                          </p:stCondLst>
                                        </p:cTn>
                                        <p:tgtEl>
                                          <p:spTgt spid="174"/>
                                        </p:tgtEl>
                                        <p:attrNameLst>
                                          <p:attrName>style.visibility</p:attrName>
                                        </p:attrNameLst>
                                      </p:cBhvr>
                                      <p:to>
                                        <p:strVal val="hidden"/>
                                      </p:to>
                                    </p:set>
                                  </p:childTnLst>
                                </p:cTn>
                              </p:par>
                              <p:par>
                                <p:cTn id="461" presetID="31" presetClass="exit" presetSubtype="0" fill="hold" nodeType="withEffect">
                                  <p:stCondLst>
                                    <p:cond delay="0"/>
                                  </p:stCondLst>
                                  <p:childTnLst>
                                    <p:anim calcmode="lin" valueType="num">
                                      <p:cBhvr>
                                        <p:cTn id="462" dur="1000"/>
                                        <p:tgtEl>
                                          <p:spTgt spid="175"/>
                                        </p:tgtEl>
                                        <p:attrNameLst>
                                          <p:attrName>ppt_w</p:attrName>
                                        </p:attrNameLst>
                                      </p:cBhvr>
                                      <p:tavLst>
                                        <p:tav tm="0">
                                          <p:val>
                                            <p:strVal val="#ppt_w"/>
                                          </p:val>
                                        </p:tav>
                                        <p:tav tm="100000">
                                          <p:val>
                                            <p:strVal val="0"/>
                                          </p:val>
                                        </p:tav>
                                      </p:tavLst>
                                    </p:anim>
                                    <p:anim calcmode="lin" valueType="num">
                                      <p:cBhvr>
                                        <p:cTn id="463" dur="1000"/>
                                        <p:tgtEl>
                                          <p:spTgt spid="175"/>
                                        </p:tgtEl>
                                        <p:attrNameLst>
                                          <p:attrName>ppt_h</p:attrName>
                                        </p:attrNameLst>
                                      </p:cBhvr>
                                      <p:tavLst>
                                        <p:tav tm="0">
                                          <p:val>
                                            <p:strVal val="#ppt_h"/>
                                          </p:val>
                                        </p:tav>
                                        <p:tav tm="100000">
                                          <p:val>
                                            <p:strVal val="0"/>
                                          </p:val>
                                        </p:tav>
                                      </p:tavLst>
                                    </p:anim>
                                    <p:anim calcmode="lin" valueType="num">
                                      <p:cBhvr>
                                        <p:cTn id="464" dur="1000"/>
                                        <p:tgtEl>
                                          <p:spTgt spid="175"/>
                                        </p:tgtEl>
                                        <p:attrNameLst>
                                          <p:attrName>r</p:attrName>
                                        </p:attrNameLst>
                                      </p:cBhvr>
                                      <p:tavLst>
                                        <p:tav tm="0">
                                          <p:val>
                                            <p:strVal val="0"/>
                                          </p:val>
                                        </p:tav>
                                        <p:tav tm="100000">
                                          <p:val>
                                            <p:strVal val="90"/>
                                          </p:val>
                                        </p:tav>
                                      </p:tavLst>
                                    </p:anim>
                                    <p:animEffect transition="out" filter="fade">
                                      <p:cBhvr>
                                        <p:cTn id="465" dur="1000"/>
                                        <p:tgtEl>
                                          <p:spTgt spid="175"/>
                                        </p:tgtEl>
                                      </p:cBhvr>
                                    </p:animEffect>
                                    <p:set>
                                      <p:cBhvr>
                                        <p:cTn id="466" dur="1" fill="hold">
                                          <p:stCondLst>
                                            <p:cond delay="999"/>
                                          </p:stCondLst>
                                        </p:cTn>
                                        <p:tgtEl>
                                          <p:spTgt spid="175"/>
                                        </p:tgtEl>
                                        <p:attrNameLst>
                                          <p:attrName>style.visibility</p:attrName>
                                        </p:attrNameLst>
                                      </p:cBhvr>
                                      <p:to>
                                        <p:strVal val="hidden"/>
                                      </p:to>
                                    </p:set>
                                  </p:childTnLst>
                                </p:cTn>
                              </p:par>
                              <p:par>
                                <p:cTn id="467" presetID="31" presetClass="exit" presetSubtype="0" fill="hold" nodeType="withEffect">
                                  <p:stCondLst>
                                    <p:cond delay="0"/>
                                  </p:stCondLst>
                                  <p:childTnLst>
                                    <p:anim calcmode="lin" valueType="num">
                                      <p:cBhvr>
                                        <p:cTn id="468" dur="1000"/>
                                        <p:tgtEl>
                                          <p:spTgt spid="176"/>
                                        </p:tgtEl>
                                        <p:attrNameLst>
                                          <p:attrName>ppt_w</p:attrName>
                                        </p:attrNameLst>
                                      </p:cBhvr>
                                      <p:tavLst>
                                        <p:tav tm="0">
                                          <p:val>
                                            <p:strVal val="#ppt_w"/>
                                          </p:val>
                                        </p:tav>
                                        <p:tav tm="100000">
                                          <p:val>
                                            <p:strVal val="0"/>
                                          </p:val>
                                        </p:tav>
                                      </p:tavLst>
                                    </p:anim>
                                    <p:anim calcmode="lin" valueType="num">
                                      <p:cBhvr>
                                        <p:cTn id="469" dur="1000"/>
                                        <p:tgtEl>
                                          <p:spTgt spid="176"/>
                                        </p:tgtEl>
                                        <p:attrNameLst>
                                          <p:attrName>ppt_h</p:attrName>
                                        </p:attrNameLst>
                                      </p:cBhvr>
                                      <p:tavLst>
                                        <p:tav tm="0">
                                          <p:val>
                                            <p:strVal val="#ppt_h"/>
                                          </p:val>
                                        </p:tav>
                                        <p:tav tm="100000">
                                          <p:val>
                                            <p:strVal val="0"/>
                                          </p:val>
                                        </p:tav>
                                      </p:tavLst>
                                    </p:anim>
                                    <p:anim calcmode="lin" valueType="num">
                                      <p:cBhvr>
                                        <p:cTn id="470" dur="1000"/>
                                        <p:tgtEl>
                                          <p:spTgt spid="176"/>
                                        </p:tgtEl>
                                        <p:attrNameLst>
                                          <p:attrName>r</p:attrName>
                                        </p:attrNameLst>
                                      </p:cBhvr>
                                      <p:tavLst>
                                        <p:tav tm="0">
                                          <p:val>
                                            <p:strVal val="0"/>
                                          </p:val>
                                        </p:tav>
                                        <p:tav tm="100000">
                                          <p:val>
                                            <p:strVal val="90"/>
                                          </p:val>
                                        </p:tav>
                                      </p:tavLst>
                                    </p:anim>
                                    <p:animEffect transition="out" filter="fade">
                                      <p:cBhvr>
                                        <p:cTn id="471" dur="1000"/>
                                        <p:tgtEl>
                                          <p:spTgt spid="176"/>
                                        </p:tgtEl>
                                      </p:cBhvr>
                                    </p:animEffect>
                                    <p:set>
                                      <p:cBhvr>
                                        <p:cTn id="472" dur="1" fill="hold">
                                          <p:stCondLst>
                                            <p:cond delay="999"/>
                                          </p:stCondLst>
                                        </p:cTn>
                                        <p:tgtEl>
                                          <p:spTgt spid="176"/>
                                        </p:tgtEl>
                                        <p:attrNameLst>
                                          <p:attrName>style.visibility</p:attrName>
                                        </p:attrNameLst>
                                      </p:cBhvr>
                                      <p:to>
                                        <p:strVal val="hidden"/>
                                      </p:to>
                                    </p:set>
                                  </p:childTnLst>
                                </p:cTn>
                              </p:par>
                              <p:par>
                                <p:cTn id="473" presetID="31" presetClass="exit" presetSubtype="0" fill="hold" nodeType="withEffect">
                                  <p:stCondLst>
                                    <p:cond delay="0"/>
                                  </p:stCondLst>
                                  <p:childTnLst>
                                    <p:anim calcmode="lin" valueType="num">
                                      <p:cBhvr>
                                        <p:cTn id="474" dur="1000"/>
                                        <p:tgtEl>
                                          <p:spTgt spid="177"/>
                                        </p:tgtEl>
                                        <p:attrNameLst>
                                          <p:attrName>ppt_w</p:attrName>
                                        </p:attrNameLst>
                                      </p:cBhvr>
                                      <p:tavLst>
                                        <p:tav tm="0">
                                          <p:val>
                                            <p:strVal val="#ppt_w"/>
                                          </p:val>
                                        </p:tav>
                                        <p:tav tm="100000">
                                          <p:val>
                                            <p:strVal val="0"/>
                                          </p:val>
                                        </p:tav>
                                      </p:tavLst>
                                    </p:anim>
                                    <p:anim calcmode="lin" valueType="num">
                                      <p:cBhvr>
                                        <p:cTn id="475" dur="1000"/>
                                        <p:tgtEl>
                                          <p:spTgt spid="177"/>
                                        </p:tgtEl>
                                        <p:attrNameLst>
                                          <p:attrName>ppt_h</p:attrName>
                                        </p:attrNameLst>
                                      </p:cBhvr>
                                      <p:tavLst>
                                        <p:tav tm="0">
                                          <p:val>
                                            <p:strVal val="#ppt_h"/>
                                          </p:val>
                                        </p:tav>
                                        <p:tav tm="100000">
                                          <p:val>
                                            <p:strVal val="0"/>
                                          </p:val>
                                        </p:tav>
                                      </p:tavLst>
                                    </p:anim>
                                    <p:anim calcmode="lin" valueType="num">
                                      <p:cBhvr>
                                        <p:cTn id="476" dur="1000"/>
                                        <p:tgtEl>
                                          <p:spTgt spid="177"/>
                                        </p:tgtEl>
                                        <p:attrNameLst>
                                          <p:attrName>r</p:attrName>
                                        </p:attrNameLst>
                                      </p:cBhvr>
                                      <p:tavLst>
                                        <p:tav tm="0">
                                          <p:val>
                                            <p:strVal val="0"/>
                                          </p:val>
                                        </p:tav>
                                        <p:tav tm="100000">
                                          <p:val>
                                            <p:strVal val="90"/>
                                          </p:val>
                                        </p:tav>
                                      </p:tavLst>
                                    </p:anim>
                                    <p:animEffect transition="out" filter="fade">
                                      <p:cBhvr>
                                        <p:cTn id="477" dur="1000"/>
                                        <p:tgtEl>
                                          <p:spTgt spid="177"/>
                                        </p:tgtEl>
                                      </p:cBhvr>
                                    </p:animEffect>
                                    <p:set>
                                      <p:cBhvr>
                                        <p:cTn id="478" dur="1" fill="hold">
                                          <p:stCondLst>
                                            <p:cond delay="999"/>
                                          </p:stCondLst>
                                        </p:cTn>
                                        <p:tgtEl>
                                          <p:spTgt spid="177"/>
                                        </p:tgtEl>
                                        <p:attrNameLst>
                                          <p:attrName>style.visibility</p:attrName>
                                        </p:attrNameLst>
                                      </p:cBhvr>
                                      <p:to>
                                        <p:strVal val="hidden"/>
                                      </p:to>
                                    </p:set>
                                  </p:childTnLst>
                                </p:cTn>
                              </p:par>
                              <p:par>
                                <p:cTn id="479" presetID="31" presetClass="exit" presetSubtype="0" fill="hold" nodeType="withEffect">
                                  <p:stCondLst>
                                    <p:cond delay="0"/>
                                  </p:stCondLst>
                                  <p:childTnLst>
                                    <p:anim calcmode="lin" valueType="num">
                                      <p:cBhvr>
                                        <p:cTn id="480" dur="1000"/>
                                        <p:tgtEl>
                                          <p:spTgt spid="178"/>
                                        </p:tgtEl>
                                        <p:attrNameLst>
                                          <p:attrName>ppt_w</p:attrName>
                                        </p:attrNameLst>
                                      </p:cBhvr>
                                      <p:tavLst>
                                        <p:tav tm="0">
                                          <p:val>
                                            <p:strVal val="#ppt_w"/>
                                          </p:val>
                                        </p:tav>
                                        <p:tav tm="100000">
                                          <p:val>
                                            <p:strVal val="0"/>
                                          </p:val>
                                        </p:tav>
                                      </p:tavLst>
                                    </p:anim>
                                    <p:anim calcmode="lin" valueType="num">
                                      <p:cBhvr>
                                        <p:cTn id="481" dur="1000"/>
                                        <p:tgtEl>
                                          <p:spTgt spid="178"/>
                                        </p:tgtEl>
                                        <p:attrNameLst>
                                          <p:attrName>ppt_h</p:attrName>
                                        </p:attrNameLst>
                                      </p:cBhvr>
                                      <p:tavLst>
                                        <p:tav tm="0">
                                          <p:val>
                                            <p:strVal val="#ppt_h"/>
                                          </p:val>
                                        </p:tav>
                                        <p:tav tm="100000">
                                          <p:val>
                                            <p:strVal val="0"/>
                                          </p:val>
                                        </p:tav>
                                      </p:tavLst>
                                    </p:anim>
                                    <p:anim calcmode="lin" valueType="num">
                                      <p:cBhvr>
                                        <p:cTn id="482" dur="1000"/>
                                        <p:tgtEl>
                                          <p:spTgt spid="178"/>
                                        </p:tgtEl>
                                        <p:attrNameLst>
                                          <p:attrName>r</p:attrName>
                                        </p:attrNameLst>
                                      </p:cBhvr>
                                      <p:tavLst>
                                        <p:tav tm="0">
                                          <p:val>
                                            <p:strVal val="0"/>
                                          </p:val>
                                        </p:tav>
                                        <p:tav tm="100000">
                                          <p:val>
                                            <p:strVal val="90"/>
                                          </p:val>
                                        </p:tav>
                                      </p:tavLst>
                                    </p:anim>
                                    <p:animEffect transition="out" filter="fade">
                                      <p:cBhvr>
                                        <p:cTn id="483" dur="1000"/>
                                        <p:tgtEl>
                                          <p:spTgt spid="178"/>
                                        </p:tgtEl>
                                      </p:cBhvr>
                                    </p:animEffect>
                                    <p:set>
                                      <p:cBhvr>
                                        <p:cTn id="484" dur="1" fill="hold">
                                          <p:stCondLst>
                                            <p:cond delay="999"/>
                                          </p:stCondLst>
                                        </p:cTn>
                                        <p:tgtEl>
                                          <p:spTgt spid="178"/>
                                        </p:tgtEl>
                                        <p:attrNameLst>
                                          <p:attrName>style.visibility</p:attrName>
                                        </p:attrNameLst>
                                      </p:cBhvr>
                                      <p:to>
                                        <p:strVal val="hidden"/>
                                      </p:to>
                                    </p:set>
                                  </p:childTnLst>
                                </p:cTn>
                              </p:par>
                              <p:par>
                                <p:cTn id="485" presetID="31" presetClass="exit" presetSubtype="0" fill="hold" nodeType="withEffect">
                                  <p:stCondLst>
                                    <p:cond delay="0"/>
                                  </p:stCondLst>
                                  <p:childTnLst>
                                    <p:anim calcmode="lin" valueType="num">
                                      <p:cBhvr>
                                        <p:cTn id="486" dur="1000"/>
                                        <p:tgtEl>
                                          <p:spTgt spid="179"/>
                                        </p:tgtEl>
                                        <p:attrNameLst>
                                          <p:attrName>ppt_w</p:attrName>
                                        </p:attrNameLst>
                                      </p:cBhvr>
                                      <p:tavLst>
                                        <p:tav tm="0">
                                          <p:val>
                                            <p:strVal val="#ppt_w"/>
                                          </p:val>
                                        </p:tav>
                                        <p:tav tm="100000">
                                          <p:val>
                                            <p:strVal val="0"/>
                                          </p:val>
                                        </p:tav>
                                      </p:tavLst>
                                    </p:anim>
                                    <p:anim calcmode="lin" valueType="num">
                                      <p:cBhvr>
                                        <p:cTn id="487" dur="1000"/>
                                        <p:tgtEl>
                                          <p:spTgt spid="179"/>
                                        </p:tgtEl>
                                        <p:attrNameLst>
                                          <p:attrName>ppt_h</p:attrName>
                                        </p:attrNameLst>
                                      </p:cBhvr>
                                      <p:tavLst>
                                        <p:tav tm="0">
                                          <p:val>
                                            <p:strVal val="#ppt_h"/>
                                          </p:val>
                                        </p:tav>
                                        <p:tav tm="100000">
                                          <p:val>
                                            <p:strVal val="0"/>
                                          </p:val>
                                        </p:tav>
                                      </p:tavLst>
                                    </p:anim>
                                    <p:anim calcmode="lin" valueType="num">
                                      <p:cBhvr>
                                        <p:cTn id="488" dur="1000"/>
                                        <p:tgtEl>
                                          <p:spTgt spid="179"/>
                                        </p:tgtEl>
                                        <p:attrNameLst>
                                          <p:attrName>r</p:attrName>
                                        </p:attrNameLst>
                                      </p:cBhvr>
                                      <p:tavLst>
                                        <p:tav tm="0">
                                          <p:val>
                                            <p:strVal val="0"/>
                                          </p:val>
                                        </p:tav>
                                        <p:tav tm="100000">
                                          <p:val>
                                            <p:strVal val="90"/>
                                          </p:val>
                                        </p:tav>
                                      </p:tavLst>
                                    </p:anim>
                                    <p:animEffect transition="out" filter="fade">
                                      <p:cBhvr>
                                        <p:cTn id="489" dur="1000"/>
                                        <p:tgtEl>
                                          <p:spTgt spid="179"/>
                                        </p:tgtEl>
                                      </p:cBhvr>
                                    </p:animEffect>
                                    <p:set>
                                      <p:cBhvr>
                                        <p:cTn id="490" dur="1" fill="hold">
                                          <p:stCondLst>
                                            <p:cond delay="999"/>
                                          </p:stCondLst>
                                        </p:cTn>
                                        <p:tgtEl>
                                          <p:spTgt spid="179"/>
                                        </p:tgtEl>
                                        <p:attrNameLst>
                                          <p:attrName>style.visibility</p:attrName>
                                        </p:attrNameLst>
                                      </p:cBhvr>
                                      <p:to>
                                        <p:strVal val="hidden"/>
                                      </p:to>
                                    </p:set>
                                  </p:childTnLst>
                                </p:cTn>
                              </p:par>
                              <p:par>
                                <p:cTn id="491" presetID="31" presetClass="exit" presetSubtype="0" fill="hold" nodeType="withEffect">
                                  <p:stCondLst>
                                    <p:cond delay="0"/>
                                  </p:stCondLst>
                                  <p:childTnLst>
                                    <p:anim calcmode="lin" valueType="num">
                                      <p:cBhvr>
                                        <p:cTn id="492" dur="1000"/>
                                        <p:tgtEl>
                                          <p:spTgt spid="180"/>
                                        </p:tgtEl>
                                        <p:attrNameLst>
                                          <p:attrName>ppt_w</p:attrName>
                                        </p:attrNameLst>
                                      </p:cBhvr>
                                      <p:tavLst>
                                        <p:tav tm="0">
                                          <p:val>
                                            <p:strVal val="#ppt_w"/>
                                          </p:val>
                                        </p:tav>
                                        <p:tav tm="100000">
                                          <p:val>
                                            <p:strVal val="0"/>
                                          </p:val>
                                        </p:tav>
                                      </p:tavLst>
                                    </p:anim>
                                    <p:anim calcmode="lin" valueType="num">
                                      <p:cBhvr>
                                        <p:cTn id="493" dur="1000"/>
                                        <p:tgtEl>
                                          <p:spTgt spid="180"/>
                                        </p:tgtEl>
                                        <p:attrNameLst>
                                          <p:attrName>ppt_h</p:attrName>
                                        </p:attrNameLst>
                                      </p:cBhvr>
                                      <p:tavLst>
                                        <p:tav tm="0">
                                          <p:val>
                                            <p:strVal val="#ppt_h"/>
                                          </p:val>
                                        </p:tav>
                                        <p:tav tm="100000">
                                          <p:val>
                                            <p:strVal val="0"/>
                                          </p:val>
                                        </p:tav>
                                      </p:tavLst>
                                    </p:anim>
                                    <p:anim calcmode="lin" valueType="num">
                                      <p:cBhvr>
                                        <p:cTn id="494" dur="1000"/>
                                        <p:tgtEl>
                                          <p:spTgt spid="180"/>
                                        </p:tgtEl>
                                        <p:attrNameLst>
                                          <p:attrName>r</p:attrName>
                                        </p:attrNameLst>
                                      </p:cBhvr>
                                      <p:tavLst>
                                        <p:tav tm="0">
                                          <p:val>
                                            <p:strVal val="0"/>
                                          </p:val>
                                        </p:tav>
                                        <p:tav tm="100000">
                                          <p:val>
                                            <p:strVal val="90"/>
                                          </p:val>
                                        </p:tav>
                                      </p:tavLst>
                                    </p:anim>
                                    <p:animEffect transition="out" filter="fade">
                                      <p:cBhvr>
                                        <p:cTn id="495" dur="1000"/>
                                        <p:tgtEl>
                                          <p:spTgt spid="180"/>
                                        </p:tgtEl>
                                      </p:cBhvr>
                                    </p:animEffect>
                                    <p:set>
                                      <p:cBhvr>
                                        <p:cTn id="496" dur="1" fill="hold">
                                          <p:stCondLst>
                                            <p:cond delay="999"/>
                                          </p:stCondLst>
                                        </p:cTn>
                                        <p:tgtEl>
                                          <p:spTgt spid="180"/>
                                        </p:tgtEl>
                                        <p:attrNameLst>
                                          <p:attrName>style.visibility</p:attrName>
                                        </p:attrNameLst>
                                      </p:cBhvr>
                                      <p:to>
                                        <p:strVal val="hidden"/>
                                      </p:to>
                                    </p:set>
                                  </p:childTnLst>
                                </p:cTn>
                              </p:par>
                              <p:par>
                                <p:cTn id="497" presetID="31" presetClass="exit" presetSubtype="0" fill="hold" nodeType="withEffect">
                                  <p:stCondLst>
                                    <p:cond delay="0"/>
                                  </p:stCondLst>
                                  <p:childTnLst>
                                    <p:anim calcmode="lin" valueType="num">
                                      <p:cBhvr>
                                        <p:cTn id="498" dur="1000"/>
                                        <p:tgtEl>
                                          <p:spTgt spid="181"/>
                                        </p:tgtEl>
                                        <p:attrNameLst>
                                          <p:attrName>ppt_w</p:attrName>
                                        </p:attrNameLst>
                                      </p:cBhvr>
                                      <p:tavLst>
                                        <p:tav tm="0">
                                          <p:val>
                                            <p:strVal val="#ppt_w"/>
                                          </p:val>
                                        </p:tav>
                                        <p:tav tm="100000">
                                          <p:val>
                                            <p:strVal val="0"/>
                                          </p:val>
                                        </p:tav>
                                      </p:tavLst>
                                    </p:anim>
                                    <p:anim calcmode="lin" valueType="num">
                                      <p:cBhvr>
                                        <p:cTn id="499" dur="1000"/>
                                        <p:tgtEl>
                                          <p:spTgt spid="181"/>
                                        </p:tgtEl>
                                        <p:attrNameLst>
                                          <p:attrName>ppt_h</p:attrName>
                                        </p:attrNameLst>
                                      </p:cBhvr>
                                      <p:tavLst>
                                        <p:tav tm="0">
                                          <p:val>
                                            <p:strVal val="#ppt_h"/>
                                          </p:val>
                                        </p:tav>
                                        <p:tav tm="100000">
                                          <p:val>
                                            <p:strVal val="0"/>
                                          </p:val>
                                        </p:tav>
                                      </p:tavLst>
                                    </p:anim>
                                    <p:anim calcmode="lin" valueType="num">
                                      <p:cBhvr>
                                        <p:cTn id="500" dur="1000"/>
                                        <p:tgtEl>
                                          <p:spTgt spid="181"/>
                                        </p:tgtEl>
                                        <p:attrNameLst>
                                          <p:attrName>r</p:attrName>
                                        </p:attrNameLst>
                                      </p:cBhvr>
                                      <p:tavLst>
                                        <p:tav tm="0">
                                          <p:val>
                                            <p:strVal val="0"/>
                                          </p:val>
                                        </p:tav>
                                        <p:tav tm="100000">
                                          <p:val>
                                            <p:strVal val="90"/>
                                          </p:val>
                                        </p:tav>
                                      </p:tavLst>
                                    </p:anim>
                                    <p:animEffect transition="out" filter="fade">
                                      <p:cBhvr>
                                        <p:cTn id="501" dur="1000"/>
                                        <p:tgtEl>
                                          <p:spTgt spid="181"/>
                                        </p:tgtEl>
                                      </p:cBhvr>
                                    </p:animEffect>
                                    <p:set>
                                      <p:cBhvr>
                                        <p:cTn id="502" dur="1" fill="hold">
                                          <p:stCondLst>
                                            <p:cond delay="999"/>
                                          </p:stCondLst>
                                        </p:cTn>
                                        <p:tgtEl>
                                          <p:spTgt spid="181"/>
                                        </p:tgtEl>
                                        <p:attrNameLst>
                                          <p:attrName>style.visibility</p:attrName>
                                        </p:attrNameLst>
                                      </p:cBhvr>
                                      <p:to>
                                        <p:strVal val="hidden"/>
                                      </p:to>
                                    </p:set>
                                  </p:childTnLst>
                                </p:cTn>
                              </p:par>
                              <p:par>
                                <p:cTn id="503" presetID="31" presetClass="exit" presetSubtype="0" fill="hold" nodeType="withEffect">
                                  <p:stCondLst>
                                    <p:cond delay="0"/>
                                  </p:stCondLst>
                                  <p:childTnLst>
                                    <p:anim calcmode="lin" valueType="num">
                                      <p:cBhvr>
                                        <p:cTn id="504" dur="1000"/>
                                        <p:tgtEl>
                                          <p:spTgt spid="182"/>
                                        </p:tgtEl>
                                        <p:attrNameLst>
                                          <p:attrName>ppt_w</p:attrName>
                                        </p:attrNameLst>
                                      </p:cBhvr>
                                      <p:tavLst>
                                        <p:tav tm="0">
                                          <p:val>
                                            <p:strVal val="#ppt_w"/>
                                          </p:val>
                                        </p:tav>
                                        <p:tav tm="100000">
                                          <p:val>
                                            <p:strVal val="0"/>
                                          </p:val>
                                        </p:tav>
                                      </p:tavLst>
                                    </p:anim>
                                    <p:anim calcmode="lin" valueType="num">
                                      <p:cBhvr>
                                        <p:cTn id="505" dur="1000"/>
                                        <p:tgtEl>
                                          <p:spTgt spid="182"/>
                                        </p:tgtEl>
                                        <p:attrNameLst>
                                          <p:attrName>ppt_h</p:attrName>
                                        </p:attrNameLst>
                                      </p:cBhvr>
                                      <p:tavLst>
                                        <p:tav tm="0">
                                          <p:val>
                                            <p:strVal val="#ppt_h"/>
                                          </p:val>
                                        </p:tav>
                                        <p:tav tm="100000">
                                          <p:val>
                                            <p:strVal val="0"/>
                                          </p:val>
                                        </p:tav>
                                      </p:tavLst>
                                    </p:anim>
                                    <p:anim calcmode="lin" valueType="num">
                                      <p:cBhvr>
                                        <p:cTn id="506" dur="1000"/>
                                        <p:tgtEl>
                                          <p:spTgt spid="182"/>
                                        </p:tgtEl>
                                        <p:attrNameLst>
                                          <p:attrName>r</p:attrName>
                                        </p:attrNameLst>
                                      </p:cBhvr>
                                      <p:tavLst>
                                        <p:tav tm="0">
                                          <p:val>
                                            <p:strVal val="0"/>
                                          </p:val>
                                        </p:tav>
                                        <p:tav tm="100000">
                                          <p:val>
                                            <p:strVal val="90"/>
                                          </p:val>
                                        </p:tav>
                                      </p:tavLst>
                                    </p:anim>
                                    <p:animEffect transition="out" filter="fade">
                                      <p:cBhvr>
                                        <p:cTn id="507" dur="1000"/>
                                        <p:tgtEl>
                                          <p:spTgt spid="182"/>
                                        </p:tgtEl>
                                      </p:cBhvr>
                                    </p:animEffect>
                                    <p:set>
                                      <p:cBhvr>
                                        <p:cTn id="508" dur="1" fill="hold">
                                          <p:stCondLst>
                                            <p:cond delay="999"/>
                                          </p:stCondLst>
                                        </p:cTn>
                                        <p:tgtEl>
                                          <p:spTgt spid="182"/>
                                        </p:tgtEl>
                                        <p:attrNameLst>
                                          <p:attrName>style.visibility</p:attrName>
                                        </p:attrNameLst>
                                      </p:cBhvr>
                                      <p:to>
                                        <p:strVal val="hidden"/>
                                      </p:to>
                                    </p:set>
                                  </p:childTnLst>
                                </p:cTn>
                              </p:par>
                              <p:par>
                                <p:cTn id="509" presetID="31" presetClass="exit" presetSubtype="0" fill="hold" nodeType="withEffect">
                                  <p:stCondLst>
                                    <p:cond delay="0"/>
                                  </p:stCondLst>
                                  <p:childTnLst>
                                    <p:anim calcmode="lin" valueType="num">
                                      <p:cBhvr>
                                        <p:cTn id="510" dur="1000"/>
                                        <p:tgtEl>
                                          <p:spTgt spid="183"/>
                                        </p:tgtEl>
                                        <p:attrNameLst>
                                          <p:attrName>ppt_w</p:attrName>
                                        </p:attrNameLst>
                                      </p:cBhvr>
                                      <p:tavLst>
                                        <p:tav tm="0">
                                          <p:val>
                                            <p:strVal val="#ppt_w"/>
                                          </p:val>
                                        </p:tav>
                                        <p:tav tm="100000">
                                          <p:val>
                                            <p:strVal val="0"/>
                                          </p:val>
                                        </p:tav>
                                      </p:tavLst>
                                    </p:anim>
                                    <p:anim calcmode="lin" valueType="num">
                                      <p:cBhvr>
                                        <p:cTn id="511" dur="1000"/>
                                        <p:tgtEl>
                                          <p:spTgt spid="183"/>
                                        </p:tgtEl>
                                        <p:attrNameLst>
                                          <p:attrName>ppt_h</p:attrName>
                                        </p:attrNameLst>
                                      </p:cBhvr>
                                      <p:tavLst>
                                        <p:tav tm="0">
                                          <p:val>
                                            <p:strVal val="#ppt_h"/>
                                          </p:val>
                                        </p:tav>
                                        <p:tav tm="100000">
                                          <p:val>
                                            <p:strVal val="0"/>
                                          </p:val>
                                        </p:tav>
                                      </p:tavLst>
                                    </p:anim>
                                    <p:anim calcmode="lin" valueType="num">
                                      <p:cBhvr>
                                        <p:cTn id="512" dur="1000"/>
                                        <p:tgtEl>
                                          <p:spTgt spid="183"/>
                                        </p:tgtEl>
                                        <p:attrNameLst>
                                          <p:attrName>r</p:attrName>
                                        </p:attrNameLst>
                                      </p:cBhvr>
                                      <p:tavLst>
                                        <p:tav tm="0">
                                          <p:val>
                                            <p:strVal val="0"/>
                                          </p:val>
                                        </p:tav>
                                        <p:tav tm="100000">
                                          <p:val>
                                            <p:strVal val="90"/>
                                          </p:val>
                                        </p:tav>
                                      </p:tavLst>
                                    </p:anim>
                                    <p:animEffect transition="out" filter="fade">
                                      <p:cBhvr>
                                        <p:cTn id="513" dur="1000"/>
                                        <p:tgtEl>
                                          <p:spTgt spid="183"/>
                                        </p:tgtEl>
                                      </p:cBhvr>
                                    </p:animEffect>
                                    <p:set>
                                      <p:cBhvr>
                                        <p:cTn id="514" dur="1" fill="hold">
                                          <p:stCondLst>
                                            <p:cond delay="999"/>
                                          </p:stCondLst>
                                        </p:cTn>
                                        <p:tgtEl>
                                          <p:spTgt spid="183"/>
                                        </p:tgtEl>
                                        <p:attrNameLst>
                                          <p:attrName>style.visibility</p:attrName>
                                        </p:attrNameLst>
                                      </p:cBhvr>
                                      <p:to>
                                        <p:strVal val="hidden"/>
                                      </p:to>
                                    </p:set>
                                  </p:childTnLst>
                                </p:cTn>
                              </p:par>
                              <p:par>
                                <p:cTn id="515" presetID="31" presetClass="exit" presetSubtype="0" fill="hold" nodeType="withEffect">
                                  <p:stCondLst>
                                    <p:cond delay="0"/>
                                  </p:stCondLst>
                                  <p:childTnLst>
                                    <p:anim calcmode="lin" valueType="num">
                                      <p:cBhvr>
                                        <p:cTn id="516" dur="1000"/>
                                        <p:tgtEl>
                                          <p:spTgt spid="184"/>
                                        </p:tgtEl>
                                        <p:attrNameLst>
                                          <p:attrName>ppt_w</p:attrName>
                                        </p:attrNameLst>
                                      </p:cBhvr>
                                      <p:tavLst>
                                        <p:tav tm="0">
                                          <p:val>
                                            <p:strVal val="#ppt_w"/>
                                          </p:val>
                                        </p:tav>
                                        <p:tav tm="100000">
                                          <p:val>
                                            <p:strVal val="0"/>
                                          </p:val>
                                        </p:tav>
                                      </p:tavLst>
                                    </p:anim>
                                    <p:anim calcmode="lin" valueType="num">
                                      <p:cBhvr>
                                        <p:cTn id="517" dur="1000"/>
                                        <p:tgtEl>
                                          <p:spTgt spid="184"/>
                                        </p:tgtEl>
                                        <p:attrNameLst>
                                          <p:attrName>ppt_h</p:attrName>
                                        </p:attrNameLst>
                                      </p:cBhvr>
                                      <p:tavLst>
                                        <p:tav tm="0">
                                          <p:val>
                                            <p:strVal val="#ppt_h"/>
                                          </p:val>
                                        </p:tav>
                                        <p:tav tm="100000">
                                          <p:val>
                                            <p:strVal val="0"/>
                                          </p:val>
                                        </p:tav>
                                      </p:tavLst>
                                    </p:anim>
                                    <p:anim calcmode="lin" valueType="num">
                                      <p:cBhvr>
                                        <p:cTn id="518" dur="1000"/>
                                        <p:tgtEl>
                                          <p:spTgt spid="184"/>
                                        </p:tgtEl>
                                        <p:attrNameLst>
                                          <p:attrName>r</p:attrName>
                                        </p:attrNameLst>
                                      </p:cBhvr>
                                      <p:tavLst>
                                        <p:tav tm="0">
                                          <p:val>
                                            <p:strVal val="0"/>
                                          </p:val>
                                        </p:tav>
                                        <p:tav tm="100000">
                                          <p:val>
                                            <p:strVal val="90"/>
                                          </p:val>
                                        </p:tav>
                                      </p:tavLst>
                                    </p:anim>
                                    <p:animEffect transition="out" filter="fade">
                                      <p:cBhvr>
                                        <p:cTn id="519" dur="1000"/>
                                        <p:tgtEl>
                                          <p:spTgt spid="184"/>
                                        </p:tgtEl>
                                      </p:cBhvr>
                                    </p:animEffect>
                                    <p:set>
                                      <p:cBhvr>
                                        <p:cTn id="520" dur="1" fill="hold">
                                          <p:stCondLst>
                                            <p:cond delay="999"/>
                                          </p:stCondLst>
                                        </p:cTn>
                                        <p:tgtEl>
                                          <p:spTgt spid="184"/>
                                        </p:tgtEl>
                                        <p:attrNameLst>
                                          <p:attrName>style.visibility</p:attrName>
                                        </p:attrNameLst>
                                      </p:cBhvr>
                                      <p:to>
                                        <p:strVal val="hidden"/>
                                      </p:to>
                                    </p:set>
                                  </p:childTnLst>
                                </p:cTn>
                              </p:par>
                              <p:par>
                                <p:cTn id="521" presetID="31" presetClass="exit" presetSubtype="0" fill="hold" nodeType="withEffect">
                                  <p:stCondLst>
                                    <p:cond delay="0"/>
                                  </p:stCondLst>
                                  <p:childTnLst>
                                    <p:anim calcmode="lin" valueType="num">
                                      <p:cBhvr>
                                        <p:cTn id="522" dur="1000"/>
                                        <p:tgtEl>
                                          <p:spTgt spid="185"/>
                                        </p:tgtEl>
                                        <p:attrNameLst>
                                          <p:attrName>ppt_w</p:attrName>
                                        </p:attrNameLst>
                                      </p:cBhvr>
                                      <p:tavLst>
                                        <p:tav tm="0">
                                          <p:val>
                                            <p:strVal val="#ppt_w"/>
                                          </p:val>
                                        </p:tav>
                                        <p:tav tm="100000">
                                          <p:val>
                                            <p:strVal val="0"/>
                                          </p:val>
                                        </p:tav>
                                      </p:tavLst>
                                    </p:anim>
                                    <p:anim calcmode="lin" valueType="num">
                                      <p:cBhvr>
                                        <p:cTn id="523" dur="1000"/>
                                        <p:tgtEl>
                                          <p:spTgt spid="185"/>
                                        </p:tgtEl>
                                        <p:attrNameLst>
                                          <p:attrName>ppt_h</p:attrName>
                                        </p:attrNameLst>
                                      </p:cBhvr>
                                      <p:tavLst>
                                        <p:tav tm="0">
                                          <p:val>
                                            <p:strVal val="#ppt_h"/>
                                          </p:val>
                                        </p:tav>
                                        <p:tav tm="100000">
                                          <p:val>
                                            <p:strVal val="0"/>
                                          </p:val>
                                        </p:tav>
                                      </p:tavLst>
                                    </p:anim>
                                    <p:anim calcmode="lin" valueType="num">
                                      <p:cBhvr>
                                        <p:cTn id="524" dur="1000"/>
                                        <p:tgtEl>
                                          <p:spTgt spid="185"/>
                                        </p:tgtEl>
                                        <p:attrNameLst>
                                          <p:attrName>r</p:attrName>
                                        </p:attrNameLst>
                                      </p:cBhvr>
                                      <p:tavLst>
                                        <p:tav tm="0">
                                          <p:val>
                                            <p:strVal val="0"/>
                                          </p:val>
                                        </p:tav>
                                        <p:tav tm="100000">
                                          <p:val>
                                            <p:strVal val="90"/>
                                          </p:val>
                                        </p:tav>
                                      </p:tavLst>
                                    </p:anim>
                                    <p:animEffect transition="out" filter="fade">
                                      <p:cBhvr>
                                        <p:cTn id="525" dur="1000"/>
                                        <p:tgtEl>
                                          <p:spTgt spid="185"/>
                                        </p:tgtEl>
                                      </p:cBhvr>
                                    </p:animEffect>
                                    <p:set>
                                      <p:cBhvr>
                                        <p:cTn id="526" dur="1" fill="hold">
                                          <p:stCondLst>
                                            <p:cond delay="999"/>
                                          </p:stCondLst>
                                        </p:cTn>
                                        <p:tgtEl>
                                          <p:spTgt spid="185"/>
                                        </p:tgtEl>
                                        <p:attrNameLst>
                                          <p:attrName>style.visibility</p:attrName>
                                        </p:attrNameLst>
                                      </p:cBhvr>
                                      <p:to>
                                        <p:strVal val="hidden"/>
                                      </p:to>
                                    </p:set>
                                  </p:childTnLst>
                                </p:cTn>
                              </p:par>
                              <p:par>
                                <p:cTn id="527" presetID="31" presetClass="exit" presetSubtype="0" fill="hold" nodeType="withEffect">
                                  <p:stCondLst>
                                    <p:cond delay="0"/>
                                  </p:stCondLst>
                                  <p:childTnLst>
                                    <p:anim calcmode="lin" valueType="num">
                                      <p:cBhvr>
                                        <p:cTn id="528" dur="1000"/>
                                        <p:tgtEl>
                                          <p:spTgt spid="186"/>
                                        </p:tgtEl>
                                        <p:attrNameLst>
                                          <p:attrName>ppt_w</p:attrName>
                                        </p:attrNameLst>
                                      </p:cBhvr>
                                      <p:tavLst>
                                        <p:tav tm="0">
                                          <p:val>
                                            <p:strVal val="#ppt_w"/>
                                          </p:val>
                                        </p:tav>
                                        <p:tav tm="100000">
                                          <p:val>
                                            <p:strVal val="0"/>
                                          </p:val>
                                        </p:tav>
                                      </p:tavLst>
                                    </p:anim>
                                    <p:anim calcmode="lin" valueType="num">
                                      <p:cBhvr>
                                        <p:cTn id="529" dur="1000"/>
                                        <p:tgtEl>
                                          <p:spTgt spid="186"/>
                                        </p:tgtEl>
                                        <p:attrNameLst>
                                          <p:attrName>ppt_h</p:attrName>
                                        </p:attrNameLst>
                                      </p:cBhvr>
                                      <p:tavLst>
                                        <p:tav tm="0">
                                          <p:val>
                                            <p:strVal val="#ppt_h"/>
                                          </p:val>
                                        </p:tav>
                                        <p:tav tm="100000">
                                          <p:val>
                                            <p:strVal val="0"/>
                                          </p:val>
                                        </p:tav>
                                      </p:tavLst>
                                    </p:anim>
                                    <p:anim calcmode="lin" valueType="num">
                                      <p:cBhvr>
                                        <p:cTn id="530" dur="1000"/>
                                        <p:tgtEl>
                                          <p:spTgt spid="186"/>
                                        </p:tgtEl>
                                        <p:attrNameLst>
                                          <p:attrName>r</p:attrName>
                                        </p:attrNameLst>
                                      </p:cBhvr>
                                      <p:tavLst>
                                        <p:tav tm="0">
                                          <p:val>
                                            <p:strVal val="0"/>
                                          </p:val>
                                        </p:tav>
                                        <p:tav tm="100000">
                                          <p:val>
                                            <p:strVal val="90"/>
                                          </p:val>
                                        </p:tav>
                                      </p:tavLst>
                                    </p:anim>
                                    <p:animEffect transition="out" filter="fade">
                                      <p:cBhvr>
                                        <p:cTn id="531" dur="1000"/>
                                        <p:tgtEl>
                                          <p:spTgt spid="186"/>
                                        </p:tgtEl>
                                      </p:cBhvr>
                                    </p:animEffect>
                                    <p:set>
                                      <p:cBhvr>
                                        <p:cTn id="532" dur="1" fill="hold">
                                          <p:stCondLst>
                                            <p:cond delay="999"/>
                                          </p:stCondLst>
                                        </p:cTn>
                                        <p:tgtEl>
                                          <p:spTgt spid="186"/>
                                        </p:tgtEl>
                                        <p:attrNameLst>
                                          <p:attrName>style.visibility</p:attrName>
                                        </p:attrNameLst>
                                      </p:cBhvr>
                                      <p:to>
                                        <p:strVal val="hidden"/>
                                      </p:to>
                                    </p:set>
                                  </p:childTnLst>
                                </p:cTn>
                              </p:par>
                              <p:par>
                                <p:cTn id="533" presetID="31" presetClass="exit" presetSubtype="0" fill="hold" nodeType="withEffect">
                                  <p:stCondLst>
                                    <p:cond delay="0"/>
                                  </p:stCondLst>
                                  <p:childTnLst>
                                    <p:anim calcmode="lin" valueType="num">
                                      <p:cBhvr>
                                        <p:cTn id="534" dur="1000"/>
                                        <p:tgtEl>
                                          <p:spTgt spid="188"/>
                                        </p:tgtEl>
                                        <p:attrNameLst>
                                          <p:attrName>ppt_w</p:attrName>
                                        </p:attrNameLst>
                                      </p:cBhvr>
                                      <p:tavLst>
                                        <p:tav tm="0">
                                          <p:val>
                                            <p:strVal val="#ppt_w"/>
                                          </p:val>
                                        </p:tav>
                                        <p:tav tm="100000">
                                          <p:val>
                                            <p:strVal val="0"/>
                                          </p:val>
                                        </p:tav>
                                      </p:tavLst>
                                    </p:anim>
                                    <p:anim calcmode="lin" valueType="num">
                                      <p:cBhvr>
                                        <p:cTn id="535" dur="1000"/>
                                        <p:tgtEl>
                                          <p:spTgt spid="188"/>
                                        </p:tgtEl>
                                        <p:attrNameLst>
                                          <p:attrName>ppt_h</p:attrName>
                                        </p:attrNameLst>
                                      </p:cBhvr>
                                      <p:tavLst>
                                        <p:tav tm="0">
                                          <p:val>
                                            <p:strVal val="#ppt_h"/>
                                          </p:val>
                                        </p:tav>
                                        <p:tav tm="100000">
                                          <p:val>
                                            <p:strVal val="0"/>
                                          </p:val>
                                        </p:tav>
                                      </p:tavLst>
                                    </p:anim>
                                    <p:anim calcmode="lin" valueType="num">
                                      <p:cBhvr>
                                        <p:cTn id="536" dur="1000"/>
                                        <p:tgtEl>
                                          <p:spTgt spid="188"/>
                                        </p:tgtEl>
                                        <p:attrNameLst>
                                          <p:attrName>r</p:attrName>
                                        </p:attrNameLst>
                                      </p:cBhvr>
                                      <p:tavLst>
                                        <p:tav tm="0">
                                          <p:val>
                                            <p:strVal val="0"/>
                                          </p:val>
                                        </p:tav>
                                        <p:tav tm="100000">
                                          <p:val>
                                            <p:strVal val="90"/>
                                          </p:val>
                                        </p:tav>
                                      </p:tavLst>
                                    </p:anim>
                                    <p:animEffect transition="out" filter="fade">
                                      <p:cBhvr>
                                        <p:cTn id="537" dur="1000"/>
                                        <p:tgtEl>
                                          <p:spTgt spid="188"/>
                                        </p:tgtEl>
                                      </p:cBhvr>
                                    </p:animEffect>
                                    <p:set>
                                      <p:cBhvr>
                                        <p:cTn id="538" dur="1" fill="hold">
                                          <p:stCondLst>
                                            <p:cond delay="999"/>
                                          </p:stCondLst>
                                        </p:cTn>
                                        <p:tgtEl>
                                          <p:spTgt spid="188"/>
                                        </p:tgtEl>
                                        <p:attrNameLst>
                                          <p:attrName>style.visibility</p:attrName>
                                        </p:attrNameLst>
                                      </p:cBhvr>
                                      <p:to>
                                        <p:strVal val="hidden"/>
                                      </p:to>
                                    </p:set>
                                  </p:childTnLst>
                                </p:cTn>
                              </p:par>
                              <p:par>
                                <p:cTn id="539" presetID="31" presetClass="exit" presetSubtype="0" fill="hold" nodeType="withEffect">
                                  <p:stCondLst>
                                    <p:cond delay="0"/>
                                  </p:stCondLst>
                                  <p:childTnLst>
                                    <p:anim calcmode="lin" valueType="num">
                                      <p:cBhvr>
                                        <p:cTn id="540" dur="1000"/>
                                        <p:tgtEl>
                                          <p:spTgt spid="189"/>
                                        </p:tgtEl>
                                        <p:attrNameLst>
                                          <p:attrName>ppt_w</p:attrName>
                                        </p:attrNameLst>
                                      </p:cBhvr>
                                      <p:tavLst>
                                        <p:tav tm="0">
                                          <p:val>
                                            <p:strVal val="#ppt_w"/>
                                          </p:val>
                                        </p:tav>
                                        <p:tav tm="100000">
                                          <p:val>
                                            <p:strVal val="0"/>
                                          </p:val>
                                        </p:tav>
                                      </p:tavLst>
                                    </p:anim>
                                    <p:anim calcmode="lin" valueType="num">
                                      <p:cBhvr>
                                        <p:cTn id="541" dur="1000"/>
                                        <p:tgtEl>
                                          <p:spTgt spid="189"/>
                                        </p:tgtEl>
                                        <p:attrNameLst>
                                          <p:attrName>ppt_h</p:attrName>
                                        </p:attrNameLst>
                                      </p:cBhvr>
                                      <p:tavLst>
                                        <p:tav tm="0">
                                          <p:val>
                                            <p:strVal val="#ppt_h"/>
                                          </p:val>
                                        </p:tav>
                                        <p:tav tm="100000">
                                          <p:val>
                                            <p:strVal val="0"/>
                                          </p:val>
                                        </p:tav>
                                      </p:tavLst>
                                    </p:anim>
                                    <p:anim calcmode="lin" valueType="num">
                                      <p:cBhvr>
                                        <p:cTn id="542" dur="1000"/>
                                        <p:tgtEl>
                                          <p:spTgt spid="189"/>
                                        </p:tgtEl>
                                        <p:attrNameLst>
                                          <p:attrName>r</p:attrName>
                                        </p:attrNameLst>
                                      </p:cBhvr>
                                      <p:tavLst>
                                        <p:tav tm="0">
                                          <p:val>
                                            <p:strVal val="0"/>
                                          </p:val>
                                        </p:tav>
                                        <p:tav tm="100000">
                                          <p:val>
                                            <p:strVal val="90"/>
                                          </p:val>
                                        </p:tav>
                                      </p:tavLst>
                                    </p:anim>
                                    <p:animEffect transition="out" filter="fade">
                                      <p:cBhvr>
                                        <p:cTn id="543" dur="1000"/>
                                        <p:tgtEl>
                                          <p:spTgt spid="189"/>
                                        </p:tgtEl>
                                      </p:cBhvr>
                                    </p:animEffect>
                                    <p:set>
                                      <p:cBhvr>
                                        <p:cTn id="544" dur="1" fill="hold">
                                          <p:stCondLst>
                                            <p:cond delay="999"/>
                                          </p:stCondLst>
                                        </p:cTn>
                                        <p:tgtEl>
                                          <p:spTgt spid="189"/>
                                        </p:tgtEl>
                                        <p:attrNameLst>
                                          <p:attrName>style.visibility</p:attrName>
                                        </p:attrNameLst>
                                      </p:cBhvr>
                                      <p:to>
                                        <p:strVal val="hidden"/>
                                      </p:to>
                                    </p:set>
                                  </p:childTnLst>
                                </p:cTn>
                              </p:par>
                              <p:par>
                                <p:cTn id="545" presetID="31" presetClass="exit" presetSubtype="0" fill="hold" nodeType="withEffect">
                                  <p:stCondLst>
                                    <p:cond delay="0"/>
                                  </p:stCondLst>
                                  <p:childTnLst>
                                    <p:anim calcmode="lin" valueType="num">
                                      <p:cBhvr>
                                        <p:cTn id="546" dur="1000"/>
                                        <p:tgtEl>
                                          <p:spTgt spid="190"/>
                                        </p:tgtEl>
                                        <p:attrNameLst>
                                          <p:attrName>ppt_w</p:attrName>
                                        </p:attrNameLst>
                                      </p:cBhvr>
                                      <p:tavLst>
                                        <p:tav tm="0">
                                          <p:val>
                                            <p:strVal val="#ppt_w"/>
                                          </p:val>
                                        </p:tav>
                                        <p:tav tm="100000">
                                          <p:val>
                                            <p:strVal val="0"/>
                                          </p:val>
                                        </p:tav>
                                      </p:tavLst>
                                    </p:anim>
                                    <p:anim calcmode="lin" valueType="num">
                                      <p:cBhvr>
                                        <p:cTn id="547" dur="1000"/>
                                        <p:tgtEl>
                                          <p:spTgt spid="190"/>
                                        </p:tgtEl>
                                        <p:attrNameLst>
                                          <p:attrName>ppt_h</p:attrName>
                                        </p:attrNameLst>
                                      </p:cBhvr>
                                      <p:tavLst>
                                        <p:tav tm="0">
                                          <p:val>
                                            <p:strVal val="#ppt_h"/>
                                          </p:val>
                                        </p:tav>
                                        <p:tav tm="100000">
                                          <p:val>
                                            <p:strVal val="0"/>
                                          </p:val>
                                        </p:tav>
                                      </p:tavLst>
                                    </p:anim>
                                    <p:anim calcmode="lin" valueType="num">
                                      <p:cBhvr>
                                        <p:cTn id="548" dur="1000"/>
                                        <p:tgtEl>
                                          <p:spTgt spid="190"/>
                                        </p:tgtEl>
                                        <p:attrNameLst>
                                          <p:attrName>r</p:attrName>
                                        </p:attrNameLst>
                                      </p:cBhvr>
                                      <p:tavLst>
                                        <p:tav tm="0">
                                          <p:val>
                                            <p:strVal val="0"/>
                                          </p:val>
                                        </p:tav>
                                        <p:tav tm="100000">
                                          <p:val>
                                            <p:strVal val="90"/>
                                          </p:val>
                                        </p:tav>
                                      </p:tavLst>
                                    </p:anim>
                                    <p:animEffect transition="out" filter="fade">
                                      <p:cBhvr>
                                        <p:cTn id="549" dur="1000"/>
                                        <p:tgtEl>
                                          <p:spTgt spid="190"/>
                                        </p:tgtEl>
                                      </p:cBhvr>
                                    </p:animEffect>
                                    <p:set>
                                      <p:cBhvr>
                                        <p:cTn id="550" dur="1" fill="hold">
                                          <p:stCondLst>
                                            <p:cond delay="999"/>
                                          </p:stCondLst>
                                        </p:cTn>
                                        <p:tgtEl>
                                          <p:spTgt spid="190"/>
                                        </p:tgtEl>
                                        <p:attrNameLst>
                                          <p:attrName>style.visibility</p:attrName>
                                        </p:attrNameLst>
                                      </p:cBhvr>
                                      <p:to>
                                        <p:strVal val="hidden"/>
                                      </p:to>
                                    </p:set>
                                  </p:childTnLst>
                                </p:cTn>
                              </p:par>
                              <p:par>
                                <p:cTn id="551" presetID="31" presetClass="exit" presetSubtype="0" fill="hold" nodeType="withEffect">
                                  <p:stCondLst>
                                    <p:cond delay="0"/>
                                  </p:stCondLst>
                                  <p:childTnLst>
                                    <p:anim calcmode="lin" valueType="num">
                                      <p:cBhvr>
                                        <p:cTn id="552" dur="1000"/>
                                        <p:tgtEl>
                                          <p:spTgt spid="191"/>
                                        </p:tgtEl>
                                        <p:attrNameLst>
                                          <p:attrName>ppt_w</p:attrName>
                                        </p:attrNameLst>
                                      </p:cBhvr>
                                      <p:tavLst>
                                        <p:tav tm="0">
                                          <p:val>
                                            <p:strVal val="#ppt_w"/>
                                          </p:val>
                                        </p:tav>
                                        <p:tav tm="100000">
                                          <p:val>
                                            <p:strVal val="0"/>
                                          </p:val>
                                        </p:tav>
                                      </p:tavLst>
                                    </p:anim>
                                    <p:anim calcmode="lin" valueType="num">
                                      <p:cBhvr>
                                        <p:cTn id="553" dur="1000"/>
                                        <p:tgtEl>
                                          <p:spTgt spid="191"/>
                                        </p:tgtEl>
                                        <p:attrNameLst>
                                          <p:attrName>ppt_h</p:attrName>
                                        </p:attrNameLst>
                                      </p:cBhvr>
                                      <p:tavLst>
                                        <p:tav tm="0">
                                          <p:val>
                                            <p:strVal val="#ppt_h"/>
                                          </p:val>
                                        </p:tav>
                                        <p:tav tm="100000">
                                          <p:val>
                                            <p:strVal val="0"/>
                                          </p:val>
                                        </p:tav>
                                      </p:tavLst>
                                    </p:anim>
                                    <p:anim calcmode="lin" valueType="num">
                                      <p:cBhvr>
                                        <p:cTn id="554" dur="1000"/>
                                        <p:tgtEl>
                                          <p:spTgt spid="191"/>
                                        </p:tgtEl>
                                        <p:attrNameLst>
                                          <p:attrName>r</p:attrName>
                                        </p:attrNameLst>
                                      </p:cBhvr>
                                      <p:tavLst>
                                        <p:tav tm="0">
                                          <p:val>
                                            <p:strVal val="0"/>
                                          </p:val>
                                        </p:tav>
                                        <p:tav tm="100000">
                                          <p:val>
                                            <p:strVal val="90"/>
                                          </p:val>
                                        </p:tav>
                                      </p:tavLst>
                                    </p:anim>
                                    <p:animEffect transition="out" filter="fade">
                                      <p:cBhvr>
                                        <p:cTn id="555" dur="1000"/>
                                        <p:tgtEl>
                                          <p:spTgt spid="191"/>
                                        </p:tgtEl>
                                      </p:cBhvr>
                                    </p:animEffect>
                                    <p:set>
                                      <p:cBhvr>
                                        <p:cTn id="556" dur="1" fill="hold">
                                          <p:stCondLst>
                                            <p:cond delay="999"/>
                                          </p:stCondLst>
                                        </p:cTn>
                                        <p:tgtEl>
                                          <p:spTgt spid="191"/>
                                        </p:tgtEl>
                                        <p:attrNameLst>
                                          <p:attrName>style.visibility</p:attrName>
                                        </p:attrNameLst>
                                      </p:cBhvr>
                                      <p:to>
                                        <p:strVal val="hidden"/>
                                      </p:to>
                                    </p:set>
                                  </p:childTnLst>
                                </p:cTn>
                              </p:par>
                              <p:par>
                                <p:cTn id="557" presetID="31" presetClass="exit" presetSubtype="0" fill="hold" nodeType="withEffect">
                                  <p:stCondLst>
                                    <p:cond delay="0"/>
                                  </p:stCondLst>
                                  <p:childTnLst>
                                    <p:anim calcmode="lin" valueType="num">
                                      <p:cBhvr>
                                        <p:cTn id="558" dur="1000"/>
                                        <p:tgtEl>
                                          <p:spTgt spid="192"/>
                                        </p:tgtEl>
                                        <p:attrNameLst>
                                          <p:attrName>ppt_w</p:attrName>
                                        </p:attrNameLst>
                                      </p:cBhvr>
                                      <p:tavLst>
                                        <p:tav tm="0">
                                          <p:val>
                                            <p:strVal val="#ppt_w"/>
                                          </p:val>
                                        </p:tav>
                                        <p:tav tm="100000">
                                          <p:val>
                                            <p:strVal val="0"/>
                                          </p:val>
                                        </p:tav>
                                      </p:tavLst>
                                    </p:anim>
                                    <p:anim calcmode="lin" valueType="num">
                                      <p:cBhvr>
                                        <p:cTn id="559" dur="1000"/>
                                        <p:tgtEl>
                                          <p:spTgt spid="192"/>
                                        </p:tgtEl>
                                        <p:attrNameLst>
                                          <p:attrName>ppt_h</p:attrName>
                                        </p:attrNameLst>
                                      </p:cBhvr>
                                      <p:tavLst>
                                        <p:tav tm="0">
                                          <p:val>
                                            <p:strVal val="#ppt_h"/>
                                          </p:val>
                                        </p:tav>
                                        <p:tav tm="100000">
                                          <p:val>
                                            <p:strVal val="0"/>
                                          </p:val>
                                        </p:tav>
                                      </p:tavLst>
                                    </p:anim>
                                    <p:anim calcmode="lin" valueType="num">
                                      <p:cBhvr>
                                        <p:cTn id="560" dur="1000"/>
                                        <p:tgtEl>
                                          <p:spTgt spid="192"/>
                                        </p:tgtEl>
                                        <p:attrNameLst>
                                          <p:attrName>r</p:attrName>
                                        </p:attrNameLst>
                                      </p:cBhvr>
                                      <p:tavLst>
                                        <p:tav tm="0">
                                          <p:val>
                                            <p:strVal val="0"/>
                                          </p:val>
                                        </p:tav>
                                        <p:tav tm="100000">
                                          <p:val>
                                            <p:strVal val="90"/>
                                          </p:val>
                                        </p:tav>
                                      </p:tavLst>
                                    </p:anim>
                                    <p:animEffect transition="out" filter="fade">
                                      <p:cBhvr>
                                        <p:cTn id="561" dur="1000"/>
                                        <p:tgtEl>
                                          <p:spTgt spid="192"/>
                                        </p:tgtEl>
                                      </p:cBhvr>
                                    </p:animEffect>
                                    <p:set>
                                      <p:cBhvr>
                                        <p:cTn id="562" dur="1" fill="hold">
                                          <p:stCondLst>
                                            <p:cond delay="999"/>
                                          </p:stCondLst>
                                        </p:cTn>
                                        <p:tgtEl>
                                          <p:spTgt spid="192"/>
                                        </p:tgtEl>
                                        <p:attrNameLst>
                                          <p:attrName>style.visibility</p:attrName>
                                        </p:attrNameLst>
                                      </p:cBhvr>
                                      <p:to>
                                        <p:strVal val="hidden"/>
                                      </p:to>
                                    </p:set>
                                  </p:childTnLst>
                                </p:cTn>
                              </p:par>
                              <p:par>
                                <p:cTn id="563" presetID="31" presetClass="exit" presetSubtype="0" fill="hold" nodeType="withEffect">
                                  <p:stCondLst>
                                    <p:cond delay="0"/>
                                  </p:stCondLst>
                                  <p:childTnLst>
                                    <p:anim calcmode="lin" valueType="num">
                                      <p:cBhvr>
                                        <p:cTn id="564" dur="1000"/>
                                        <p:tgtEl>
                                          <p:spTgt spid="193"/>
                                        </p:tgtEl>
                                        <p:attrNameLst>
                                          <p:attrName>ppt_w</p:attrName>
                                        </p:attrNameLst>
                                      </p:cBhvr>
                                      <p:tavLst>
                                        <p:tav tm="0">
                                          <p:val>
                                            <p:strVal val="#ppt_w"/>
                                          </p:val>
                                        </p:tav>
                                        <p:tav tm="100000">
                                          <p:val>
                                            <p:strVal val="0"/>
                                          </p:val>
                                        </p:tav>
                                      </p:tavLst>
                                    </p:anim>
                                    <p:anim calcmode="lin" valueType="num">
                                      <p:cBhvr>
                                        <p:cTn id="565" dur="1000"/>
                                        <p:tgtEl>
                                          <p:spTgt spid="193"/>
                                        </p:tgtEl>
                                        <p:attrNameLst>
                                          <p:attrName>ppt_h</p:attrName>
                                        </p:attrNameLst>
                                      </p:cBhvr>
                                      <p:tavLst>
                                        <p:tav tm="0">
                                          <p:val>
                                            <p:strVal val="#ppt_h"/>
                                          </p:val>
                                        </p:tav>
                                        <p:tav tm="100000">
                                          <p:val>
                                            <p:strVal val="0"/>
                                          </p:val>
                                        </p:tav>
                                      </p:tavLst>
                                    </p:anim>
                                    <p:anim calcmode="lin" valueType="num">
                                      <p:cBhvr>
                                        <p:cTn id="566" dur="1000"/>
                                        <p:tgtEl>
                                          <p:spTgt spid="193"/>
                                        </p:tgtEl>
                                        <p:attrNameLst>
                                          <p:attrName>r</p:attrName>
                                        </p:attrNameLst>
                                      </p:cBhvr>
                                      <p:tavLst>
                                        <p:tav tm="0">
                                          <p:val>
                                            <p:strVal val="0"/>
                                          </p:val>
                                        </p:tav>
                                        <p:tav tm="100000">
                                          <p:val>
                                            <p:strVal val="90"/>
                                          </p:val>
                                        </p:tav>
                                      </p:tavLst>
                                    </p:anim>
                                    <p:animEffect transition="out" filter="fade">
                                      <p:cBhvr>
                                        <p:cTn id="567" dur="1000"/>
                                        <p:tgtEl>
                                          <p:spTgt spid="193"/>
                                        </p:tgtEl>
                                      </p:cBhvr>
                                    </p:animEffect>
                                    <p:set>
                                      <p:cBhvr>
                                        <p:cTn id="568" dur="1" fill="hold">
                                          <p:stCondLst>
                                            <p:cond delay="999"/>
                                          </p:stCondLst>
                                        </p:cTn>
                                        <p:tgtEl>
                                          <p:spTgt spid="193"/>
                                        </p:tgtEl>
                                        <p:attrNameLst>
                                          <p:attrName>style.visibility</p:attrName>
                                        </p:attrNameLst>
                                      </p:cBhvr>
                                      <p:to>
                                        <p:strVal val="hidden"/>
                                      </p:to>
                                    </p:set>
                                  </p:childTnLst>
                                </p:cTn>
                              </p:par>
                              <p:par>
                                <p:cTn id="569" presetID="31" presetClass="exit" presetSubtype="0" fill="hold" nodeType="withEffect">
                                  <p:stCondLst>
                                    <p:cond delay="0"/>
                                  </p:stCondLst>
                                  <p:childTnLst>
                                    <p:anim calcmode="lin" valueType="num">
                                      <p:cBhvr>
                                        <p:cTn id="570" dur="1000"/>
                                        <p:tgtEl>
                                          <p:spTgt spid="194"/>
                                        </p:tgtEl>
                                        <p:attrNameLst>
                                          <p:attrName>ppt_w</p:attrName>
                                        </p:attrNameLst>
                                      </p:cBhvr>
                                      <p:tavLst>
                                        <p:tav tm="0">
                                          <p:val>
                                            <p:strVal val="#ppt_w"/>
                                          </p:val>
                                        </p:tav>
                                        <p:tav tm="100000">
                                          <p:val>
                                            <p:strVal val="0"/>
                                          </p:val>
                                        </p:tav>
                                      </p:tavLst>
                                    </p:anim>
                                    <p:anim calcmode="lin" valueType="num">
                                      <p:cBhvr>
                                        <p:cTn id="571" dur="1000"/>
                                        <p:tgtEl>
                                          <p:spTgt spid="194"/>
                                        </p:tgtEl>
                                        <p:attrNameLst>
                                          <p:attrName>ppt_h</p:attrName>
                                        </p:attrNameLst>
                                      </p:cBhvr>
                                      <p:tavLst>
                                        <p:tav tm="0">
                                          <p:val>
                                            <p:strVal val="#ppt_h"/>
                                          </p:val>
                                        </p:tav>
                                        <p:tav tm="100000">
                                          <p:val>
                                            <p:strVal val="0"/>
                                          </p:val>
                                        </p:tav>
                                      </p:tavLst>
                                    </p:anim>
                                    <p:anim calcmode="lin" valueType="num">
                                      <p:cBhvr>
                                        <p:cTn id="572" dur="1000"/>
                                        <p:tgtEl>
                                          <p:spTgt spid="194"/>
                                        </p:tgtEl>
                                        <p:attrNameLst>
                                          <p:attrName>r</p:attrName>
                                        </p:attrNameLst>
                                      </p:cBhvr>
                                      <p:tavLst>
                                        <p:tav tm="0">
                                          <p:val>
                                            <p:strVal val="0"/>
                                          </p:val>
                                        </p:tav>
                                        <p:tav tm="100000">
                                          <p:val>
                                            <p:strVal val="90"/>
                                          </p:val>
                                        </p:tav>
                                      </p:tavLst>
                                    </p:anim>
                                    <p:animEffect transition="out" filter="fade">
                                      <p:cBhvr>
                                        <p:cTn id="573" dur="1000"/>
                                        <p:tgtEl>
                                          <p:spTgt spid="194"/>
                                        </p:tgtEl>
                                      </p:cBhvr>
                                    </p:animEffect>
                                    <p:set>
                                      <p:cBhvr>
                                        <p:cTn id="574" dur="1" fill="hold">
                                          <p:stCondLst>
                                            <p:cond delay="999"/>
                                          </p:stCondLst>
                                        </p:cTn>
                                        <p:tgtEl>
                                          <p:spTgt spid="194"/>
                                        </p:tgtEl>
                                        <p:attrNameLst>
                                          <p:attrName>style.visibility</p:attrName>
                                        </p:attrNameLst>
                                      </p:cBhvr>
                                      <p:to>
                                        <p:strVal val="hidden"/>
                                      </p:to>
                                    </p:set>
                                  </p:childTnLst>
                                </p:cTn>
                              </p:par>
                              <p:par>
                                <p:cTn id="575" presetID="31" presetClass="exit" presetSubtype="0" fill="hold" nodeType="withEffect">
                                  <p:stCondLst>
                                    <p:cond delay="0"/>
                                  </p:stCondLst>
                                  <p:childTnLst>
                                    <p:anim calcmode="lin" valueType="num">
                                      <p:cBhvr>
                                        <p:cTn id="576" dur="1000"/>
                                        <p:tgtEl>
                                          <p:spTgt spid="195"/>
                                        </p:tgtEl>
                                        <p:attrNameLst>
                                          <p:attrName>ppt_w</p:attrName>
                                        </p:attrNameLst>
                                      </p:cBhvr>
                                      <p:tavLst>
                                        <p:tav tm="0">
                                          <p:val>
                                            <p:strVal val="#ppt_w"/>
                                          </p:val>
                                        </p:tav>
                                        <p:tav tm="100000">
                                          <p:val>
                                            <p:strVal val="0"/>
                                          </p:val>
                                        </p:tav>
                                      </p:tavLst>
                                    </p:anim>
                                    <p:anim calcmode="lin" valueType="num">
                                      <p:cBhvr>
                                        <p:cTn id="577" dur="1000"/>
                                        <p:tgtEl>
                                          <p:spTgt spid="195"/>
                                        </p:tgtEl>
                                        <p:attrNameLst>
                                          <p:attrName>ppt_h</p:attrName>
                                        </p:attrNameLst>
                                      </p:cBhvr>
                                      <p:tavLst>
                                        <p:tav tm="0">
                                          <p:val>
                                            <p:strVal val="#ppt_h"/>
                                          </p:val>
                                        </p:tav>
                                        <p:tav tm="100000">
                                          <p:val>
                                            <p:strVal val="0"/>
                                          </p:val>
                                        </p:tav>
                                      </p:tavLst>
                                    </p:anim>
                                    <p:anim calcmode="lin" valueType="num">
                                      <p:cBhvr>
                                        <p:cTn id="578" dur="1000"/>
                                        <p:tgtEl>
                                          <p:spTgt spid="195"/>
                                        </p:tgtEl>
                                        <p:attrNameLst>
                                          <p:attrName>r</p:attrName>
                                        </p:attrNameLst>
                                      </p:cBhvr>
                                      <p:tavLst>
                                        <p:tav tm="0">
                                          <p:val>
                                            <p:strVal val="0"/>
                                          </p:val>
                                        </p:tav>
                                        <p:tav tm="100000">
                                          <p:val>
                                            <p:strVal val="90"/>
                                          </p:val>
                                        </p:tav>
                                      </p:tavLst>
                                    </p:anim>
                                    <p:animEffect transition="out" filter="fade">
                                      <p:cBhvr>
                                        <p:cTn id="579" dur="1000"/>
                                        <p:tgtEl>
                                          <p:spTgt spid="195"/>
                                        </p:tgtEl>
                                      </p:cBhvr>
                                    </p:animEffect>
                                    <p:set>
                                      <p:cBhvr>
                                        <p:cTn id="580" dur="1" fill="hold">
                                          <p:stCondLst>
                                            <p:cond delay="999"/>
                                          </p:stCondLst>
                                        </p:cTn>
                                        <p:tgtEl>
                                          <p:spTgt spid="195"/>
                                        </p:tgtEl>
                                        <p:attrNameLst>
                                          <p:attrName>style.visibility</p:attrName>
                                        </p:attrNameLst>
                                      </p:cBhvr>
                                      <p:to>
                                        <p:strVal val="hidden"/>
                                      </p:to>
                                    </p:set>
                                  </p:childTnLst>
                                </p:cTn>
                              </p:par>
                              <p:par>
                                <p:cTn id="581" presetID="31" presetClass="exit" presetSubtype="0" fill="hold" nodeType="withEffect">
                                  <p:stCondLst>
                                    <p:cond delay="0"/>
                                  </p:stCondLst>
                                  <p:childTnLst>
                                    <p:anim calcmode="lin" valueType="num">
                                      <p:cBhvr>
                                        <p:cTn id="582" dur="1000"/>
                                        <p:tgtEl>
                                          <p:spTgt spid="196"/>
                                        </p:tgtEl>
                                        <p:attrNameLst>
                                          <p:attrName>ppt_w</p:attrName>
                                        </p:attrNameLst>
                                      </p:cBhvr>
                                      <p:tavLst>
                                        <p:tav tm="0">
                                          <p:val>
                                            <p:strVal val="#ppt_w"/>
                                          </p:val>
                                        </p:tav>
                                        <p:tav tm="100000">
                                          <p:val>
                                            <p:strVal val="0"/>
                                          </p:val>
                                        </p:tav>
                                      </p:tavLst>
                                    </p:anim>
                                    <p:anim calcmode="lin" valueType="num">
                                      <p:cBhvr>
                                        <p:cTn id="583" dur="1000"/>
                                        <p:tgtEl>
                                          <p:spTgt spid="196"/>
                                        </p:tgtEl>
                                        <p:attrNameLst>
                                          <p:attrName>ppt_h</p:attrName>
                                        </p:attrNameLst>
                                      </p:cBhvr>
                                      <p:tavLst>
                                        <p:tav tm="0">
                                          <p:val>
                                            <p:strVal val="#ppt_h"/>
                                          </p:val>
                                        </p:tav>
                                        <p:tav tm="100000">
                                          <p:val>
                                            <p:strVal val="0"/>
                                          </p:val>
                                        </p:tav>
                                      </p:tavLst>
                                    </p:anim>
                                    <p:anim calcmode="lin" valueType="num">
                                      <p:cBhvr>
                                        <p:cTn id="584" dur="1000"/>
                                        <p:tgtEl>
                                          <p:spTgt spid="196"/>
                                        </p:tgtEl>
                                        <p:attrNameLst>
                                          <p:attrName>r</p:attrName>
                                        </p:attrNameLst>
                                      </p:cBhvr>
                                      <p:tavLst>
                                        <p:tav tm="0">
                                          <p:val>
                                            <p:strVal val="0"/>
                                          </p:val>
                                        </p:tav>
                                        <p:tav tm="100000">
                                          <p:val>
                                            <p:strVal val="90"/>
                                          </p:val>
                                        </p:tav>
                                      </p:tavLst>
                                    </p:anim>
                                    <p:animEffect transition="out" filter="fade">
                                      <p:cBhvr>
                                        <p:cTn id="585" dur="1000"/>
                                        <p:tgtEl>
                                          <p:spTgt spid="196"/>
                                        </p:tgtEl>
                                      </p:cBhvr>
                                    </p:animEffect>
                                    <p:set>
                                      <p:cBhvr>
                                        <p:cTn id="586" dur="1" fill="hold">
                                          <p:stCondLst>
                                            <p:cond delay="999"/>
                                          </p:stCondLst>
                                        </p:cTn>
                                        <p:tgtEl>
                                          <p:spTgt spid="196"/>
                                        </p:tgtEl>
                                        <p:attrNameLst>
                                          <p:attrName>style.visibility</p:attrName>
                                        </p:attrNameLst>
                                      </p:cBhvr>
                                      <p:to>
                                        <p:strVal val="hidden"/>
                                      </p:to>
                                    </p:set>
                                  </p:childTnLst>
                                </p:cTn>
                              </p:par>
                              <p:par>
                                <p:cTn id="587" presetID="31" presetClass="exit" presetSubtype="0" fill="hold" nodeType="withEffect">
                                  <p:stCondLst>
                                    <p:cond delay="0"/>
                                  </p:stCondLst>
                                  <p:childTnLst>
                                    <p:anim calcmode="lin" valueType="num">
                                      <p:cBhvr>
                                        <p:cTn id="588" dur="1000"/>
                                        <p:tgtEl>
                                          <p:spTgt spid="197"/>
                                        </p:tgtEl>
                                        <p:attrNameLst>
                                          <p:attrName>ppt_w</p:attrName>
                                        </p:attrNameLst>
                                      </p:cBhvr>
                                      <p:tavLst>
                                        <p:tav tm="0">
                                          <p:val>
                                            <p:strVal val="#ppt_w"/>
                                          </p:val>
                                        </p:tav>
                                        <p:tav tm="100000">
                                          <p:val>
                                            <p:strVal val="0"/>
                                          </p:val>
                                        </p:tav>
                                      </p:tavLst>
                                    </p:anim>
                                    <p:anim calcmode="lin" valueType="num">
                                      <p:cBhvr>
                                        <p:cTn id="589" dur="1000"/>
                                        <p:tgtEl>
                                          <p:spTgt spid="197"/>
                                        </p:tgtEl>
                                        <p:attrNameLst>
                                          <p:attrName>ppt_h</p:attrName>
                                        </p:attrNameLst>
                                      </p:cBhvr>
                                      <p:tavLst>
                                        <p:tav tm="0">
                                          <p:val>
                                            <p:strVal val="#ppt_h"/>
                                          </p:val>
                                        </p:tav>
                                        <p:tav tm="100000">
                                          <p:val>
                                            <p:strVal val="0"/>
                                          </p:val>
                                        </p:tav>
                                      </p:tavLst>
                                    </p:anim>
                                    <p:anim calcmode="lin" valueType="num">
                                      <p:cBhvr>
                                        <p:cTn id="590" dur="1000"/>
                                        <p:tgtEl>
                                          <p:spTgt spid="197"/>
                                        </p:tgtEl>
                                        <p:attrNameLst>
                                          <p:attrName>r</p:attrName>
                                        </p:attrNameLst>
                                      </p:cBhvr>
                                      <p:tavLst>
                                        <p:tav tm="0">
                                          <p:val>
                                            <p:strVal val="0"/>
                                          </p:val>
                                        </p:tav>
                                        <p:tav tm="100000">
                                          <p:val>
                                            <p:strVal val="90"/>
                                          </p:val>
                                        </p:tav>
                                      </p:tavLst>
                                    </p:anim>
                                    <p:animEffect transition="out" filter="fade">
                                      <p:cBhvr>
                                        <p:cTn id="591" dur="1000"/>
                                        <p:tgtEl>
                                          <p:spTgt spid="197"/>
                                        </p:tgtEl>
                                      </p:cBhvr>
                                    </p:animEffect>
                                    <p:set>
                                      <p:cBhvr>
                                        <p:cTn id="592" dur="1" fill="hold">
                                          <p:stCondLst>
                                            <p:cond delay="999"/>
                                          </p:stCondLst>
                                        </p:cTn>
                                        <p:tgtEl>
                                          <p:spTgt spid="197"/>
                                        </p:tgtEl>
                                        <p:attrNameLst>
                                          <p:attrName>style.visibility</p:attrName>
                                        </p:attrNameLst>
                                      </p:cBhvr>
                                      <p:to>
                                        <p:strVal val="hidden"/>
                                      </p:to>
                                    </p:set>
                                  </p:childTnLst>
                                </p:cTn>
                              </p:par>
                              <p:par>
                                <p:cTn id="593" presetID="31" presetClass="exit" presetSubtype="0" fill="hold" nodeType="withEffect">
                                  <p:stCondLst>
                                    <p:cond delay="0"/>
                                  </p:stCondLst>
                                  <p:childTnLst>
                                    <p:anim calcmode="lin" valueType="num">
                                      <p:cBhvr>
                                        <p:cTn id="594" dur="1000"/>
                                        <p:tgtEl>
                                          <p:spTgt spid="198"/>
                                        </p:tgtEl>
                                        <p:attrNameLst>
                                          <p:attrName>ppt_w</p:attrName>
                                        </p:attrNameLst>
                                      </p:cBhvr>
                                      <p:tavLst>
                                        <p:tav tm="0">
                                          <p:val>
                                            <p:strVal val="#ppt_w"/>
                                          </p:val>
                                        </p:tav>
                                        <p:tav tm="100000">
                                          <p:val>
                                            <p:strVal val="0"/>
                                          </p:val>
                                        </p:tav>
                                      </p:tavLst>
                                    </p:anim>
                                    <p:anim calcmode="lin" valueType="num">
                                      <p:cBhvr>
                                        <p:cTn id="595" dur="1000"/>
                                        <p:tgtEl>
                                          <p:spTgt spid="198"/>
                                        </p:tgtEl>
                                        <p:attrNameLst>
                                          <p:attrName>ppt_h</p:attrName>
                                        </p:attrNameLst>
                                      </p:cBhvr>
                                      <p:tavLst>
                                        <p:tav tm="0">
                                          <p:val>
                                            <p:strVal val="#ppt_h"/>
                                          </p:val>
                                        </p:tav>
                                        <p:tav tm="100000">
                                          <p:val>
                                            <p:strVal val="0"/>
                                          </p:val>
                                        </p:tav>
                                      </p:tavLst>
                                    </p:anim>
                                    <p:anim calcmode="lin" valueType="num">
                                      <p:cBhvr>
                                        <p:cTn id="596" dur="1000"/>
                                        <p:tgtEl>
                                          <p:spTgt spid="198"/>
                                        </p:tgtEl>
                                        <p:attrNameLst>
                                          <p:attrName>r</p:attrName>
                                        </p:attrNameLst>
                                      </p:cBhvr>
                                      <p:tavLst>
                                        <p:tav tm="0">
                                          <p:val>
                                            <p:strVal val="0"/>
                                          </p:val>
                                        </p:tav>
                                        <p:tav tm="100000">
                                          <p:val>
                                            <p:strVal val="90"/>
                                          </p:val>
                                        </p:tav>
                                      </p:tavLst>
                                    </p:anim>
                                    <p:animEffect transition="out" filter="fade">
                                      <p:cBhvr>
                                        <p:cTn id="597" dur="1000"/>
                                        <p:tgtEl>
                                          <p:spTgt spid="198"/>
                                        </p:tgtEl>
                                      </p:cBhvr>
                                    </p:animEffect>
                                    <p:set>
                                      <p:cBhvr>
                                        <p:cTn id="598" dur="1" fill="hold">
                                          <p:stCondLst>
                                            <p:cond delay="999"/>
                                          </p:stCondLst>
                                        </p:cTn>
                                        <p:tgtEl>
                                          <p:spTgt spid="198"/>
                                        </p:tgtEl>
                                        <p:attrNameLst>
                                          <p:attrName>style.visibility</p:attrName>
                                        </p:attrNameLst>
                                      </p:cBhvr>
                                      <p:to>
                                        <p:strVal val="hidden"/>
                                      </p:to>
                                    </p:set>
                                  </p:childTnLst>
                                </p:cTn>
                              </p:par>
                              <p:par>
                                <p:cTn id="599" presetID="31" presetClass="exit" presetSubtype="0" fill="hold" nodeType="withEffect">
                                  <p:stCondLst>
                                    <p:cond delay="0"/>
                                  </p:stCondLst>
                                  <p:childTnLst>
                                    <p:anim calcmode="lin" valueType="num">
                                      <p:cBhvr>
                                        <p:cTn id="600" dur="1000"/>
                                        <p:tgtEl>
                                          <p:spTgt spid="199"/>
                                        </p:tgtEl>
                                        <p:attrNameLst>
                                          <p:attrName>ppt_w</p:attrName>
                                        </p:attrNameLst>
                                      </p:cBhvr>
                                      <p:tavLst>
                                        <p:tav tm="0">
                                          <p:val>
                                            <p:strVal val="#ppt_w"/>
                                          </p:val>
                                        </p:tav>
                                        <p:tav tm="100000">
                                          <p:val>
                                            <p:strVal val="0"/>
                                          </p:val>
                                        </p:tav>
                                      </p:tavLst>
                                    </p:anim>
                                    <p:anim calcmode="lin" valueType="num">
                                      <p:cBhvr>
                                        <p:cTn id="601" dur="1000"/>
                                        <p:tgtEl>
                                          <p:spTgt spid="199"/>
                                        </p:tgtEl>
                                        <p:attrNameLst>
                                          <p:attrName>ppt_h</p:attrName>
                                        </p:attrNameLst>
                                      </p:cBhvr>
                                      <p:tavLst>
                                        <p:tav tm="0">
                                          <p:val>
                                            <p:strVal val="#ppt_h"/>
                                          </p:val>
                                        </p:tav>
                                        <p:tav tm="100000">
                                          <p:val>
                                            <p:strVal val="0"/>
                                          </p:val>
                                        </p:tav>
                                      </p:tavLst>
                                    </p:anim>
                                    <p:anim calcmode="lin" valueType="num">
                                      <p:cBhvr>
                                        <p:cTn id="602" dur="1000"/>
                                        <p:tgtEl>
                                          <p:spTgt spid="199"/>
                                        </p:tgtEl>
                                        <p:attrNameLst>
                                          <p:attrName>r</p:attrName>
                                        </p:attrNameLst>
                                      </p:cBhvr>
                                      <p:tavLst>
                                        <p:tav tm="0">
                                          <p:val>
                                            <p:strVal val="0"/>
                                          </p:val>
                                        </p:tav>
                                        <p:tav tm="100000">
                                          <p:val>
                                            <p:strVal val="90"/>
                                          </p:val>
                                        </p:tav>
                                      </p:tavLst>
                                    </p:anim>
                                    <p:animEffect transition="out" filter="fade">
                                      <p:cBhvr>
                                        <p:cTn id="603" dur="1000"/>
                                        <p:tgtEl>
                                          <p:spTgt spid="199"/>
                                        </p:tgtEl>
                                      </p:cBhvr>
                                    </p:animEffect>
                                    <p:set>
                                      <p:cBhvr>
                                        <p:cTn id="604" dur="1" fill="hold">
                                          <p:stCondLst>
                                            <p:cond delay="999"/>
                                          </p:stCondLst>
                                        </p:cTn>
                                        <p:tgtEl>
                                          <p:spTgt spid="199"/>
                                        </p:tgtEl>
                                        <p:attrNameLst>
                                          <p:attrName>style.visibility</p:attrName>
                                        </p:attrNameLst>
                                      </p:cBhvr>
                                      <p:to>
                                        <p:strVal val="hidden"/>
                                      </p:to>
                                    </p:set>
                                  </p:childTnLst>
                                </p:cTn>
                              </p:par>
                              <p:par>
                                <p:cTn id="605" presetID="31" presetClass="exit" presetSubtype="0" fill="hold" nodeType="withEffect">
                                  <p:stCondLst>
                                    <p:cond delay="0"/>
                                  </p:stCondLst>
                                  <p:childTnLst>
                                    <p:anim calcmode="lin" valueType="num">
                                      <p:cBhvr>
                                        <p:cTn id="606" dur="1000"/>
                                        <p:tgtEl>
                                          <p:spTgt spid="200"/>
                                        </p:tgtEl>
                                        <p:attrNameLst>
                                          <p:attrName>ppt_w</p:attrName>
                                        </p:attrNameLst>
                                      </p:cBhvr>
                                      <p:tavLst>
                                        <p:tav tm="0">
                                          <p:val>
                                            <p:strVal val="#ppt_w"/>
                                          </p:val>
                                        </p:tav>
                                        <p:tav tm="100000">
                                          <p:val>
                                            <p:strVal val="0"/>
                                          </p:val>
                                        </p:tav>
                                      </p:tavLst>
                                    </p:anim>
                                    <p:anim calcmode="lin" valueType="num">
                                      <p:cBhvr>
                                        <p:cTn id="607" dur="1000"/>
                                        <p:tgtEl>
                                          <p:spTgt spid="200"/>
                                        </p:tgtEl>
                                        <p:attrNameLst>
                                          <p:attrName>ppt_h</p:attrName>
                                        </p:attrNameLst>
                                      </p:cBhvr>
                                      <p:tavLst>
                                        <p:tav tm="0">
                                          <p:val>
                                            <p:strVal val="#ppt_h"/>
                                          </p:val>
                                        </p:tav>
                                        <p:tav tm="100000">
                                          <p:val>
                                            <p:strVal val="0"/>
                                          </p:val>
                                        </p:tav>
                                      </p:tavLst>
                                    </p:anim>
                                    <p:anim calcmode="lin" valueType="num">
                                      <p:cBhvr>
                                        <p:cTn id="608" dur="1000"/>
                                        <p:tgtEl>
                                          <p:spTgt spid="200"/>
                                        </p:tgtEl>
                                        <p:attrNameLst>
                                          <p:attrName>r</p:attrName>
                                        </p:attrNameLst>
                                      </p:cBhvr>
                                      <p:tavLst>
                                        <p:tav tm="0">
                                          <p:val>
                                            <p:strVal val="0"/>
                                          </p:val>
                                        </p:tav>
                                        <p:tav tm="100000">
                                          <p:val>
                                            <p:strVal val="90"/>
                                          </p:val>
                                        </p:tav>
                                      </p:tavLst>
                                    </p:anim>
                                    <p:animEffect transition="out" filter="fade">
                                      <p:cBhvr>
                                        <p:cTn id="609" dur="1000"/>
                                        <p:tgtEl>
                                          <p:spTgt spid="200"/>
                                        </p:tgtEl>
                                      </p:cBhvr>
                                    </p:animEffect>
                                    <p:set>
                                      <p:cBhvr>
                                        <p:cTn id="610" dur="1" fill="hold">
                                          <p:stCondLst>
                                            <p:cond delay="999"/>
                                          </p:stCondLst>
                                        </p:cTn>
                                        <p:tgtEl>
                                          <p:spTgt spid="200"/>
                                        </p:tgtEl>
                                        <p:attrNameLst>
                                          <p:attrName>style.visibility</p:attrName>
                                        </p:attrNameLst>
                                      </p:cBhvr>
                                      <p:to>
                                        <p:strVal val="hidden"/>
                                      </p:to>
                                    </p:set>
                                  </p:childTnLst>
                                </p:cTn>
                              </p:par>
                              <p:par>
                                <p:cTn id="611" presetID="31" presetClass="exit" presetSubtype="0" fill="hold" nodeType="withEffect">
                                  <p:stCondLst>
                                    <p:cond delay="0"/>
                                  </p:stCondLst>
                                  <p:childTnLst>
                                    <p:anim calcmode="lin" valueType="num">
                                      <p:cBhvr>
                                        <p:cTn id="612" dur="1000"/>
                                        <p:tgtEl>
                                          <p:spTgt spid="201"/>
                                        </p:tgtEl>
                                        <p:attrNameLst>
                                          <p:attrName>ppt_w</p:attrName>
                                        </p:attrNameLst>
                                      </p:cBhvr>
                                      <p:tavLst>
                                        <p:tav tm="0">
                                          <p:val>
                                            <p:strVal val="#ppt_w"/>
                                          </p:val>
                                        </p:tav>
                                        <p:tav tm="100000">
                                          <p:val>
                                            <p:strVal val="0"/>
                                          </p:val>
                                        </p:tav>
                                      </p:tavLst>
                                    </p:anim>
                                    <p:anim calcmode="lin" valueType="num">
                                      <p:cBhvr>
                                        <p:cTn id="613" dur="1000"/>
                                        <p:tgtEl>
                                          <p:spTgt spid="201"/>
                                        </p:tgtEl>
                                        <p:attrNameLst>
                                          <p:attrName>ppt_h</p:attrName>
                                        </p:attrNameLst>
                                      </p:cBhvr>
                                      <p:tavLst>
                                        <p:tav tm="0">
                                          <p:val>
                                            <p:strVal val="#ppt_h"/>
                                          </p:val>
                                        </p:tav>
                                        <p:tav tm="100000">
                                          <p:val>
                                            <p:strVal val="0"/>
                                          </p:val>
                                        </p:tav>
                                      </p:tavLst>
                                    </p:anim>
                                    <p:anim calcmode="lin" valueType="num">
                                      <p:cBhvr>
                                        <p:cTn id="614" dur="1000"/>
                                        <p:tgtEl>
                                          <p:spTgt spid="201"/>
                                        </p:tgtEl>
                                        <p:attrNameLst>
                                          <p:attrName>r</p:attrName>
                                        </p:attrNameLst>
                                      </p:cBhvr>
                                      <p:tavLst>
                                        <p:tav tm="0">
                                          <p:val>
                                            <p:strVal val="0"/>
                                          </p:val>
                                        </p:tav>
                                        <p:tav tm="100000">
                                          <p:val>
                                            <p:strVal val="90"/>
                                          </p:val>
                                        </p:tav>
                                      </p:tavLst>
                                    </p:anim>
                                    <p:animEffect transition="out" filter="fade">
                                      <p:cBhvr>
                                        <p:cTn id="615" dur="1000"/>
                                        <p:tgtEl>
                                          <p:spTgt spid="201"/>
                                        </p:tgtEl>
                                      </p:cBhvr>
                                    </p:animEffect>
                                    <p:set>
                                      <p:cBhvr>
                                        <p:cTn id="616" dur="1" fill="hold">
                                          <p:stCondLst>
                                            <p:cond delay="999"/>
                                          </p:stCondLst>
                                        </p:cTn>
                                        <p:tgtEl>
                                          <p:spTgt spid="201"/>
                                        </p:tgtEl>
                                        <p:attrNameLst>
                                          <p:attrName>style.visibility</p:attrName>
                                        </p:attrNameLst>
                                      </p:cBhvr>
                                      <p:to>
                                        <p:strVal val="hidden"/>
                                      </p:to>
                                    </p:set>
                                  </p:childTnLst>
                                </p:cTn>
                              </p:par>
                              <p:par>
                                <p:cTn id="617" presetID="31" presetClass="exit" presetSubtype="0" fill="hold" nodeType="withEffect">
                                  <p:stCondLst>
                                    <p:cond delay="0"/>
                                  </p:stCondLst>
                                  <p:childTnLst>
                                    <p:anim calcmode="lin" valueType="num">
                                      <p:cBhvr>
                                        <p:cTn id="618" dur="1000"/>
                                        <p:tgtEl>
                                          <p:spTgt spid="202"/>
                                        </p:tgtEl>
                                        <p:attrNameLst>
                                          <p:attrName>ppt_w</p:attrName>
                                        </p:attrNameLst>
                                      </p:cBhvr>
                                      <p:tavLst>
                                        <p:tav tm="0">
                                          <p:val>
                                            <p:strVal val="#ppt_w"/>
                                          </p:val>
                                        </p:tav>
                                        <p:tav tm="100000">
                                          <p:val>
                                            <p:strVal val="0"/>
                                          </p:val>
                                        </p:tav>
                                      </p:tavLst>
                                    </p:anim>
                                    <p:anim calcmode="lin" valueType="num">
                                      <p:cBhvr>
                                        <p:cTn id="619" dur="1000"/>
                                        <p:tgtEl>
                                          <p:spTgt spid="202"/>
                                        </p:tgtEl>
                                        <p:attrNameLst>
                                          <p:attrName>ppt_h</p:attrName>
                                        </p:attrNameLst>
                                      </p:cBhvr>
                                      <p:tavLst>
                                        <p:tav tm="0">
                                          <p:val>
                                            <p:strVal val="#ppt_h"/>
                                          </p:val>
                                        </p:tav>
                                        <p:tav tm="100000">
                                          <p:val>
                                            <p:strVal val="0"/>
                                          </p:val>
                                        </p:tav>
                                      </p:tavLst>
                                    </p:anim>
                                    <p:anim calcmode="lin" valueType="num">
                                      <p:cBhvr>
                                        <p:cTn id="620" dur="1000"/>
                                        <p:tgtEl>
                                          <p:spTgt spid="202"/>
                                        </p:tgtEl>
                                        <p:attrNameLst>
                                          <p:attrName>r</p:attrName>
                                        </p:attrNameLst>
                                      </p:cBhvr>
                                      <p:tavLst>
                                        <p:tav tm="0">
                                          <p:val>
                                            <p:strVal val="0"/>
                                          </p:val>
                                        </p:tav>
                                        <p:tav tm="100000">
                                          <p:val>
                                            <p:strVal val="90"/>
                                          </p:val>
                                        </p:tav>
                                      </p:tavLst>
                                    </p:anim>
                                    <p:animEffect transition="out" filter="fade">
                                      <p:cBhvr>
                                        <p:cTn id="621" dur="1000"/>
                                        <p:tgtEl>
                                          <p:spTgt spid="202"/>
                                        </p:tgtEl>
                                      </p:cBhvr>
                                    </p:animEffect>
                                    <p:set>
                                      <p:cBhvr>
                                        <p:cTn id="622" dur="1" fill="hold">
                                          <p:stCondLst>
                                            <p:cond delay="999"/>
                                          </p:stCondLst>
                                        </p:cTn>
                                        <p:tgtEl>
                                          <p:spTgt spid="202"/>
                                        </p:tgtEl>
                                        <p:attrNameLst>
                                          <p:attrName>style.visibility</p:attrName>
                                        </p:attrNameLst>
                                      </p:cBhvr>
                                      <p:to>
                                        <p:strVal val="hidden"/>
                                      </p:to>
                                    </p:set>
                                  </p:childTnLst>
                                </p:cTn>
                              </p:par>
                              <p:par>
                                <p:cTn id="623" presetID="31" presetClass="exit" presetSubtype="0" fill="hold" nodeType="withEffect">
                                  <p:stCondLst>
                                    <p:cond delay="0"/>
                                  </p:stCondLst>
                                  <p:childTnLst>
                                    <p:anim calcmode="lin" valueType="num">
                                      <p:cBhvr>
                                        <p:cTn id="624" dur="1000"/>
                                        <p:tgtEl>
                                          <p:spTgt spid="203"/>
                                        </p:tgtEl>
                                        <p:attrNameLst>
                                          <p:attrName>ppt_w</p:attrName>
                                        </p:attrNameLst>
                                      </p:cBhvr>
                                      <p:tavLst>
                                        <p:tav tm="0">
                                          <p:val>
                                            <p:strVal val="#ppt_w"/>
                                          </p:val>
                                        </p:tav>
                                        <p:tav tm="100000">
                                          <p:val>
                                            <p:strVal val="0"/>
                                          </p:val>
                                        </p:tav>
                                      </p:tavLst>
                                    </p:anim>
                                    <p:anim calcmode="lin" valueType="num">
                                      <p:cBhvr>
                                        <p:cTn id="625" dur="1000"/>
                                        <p:tgtEl>
                                          <p:spTgt spid="203"/>
                                        </p:tgtEl>
                                        <p:attrNameLst>
                                          <p:attrName>ppt_h</p:attrName>
                                        </p:attrNameLst>
                                      </p:cBhvr>
                                      <p:tavLst>
                                        <p:tav tm="0">
                                          <p:val>
                                            <p:strVal val="#ppt_h"/>
                                          </p:val>
                                        </p:tav>
                                        <p:tav tm="100000">
                                          <p:val>
                                            <p:strVal val="0"/>
                                          </p:val>
                                        </p:tav>
                                      </p:tavLst>
                                    </p:anim>
                                    <p:anim calcmode="lin" valueType="num">
                                      <p:cBhvr>
                                        <p:cTn id="626" dur="1000"/>
                                        <p:tgtEl>
                                          <p:spTgt spid="203"/>
                                        </p:tgtEl>
                                        <p:attrNameLst>
                                          <p:attrName>r</p:attrName>
                                        </p:attrNameLst>
                                      </p:cBhvr>
                                      <p:tavLst>
                                        <p:tav tm="0">
                                          <p:val>
                                            <p:strVal val="0"/>
                                          </p:val>
                                        </p:tav>
                                        <p:tav tm="100000">
                                          <p:val>
                                            <p:strVal val="90"/>
                                          </p:val>
                                        </p:tav>
                                      </p:tavLst>
                                    </p:anim>
                                    <p:animEffect transition="out" filter="fade">
                                      <p:cBhvr>
                                        <p:cTn id="627" dur="1000"/>
                                        <p:tgtEl>
                                          <p:spTgt spid="203"/>
                                        </p:tgtEl>
                                      </p:cBhvr>
                                    </p:animEffect>
                                    <p:set>
                                      <p:cBhvr>
                                        <p:cTn id="628" dur="1" fill="hold">
                                          <p:stCondLst>
                                            <p:cond delay="999"/>
                                          </p:stCondLst>
                                        </p:cTn>
                                        <p:tgtEl>
                                          <p:spTgt spid="203"/>
                                        </p:tgtEl>
                                        <p:attrNameLst>
                                          <p:attrName>style.visibility</p:attrName>
                                        </p:attrNameLst>
                                      </p:cBhvr>
                                      <p:to>
                                        <p:strVal val="hidden"/>
                                      </p:to>
                                    </p:set>
                                  </p:childTnLst>
                                </p:cTn>
                              </p:par>
                              <p:par>
                                <p:cTn id="629" presetID="31" presetClass="exit" presetSubtype="0" fill="hold" nodeType="withEffect">
                                  <p:stCondLst>
                                    <p:cond delay="0"/>
                                  </p:stCondLst>
                                  <p:childTnLst>
                                    <p:anim calcmode="lin" valueType="num">
                                      <p:cBhvr>
                                        <p:cTn id="630" dur="1000"/>
                                        <p:tgtEl>
                                          <p:spTgt spid="204"/>
                                        </p:tgtEl>
                                        <p:attrNameLst>
                                          <p:attrName>ppt_w</p:attrName>
                                        </p:attrNameLst>
                                      </p:cBhvr>
                                      <p:tavLst>
                                        <p:tav tm="0">
                                          <p:val>
                                            <p:strVal val="#ppt_w"/>
                                          </p:val>
                                        </p:tav>
                                        <p:tav tm="100000">
                                          <p:val>
                                            <p:strVal val="0"/>
                                          </p:val>
                                        </p:tav>
                                      </p:tavLst>
                                    </p:anim>
                                    <p:anim calcmode="lin" valueType="num">
                                      <p:cBhvr>
                                        <p:cTn id="631" dur="1000"/>
                                        <p:tgtEl>
                                          <p:spTgt spid="204"/>
                                        </p:tgtEl>
                                        <p:attrNameLst>
                                          <p:attrName>ppt_h</p:attrName>
                                        </p:attrNameLst>
                                      </p:cBhvr>
                                      <p:tavLst>
                                        <p:tav tm="0">
                                          <p:val>
                                            <p:strVal val="#ppt_h"/>
                                          </p:val>
                                        </p:tav>
                                        <p:tav tm="100000">
                                          <p:val>
                                            <p:strVal val="0"/>
                                          </p:val>
                                        </p:tav>
                                      </p:tavLst>
                                    </p:anim>
                                    <p:anim calcmode="lin" valueType="num">
                                      <p:cBhvr>
                                        <p:cTn id="632" dur="1000"/>
                                        <p:tgtEl>
                                          <p:spTgt spid="204"/>
                                        </p:tgtEl>
                                        <p:attrNameLst>
                                          <p:attrName>r</p:attrName>
                                        </p:attrNameLst>
                                      </p:cBhvr>
                                      <p:tavLst>
                                        <p:tav tm="0">
                                          <p:val>
                                            <p:strVal val="0"/>
                                          </p:val>
                                        </p:tav>
                                        <p:tav tm="100000">
                                          <p:val>
                                            <p:strVal val="90"/>
                                          </p:val>
                                        </p:tav>
                                      </p:tavLst>
                                    </p:anim>
                                    <p:animEffect transition="out" filter="fade">
                                      <p:cBhvr>
                                        <p:cTn id="633" dur="1000"/>
                                        <p:tgtEl>
                                          <p:spTgt spid="204"/>
                                        </p:tgtEl>
                                      </p:cBhvr>
                                    </p:animEffect>
                                    <p:set>
                                      <p:cBhvr>
                                        <p:cTn id="634" dur="1" fill="hold">
                                          <p:stCondLst>
                                            <p:cond delay="999"/>
                                          </p:stCondLst>
                                        </p:cTn>
                                        <p:tgtEl>
                                          <p:spTgt spid="204"/>
                                        </p:tgtEl>
                                        <p:attrNameLst>
                                          <p:attrName>style.visibility</p:attrName>
                                        </p:attrNameLst>
                                      </p:cBhvr>
                                      <p:to>
                                        <p:strVal val="hidden"/>
                                      </p:to>
                                    </p:set>
                                  </p:childTnLst>
                                </p:cTn>
                              </p:par>
                              <p:par>
                                <p:cTn id="635" presetID="31" presetClass="exit" presetSubtype="0" fill="hold" nodeType="withEffect">
                                  <p:stCondLst>
                                    <p:cond delay="0"/>
                                  </p:stCondLst>
                                  <p:childTnLst>
                                    <p:anim calcmode="lin" valueType="num">
                                      <p:cBhvr>
                                        <p:cTn id="636" dur="1000"/>
                                        <p:tgtEl>
                                          <p:spTgt spid="205"/>
                                        </p:tgtEl>
                                        <p:attrNameLst>
                                          <p:attrName>ppt_w</p:attrName>
                                        </p:attrNameLst>
                                      </p:cBhvr>
                                      <p:tavLst>
                                        <p:tav tm="0">
                                          <p:val>
                                            <p:strVal val="#ppt_w"/>
                                          </p:val>
                                        </p:tav>
                                        <p:tav tm="100000">
                                          <p:val>
                                            <p:strVal val="0"/>
                                          </p:val>
                                        </p:tav>
                                      </p:tavLst>
                                    </p:anim>
                                    <p:anim calcmode="lin" valueType="num">
                                      <p:cBhvr>
                                        <p:cTn id="637" dur="1000"/>
                                        <p:tgtEl>
                                          <p:spTgt spid="205"/>
                                        </p:tgtEl>
                                        <p:attrNameLst>
                                          <p:attrName>ppt_h</p:attrName>
                                        </p:attrNameLst>
                                      </p:cBhvr>
                                      <p:tavLst>
                                        <p:tav tm="0">
                                          <p:val>
                                            <p:strVal val="#ppt_h"/>
                                          </p:val>
                                        </p:tav>
                                        <p:tav tm="100000">
                                          <p:val>
                                            <p:strVal val="0"/>
                                          </p:val>
                                        </p:tav>
                                      </p:tavLst>
                                    </p:anim>
                                    <p:anim calcmode="lin" valueType="num">
                                      <p:cBhvr>
                                        <p:cTn id="638" dur="1000"/>
                                        <p:tgtEl>
                                          <p:spTgt spid="205"/>
                                        </p:tgtEl>
                                        <p:attrNameLst>
                                          <p:attrName>r</p:attrName>
                                        </p:attrNameLst>
                                      </p:cBhvr>
                                      <p:tavLst>
                                        <p:tav tm="0">
                                          <p:val>
                                            <p:strVal val="0"/>
                                          </p:val>
                                        </p:tav>
                                        <p:tav tm="100000">
                                          <p:val>
                                            <p:strVal val="90"/>
                                          </p:val>
                                        </p:tav>
                                      </p:tavLst>
                                    </p:anim>
                                    <p:animEffect transition="out" filter="fade">
                                      <p:cBhvr>
                                        <p:cTn id="639" dur="1000"/>
                                        <p:tgtEl>
                                          <p:spTgt spid="205"/>
                                        </p:tgtEl>
                                      </p:cBhvr>
                                    </p:animEffect>
                                    <p:set>
                                      <p:cBhvr>
                                        <p:cTn id="640" dur="1" fill="hold">
                                          <p:stCondLst>
                                            <p:cond delay="999"/>
                                          </p:stCondLst>
                                        </p:cTn>
                                        <p:tgtEl>
                                          <p:spTgt spid="205"/>
                                        </p:tgtEl>
                                        <p:attrNameLst>
                                          <p:attrName>style.visibility</p:attrName>
                                        </p:attrNameLst>
                                      </p:cBhvr>
                                      <p:to>
                                        <p:strVal val="hidden"/>
                                      </p:to>
                                    </p:set>
                                  </p:childTnLst>
                                </p:cTn>
                              </p:par>
                              <p:par>
                                <p:cTn id="641" presetID="31" presetClass="exit" presetSubtype="0" fill="hold" nodeType="withEffect">
                                  <p:stCondLst>
                                    <p:cond delay="0"/>
                                  </p:stCondLst>
                                  <p:childTnLst>
                                    <p:anim calcmode="lin" valueType="num">
                                      <p:cBhvr>
                                        <p:cTn id="642" dur="1000"/>
                                        <p:tgtEl>
                                          <p:spTgt spid="206"/>
                                        </p:tgtEl>
                                        <p:attrNameLst>
                                          <p:attrName>ppt_w</p:attrName>
                                        </p:attrNameLst>
                                      </p:cBhvr>
                                      <p:tavLst>
                                        <p:tav tm="0">
                                          <p:val>
                                            <p:strVal val="#ppt_w"/>
                                          </p:val>
                                        </p:tav>
                                        <p:tav tm="100000">
                                          <p:val>
                                            <p:strVal val="0"/>
                                          </p:val>
                                        </p:tav>
                                      </p:tavLst>
                                    </p:anim>
                                    <p:anim calcmode="lin" valueType="num">
                                      <p:cBhvr>
                                        <p:cTn id="643" dur="1000"/>
                                        <p:tgtEl>
                                          <p:spTgt spid="206"/>
                                        </p:tgtEl>
                                        <p:attrNameLst>
                                          <p:attrName>ppt_h</p:attrName>
                                        </p:attrNameLst>
                                      </p:cBhvr>
                                      <p:tavLst>
                                        <p:tav tm="0">
                                          <p:val>
                                            <p:strVal val="#ppt_h"/>
                                          </p:val>
                                        </p:tav>
                                        <p:tav tm="100000">
                                          <p:val>
                                            <p:strVal val="0"/>
                                          </p:val>
                                        </p:tav>
                                      </p:tavLst>
                                    </p:anim>
                                    <p:anim calcmode="lin" valueType="num">
                                      <p:cBhvr>
                                        <p:cTn id="644" dur="1000"/>
                                        <p:tgtEl>
                                          <p:spTgt spid="206"/>
                                        </p:tgtEl>
                                        <p:attrNameLst>
                                          <p:attrName>r</p:attrName>
                                        </p:attrNameLst>
                                      </p:cBhvr>
                                      <p:tavLst>
                                        <p:tav tm="0">
                                          <p:val>
                                            <p:strVal val="0"/>
                                          </p:val>
                                        </p:tav>
                                        <p:tav tm="100000">
                                          <p:val>
                                            <p:strVal val="90"/>
                                          </p:val>
                                        </p:tav>
                                      </p:tavLst>
                                    </p:anim>
                                    <p:animEffect transition="out" filter="fade">
                                      <p:cBhvr>
                                        <p:cTn id="645" dur="1000"/>
                                        <p:tgtEl>
                                          <p:spTgt spid="206"/>
                                        </p:tgtEl>
                                      </p:cBhvr>
                                    </p:animEffect>
                                    <p:set>
                                      <p:cBhvr>
                                        <p:cTn id="646" dur="1" fill="hold">
                                          <p:stCondLst>
                                            <p:cond delay="999"/>
                                          </p:stCondLst>
                                        </p:cTn>
                                        <p:tgtEl>
                                          <p:spTgt spid="206"/>
                                        </p:tgtEl>
                                        <p:attrNameLst>
                                          <p:attrName>style.visibility</p:attrName>
                                        </p:attrNameLst>
                                      </p:cBhvr>
                                      <p:to>
                                        <p:strVal val="hidden"/>
                                      </p:to>
                                    </p:set>
                                  </p:childTnLst>
                                </p:cTn>
                              </p:par>
                              <p:par>
                                <p:cTn id="647" presetID="31" presetClass="exit" presetSubtype="0" fill="hold" nodeType="withEffect">
                                  <p:stCondLst>
                                    <p:cond delay="0"/>
                                  </p:stCondLst>
                                  <p:childTnLst>
                                    <p:anim calcmode="lin" valueType="num">
                                      <p:cBhvr>
                                        <p:cTn id="648" dur="1000"/>
                                        <p:tgtEl>
                                          <p:spTgt spid="207"/>
                                        </p:tgtEl>
                                        <p:attrNameLst>
                                          <p:attrName>ppt_w</p:attrName>
                                        </p:attrNameLst>
                                      </p:cBhvr>
                                      <p:tavLst>
                                        <p:tav tm="0">
                                          <p:val>
                                            <p:strVal val="#ppt_w"/>
                                          </p:val>
                                        </p:tav>
                                        <p:tav tm="100000">
                                          <p:val>
                                            <p:strVal val="0"/>
                                          </p:val>
                                        </p:tav>
                                      </p:tavLst>
                                    </p:anim>
                                    <p:anim calcmode="lin" valueType="num">
                                      <p:cBhvr>
                                        <p:cTn id="649" dur="1000"/>
                                        <p:tgtEl>
                                          <p:spTgt spid="207"/>
                                        </p:tgtEl>
                                        <p:attrNameLst>
                                          <p:attrName>ppt_h</p:attrName>
                                        </p:attrNameLst>
                                      </p:cBhvr>
                                      <p:tavLst>
                                        <p:tav tm="0">
                                          <p:val>
                                            <p:strVal val="#ppt_h"/>
                                          </p:val>
                                        </p:tav>
                                        <p:tav tm="100000">
                                          <p:val>
                                            <p:strVal val="0"/>
                                          </p:val>
                                        </p:tav>
                                      </p:tavLst>
                                    </p:anim>
                                    <p:anim calcmode="lin" valueType="num">
                                      <p:cBhvr>
                                        <p:cTn id="650" dur="1000"/>
                                        <p:tgtEl>
                                          <p:spTgt spid="207"/>
                                        </p:tgtEl>
                                        <p:attrNameLst>
                                          <p:attrName>r</p:attrName>
                                        </p:attrNameLst>
                                      </p:cBhvr>
                                      <p:tavLst>
                                        <p:tav tm="0">
                                          <p:val>
                                            <p:strVal val="0"/>
                                          </p:val>
                                        </p:tav>
                                        <p:tav tm="100000">
                                          <p:val>
                                            <p:strVal val="90"/>
                                          </p:val>
                                        </p:tav>
                                      </p:tavLst>
                                    </p:anim>
                                    <p:animEffect transition="out" filter="fade">
                                      <p:cBhvr>
                                        <p:cTn id="651" dur="1000"/>
                                        <p:tgtEl>
                                          <p:spTgt spid="207"/>
                                        </p:tgtEl>
                                      </p:cBhvr>
                                    </p:animEffect>
                                    <p:set>
                                      <p:cBhvr>
                                        <p:cTn id="652" dur="1" fill="hold">
                                          <p:stCondLst>
                                            <p:cond delay="999"/>
                                          </p:stCondLst>
                                        </p:cTn>
                                        <p:tgtEl>
                                          <p:spTgt spid="207"/>
                                        </p:tgtEl>
                                        <p:attrNameLst>
                                          <p:attrName>style.visibility</p:attrName>
                                        </p:attrNameLst>
                                      </p:cBhvr>
                                      <p:to>
                                        <p:strVal val="hidden"/>
                                      </p:to>
                                    </p:set>
                                  </p:childTnLst>
                                </p:cTn>
                              </p:par>
                              <p:par>
                                <p:cTn id="653" presetID="31" presetClass="exit" presetSubtype="0" fill="hold" nodeType="withEffect">
                                  <p:stCondLst>
                                    <p:cond delay="0"/>
                                  </p:stCondLst>
                                  <p:childTnLst>
                                    <p:anim calcmode="lin" valueType="num">
                                      <p:cBhvr>
                                        <p:cTn id="654" dur="1000"/>
                                        <p:tgtEl>
                                          <p:spTgt spid="208"/>
                                        </p:tgtEl>
                                        <p:attrNameLst>
                                          <p:attrName>ppt_w</p:attrName>
                                        </p:attrNameLst>
                                      </p:cBhvr>
                                      <p:tavLst>
                                        <p:tav tm="0">
                                          <p:val>
                                            <p:strVal val="#ppt_w"/>
                                          </p:val>
                                        </p:tav>
                                        <p:tav tm="100000">
                                          <p:val>
                                            <p:strVal val="0"/>
                                          </p:val>
                                        </p:tav>
                                      </p:tavLst>
                                    </p:anim>
                                    <p:anim calcmode="lin" valueType="num">
                                      <p:cBhvr>
                                        <p:cTn id="655" dur="1000"/>
                                        <p:tgtEl>
                                          <p:spTgt spid="208"/>
                                        </p:tgtEl>
                                        <p:attrNameLst>
                                          <p:attrName>ppt_h</p:attrName>
                                        </p:attrNameLst>
                                      </p:cBhvr>
                                      <p:tavLst>
                                        <p:tav tm="0">
                                          <p:val>
                                            <p:strVal val="#ppt_h"/>
                                          </p:val>
                                        </p:tav>
                                        <p:tav tm="100000">
                                          <p:val>
                                            <p:strVal val="0"/>
                                          </p:val>
                                        </p:tav>
                                      </p:tavLst>
                                    </p:anim>
                                    <p:anim calcmode="lin" valueType="num">
                                      <p:cBhvr>
                                        <p:cTn id="656" dur="1000"/>
                                        <p:tgtEl>
                                          <p:spTgt spid="208"/>
                                        </p:tgtEl>
                                        <p:attrNameLst>
                                          <p:attrName>r</p:attrName>
                                        </p:attrNameLst>
                                      </p:cBhvr>
                                      <p:tavLst>
                                        <p:tav tm="0">
                                          <p:val>
                                            <p:strVal val="0"/>
                                          </p:val>
                                        </p:tav>
                                        <p:tav tm="100000">
                                          <p:val>
                                            <p:strVal val="90"/>
                                          </p:val>
                                        </p:tav>
                                      </p:tavLst>
                                    </p:anim>
                                    <p:animEffect transition="out" filter="fade">
                                      <p:cBhvr>
                                        <p:cTn id="657" dur="1000"/>
                                        <p:tgtEl>
                                          <p:spTgt spid="208"/>
                                        </p:tgtEl>
                                      </p:cBhvr>
                                    </p:animEffect>
                                    <p:set>
                                      <p:cBhvr>
                                        <p:cTn id="658" dur="1" fill="hold">
                                          <p:stCondLst>
                                            <p:cond delay="999"/>
                                          </p:stCondLst>
                                        </p:cTn>
                                        <p:tgtEl>
                                          <p:spTgt spid="208"/>
                                        </p:tgtEl>
                                        <p:attrNameLst>
                                          <p:attrName>style.visibility</p:attrName>
                                        </p:attrNameLst>
                                      </p:cBhvr>
                                      <p:to>
                                        <p:strVal val="hidden"/>
                                      </p:to>
                                    </p:set>
                                  </p:childTnLst>
                                </p:cTn>
                              </p:par>
                              <p:par>
                                <p:cTn id="659" presetID="31" presetClass="exit" presetSubtype="0" fill="hold" nodeType="withEffect">
                                  <p:stCondLst>
                                    <p:cond delay="0"/>
                                  </p:stCondLst>
                                  <p:childTnLst>
                                    <p:anim calcmode="lin" valueType="num">
                                      <p:cBhvr>
                                        <p:cTn id="660" dur="1000"/>
                                        <p:tgtEl>
                                          <p:spTgt spid="209"/>
                                        </p:tgtEl>
                                        <p:attrNameLst>
                                          <p:attrName>ppt_w</p:attrName>
                                        </p:attrNameLst>
                                      </p:cBhvr>
                                      <p:tavLst>
                                        <p:tav tm="0">
                                          <p:val>
                                            <p:strVal val="#ppt_w"/>
                                          </p:val>
                                        </p:tav>
                                        <p:tav tm="100000">
                                          <p:val>
                                            <p:strVal val="0"/>
                                          </p:val>
                                        </p:tav>
                                      </p:tavLst>
                                    </p:anim>
                                    <p:anim calcmode="lin" valueType="num">
                                      <p:cBhvr>
                                        <p:cTn id="661" dur="1000"/>
                                        <p:tgtEl>
                                          <p:spTgt spid="209"/>
                                        </p:tgtEl>
                                        <p:attrNameLst>
                                          <p:attrName>ppt_h</p:attrName>
                                        </p:attrNameLst>
                                      </p:cBhvr>
                                      <p:tavLst>
                                        <p:tav tm="0">
                                          <p:val>
                                            <p:strVal val="#ppt_h"/>
                                          </p:val>
                                        </p:tav>
                                        <p:tav tm="100000">
                                          <p:val>
                                            <p:strVal val="0"/>
                                          </p:val>
                                        </p:tav>
                                      </p:tavLst>
                                    </p:anim>
                                    <p:anim calcmode="lin" valueType="num">
                                      <p:cBhvr>
                                        <p:cTn id="662" dur="1000"/>
                                        <p:tgtEl>
                                          <p:spTgt spid="209"/>
                                        </p:tgtEl>
                                        <p:attrNameLst>
                                          <p:attrName>r</p:attrName>
                                        </p:attrNameLst>
                                      </p:cBhvr>
                                      <p:tavLst>
                                        <p:tav tm="0">
                                          <p:val>
                                            <p:strVal val="0"/>
                                          </p:val>
                                        </p:tav>
                                        <p:tav tm="100000">
                                          <p:val>
                                            <p:strVal val="90"/>
                                          </p:val>
                                        </p:tav>
                                      </p:tavLst>
                                    </p:anim>
                                    <p:animEffect transition="out" filter="fade">
                                      <p:cBhvr>
                                        <p:cTn id="663" dur="1000"/>
                                        <p:tgtEl>
                                          <p:spTgt spid="209"/>
                                        </p:tgtEl>
                                      </p:cBhvr>
                                    </p:animEffect>
                                    <p:set>
                                      <p:cBhvr>
                                        <p:cTn id="664" dur="1" fill="hold">
                                          <p:stCondLst>
                                            <p:cond delay="999"/>
                                          </p:stCondLst>
                                        </p:cTn>
                                        <p:tgtEl>
                                          <p:spTgt spid="209"/>
                                        </p:tgtEl>
                                        <p:attrNameLst>
                                          <p:attrName>style.visibility</p:attrName>
                                        </p:attrNameLst>
                                      </p:cBhvr>
                                      <p:to>
                                        <p:strVal val="hidden"/>
                                      </p:to>
                                    </p:set>
                                  </p:childTnLst>
                                </p:cTn>
                              </p:par>
                              <p:par>
                                <p:cTn id="665" presetID="31" presetClass="exit" presetSubtype="0" fill="hold" nodeType="withEffect">
                                  <p:stCondLst>
                                    <p:cond delay="0"/>
                                  </p:stCondLst>
                                  <p:childTnLst>
                                    <p:anim calcmode="lin" valueType="num">
                                      <p:cBhvr>
                                        <p:cTn id="666" dur="1000"/>
                                        <p:tgtEl>
                                          <p:spTgt spid="210"/>
                                        </p:tgtEl>
                                        <p:attrNameLst>
                                          <p:attrName>ppt_w</p:attrName>
                                        </p:attrNameLst>
                                      </p:cBhvr>
                                      <p:tavLst>
                                        <p:tav tm="0">
                                          <p:val>
                                            <p:strVal val="#ppt_w"/>
                                          </p:val>
                                        </p:tav>
                                        <p:tav tm="100000">
                                          <p:val>
                                            <p:strVal val="0"/>
                                          </p:val>
                                        </p:tav>
                                      </p:tavLst>
                                    </p:anim>
                                    <p:anim calcmode="lin" valueType="num">
                                      <p:cBhvr>
                                        <p:cTn id="667" dur="1000"/>
                                        <p:tgtEl>
                                          <p:spTgt spid="210"/>
                                        </p:tgtEl>
                                        <p:attrNameLst>
                                          <p:attrName>ppt_h</p:attrName>
                                        </p:attrNameLst>
                                      </p:cBhvr>
                                      <p:tavLst>
                                        <p:tav tm="0">
                                          <p:val>
                                            <p:strVal val="#ppt_h"/>
                                          </p:val>
                                        </p:tav>
                                        <p:tav tm="100000">
                                          <p:val>
                                            <p:strVal val="0"/>
                                          </p:val>
                                        </p:tav>
                                      </p:tavLst>
                                    </p:anim>
                                    <p:anim calcmode="lin" valueType="num">
                                      <p:cBhvr>
                                        <p:cTn id="668" dur="1000"/>
                                        <p:tgtEl>
                                          <p:spTgt spid="210"/>
                                        </p:tgtEl>
                                        <p:attrNameLst>
                                          <p:attrName>r</p:attrName>
                                        </p:attrNameLst>
                                      </p:cBhvr>
                                      <p:tavLst>
                                        <p:tav tm="0">
                                          <p:val>
                                            <p:strVal val="0"/>
                                          </p:val>
                                        </p:tav>
                                        <p:tav tm="100000">
                                          <p:val>
                                            <p:strVal val="90"/>
                                          </p:val>
                                        </p:tav>
                                      </p:tavLst>
                                    </p:anim>
                                    <p:animEffect transition="out" filter="fade">
                                      <p:cBhvr>
                                        <p:cTn id="669" dur="1000"/>
                                        <p:tgtEl>
                                          <p:spTgt spid="210"/>
                                        </p:tgtEl>
                                      </p:cBhvr>
                                    </p:animEffect>
                                    <p:set>
                                      <p:cBhvr>
                                        <p:cTn id="670" dur="1" fill="hold">
                                          <p:stCondLst>
                                            <p:cond delay="999"/>
                                          </p:stCondLst>
                                        </p:cTn>
                                        <p:tgtEl>
                                          <p:spTgt spid="210"/>
                                        </p:tgtEl>
                                        <p:attrNameLst>
                                          <p:attrName>style.visibility</p:attrName>
                                        </p:attrNameLst>
                                      </p:cBhvr>
                                      <p:to>
                                        <p:strVal val="hidden"/>
                                      </p:to>
                                    </p:set>
                                  </p:childTnLst>
                                </p:cTn>
                              </p:par>
                              <p:par>
                                <p:cTn id="671" presetID="31" presetClass="exit" presetSubtype="0" fill="hold" nodeType="withEffect">
                                  <p:stCondLst>
                                    <p:cond delay="0"/>
                                  </p:stCondLst>
                                  <p:childTnLst>
                                    <p:anim calcmode="lin" valueType="num">
                                      <p:cBhvr>
                                        <p:cTn id="672" dur="1000"/>
                                        <p:tgtEl>
                                          <p:spTgt spid="211"/>
                                        </p:tgtEl>
                                        <p:attrNameLst>
                                          <p:attrName>ppt_w</p:attrName>
                                        </p:attrNameLst>
                                      </p:cBhvr>
                                      <p:tavLst>
                                        <p:tav tm="0">
                                          <p:val>
                                            <p:strVal val="#ppt_w"/>
                                          </p:val>
                                        </p:tav>
                                        <p:tav tm="100000">
                                          <p:val>
                                            <p:strVal val="0"/>
                                          </p:val>
                                        </p:tav>
                                      </p:tavLst>
                                    </p:anim>
                                    <p:anim calcmode="lin" valueType="num">
                                      <p:cBhvr>
                                        <p:cTn id="673" dur="1000"/>
                                        <p:tgtEl>
                                          <p:spTgt spid="211"/>
                                        </p:tgtEl>
                                        <p:attrNameLst>
                                          <p:attrName>ppt_h</p:attrName>
                                        </p:attrNameLst>
                                      </p:cBhvr>
                                      <p:tavLst>
                                        <p:tav tm="0">
                                          <p:val>
                                            <p:strVal val="#ppt_h"/>
                                          </p:val>
                                        </p:tav>
                                        <p:tav tm="100000">
                                          <p:val>
                                            <p:strVal val="0"/>
                                          </p:val>
                                        </p:tav>
                                      </p:tavLst>
                                    </p:anim>
                                    <p:anim calcmode="lin" valueType="num">
                                      <p:cBhvr>
                                        <p:cTn id="674" dur="1000"/>
                                        <p:tgtEl>
                                          <p:spTgt spid="211"/>
                                        </p:tgtEl>
                                        <p:attrNameLst>
                                          <p:attrName>r</p:attrName>
                                        </p:attrNameLst>
                                      </p:cBhvr>
                                      <p:tavLst>
                                        <p:tav tm="0">
                                          <p:val>
                                            <p:strVal val="0"/>
                                          </p:val>
                                        </p:tav>
                                        <p:tav tm="100000">
                                          <p:val>
                                            <p:strVal val="90"/>
                                          </p:val>
                                        </p:tav>
                                      </p:tavLst>
                                    </p:anim>
                                    <p:animEffect transition="out" filter="fade">
                                      <p:cBhvr>
                                        <p:cTn id="675" dur="1000"/>
                                        <p:tgtEl>
                                          <p:spTgt spid="211"/>
                                        </p:tgtEl>
                                      </p:cBhvr>
                                    </p:animEffect>
                                    <p:set>
                                      <p:cBhvr>
                                        <p:cTn id="676" dur="1" fill="hold">
                                          <p:stCondLst>
                                            <p:cond delay="999"/>
                                          </p:stCondLst>
                                        </p:cTn>
                                        <p:tgtEl>
                                          <p:spTgt spid="211"/>
                                        </p:tgtEl>
                                        <p:attrNameLst>
                                          <p:attrName>style.visibility</p:attrName>
                                        </p:attrNameLst>
                                      </p:cBhvr>
                                      <p:to>
                                        <p:strVal val="hidden"/>
                                      </p:to>
                                    </p:set>
                                  </p:childTnLst>
                                </p:cTn>
                              </p:par>
                              <p:par>
                                <p:cTn id="677" presetID="31" presetClass="exit" presetSubtype="0" fill="hold" nodeType="withEffect">
                                  <p:stCondLst>
                                    <p:cond delay="0"/>
                                  </p:stCondLst>
                                  <p:childTnLst>
                                    <p:anim calcmode="lin" valueType="num">
                                      <p:cBhvr>
                                        <p:cTn id="678" dur="1000"/>
                                        <p:tgtEl>
                                          <p:spTgt spid="212"/>
                                        </p:tgtEl>
                                        <p:attrNameLst>
                                          <p:attrName>ppt_w</p:attrName>
                                        </p:attrNameLst>
                                      </p:cBhvr>
                                      <p:tavLst>
                                        <p:tav tm="0">
                                          <p:val>
                                            <p:strVal val="#ppt_w"/>
                                          </p:val>
                                        </p:tav>
                                        <p:tav tm="100000">
                                          <p:val>
                                            <p:strVal val="0"/>
                                          </p:val>
                                        </p:tav>
                                      </p:tavLst>
                                    </p:anim>
                                    <p:anim calcmode="lin" valueType="num">
                                      <p:cBhvr>
                                        <p:cTn id="679" dur="1000"/>
                                        <p:tgtEl>
                                          <p:spTgt spid="212"/>
                                        </p:tgtEl>
                                        <p:attrNameLst>
                                          <p:attrName>ppt_h</p:attrName>
                                        </p:attrNameLst>
                                      </p:cBhvr>
                                      <p:tavLst>
                                        <p:tav tm="0">
                                          <p:val>
                                            <p:strVal val="#ppt_h"/>
                                          </p:val>
                                        </p:tav>
                                        <p:tav tm="100000">
                                          <p:val>
                                            <p:strVal val="0"/>
                                          </p:val>
                                        </p:tav>
                                      </p:tavLst>
                                    </p:anim>
                                    <p:anim calcmode="lin" valueType="num">
                                      <p:cBhvr>
                                        <p:cTn id="680" dur="1000"/>
                                        <p:tgtEl>
                                          <p:spTgt spid="212"/>
                                        </p:tgtEl>
                                        <p:attrNameLst>
                                          <p:attrName>r</p:attrName>
                                        </p:attrNameLst>
                                      </p:cBhvr>
                                      <p:tavLst>
                                        <p:tav tm="0">
                                          <p:val>
                                            <p:strVal val="0"/>
                                          </p:val>
                                        </p:tav>
                                        <p:tav tm="100000">
                                          <p:val>
                                            <p:strVal val="90"/>
                                          </p:val>
                                        </p:tav>
                                      </p:tavLst>
                                    </p:anim>
                                    <p:animEffect transition="out" filter="fade">
                                      <p:cBhvr>
                                        <p:cTn id="681" dur="1000"/>
                                        <p:tgtEl>
                                          <p:spTgt spid="212"/>
                                        </p:tgtEl>
                                      </p:cBhvr>
                                    </p:animEffect>
                                    <p:set>
                                      <p:cBhvr>
                                        <p:cTn id="682" dur="1" fill="hold">
                                          <p:stCondLst>
                                            <p:cond delay="999"/>
                                          </p:stCondLst>
                                        </p:cTn>
                                        <p:tgtEl>
                                          <p:spTgt spid="212"/>
                                        </p:tgtEl>
                                        <p:attrNameLst>
                                          <p:attrName>style.visibility</p:attrName>
                                        </p:attrNameLst>
                                      </p:cBhvr>
                                      <p:to>
                                        <p:strVal val="hidden"/>
                                      </p:to>
                                    </p:set>
                                  </p:childTnLst>
                                </p:cTn>
                              </p:par>
                              <p:par>
                                <p:cTn id="683" presetID="31" presetClass="exit" presetSubtype="0" fill="hold" nodeType="withEffect">
                                  <p:stCondLst>
                                    <p:cond delay="0"/>
                                  </p:stCondLst>
                                  <p:childTnLst>
                                    <p:anim calcmode="lin" valueType="num">
                                      <p:cBhvr>
                                        <p:cTn id="684" dur="1000"/>
                                        <p:tgtEl>
                                          <p:spTgt spid="213"/>
                                        </p:tgtEl>
                                        <p:attrNameLst>
                                          <p:attrName>ppt_w</p:attrName>
                                        </p:attrNameLst>
                                      </p:cBhvr>
                                      <p:tavLst>
                                        <p:tav tm="0">
                                          <p:val>
                                            <p:strVal val="#ppt_w"/>
                                          </p:val>
                                        </p:tav>
                                        <p:tav tm="100000">
                                          <p:val>
                                            <p:strVal val="0"/>
                                          </p:val>
                                        </p:tav>
                                      </p:tavLst>
                                    </p:anim>
                                    <p:anim calcmode="lin" valueType="num">
                                      <p:cBhvr>
                                        <p:cTn id="685" dur="1000"/>
                                        <p:tgtEl>
                                          <p:spTgt spid="213"/>
                                        </p:tgtEl>
                                        <p:attrNameLst>
                                          <p:attrName>ppt_h</p:attrName>
                                        </p:attrNameLst>
                                      </p:cBhvr>
                                      <p:tavLst>
                                        <p:tav tm="0">
                                          <p:val>
                                            <p:strVal val="#ppt_h"/>
                                          </p:val>
                                        </p:tav>
                                        <p:tav tm="100000">
                                          <p:val>
                                            <p:strVal val="0"/>
                                          </p:val>
                                        </p:tav>
                                      </p:tavLst>
                                    </p:anim>
                                    <p:anim calcmode="lin" valueType="num">
                                      <p:cBhvr>
                                        <p:cTn id="686" dur="1000"/>
                                        <p:tgtEl>
                                          <p:spTgt spid="213"/>
                                        </p:tgtEl>
                                        <p:attrNameLst>
                                          <p:attrName>r</p:attrName>
                                        </p:attrNameLst>
                                      </p:cBhvr>
                                      <p:tavLst>
                                        <p:tav tm="0">
                                          <p:val>
                                            <p:strVal val="0"/>
                                          </p:val>
                                        </p:tav>
                                        <p:tav tm="100000">
                                          <p:val>
                                            <p:strVal val="90"/>
                                          </p:val>
                                        </p:tav>
                                      </p:tavLst>
                                    </p:anim>
                                    <p:animEffect transition="out" filter="fade">
                                      <p:cBhvr>
                                        <p:cTn id="687" dur="1000"/>
                                        <p:tgtEl>
                                          <p:spTgt spid="213"/>
                                        </p:tgtEl>
                                      </p:cBhvr>
                                    </p:animEffect>
                                    <p:set>
                                      <p:cBhvr>
                                        <p:cTn id="688" dur="1" fill="hold">
                                          <p:stCondLst>
                                            <p:cond delay="999"/>
                                          </p:stCondLst>
                                        </p:cTn>
                                        <p:tgtEl>
                                          <p:spTgt spid="213"/>
                                        </p:tgtEl>
                                        <p:attrNameLst>
                                          <p:attrName>style.visibility</p:attrName>
                                        </p:attrNameLst>
                                      </p:cBhvr>
                                      <p:to>
                                        <p:strVal val="hidden"/>
                                      </p:to>
                                    </p:set>
                                  </p:childTnLst>
                                </p:cTn>
                              </p:par>
                              <p:par>
                                <p:cTn id="689" presetID="31" presetClass="exit" presetSubtype="0" fill="hold" nodeType="withEffect">
                                  <p:stCondLst>
                                    <p:cond delay="0"/>
                                  </p:stCondLst>
                                  <p:childTnLst>
                                    <p:anim calcmode="lin" valueType="num">
                                      <p:cBhvr>
                                        <p:cTn id="690" dur="1000"/>
                                        <p:tgtEl>
                                          <p:spTgt spid="214"/>
                                        </p:tgtEl>
                                        <p:attrNameLst>
                                          <p:attrName>ppt_w</p:attrName>
                                        </p:attrNameLst>
                                      </p:cBhvr>
                                      <p:tavLst>
                                        <p:tav tm="0">
                                          <p:val>
                                            <p:strVal val="#ppt_w"/>
                                          </p:val>
                                        </p:tav>
                                        <p:tav tm="100000">
                                          <p:val>
                                            <p:strVal val="0"/>
                                          </p:val>
                                        </p:tav>
                                      </p:tavLst>
                                    </p:anim>
                                    <p:anim calcmode="lin" valueType="num">
                                      <p:cBhvr>
                                        <p:cTn id="691" dur="1000"/>
                                        <p:tgtEl>
                                          <p:spTgt spid="214"/>
                                        </p:tgtEl>
                                        <p:attrNameLst>
                                          <p:attrName>ppt_h</p:attrName>
                                        </p:attrNameLst>
                                      </p:cBhvr>
                                      <p:tavLst>
                                        <p:tav tm="0">
                                          <p:val>
                                            <p:strVal val="#ppt_h"/>
                                          </p:val>
                                        </p:tav>
                                        <p:tav tm="100000">
                                          <p:val>
                                            <p:strVal val="0"/>
                                          </p:val>
                                        </p:tav>
                                      </p:tavLst>
                                    </p:anim>
                                    <p:anim calcmode="lin" valueType="num">
                                      <p:cBhvr>
                                        <p:cTn id="692" dur="1000"/>
                                        <p:tgtEl>
                                          <p:spTgt spid="214"/>
                                        </p:tgtEl>
                                        <p:attrNameLst>
                                          <p:attrName>r</p:attrName>
                                        </p:attrNameLst>
                                      </p:cBhvr>
                                      <p:tavLst>
                                        <p:tav tm="0">
                                          <p:val>
                                            <p:strVal val="0"/>
                                          </p:val>
                                        </p:tav>
                                        <p:tav tm="100000">
                                          <p:val>
                                            <p:strVal val="90"/>
                                          </p:val>
                                        </p:tav>
                                      </p:tavLst>
                                    </p:anim>
                                    <p:animEffect transition="out" filter="fade">
                                      <p:cBhvr>
                                        <p:cTn id="693" dur="1000"/>
                                        <p:tgtEl>
                                          <p:spTgt spid="214"/>
                                        </p:tgtEl>
                                      </p:cBhvr>
                                    </p:animEffect>
                                    <p:set>
                                      <p:cBhvr>
                                        <p:cTn id="694" dur="1" fill="hold">
                                          <p:stCondLst>
                                            <p:cond delay="999"/>
                                          </p:stCondLst>
                                        </p:cTn>
                                        <p:tgtEl>
                                          <p:spTgt spid="214"/>
                                        </p:tgtEl>
                                        <p:attrNameLst>
                                          <p:attrName>style.visibility</p:attrName>
                                        </p:attrNameLst>
                                      </p:cBhvr>
                                      <p:to>
                                        <p:strVal val="hidden"/>
                                      </p:to>
                                    </p:set>
                                  </p:childTnLst>
                                </p:cTn>
                              </p:par>
                              <p:par>
                                <p:cTn id="695" presetID="31" presetClass="exit" presetSubtype="0" fill="hold" nodeType="withEffect">
                                  <p:stCondLst>
                                    <p:cond delay="0"/>
                                  </p:stCondLst>
                                  <p:childTnLst>
                                    <p:anim calcmode="lin" valueType="num">
                                      <p:cBhvr>
                                        <p:cTn id="696" dur="1000"/>
                                        <p:tgtEl>
                                          <p:spTgt spid="215"/>
                                        </p:tgtEl>
                                        <p:attrNameLst>
                                          <p:attrName>ppt_w</p:attrName>
                                        </p:attrNameLst>
                                      </p:cBhvr>
                                      <p:tavLst>
                                        <p:tav tm="0">
                                          <p:val>
                                            <p:strVal val="#ppt_w"/>
                                          </p:val>
                                        </p:tav>
                                        <p:tav tm="100000">
                                          <p:val>
                                            <p:strVal val="0"/>
                                          </p:val>
                                        </p:tav>
                                      </p:tavLst>
                                    </p:anim>
                                    <p:anim calcmode="lin" valueType="num">
                                      <p:cBhvr>
                                        <p:cTn id="697" dur="1000"/>
                                        <p:tgtEl>
                                          <p:spTgt spid="215"/>
                                        </p:tgtEl>
                                        <p:attrNameLst>
                                          <p:attrName>ppt_h</p:attrName>
                                        </p:attrNameLst>
                                      </p:cBhvr>
                                      <p:tavLst>
                                        <p:tav tm="0">
                                          <p:val>
                                            <p:strVal val="#ppt_h"/>
                                          </p:val>
                                        </p:tav>
                                        <p:tav tm="100000">
                                          <p:val>
                                            <p:strVal val="0"/>
                                          </p:val>
                                        </p:tav>
                                      </p:tavLst>
                                    </p:anim>
                                    <p:anim calcmode="lin" valueType="num">
                                      <p:cBhvr>
                                        <p:cTn id="698" dur="1000"/>
                                        <p:tgtEl>
                                          <p:spTgt spid="215"/>
                                        </p:tgtEl>
                                        <p:attrNameLst>
                                          <p:attrName>r</p:attrName>
                                        </p:attrNameLst>
                                      </p:cBhvr>
                                      <p:tavLst>
                                        <p:tav tm="0">
                                          <p:val>
                                            <p:strVal val="0"/>
                                          </p:val>
                                        </p:tav>
                                        <p:tav tm="100000">
                                          <p:val>
                                            <p:strVal val="90"/>
                                          </p:val>
                                        </p:tav>
                                      </p:tavLst>
                                    </p:anim>
                                    <p:animEffect transition="out" filter="fade">
                                      <p:cBhvr>
                                        <p:cTn id="699" dur="1000"/>
                                        <p:tgtEl>
                                          <p:spTgt spid="215"/>
                                        </p:tgtEl>
                                      </p:cBhvr>
                                    </p:animEffect>
                                    <p:set>
                                      <p:cBhvr>
                                        <p:cTn id="700" dur="1" fill="hold">
                                          <p:stCondLst>
                                            <p:cond delay="999"/>
                                          </p:stCondLst>
                                        </p:cTn>
                                        <p:tgtEl>
                                          <p:spTgt spid="215"/>
                                        </p:tgtEl>
                                        <p:attrNameLst>
                                          <p:attrName>style.visibility</p:attrName>
                                        </p:attrNameLst>
                                      </p:cBhvr>
                                      <p:to>
                                        <p:strVal val="hidden"/>
                                      </p:to>
                                    </p:set>
                                  </p:childTnLst>
                                </p:cTn>
                              </p:par>
                              <p:par>
                                <p:cTn id="701" presetID="31" presetClass="exit" presetSubtype="0" fill="hold" nodeType="withEffect">
                                  <p:stCondLst>
                                    <p:cond delay="0"/>
                                  </p:stCondLst>
                                  <p:childTnLst>
                                    <p:anim calcmode="lin" valueType="num">
                                      <p:cBhvr>
                                        <p:cTn id="702" dur="1000"/>
                                        <p:tgtEl>
                                          <p:spTgt spid="216"/>
                                        </p:tgtEl>
                                        <p:attrNameLst>
                                          <p:attrName>ppt_w</p:attrName>
                                        </p:attrNameLst>
                                      </p:cBhvr>
                                      <p:tavLst>
                                        <p:tav tm="0">
                                          <p:val>
                                            <p:strVal val="#ppt_w"/>
                                          </p:val>
                                        </p:tav>
                                        <p:tav tm="100000">
                                          <p:val>
                                            <p:strVal val="0"/>
                                          </p:val>
                                        </p:tav>
                                      </p:tavLst>
                                    </p:anim>
                                    <p:anim calcmode="lin" valueType="num">
                                      <p:cBhvr>
                                        <p:cTn id="703" dur="1000"/>
                                        <p:tgtEl>
                                          <p:spTgt spid="216"/>
                                        </p:tgtEl>
                                        <p:attrNameLst>
                                          <p:attrName>ppt_h</p:attrName>
                                        </p:attrNameLst>
                                      </p:cBhvr>
                                      <p:tavLst>
                                        <p:tav tm="0">
                                          <p:val>
                                            <p:strVal val="#ppt_h"/>
                                          </p:val>
                                        </p:tav>
                                        <p:tav tm="100000">
                                          <p:val>
                                            <p:strVal val="0"/>
                                          </p:val>
                                        </p:tav>
                                      </p:tavLst>
                                    </p:anim>
                                    <p:anim calcmode="lin" valueType="num">
                                      <p:cBhvr>
                                        <p:cTn id="704" dur="1000"/>
                                        <p:tgtEl>
                                          <p:spTgt spid="216"/>
                                        </p:tgtEl>
                                        <p:attrNameLst>
                                          <p:attrName>r</p:attrName>
                                        </p:attrNameLst>
                                      </p:cBhvr>
                                      <p:tavLst>
                                        <p:tav tm="0">
                                          <p:val>
                                            <p:strVal val="0"/>
                                          </p:val>
                                        </p:tav>
                                        <p:tav tm="100000">
                                          <p:val>
                                            <p:strVal val="90"/>
                                          </p:val>
                                        </p:tav>
                                      </p:tavLst>
                                    </p:anim>
                                    <p:animEffect transition="out" filter="fade">
                                      <p:cBhvr>
                                        <p:cTn id="705" dur="1000"/>
                                        <p:tgtEl>
                                          <p:spTgt spid="216"/>
                                        </p:tgtEl>
                                      </p:cBhvr>
                                    </p:animEffect>
                                    <p:set>
                                      <p:cBhvr>
                                        <p:cTn id="706" dur="1" fill="hold">
                                          <p:stCondLst>
                                            <p:cond delay="999"/>
                                          </p:stCondLst>
                                        </p:cTn>
                                        <p:tgtEl>
                                          <p:spTgt spid="216"/>
                                        </p:tgtEl>
                                        <p:attrNameLst>
                                          <p:attrName>style.visibility</p:attrName>
                                        </p:attrNameLst>
                                      </p:cBhvr>
                                      <p:to>
                                        <p:strVal val="hidden"/>
                                      </p:to>
                                    </p:set>
                                  </p:childTnLst>
                                </p:cTn>
                              </p:par>
                              <p:par>
                                <p:cTn id="707" presetID="31" presetClass="exit" presetSubtype="0" fill="hold" nodeType="withEffect">
                                  <p:stCondLst>
                                    <p:cond delay="0"/>
                                  </p:stCondLst>
                                  <p:childTnLst>
                                    <p:anim calcmode="lin" valueType="num">
                                      <p:cBhvr>
                                        <p:cTn id="708" dur="1000"/>
                                        <p:tgtEl>
                                          <p:spTgt spid="218"/>
                                        </p:tgtEl>
                                        <p:attrNameLst>
                                          <p:attrName>ppt_w</p:attrName>
                                        </p:attrNameLst>
                                      </p:cBhvr>
                                      <p:tavLst>
                                        <p:tav tm="0">
                                          <p:val>
                                            <p:strVal val="#ppt_w"/>
                                          </p:val>
                                        </p:tav>
                                        <p:tav tm="100000">
                                          <p:val>
                                            <p:strVal val="0"/>
                                          </p:val>
                                        </p:tav>
                                      </p:tavLst>
                                    </p:anim>
                                    <p:anim calcmode="lin" valueType="num">
                                      <p:cBhvr>
                                        <p:cTn id="709" dur="1000"/>
                                        <p:tgtEl>
                                          <p:spTgt spid="218"/>
                                        </p:tgtEl>
                                        <p:attrNameLst>
                                          <p:attrName>ppt_h</p:attrName>
                                        </p:attrNameLst>
                                      </p:cBhvr>
                                      <p:tavLst>
                                        <p:tav tm="0">
                                          <p:val>
                                            <p:strVal val="#ppt_h"/>
                                          </p:val>
                                        </p:tav>
                                        <p:tav tm="100000">
                                          <p:val>
                                            <p:strVal val="0"/>
                                          </p:val>
                                        </p:tav>
                                      </p:tavLst>
                                    </p:anim>
                                    <p:anim calcmode="lin" valueType="num">
                                      <p:cBhvr>
                                        <p:cTn id="710" dur="1000"/>
                                        <p:tgtEl>
                                          <p:spTgt spid="218"/>
                                        </p:tgtEl>
                                        <p:attrNameLst>
                                          <p:attrName>r</p:attrName>
                                        </p:attrNameLst>
                                      </p:cBhvr>
                                      <p:tavLst>
                                        <p:tav tm="0">
                                          <p:val>
                                            <p:strVal val="0"/>
                                          </p:val>
                                        </p:tav>
                                        <p:tav tm="100000">
                                          <p:val>
                                            <p:strVal val="90"/>
                                          </p:val>
                                        </p:tav>
                                      </p:tavLst>
                                    </p:anim>
                                    <p:animEffect transition="out" filter="fade">
                                      <p:cBhvr>
                                        <p:cTn id="711" dur="1000"/>
                                        <p:tgtEl>
                                          <p:spTgt spid="218"/>
                                        </p:tgtEl>
                                      </p:cBhvr>
                                    </p:animEffect>
                                    <p:set>
                                      <p:cBhvr>
                                        <p:cTn id="712" dur="1" fill="hold">
                                          <p:stCondLst>
                                            <p:cond delay="999"/>
                                          </p:stCondLst>
                                        </p:cTn>
                                        <p:tgtEl>
                                          <p:spTgt spid="218"/>
                                        </p:tgtEl>
                                        <p:attrNameLst>
                                          <p:attrName>style.visibility</p:attrName>
                                        </p:attrNameLst>
                                      </p:cBhvr>
                                      <p:to>
                                        <p:strVal val="hidden"/>
                                      </p:to>
                                    </p:set>
                                  </p:childTnLst>
                                </p:cTn>
                              </p:par>
                              <p:par>
                                <p:cTn id="713" presetID="31" presetClass="exit" presetSubtype="0" fill="hold" nodeType="withEffect">
                                  <p:stCondLst>
                                    <p:cond delay="0"/>
                                  </p:stCondLst>
                                  <p:childTnLst>
                                    <p:anim calcmode="lin" valueType="num">
                                      <p:cBhvr>
                                        <p:cTn id="714" dur="1000"/>
                                        <p:tgtEl>
                                          <p:spTgt spid="219"/>
                                        </p:tgtEl>
                                        <p:attrNameLst>
                                          <p:attrName>ppt_w</p:attrName>
                                        </p:attrNameLst>
                                      </p:cBhvr>
                                      <p:tavLst>
                                        <p:tav tm="0">
                                          <p:val>
                                            <p:strVal val="#ppt_w"/>
                                          </p:val>
                                        </p:tav>
                                        <p:tav tm="100000">
                                          <p:val>
                                            <p:strVal val="0"/>
                                          </p:val>
                                        </p:tav>
                                      </p:tavLst>
                                    </p:anim>
                                    <p:anim calcmode="lin" valueType="num">
                                      <p:cBhvr>
                                        <p:cTn id="715" dur="1000"/>
                                        <p:tgtEl>
                                          <p:spTgt spid="219"/>
                                        </p:tgtEl>
                                        <p:attrNameLst>
                                          <p:attrName>ppt_h</p:attrName>
                                        </p:attrNameLst>
                                      </p:cBhvr>
                                      <p:tavLst>
                                        <p:tav tm="0">
                                          <p:val>
                                            <p:strVal val="#ppt_h"/>
                                          </p:val>
                                        </p:tav>
                                        <p:tav tm="100000">
                                          <p:val>
                                            <p:strVal val="0"/>
                                          </p:val>
                                        </p:tav>
                                      </p:tavLst>
                                    </p:anim>
                                    <p:anim calcmode="lin" valueType="num">
                                      <p:cBhvr>
                                        <p:cTn id="716" dur="1000"/>
                                        <p:tgtEl>
                                          <p:spTgt spid="219"/>
                                        </p:tgtEl>
                                        <p:attrNameLst>
                                          <p:attrName>r</p:attrName>
                                        </p:attrNameLst>
                                      </p:cBhvr>
                                      <p:tavLst>
                                        <p:tav tm="0">
                                          <p:val>
                                            <p:strVal val="0"/>
                                          </p:val>
                                        </p:tav>
                                        <p:tav tm="100000">
                                          <p:val>
                                            <p:strVal val="90"/>
                                          </p:val>
                                        </p:tav>
                                      </p:tavLst>
                                    </p:anim>
                                    <p:animEffect transition="out" filter="fade">
                                      <p:cBhvr>
                                        <p:cTn id="717" dur="1000"/>
                                        <p:tgtEl>
                                          <p:spTgt spid="219"/>
                                        </p:tgtEl>
                                      </p:cBhvr>
                                    </p:animEffect>
                                    <p:set>
                                      <p:cBhvr>
                                        <p:cTn id="718" dur="1" fill="hold">
                                          <p:stCondLst>
                                            <p:cond delay="999"/>
                                          </p:stCondLst>
                                        </p:cTn>
                                        <p:tgtEl>
                                          <p:spTgt spid="219"/>
                                        </p:tgtEl>
                                        <p:attrNameLst>
                                          <p:attrName>style.visibility</p:attrName>
                                        </p:attrNameLst>
                                      </p:cBhvr>
                                      <p:to>
                                        <p:strVal val="hidden"/>
                                      </p:to>
                                    </p:set>
                                  </p:childTnLst>
                                </p:cTn>
                              </p:par>
                              <p:par>
                                <p:cTn id="719" presetID="31" presetClass="exit" presetSubtype="0" fill="hold" nodeType="withEffect">
                                  <p:stCondLst>
                                    <p:cond delay="0"/>
                                  </p:stCondLst>
                                  <p:childTnLst>
                                    <p:anim calcmode="lin" valueType="num">
                                      <p:cBhvr>
                                        <p:cTn id="720" dur="1000"/>
                                        <p:tgtEl>
                                          <p:spTgt spid="220"/>
                                        </p:tgtEl>
                                        <p:attrNameLst>
                                          <p:attrName>ppt_w</p:attrName>
                                        </p:attrNameLst>
                                      </p:cBhvr>
                                      <p:tavLst>
                                        <p:tav tm="0">
                                          <p:val>
                                            <p:strVal val="#ppt_w"/>
                                          </p:val>
                                        </p:tav>
                                        <p:tav tm="100000">
                                          <p:val>
                                            <p:strVal val="0"/>
                                          </p:val>
                                        </p:tav>
                                      </p:tavLst>
                                    </p:anim>
                                    <p:anim calcmode="lin" valueType="num">
                                      <p:cBhvr>
                                        <p:cTn id="721" dur="1000"/>
                                        <p:tgtEl>
                                          <p:spTgt spid="220"/>
                                        </p:tgtEl>
                                        <p:attrNameLst>
                                          <p:attrName>ppt_h</p:attrName>
                                        </p:attrNameLst>
                                      </p:cBhvr>
                                      <p:tavLst>
                                        <p:tav tm="0">
                                          <p:val>
                                            <p:strVal val="#ppt_h"/>
                                          </p:val>
                                        </p:tav>
                                        <p:tav tm="100000">
                                          <p:val>
                                            <p:strVal val="0"/>
                                          </p:val>
                                        </p:tav>
                                      </p:tavLst>
                                    </p:anim>
                                    <p:anim calcmode="lin" valueType="num">
                                      <p:cBhvr>
                                        <p:cTn id="722" dur="1000"/>
                                        <p:tgtEl>
                                          <p:spTgt spid="220"/>
                                        </p:tgtEl>
                                        <p:attrNameLst>
                                          <p:attrName>r</p:attrName>
                                        </p:attrNameLst>
                                      </p:cBhvr>
                                      <p:tavLst>
                                        <p:tav tm="0">
                                          <p:val>
                                            <p:strVal val="0"/>
                                          </p:val>
                                        </p:tav>
                                        <p:tav tm="100000">
                                          <p:val>
                                            <p:strVal val="90"/>
                                          </p:val>
                                        </p:tav>
                                      </p:tavLst>
                                    </p:anim>
                                    <p:animEffect transition="out" filter="fade">
                                      <p:cBhvr>
                                        <p:cTn id="723" dur="1000"/>
                                        <p:tgtEl>
                                          <p:spTgt spid="220"/>
                                        </p:tgtEl>
                                      </p:cBhvr>
                                    </p:animEffect>
                                    <p:set>
                                      <p:cBhvr>
                                        <p:cTn id="724" dur="1" fill="hold">
                                          <p:stCondLst>
                                            <p:cond delay="999"/>
                                          </p:stCondLst>
                                        </p:cTn>
                                        <p:tgtEl>
                                          <p:spTgt spid="220"/>
                                        </p:tgtEl>
                                        <p:attrNameLst>
                                          <p:attrName>style.visibility</p:attrName>
                                        </p:attrNameLst>
                                      </p:cBhvr>
                                      <p:to>
                                        <p:strVal val="hidden"/>
                                      </p:to>
                                    </p:set>
                                  </p:childTnLst>
                                </p:cTn>
                              </p:par>
                              <p:par>
                                <p:cTn id="725" presetID="31" presetClass="exit" presetSubtype="0" fill="hold" nodeType="withEffect">
                                  <p:stCondLst>
                                    <p:cond delay="0"/>
                                  </p:stCondLst>
                                  <p:childTnLst>
                                    <p:anim calcmode="lin" valueType="num">
                                      <p:cBhvr>
                                        <p:cTn id="726" dur="1000"/>
                                        <p:tgtEl>
                                          <p:spTgt spid="221"/>
                                        </p:tgtEl>
                                        <p:attrNameLst>
                                          <p:attrName>ppt_w</p:attrName>
                                        </p:attrNameLst>
                                      </p:cBhvr>
                                      <p:tavLst>
                                        <p:tav tm="0">
                                          <p:val>
                                            <p:strVal val="#ppt_w"/>
                                          </p:val>
                                        </p:tav>
                                        <p:tav tm="100000">
                                          <p:val>
                                            <p:strVal val="0"/>
                                          </p:val>
                                        </p:tav>
                                      </p:tavLst>
                                    </p:anim>
                                    <p:anim calcmode="lin" valueType="num">
                                      <p:cBhvr>
                                        <p:cTn id="727" dur="1000"/>
                                        <p:tgtEl>
                                          <p:spTgt spid="221"/>
                                        </p:tgtEl>
                                        <p:attrNameLst>
                                          <p:attrName>ppt_h</p:attrName>
                                        </p:attrNameLst>
                                      </p:cBhvr>
                                      <p:tavLst>
                                        <p:tav tm="0">
                                          <p:val>
                                            <p:strVal val="#ppt_h"/>
                                          </p:val>
                                        </p:tav>
                                        <p:tav tm="100000">
                                          <p:val>
                                            <p:strVal val="0"/>
                                          </p:val>
                                        </p:tav>
                                      </p:tavLst>
                                    </p:anim>
                                    <p:anim calcmode="lin" valueType="num">
                                      <p:cBhvr>
                                        <p:cTn id="728" dur="1000"/>
                                        <p:tgtEl>
                                          <p:spTgt spid="221"/>
                                        </p:tgtEl>
                                        <p:attrNameLst>
                                          <p:attrName>r</p:attrName>
                                        </p:attrNameLst>
                                      </p:cBhvr>
                                      <p:tavLst>
                                        <p:tav tm="0">
                                          <p:val>
                                            <p:strVal val="0"/>
                                          </p:val>
                                        </p:tav>
                                        <p:tav tm="100000">
                                          <p:val>
                                            <p:strVal val="90"/>
                                          </p:val>
                                        </p:tav>
                                      </p:tavLst>
                                    </p:anim>
                                    <p:animEffect transition="out" filter="fade">
                                      <p:cBhvr>
                                        <p:cTn id="729" dur="1000"/>
                                        <p:tgtEl>
                                          <p:spTgt spid="221"/>
                                        </p:tgtEl>
                                      </p:cBhvr>
                                    </p:animEffect>
                                    <p:set>
                                      <p:cBhvr>
                                        <p:cTn id="730" dur="1" fill="hold">
                                          <p:stCondLst>
                                            <p:cond delay="999"/>
                                          </p:stCondLst>
                                        </p:cTn>
                                        <p:tgtEl>
                                          <p:spTgt spid="221"/>
                                        </p:tgtEl>
                                        <p:attrNameLst>
                                          <p:attrName>style.visibility</p:attrName>
                                        </p:attrNameLst>
                                      </p:cBhvr>
                                      <p:to>
                                        <p:strVal val="hidden"/>
                                      </p:to>
                                    </p:set>
                                  </p:childTnLst>
                                </p:cTn>
                              </p:par>
                              <p:par>
                                <p:cTn id="731" presetID="31" presetClass="exit" presetSubtype="0" fill="hold" nodeType="withEffect">
                                  <p:stCondLst>
                                    <p:cond delay="0"/>
                                  </p:stCondLst>
                                  <p:childTnLst>
                                    <p:anim calcmode="lin" valueType="num">
                                      <p:cBhvr>
                                        <p:cTn id="732" dur="1000"/>
                                        <p:tgtEl>
                                          <p:spTgt spid="222"/>
                                        </p:tgtEl>
                                        <p:attrNameLst>
                                          <p:attrName>ppt_w</p:attrName>
                                        </p:attrNameLst>
                                      </p:cBhvr>
                                      <p:tavLst>
                                        <p:tav tm="0">
                                          <p:val>
                                            <p:strVal val="#ppt_w"/>
                                          </p:val>
                                        </p:tav>
                                        <p:tav tm="100000">
                                          <p:val>
                                            <p:strVal val="0"/>
                                          </p:val>
                                        </p:tav>
                                      </p:tavLst>
                                    </p:anim>
                                    <p:anim calcmode="lin" valueType="num">
                                      <p:cBhvr>
                                        <p:cTn id="733" dur="1000"/>
                                        <p:tgtEl>
                                          <p:spTgt spid="222"/>
                                        </p:tgtEl>
                                        <p:attrNameLst>
                                          <p:attrName>ppt_h</p:attrName>
                                        </p:attrNameLst>
                                      </p:cBhvr>
                                      <p:tavLst>
                                        <p:tav tm="0">
                                          <p:val>
                                            <p:strVal val="#ppt_h"/>
                                          </p:val>
                                        </p:tav>
                                        <p:tav tm="100000">
                                          <p:val>
                                            <p:strVal val="0"/>
                                          </p:val>
                                        </p:tav>
                                      </p:tavLst>
                                    </p:anim>
                                    <p:anim calcmode="lin" valueType="num">
                                      <p:cBhvr>
                                        <p:cTn id="734" dur="1000"/>
                                        <p:tgtEl>
                                          <p:spTgt spid="222"/>
                                        </p:tgtEl>
                                        <p:attrNameLst>
                                          <p:attrName>r</p:attrName>
                                        </p:attrNameLst>
                                      </p:cBhvr>
                                      <p:tavLst>
                                        <p:tav tm="0">
                                          <p:val>
                                            <p:strVal val="0"/>
                                          </p:val>
                                        </p:tav>
                                        <p:tav tm="100000">
                                          <p:val>
                                            <p:strVal val="90"/>
                                          </p:val>
                                        </p:tav>
                                      </p:tavLst>
                                    </p:anim>
                                    <p:animEffect transition="out" filter="fade">
                                      <p:cBhvr>
                                        <p:cTn id="735" dur="1000"/>
                                        <p:tgtEl>
                                          <p:spTgt spid="222"/>
                                        </p:tgtEl>
                                      </p:cBhvr>
                                    </p:animEffect>
                                    <p:set>
                                      <p:cBhvr>
                                        <p:cTn id="736" dur="1" fill="hold">
                                          <p:stCondLst>
                                            <p:cond delay="999"/>
                                          </p:stCondLst>
                                        </p:cTn>
                                        <p:tgtEl>
                                          <p:spTgt spid="222"/>
                                        </p:tgtEl>
                                        <p:attrNameLst>
                                          <p:attrName>style.visibility</p:attrName>
                                        </p:attrNameLst>
                                      </p:cBhvr>
                                      <p:to>
                                        <p:strVal val="hidden"/>
                                      </p:to>
                                    </p:set>
                                  </p:childTnLst>
                                </p:cTn>
                              </p:par>
                              <p:par>
                                <p:cTn id="737" presetID="31" presetClass="exit" presetSubtype="0" fill="hold" nodeType="withEffect">
                                  <p:stCondLst>
                                    <p:cond delay="0"/>
                                  </p:stCondLst>
                                  <p:childTnLst>
                                    <p:anim calcmode="lin" valueType="num">
                                      <p:cBhvr>
                                        <p:cTn id="738" dur="1000"/>
                                        <p:tgtEl>
                                          <p:spTgt spid="224"/>
                                        </p:tgtEl>
                                        <p:attrNameLst>
                                          <p:attrName>ppt_w</p:attrName>
                                        </p:attrNameLst>
                                      </p:cBhvr>
                                      <p:tavLst>
                                        <p:tav tm="0">
                                          <p:val>
                                            <p:strVal val="#ppt_w"/>
                                          </p:val>
                                        </p:tav>
                                        <p:tav tm="100000">
                                          <p:val>
                                            <p:strVal val="0"/>
                                          </p:val>
                                        </p:tav>
                                      </p:tavLst>
                                    </p:anim>
                                    <p:anim calcmode="lin" valueType="num">
                                      <p:cBhvr>
                                        <p:cTn id="739" dur="1000"/>
                                        <p:tgtEl>
                                          <p:spTgt spid="224"/>
                                        </p:tgtEl>
                                        <p:attrNameLst>
                                          <p:attrName>ppt_h</p:attrName>
                                        </p:attrNameLst>
                                      </p:cBhvr>
                                      <p:tavLst>
                                        <p:tav tm="0">
                                          <p:val>
                                            <p:strVal val="#ppt_h"/>
                                          </p:val>
                                        </p:tav>
                                        <p:tav tm="100000">
                                          <p:val>
                                            <p:strVal val="0"/>
                                          </p:val>
                                        </p:tav>
                                      </p:tavLst>
                                    </p:anim>
                                    <p:anim calcmode="lin" valueType="num">
                                      <p:cBhvr>
                                        <p:cTn id="740" dur="1000"/>
                                        <p:tgtEl>
                                          <p:spTgt spid="224"/>
                                        </p:tgtEl>
                                        <p:attrNameLst>
                                          <p:attrName>r</p:attrName>
                                        </p:attrNameLst>
                                      </p:cBhvr>
                                      <p:tavLst>
                                        <p:tav tm="0">
                                          <p:val>
                                            <p:strVal val="0"/>
                                          </p:val>
                                        </p:tav>
                                        <p:tav tm="100000">
                                          <p:val>
                                            <p:strVal val="90"/>
                                          </p:val>
                                        </p:tav>
                                      </p:tavLst>
                                    </p:anim>
                                    <p:animEffect transition="out" filter="fade">
                                      <p:cBhvr>
                                        <p:cTn id="741" dur="1000"/>
                                        <p:tgtEl>
                                          <p:spTgt spid="224"/>
                                        </p:tgtEl>
                                      </p:cBhvr>
                                    </p:animEffect>
                                    <p:set>
                                      <p:cBhvr>
                                        <p:cTn id="742" dur="1" fill="hold">
                                          <p:stCondLst>
                                            <p:cond delay="999"/>
                                          </p:stCondLst>
                                        </p:cTn>
                                        <p:tgtEl>
                                          <p:spTgt spid="224"/>
                                        </p:tgtEl>
                                        <p:attrNameLst>
                                          <p:attrName>style.visibility</p:attrName>
                                        </p:attrNameLst>
                                      </p:cBhvr>
                                      <p:to>
                                        <p:strVal val="hidden"/>
                                      </p:to>
                                    </p:set>
                                  </p:childTnLst>
                                </p:cTn>
                              </p:par>
                              <p:par>
                                <p:cTn id="743" presetID="31" presetClass="exit" presetSubtype="0" fill="hold" nodeType="withEffect">
                                  <p:stCondLst>
                                    <p:cond delay="0"/>
                                  </p:stCondLst>
                                  <p:childTnLst>
                                    <p:anim calcmode="lin" valueType="num">
                                      <p:cBhvr>
                                        <p:cTn id="744" dur="1000"/>
                                        <p:tgtEl>
                                          <p:spTgt spid="225"/>
                                        </p:tgtEl>
                                        <p:attrNameLst>
                                          <p:attrName>ppt_w</p:attrName>
                                        </p:attrNameLst>
                                      </p:cBhvr>
                                      <p:tavLst>
                                        <p:tav tm="0">
                                          <p:val>
                                            <p:strVal val="#ppt_w"/>
                                          </p:val>
                                        </p:tav>
                                        <p:tav tm="100000">
                                          <p:val>
                                            <p:strVal val="0"/>
                                          </p:val>
                                        </p:tav>
                                      </p:tavLst>
                                    </p:anim>
                                    <p:anim calcmode="lin" valueType="num">
                                      <p:cBhvr>
                                        <p:cTn id="745" dur="1000"/>
                                        <p:tgtEl>
                                          <p:spTgt spid="225"/>
                                        </p:tgtEl>
                                        <p:attrNameLst>
                                          <p:attrName>ppt_h</p:attrName>
                                        </p:attrNameLst>
                                      </p:cBhvr>
                                      <p:tavLst>
                                        <p:tav tm="0">
                                          <p:val>
                                            <p:strVal val="#ppt_h"/>
                                          </p:val>
                                        </p:tav>
                                        <p:tav tm="100000">
                                          <p:val>
                                            <p:strVal val="0"/>
                                          </p:val>
                                        </p:tav>
                                      </p:tavLst>
                                    </p:anim>
                                    <p:anim calcmode="lin" valueType="num">
                                      <p:cBhvr>
                                        <p:cTn id="746" dur="1000"/>
                                        <p:tgtEl>
                                          <p:spTgt spid="225"/>
                                        </p:tgtEl>
                                        <p:attrNameLst>
                                          <p:attrName>r</p:attrName>
                                        </p:attrNameLst>
                                      </p:cBhvr>
                                      <p:tavLst>
                                        <p:tav tm="0">
                                          <p:val>
                                            <p:strVal val="0"/>
                                          </p:val>
                                        </p:tav>
                                        <p:tav tm="100000">
                                          <p:val>
                                            <p:strVal val="90"/>
                                          </p:val>
                                        </p:tav>
                                      </p:tavLst>
                                    </p:anim>
                                    <p:animEffect transition="out" filter="fade">
                                      <p:cBhvr>
                                        <p:cTn id="747" dur="1000"/>
                                        <p:tgtEl>
                                          <p:spTgt spid="225"/>
                                        </p:tgtEl>
                                      </p:cBhvr>
                                    </p:animEffect>
                                    <p:set>
                                      <p:cBhvr>
                                        <p:cTn id="748" dur="1" fill="hold">
                                          <p:stCondLst>
                                            <p:cond delay="999"/>
                                          </p:stCondLst>
                                        </p:cTn>
                                        <p:tgtEl>
                                          <p:spTgt spid="225"/>
                                        </p:tgtEl>
                                        <p:attrNameLst>
                                          <p:attrName>style.visibility</p:attrName>
                                        </p:attrNameLst>
                                      </p:cBhvr>
                                      <p:to>
                                        <p:strVal val="hidden"/>
                                      </p:to>
                                    </p:set>
                                  </p:childTnLst>
                                </p:cTn>
                              </p:par>
                              <p:par>
                                <p:cTn id="749" presetID="31" presetClass="exit" presetSubtype="0" fill="hold" nodeType="withEffect">
                                  <p:stCondLst>
                                    <p:cond delay="0"/>
                                  </p:stCondLst>
                                  <p:childTnLst>
                                    <p:anim calcmode="lin" valueType="num">
                                      <p:cBhvr>
                                        <p:cTn id="750" dur="1000"/>
                                        <p:tgtEl>
                                          <p:spTgt spid="226"/>
                                        </p:tgtEl>
                                        <p:attrNameLst>
                                          <p:attrName>ppt_w</p:attrName>
                                        </p:attrNameLst>
                                      </p:cBhvr>
                                      <p:tavLst>
                                        <p:tav tm="0">
                                          <p:val>
                                            <p:strVal val="#ppt_w"/>
                                          </p:val>
                                        </p:tav>
                                        <p:tav tm="100000">
                                          <p:val>
                                            <p:strVal val="0"/>
                                          </p:val>
                                        </p:tav>
                                      </p:tavLst>
                                    </p:anim>
                                    <p:anim calcmode="lin" valueType="num">
                                      <p:cBhvr>
                                        <p:cTn id="751" dur="1000"/>
                                        <p:tgtEl>
                                          <p:spTgt spid="226"/>
                                        </p:tgtEl>
                                        <p:attrNameLst>
                                          <p:attrName>ppt_h</p:attrName>
                                        </p:attrNameLst>
                                      </p:cBhvr>
                                      <p:tavLst>
                                        <p:tav tm="0">
                                          <p:val>
                                            <p:strVal val="#ppt_h"/>
                                          </p:val>
                                        </p:tav>
                                        <p:tav tm="100000">
                                          <p:val>
                                            <p:strVal val="0"/>
                                          </p:val>
                                        </p:tav>
                                      </p:tavLst>
                                    </p:anim>
                                    <p:anim calcmode="lin" valueType="num">
                                      <p:cBhvr>
                                        <p:cTn id="752" dur="1000"/>
                                        <p:tgtEl>
                                          <p:spTgt spid="226"/>
                                        </p:tgtEl>
                                        <p:attrNameLst>
                                          <p:attrName>r</p:attrName>
                                        </p:attrNameLst>
                                      </p:cBhvr>
                                      <p:tavLst>
                                        <p:tav tm="0">
                                          <p:val>
                                            <p:strVal val="0"/>
                                          </p:val>
                                        </p:tav>
                                        <p:tav tm="100000">
                                          <p:val>
                                            <p:strVal val="90"/>
                                          </p:val>
                                        </p:tav>
                                      </p:tavLst>
                                    </p:anim>
                                    <p:animEffect transition="out" filter="fade">
                                      <p:cBhvr>
                                        <p:cTn id="753" dur="1000"/>
                                        <p:tgtEl>
                                          <p:spTgt spid="226"/>
                                        </p:tgtEl>
                                      </p:cBhvr>
                                    </p:animEffect>
                                    <p:set>
                                      <p:cBhvr>
                                        <p:cTn id="754" dur="1" fill="hold">
                                          <p:stCondLst>
                                            <p:cond delay="999"/>
                                          </p:stCondLst>
                                        </p:cTn>
                                        <p:tgtEl>
                                          <p:spTgt spid="226"/>
                                        </p:tgtEl>
                                        <p:attrNameLst>
                                          <p:attrName>style.visibility</p:attrName>
                                        </p:attrNameLst>
                                      </p:cBhvr>
                                      <p:to>
                                        <p:strVal val="hidden"/>
                                      </p:to>
                                    </p:set>
                                  </p:childTnLst>
                                </p:cTn>
                              </p:par>
                              <p:par>
                                <p:cTn id="755" presetID="31" presetClass="exit" presetSubtype="0" fill="hold" nodeType="withEffect">
                                  <p:stCondLst>
                                    <p:cond delay="0"/>
                                  </p:stCondLst>
                                  <p:childTnLst>
                                    <p:anim calcmode="lin" valueType="num">
                                      <p:cBhvr>
                                        <p:cTn id="756" dur="1000"/>
                                        <p:tgtEl>
                                          <p:spTgt spid="227"/>
                                        </p:tgtEl>
                                        <p:attrNameLst>
                                          <p:attrName>ppt_w</p:attrName>
                                        </p:attrNameLst>
                                      </p:cBhvr>
                                      <p:tavLst>
                                        <p:tav tm="0">
                                          <p:val>
                                            <p:strVal val="#ppt_w"/>
                                          </p:val>
                                        </p:tav>
                                        <p:tav tm="100000">
                                          <p:val>
                                            <p:strVal val="0"/>
                                          </p:val>
                                        </p:tav>
                                      </p:tavLst>
                                    </p:anim>
                                    <p:anim calcmode="lin" valueType="num">
                                      <p:cBhvr>
                                        <p:cTn id="757" dur="1000"/>
                                        <p:tgtEl>
                                          <p:spTgt spid="227"/>
                                        </p:tgtEl>
                                        <p:attrNameLst>
                                          <p:attrName>ppt_h</p:attrName>
                                        </p:attrNameLst>
                                      </p:cBhvr>
                                      <p:tavLst>
                                        <p:tav tm="0">
                                          <p:val>
                                            <p:strVal val="#ppt_h"/>
                                          </p:val>
                                        </p:tav>
                                        <p:tav tm="100000">
                                          <p:val>
                                            <p:strVal val="0"/>
                                          </p:val>
                                        </p:tav>
                                      </p:tavLst>
                                    </p:anim>
                                    <p:anim calcmode="lin" valueType="num">
                                      <p:cBhvr>
                                        <p:cTn id="758" dur="1000"/>
                                        <p:tgtEl>
                                          <p:spTgt spid="227"/>
                                        </p:tgtEl>
                                        <p:attrNameLst>
                                          <p:attrName>r</p:attrName>
                                        </p:attrNameLst>
                                      </p:cBhvr>
                                      <p:tavLst>
                                        <p:tav tm="0">
                                          <p:val>
                                            <p:strVal val="0"/>
                                          </p:val>
                                        </p:tav>
                                        <p:tav tm="100000">
                                          <p:val>
                                            <p:strVal val="90"/>
                                          </p:val>
                                        </p:tav>
                                      </p:tavLst>
                                    </p:anim>
                                    <p:animEffect transition="out" filter="fade">
                                      <p:cBhvr>
                                        <p:cTn id="759" dur="1000"/>
                                        <p:tgtEl>
                                          <p:spTgt spid="227"/>
                                        </p:tgtEl>
                                      </p:cBhvr>
                                    </p:animEffect>
                                    <p:set>
                                      <p:cBhvr>
                                        <p:cTn id="760" dur="1" fill="hold">
                                          <p:stCondLst>
                                            <p:cond delay="999"/>
                                          </p:stCondLst>
                                        </p:cTn>
                                        <p:tgtEl>
                                          <p:spTgt spid="227"/>
                                        </p:tgtEl>
                                        <p:attrNameLst>
                                          <p:attrName>style.visibility</p:attrName>
                                        </p:attrNameLst>
                                      </p:cBhvr>
                                      <p:to>
                                        <p:strVal val="hidden"/>
                                      </p:to>
                                    </p:set>
                                  </p:childTnLst>
                                </p:cTn>
                              </p:par>
                              <p:par>
                                <p:cTn id="761" presetID="31" presetClass="exit" presetSubtype="0" fill="hold" nodeType="withEffect">
                                  <p:stCondLst>
                                    <p:cond delay="0"/>
                                  </p:stCondLst>
                                  <p:childTnLst>
                                    <p:anim calcmode="lin" valueType="num">
                                      <p:cBhvr>
                                        <p:cTn id="762" dur="1000"/>
                                        <p:tgtEl>
                                          <p:spTgt spid="228"/>
                                        </p:tgtEl>
                                        <p:attrNameLst>
                                          <p:attrName>ppt_w</p:attrName>
                                        </p:attrNameLst>
                                      </p:cBhvr>
                                      <p:tavLst>
                                        <p:tav tm="0">
                                          <p:val>
                                            <p:strVal val="#ppt_w"/>
                                          </p:val>
                                        </p:tav>
                                        <p:tav tm="100000">
                                          <p:val>
                                            <p:strVal val="0"/>
                                          </p:val>
                                        </p:tav>
                                      </p:tavLst>
                                    </p:anim>
                                    <p:anim calcmode="lin" valueType="num">
                                      <p:cBhvr>
                                        <p:cTn id="763" dur="1000"/>
                                        <p:tgtEl>
                                          <p:spTgt spid="228"/>
                                        </p:tgtEl>
                                        <p:attrNameLst>
                                          <p:attrName>ppt_h</p:attrName>
                                        </p:attrNameLst>
                                      </p:cBhvr>
                                      <p:tavLst>
                                        <p:tav tm="0">
                                          <p:val>
                                            <p:strVal val="#ppt_h"/>
                                          </p:val>
                                        </p:tav>
                                        <p:tav tm="100000">
                                          <p:val>
                                            <p:strVal val="0"/>
                                          </p:val>
                                        </p:tav>
                                      </p:tavLst>
                                    </p:anim>
                                    <p:anim calcmode="lin" valueType="num">
                                      <p:cBhvr>
                                        <p:cTn id="764" dur="1000"/>
                                        <p:tgtEl>
                                          <p:spTgt spid="228"/>
                                        </p:tgtEl>
                                        <p:attrNameLst>
                                          <p:attrName>r</p:attrName>
                                        </p:attrNameLst>
                                      </p:cBhvr>
                                      <p:tavLst>
                                        <p:tav tm="0">
                                          <p:val>
                                            <p:strVal val="0"/>
                                          </p:val>
                                        </p:tav>
                                        <p:tav tm="100000">
                                          <p:val>
                                            <p:strVal val="90"/>
                                          </p:val>
                                        </p:tav>
                                      </p:tavLst>
                                    </p:anim>
                                    <p:animEffect transition="out" filter="fade">
                                      <p:cBhvr>
                                        <p:cTn id="765" dur="1000"/>
                                        <p:tgtEl>
                                          <p:spTgt spid="228"/>
                                        </p:tgtEl>
                                      </p:cBhvr>
                                    </p:animEffect>
                                    <p:set>
                                      <p:cBhvr>
                                        <p:cTn id="766" dur="1" fill="hold">
                                          <p:stCondLst>
                                            <p:cond delay="999"/>
                                          </p:stCondLst>
                                        </p:cTn>
                                        <p:tgtEl>
                                          <p:spTgt spid="228"/>
                                        </p:tgtEl>
                                        <p:attrNameLst>
                                          <p:attrName>style.visibility</p:attrName>
                                        </p:attrNameLst>
                                      </p:cBhvr>
                                      <p:to>
                                        <p:strVal val="hidden"/>
                                      </p:to>
                                    </p:set>
                                  </p:childTnLst>
                                </p:cTn>
                              </p:par>
                              <p:par>
                                <p:cTn id="767" presetID="31" presetClass="exit" presetSubtype="0" fill="hold" nodeType="withEffect">
                                  <p:stCondLst>
                                    <p:cond delay="0"/>
                                  </p:stCondLst>
                                  <p:childTnLst>
                                    <p:anim calcmode="lin" valueType="num">
                                      <p:cBhvr>
                                        <p:cTn id="768" dur="1000"/>
                                        <p:tgtEl>
                                          <p:spTgt spid="229"/>
                                        </p:tgtEl>
                                        <p:attrNameLst>
                                          <p:attrName>ppt_w</p:attrName>
                                        </p:attrNameLst>
                                      </p:cBhvr>
                                      <p:tavLst>
                                        <p:tav tm="0">
                                          <p:val>
                                            <p:strVal val="#ppt_w"/>
                                          </p:val>
                                        </p:tav>
                                        <p:tav tm="100000">
                                          <p:val>
                                            <p:strVal val="0"/>
                                          </p:val>
                                        </p:tav>
                                      </p:tavLst>
                                    </p:anim>
                                    <p:anim calcmode="lin" valueType="num">
                                      <p:cBhvr>
                                        <p:cTn id="769" dur="1000"/>
                                        <p:tgtEl>
                                          <p:spTgt spid="229"/>
                                        </p:tgtEl>
                                        <p:attrNameLst>
                                          <p:attrName>ppt_h</p:attrName>
                                        </p:attrNameLst>
                                      </p:cBhvr>
                                      <p:tavLst>
                                        <p:tav tm="0">
                                          <p:val>
                                            <p:strVal val="#ppt_h"/>
                                          </p:val>
                                        </p:tav>
                                        <p:tav tm="100000">
                                          <p:val>
                                            <p:strVal val="0"/>
                                          </p:val>
                                        </p:tav>
                                      </p:tavLst>
                                    </p:anim>
                                    <p:anim calcmode="lin" valueType="num">
                                      <p:cBhvr>
                                        <p:cTn id="770" dur="1000"/>
                                        <p:tgtEl>
                                          <p:spTgt spid="229"/>
                                        </p:tgtEl>
                                        <p:attrNameLst>
                                          <p:attrName>r</p:attrName>
                                        </p:attrNameLst>
                                      </p:cBhvr>
                                      <p:tavLst>
                                        <p:tav tm="0">
                                          <p:val>
                                            <p:strVal val="0"/>
                                          </p:val>
                                        </p:tav>
                                        <p:tav tm="100000">
                                          <p:val>
                                            <p:strVal val="90"/>
                                          </p:val>
                                        </p:tav>
                                      </p:tavLst>
                                    </p:anim>
                                    <p:animEffect transition="out" filter="fade">
                                      <p:cBhvr>
                                        <p:cTn id="771" dur="1000"/>
                                        <p:tgtEl>
                                          <p:spTgt spid="229"/>
                                        </p:tgtEl>
                                      </p:cBhvr>
                                    </p:animEffect>
                                    <p:set>
                                      <p:cBhvr>
                                        <p:cTn id="772" dur="1" fill="hold">
                                          <p:stCondLst>
                                            <p:cond delay="999"/>
                                          </p:stCondLst>
                                        </p:cTn>
                                        <p:tgtEl>
                                          <p:spTgt spid="229"/>
                                        </p:tgtEl>
                                        <p:attrNameLst>
                                          <p:attrName>style.visibility</p:attrName>
                                        </p:attrNameLst>
                                      </p:cBhvr>
                                      <p:to>
                                        <p:strVal val="hidden"/>
                                      </p:to>
                                    </p:set>
                                  </p:childTnLst>
                                </p:cTn>
                              </p:par>
                              <p:par>
                                <p:cTn id="773" presetID="31" presetClass="exit" presetSubtype="0" fill="hold" nodeType="withEffect">
                                  <p:stCondLst>
                                    <p:cond delay="0"/>
                                  </p:stCondLst>
                                  <p:childTnLst>
                                    <p:anim calcmode="lin" valueType="num">
                                      <p:cBhvr>
                                        <p:cTn id="774" dur="1000"/>
                                        <p:tgtEl>
                                          <p:spTgt spid="230"/>
                                        </p:tgtEl>
                                        <p:attrNameLst>
                                          <p:attrName>ppt_w</p:attrName>
                                        </p:attrNameLst>
                                      </p:cBhvr>
                                      <p:tavLst>
                                        <p:tav tm="0">
                                          <p:val>
                                            <p:strVal val="#ppt_w"/>
                                          </p:val>
                                        </p:tav>
                                        <p:tav tm="100000">
                                          <p:val>
                                            <p:strVal val="0"/>
                                          </p:val>
                                        </p:tav>
                                      </p:tavLst>
                                    </p:anim>
                                    <p:anim calcmode="lin" valueType="num">
                                      <p:cBhvr>
                                        <p:cTn id="775" dur="1000"/>
                                        <p:tgtEl>
                                          <p:spTgt spid="230"/>
                                        </p:tgtEl>
                                        <p:attrNameLst>
                                          <p:attrName>ppt_h</p:attrName>
                                        </p:attrNameLst>
                                      </p:cBhvr>
                                      <p:tavLst>
                                        <p:tav tm="0">
                                          <p:val>
                                            <p:strVal val="#ppt_h"/>
                                          </p:val>
                                        </p:tav>
                                        <p:tav tm="100000">
                                          <p:val>
                                            <p:strVal val="0"/>
                                          </p:val>
                                        </p:tav>
                                      </p:tavLst>
                                    </p:anim>
                                    <p:anim calcmode="lin" valueType="num">
                                      <p:cBhvr>
                                        <p:cTn id="776" dur="1000"/>
                                        <p:tgtEl>
                                          <p:spTgt spid="230"/>
                                        </p:tgtEl>
                                        <p:attrNameLst>
                                          <p:attrName>r</p:attrName>
                                        </p:attrNameLst>
                                      </p:cBhvr>
                                      <p:tavLst>
                                        <p:tav tm="0">
                                          <p:val>
                                            <p:strVal val="0"/>
                                          </p:val>
                                        </p:tav>
                                        <p:tav tm="100000">
                                          <p:val>
                                            <p:strVal val="90"/>
                                          </p:val>
                                        </p:tav>
                                      </p:tavLst>
                                    </p:anim>
                                    <p:animEffect transition="out" filter="fade">
                                      <p:cBhvr>
                                        <p:cTn id="777" dur="1000"/>
                                        <p:tgtEl>
                                          <p:spTgt spid="230"/>
                                        </p:tgtEl>
                                      </p:cBhvr>
                                    </p:animEffect>
                                    <p:set>
                                      <p:cBhvr>
                                        <p:cTn id="778" dur="1" fill="hold">
                                          <p:stCondLst>
                                            <p:cond delay="999"/>
                                          </p:stCondLst>
                                        </p:cTn>
                                        <p:tgtEl>
                                          <p:spTgt spid="230"/>
                                        </p:tgtEl>
                                        <p:attrNameLst>
                                          <p:attrName>style.visibility</p:attrName>
                                        </p:attrNameLst>
                                      </p:cBhvr>
                                      <p:to>
                                        <p:strVal val="hidden"/>
                                      </p:to>
                                    </p:set>
                                  </p:childTnLst>
                                </p:cTn>
                              </p:par>
                              <p:par>
                                <p:cTn id="779" presetID="31" presetClass="exit" presetSubtype="0" fill="hold" nodeType="withEffect">
                                  <p:stCondLst>
                                    <p:cond delay="0"/>
                                  </p:stCondLst>
                                  <p:childTnLst>
                                    <p:anim calcmode="lin" valueType="num">
                                      <p:cBhvr>
                                        <p:cTn id="780" dur="1000"/>
                                        <p:tgtEl>
                                          <p:spTgt spid="231"/>
                                        </p:tgtEl>
                                        <p:attrNameLst>
                                          <p:attrName>ppt_w</p:attrName>
                                        </p:attrNameLst>
                                      </p:cBhvr>
                                      <p:tavLst>
                                        <p:tav tm="0">
                                          <p:val>
                                            <p:strVal val="#ppt_w"/>
                                          </p:val>
                                        </p:tav>
                                        <p:tav tm="100000">
                                          <p:val>
                                            <p:strVal val="0"/>
                                          </p:val>
                                        </p:tav>
                                      </p:tavLst>
                                    </p:anim>
                                    <p:anim calcmode="lin" valueType="num">
                                      <p:cBhvr>
                                        <p:cTn id="781" dur="1000"/>
                                        <p:tgtEl>
                                          <p:spTgt spid="231"/>
                                        </p:tgtEl>
                                        <p:attrNameLst>
                                          <p:attrName>ppt_h</p:attrName>
                                        </p:attrNameLst>
                                      </p:cBhvr>
                                      <p:tavLst>
                                        <p:tav tm="0">
                                          <p:val>
                                            <p:strVal val="#ppt_h"/>
                                          </p:val>
                                        </p:tav>
                                        <p:tav tm="100000">
                                          <p:val>
                                            <p:strVal val="0"/>
                                          </p:val>
                                        </p:tav>
                                      </p:tavLst>
                                    </p:anim>
                                    <p:anim calcmode="lin" valueType="num">
                                      <p:cBhvr>
                                        <p:cTn id="782" dur="1000"/>
                                        <p:tgtEl>
                                          <p:spTgt spid="231"/>
                                        </p:tgtEl>
                                        <p:attrNameLst>
                                          <p:attrName>r</p:attrName>
                                        </p:attrNameLst>
                                      </p:cBhvr>
                                      <p:tavLst>
                                        <p:tav tm="0">
                                          <p:val>
                                            <p:strVal val="0"/>
                                          </p:val>
                                        </p:tav>
                                        <p:tav tm="100000">
                                          <p:val>
                                            <p:strVal val="90"/>
                                          </p:val>
                                        </p:tav>
                                      </p:tavLst>
                                    </p:anim>
                                    <p:animEffect transition="out" filter="fade">
                                      <p:cBhvr>
                                        <p:cTn id="783" dur="1000"/>
                                        <p:tgtEl>
                                          <p:spTgt spid="231"/>
                                        </p:tgtEl>
                                      </p:cBhvr>
                                    </p:animEffect>
                                    <p:set>
                                      <p:cBhvr>
                                        <p:cTn id="784" dur="1" fill="hold">
                                          <p:stCondLst>
                                            <p:cond delay="999"/>
                                          </p:stCondLst>
                                        </p:cTn>
                                        <p:tgtEl>
                                          <p:spTgt spid="231"/>
                                        </p:tgtEl>
                                        <p:attrNameLst>
                                          <p:attrName>style.visibility</p:attrName>
                                        </p:attrNameLst>
                                      </p:cBhvr>
                                      <p:to>
                                        <p:strVal val="hidden"/>
                                      </p:to>
                                    </p:set>
                                  </p:childTnLst>
                                </p:cTn>
                              </p:par>
                              <p:par>
                                <p:cTn id="785" presetID="31" presetClass="exit" presetSubtype="0" fill="hold" nodeType="withEffect">
                                  <p:stCondLst>
                                    <p:cond delay="0"/>
                                  </p:stCondLst>
                                  <p:childTnLst>
                                    <p:anim calcmode="lin" valueType="num">
                                      <p:cBhvr>
                                        <p:cTn id="786" dur="1000"/>
                                        <p:tgtEl>
                                          <p:spTgt spid="232"/>
                                        </p:tgtEl>
                                        <p:attrNameLst>
                                          <p:attrName>ppt_w</p:attrName>
                                        </p:attrNameLst>
                                      </p:cBhvr>
                                      <p:tavLst>
                                        <p:tav tm="0">
                                          <p:val>
                                            <p:strVal val="#ppt_w"/>
                                          </p:val>
                                        </p:tav>
                                        <p:tav tm="100000">
                                          <p:val>
                                            <p:strVal val="0"/>
                                          </p:val>
                                        </p:tav>
                                      </p:tavLst>
                                    </p:anim>
                                    <p:anim calcmode="lin" valueType="num">
                                      <p:cBhvr>
                                        <p:cTn id="787" dur="1000"/>
                                        <p:tgtEl>
                                          <p:spTgt spid="232"/>
                                        </p:tgtEl>
                                        <p:attrNameLst>
                                          <p:attrName>ppt_h</p:attrName>
                                        </p:attrNameLst>
                                      </p:cBhvr>
                                      <p:tavLst>
                                        <p:tav tm="0">
                                          <p:val>
                                            <p:strVal val="#ppt_h"/>
                                          </p:val>
                                        </p:tav>
                                        <p:tav tm="100000">
                                          <p:val>
                                            <p:strVal val="0"/>
                                          </p:val>
                                        </p:tav>
                                      </p:tavLst>
                                    </p:anim>
                                    <p:anim calcmode="lin" valueType="num">
                                      <p:cBhvr>
                                        <p:cTn id="788" dur="1000"/>
                                        <p:tgtEl>
                                          <p:spTgt spid="232"/>
                                        </p:tgtEl>
                                        <p:attrNameLst>
                                          <p:attrName>r</p:attrName>
                                        </p:attrNameLst>
                                      </p:cBhvr>
                                      <p:tavLst>
                                        <p:tav tm="0">
                                          <p:val>
                                            <p:strVal val="0"/>
                                          </p:val>
                                        </p:tav>
                                        <p:tav tm="100000">
                                          <p:val>
                                            <p:strVal val="90"/>
                                          </p:val>
                                        </p:tav>
                                      </p:tavLst>
                                    </p:anim>
                                    <p:animEffect transition="out" filter="fade">
                                      <p:cBhvr>
                                        <p:cTn id="789" dur="1000"/>
                                        <p:tgtEl>
                                          <p:spTgt spid="232"/>
                                        </p:tgtEl>
                                      </p:cBhvr>
                                    </p:animEffect>
                                    <p:set>
                                      <p:cBhvr>
                                        <p:cTn id="790" dur="1" fill="hold">
                                          <p:stCondLst>
                                            <p:cond delay="999"/>
                                          </p:stCondLst>
                                        </p:cTn>
                                        <p:tgtEl>
                                          <p:spTgt spid="232"/>
                                        </p:tgtEl>
                                        <p:attrNameLst>
                                          <p:attrName>style.visibility</p:attrName>
                                        </p:attrNameLst>
                                      </p:cBhvr>
                                      <p:to>
                                        <p:strVal val="hidden"/>
                                      </p:to>
                                    </p:set>
                                  </p:childTnLst>
                                </p:cTn>
                              </p:par>
                              <p:par>
                                <p:cTn id="791" presetID="31" presetClass="exit" presetSubtype="0" fill="hold" nodeType="withEffect">
                                  <p:stCondLst>
                                    <p:cond delay="0"/>
                                  </p:stCondLst>
                                  <p:childTnLst>
                                    <p:anim calcmode="lin" valueType="num">
                                      <p:cBhvr>
                                        <p:cTn id="792" dur="1000"/>
                                        <p:tgtEl>
                                          <p:spTgt spid="233"/>
                                        </p:tgtEl>
                                        <p:attrNameLst>
                                          <p:attrName>ppt_w</p:attrName>
                                        </p:attrNameLst>
                                      </p:cBhvr>
                                      <p:tavLst>
                                        <p:tav tm="0">
                                          <p:val>
                                            <p:strVal val="#ppt_w"/>
                                          </p:val>
                                        </p:tav>
                                        <p:tav tm="100000">
                                          <p:val>
                                            <p:strVal val="0"/>
                                          </p:val>
                                        </p:tav>
                                      </p:tavLst>
                                    </p:anim>
                                    <p:anim calcmode="lin" valueType="num">
                                      <p:cBhvr>
                                        <p:cTn id="793" dur="1000"/>
                                        <p:tgtEl>
                                          <p:spTgt spid="233"/>
                                        </p:tgtEl>
                                        <p:attrNameLst>
                                          <p:attrName>ppt_h</p:attrName>
                                        </p:attrNameLst>
                                      </p:cBhvr>
                                      <p:tavLst>
                                        <p:tav tm="0">
                                          <p:val>
                                            <p:strVal val="#ppt_h"/>
                                          </p:val>
                                        </p:tav>
                                        <p:tav tm="100000">
                                          <p:val>
                                            <p:strVal val="0"/>
                                          </p:val>
                                        </p:tav>
                                      </p:tavLst>
                                    </p:anim>
                                    <p:anim calcmode="lin" valueType="num">
                                      <p:cBhvr>
                                        <p:cTn id="794" dur="1000"/>
                                        <p:tgtEl>
                                          <p:spTgt spid="233"/>
                                        </p:tgtEl>
                                        <p:attrNameLst>
                                          <p:attrName>r</p:attrName>
                                        </p:attrNameLst>
                                      </p:cBhvr>
                                      <p:tavLst>
                                        <p:tav tm="0">
                                          <p:val>
                                            <p:strVal val="0"/>
                                          </p:val>
                                        </p:tav>
                                        <p:tav tm="100000">
                                          <p:val>
                                            <p:strVal val="90"/>
                                          </p:val>
                                        </p:tav>
                                      </p:tavLst>
                                    </p:anim>
                                    <p:animEffect transition="out" filter="fade">
                                      <p:cBhvr>
                                        <p:cTn id="795" dur="1000"/>
                                        <p:tgtEl>
                                          <p:spTgt spid="233"/>
                                        </p:tgtEl>
                                      </p:cBhvr>
                                    </p:animEffect>
                                    <p:set>
                                      <p:cBhvr>
                                        <p:cTn id="796" dur="1" fill="hold">
                                          <p:stCondLst>
                                            <p:cond delay="999"/>
                                          </p:stCondLst>
                                        </p:cTn>
                                        <p:tgtEl>
                                          <p:spTgt spid="233"/>
                                        </p:tgtEl>
                                        <p:attrNameLst>
                                          <p:attrName>style.visibility</p:attrName>
                                        </p:attrNameLst>
                                      </p:cBhvr>
                                      <p:to>
                                        <p:strVal val="hidden"/>
                                      </p:to>
                                    </p:set>
                                  </p:childTnLst>
                                </p:cTn>
                              </p:par>
                              <p:par>
                                <p:cTn id="797" presetID="31" presetClass="exit" presetSubtype="0" fill="hold" nodeType="withEffect">
                                  <p:stCondLst>
                                    <p:cond delay="0"/>
                                  </p:stCondLst>
                                  <p:childTnLst>
                                    <p:anim calcmode="lin" valueType="num">
                                      <p:cBhvr>
                                        <p:cTn id="798" dur="1000"/>
                                        <p:tgtEl>
                                          <p:spTgt spid="234"/>
                                        </p:tgtEl>
                                        <p:attrNameLst>
                                          <p:attrName>ppt_w</p:attrName>
                                        </p:attrNameLst>
                                      </p:cBhvr>
                                      <p:tavLst>
                                        <p:tav tm="0">
                                          <p:val>
                                            <p:strVal val="#ppt_w"/>
                                          </p:val>
                                        </p:tav>
                                        <p:tav tm="100000">
                                          <p:val>
                                            <p:strVal val="0"/>
                                          </p:val>
                                        </p:tav>
                                      </p:tavLst>
                                    </p:anim>
                                    <p:anim calcmode="lin" valueType="num">
                                      <p:cBhvr>
                                        <p:cTn id="799" dur="1000"/>
                                        <p:tgtEl>
                                          <p:spTgt spid="234"/>
                                        </p:tgtEl>
                                        <p:attrNameLst>
                                          <p:attrName>ppt_h</p:attrName>
                                        </p:attrNameLst>
                                      </p:cBhvr>
                                      <p:tavLst>
                                        <p:tav tm="0">
                                          <p:val>
                                            <p:strVal val="#ppt_h"/>
                                          </p:val>
                                        </p:tav>
                                        <p:tav tm="100000">
                                          <p:val>
                                            <p:strVal val="0"/>
                                          </p:val>
                                        </p:tav>
                                      </p:tavLst>
                                    </p:anim>
                                    <p:anim calcmode="lin" valueType="num">
                                      <p:cBhvr>
                                        <p:cTn id="800" dur="1000"/>
                                        <p:tgtEl>
                                          <p:spTgt spid="234"/>
                                        </p:tgtEl>
                                        <p:attrNameLst>
                                          <p:attrName>r</p:attrName>
                                        </p:attrNameLst>
                                      </p:cBhvr>
                                      <p:tavLst>
                                        <p:tav tm="0">
                                          <p:val>
                                            <p:strVal val="0"/>
                                          </p:val>
                                        </p:tav>
                                        <p:tav tm="100000">
                                          <p:val>
                                            <p:strVal val="90"/>
                                          </p:val>
                                        </p:tav>
                                      </p:tavLst>
                                    </p:anim>
                                    <p:animEffect transition="out" filter="fade">
                                      <p:cBhvr>
                                        <p:cTn id="801" dur="1000"/>
                                        <p:tgtEl>
                                          <p:spTgt spid="234"/>
                                        </p:tgtEl>
                                      </p:cBhvr>
                                    </p:animEffect>
                                    <p:set>
                                      <p:cBhvr>
                                        <p:cTn id="802" dur="1" fill="hold">
                                          <p:stCondLst>
                                            <p:cond delay="999"/>
                                          </p:stCondLst>
                                        </p:cTn>
                                        <p:tgtEl>
                                          <p:spTgt spid="234"/>
                                        </p:tgtEl>
                                        <p:attrNameLst>
                                          <p:attrName>style.visibility</p:attrName>
                                        </p:attrNameLst>
                                      </p:cBhvr>
                                      <p:to>
                                        <p:strVal val="hidden"/>
                                      </p:to>
                                    </p:set>
                                  </p:childTnLst>
                                </p:cTn>
                              </p:par>
                              <p:par>
                                <p:cTn id="803" presetID="31" presetClass="exit" presetSubtype="0" fill="hold" nodeType="withEffect">
                                  <p:stCondLst>
                                    <p:cond delay="0"/>
                                  </p:stCondLst>
                                  <p:childTnLst>
                                    <p:anim calcmode="lin" valueType="num">
                                      <p:cBhvr>
                                        <p:cTn id="804" dur="1000"/>
                                        <p:tgtEl>
                                          <p:spTgt spid="235"/>
                                        </p:tgtEl>
                                        <p:attrNameLst>
                                          <p:attrName>ppt_w</p:attrName>
                                        </p:attrNameLst>
                                      </p:cBhvr>
                                      <p:tavLst>
                                        <p:tav tm="0">
                                          <p:val>
                                            <p:strVal val="#ppt_w"/>
                                          </p:val>
                                        </p:tav>
                                        <p:tav tm="100000">
                                          <p:val>
                                            <p:strVal val="0"/>
                                          </p:val>
                                        </p:tav>
                                      </p:tavLst>
                                    </p:anim>
                                    <p:anim calcmode="lin" valueType="num">
                                      <p:cBhvr>
                                        <p:cTn id="805" dur="1000"/>
                                        <p:tgtEl>
                                          <p:spTgt spid="235"/>
                                        </p:tgtEl>
                                        <p:attrNameLst>
                                          <p:attrName>ppt_h</p:attrName>
                                        </p:attrNameLst>
                                      </p:cBhvr>
                                      <p:tavLst>
                                        <p:tav tm="0">
                                          <p:val>
                                            <p:strVal val="#ppt_h"/>
                                          </p:val>
                                        </p:tav>
                                        <p:tav tm="100000">
                                          <p:val>
                                            <p:strVal val="0"/>
                                          </p:val>
                                        </p:tav>
                                      </p:tavLst>
                                    </p:anim>
                                    <p:anim calcmode="lin" valueType="num">
                                      <p:cBhvr>
                                        <p:cTn id="806" dur="1000"/>
                                        <p:tgtEl>
                                          <p:spTgt spid="235"/>
                                        </p:tgtEl>
                                        <p:attrNameLst>
                                          <p:attrName>r</p:attrName>
                                        </p:attrNameLst>
                                      </p:cBhvr>
                                      <p:tavLst>
                                        <p:tav tm="0">
                                          <p:val>
                                            <p:strVal val="0"/>
                                          </p:val>
                                        </p:tav>
                                        <p:tav tm="100000">
                                          <p:val>
                                            <p:strVal val="90"/>
                                          </p:val>
                                        </p:tav>
                                      </p:tavLst>
                                    </p:anim>
                                    <p:animEffect transition="out" filter="fade">
                                      <p:cBhvr>
                                        <p:cTn id="807" dur="1000"/>
                                        <p:tgtEl>
                                          <p:spTgt spid="235"/>
                                        </p:tgtEl>
                                      </p:cBhvr>
                                    </p:animEffect>
                                    <p:set>
                                      <p:cBhvr>
                                        <p:cTn id="808" dur="1" fill="hold">
                                          <p:stCondLst>
                                            <p:cond delay="999"/>
                                          </p:stCondLst>
                                        </p:cTn>
                                        <p:tgtEl>
                                          <p:spTgt spid="235"/>
                                        </p:tgtEl>
                                        <p:attrNameLst>
                                          <p:attrName>style.visibility</p:attrName>
                                        </p:attrNameLst>
                                      </p:cBhvr>
                                      <p:to>
                                        <p:strVal val="hidden"/>
                                      </p:to>
                                    </p:set>
                                  </p:childTnLst>
                                </p:cTn>
                              </p:par>
                              <p:par>
                                <p:cTn id="809" presetID="31" presetClass="exit" presetSubtype="0" fill="hold" nodeType="withEffect">
                                  <p:stCondLst>
                                    <p:cond delay="0"/>
                                  </p:stCondLst>
                                  <p:childTnLst>
                                    <p:anim calcmode="lin" valueType="num">
                                      <p:cBhvr>
                                        <p:cTn id="810" dur="1000"/>
                                        <p:tgtEl>
                                          <p:spTgt spid="100"/>
                                        </p:tgtEl>
                                        <p:attrNameLst>
                                          <p:attrName>ppt_w</p:attrName>
                                        </p:attrNameLst>
                                      </p:cBhvr>
                                      <p:tavLst>
                                        <p:tav tm="0">
                                          <p:val>
                                            <p:strVal val="#ppt_w"/>
                                          </p:val>
                                        </p:tav>
                                        <p:tav tm="100000">
                                          <p:val>
                                            <p:strVal val="0"/>
                                          </p:val>
                                        </p:tav>
                                      </p:tavLst>
                                    </p:anim>
                                    <p:anim calcmode="lin" valueType="num">
                                      <p:cBhvr>
                                        <p:cTn id="811" dur="1000"/>
                                        <p:tgtEl>
                                          <p:spTgt spid="100"/>
                                        </p:tgtEl>
                                        <p:attrNameLst>
                                          <p:attrName>ppt_h</p:attrName>
                                        </p:attrNameLst>
                                      </p:cBhvr>
                                      <p:tavLst>
                                        <p:tav tm="0">
                                          <p:val>
                                            <p:strVal val="#ppt_h"/>
                                          </p:val>
                                        </p:tav>
                                        <p:tav tm="100000">
                                          <p:val>
                                            <p:strVal val="0"/>
                                          </p:val>
                                        </p:tav>
                                      </p:tavLst>
                                    </p:anim>
                                    <p:anim calcmode="lin" valueType="num">
                                      <p:cBhvr>
                                        <p:cTn id="812" dur="1000"/>
                                        <p:tgtEl>
                                          <p:spTgt spid="100"/>
                                        </p:tgtEl>
                                        <p:attrNameLst>
                                          <p:attrName>r</p:attrName>
                                        </p:attrNameLst>
                                      </p:cBhvr>
                                      <p:tavLst>
                                        <p:tav tm="0">
                                          <p:val>
                                            <p:strVal val="0"/>
                                          </p:val>
                                        </p:tav>
                                        <p:tav tm="100000">
                                          <p:val>
                                            <p:strVal val="90"/>
                                          </p:val>
                                        </p:tav>
                                      </p:tavLst>
                                    </p:anim>
                                    <p:animEffect transition="out" filter="fade">
                                      <p:cBhvr>
                                        <p:cTn id="813" dur="1000"/>
                                        <p:tgtEl>
                                          <p:spTgt spid="100"/>
                                        </p:tgtEl>
                                      </p:cBhvr>
                                    </p:animEffect>
                                    <p:set>
                                      <p:cBhvr>
                                        <p:cTn id="814" dur="1" fill="hold">
                                          <p:stCondLst>
                                            <p:cond delay="999"/>
                                          </p:stCondLst>
                                        </p:cTn>
                                        <p:tgtEl>
                                          <p:spTgt spid="100"/>
                                        </p:tgtEl>
                                        <p:attrNameLst>
                                          <p:attrName>style.visibility</p:attrName>
                                        </p:attrNameLst>
                                      </p:cBhvr>
                                      <p:to>
                                        <p:strVal val="hidden"/>
                                      </p:to>
                                    </p:set>
                                  </p:childTnLst>
                                </p:cTn>
                              </p:par>
                              <p:par>
                                <p:cTn id="815" presetID="31" presetClass="exit" presetSubtype="0" fill="hold" nodeType="withEffect">
                                  <p:stCondLst>
                                    <p:cond delay="0"/>
                                  </p:stCondLst>
                                  <p:childTnLst>
                                    <p:anim calcmode="lin" valueType="num">
                                      <p:cBhvr>
                                        <p:cTn id="816" dur="1000"/>
                                        <p:tgtEl>
                                          <p:spTgt spid="101"/>
                                        </p:tgtEl>
                                        <p:attrNameLst>
                                          <p:attrName>ppt_w</p:attrName>
                                        </p:attrNameLst>
                                      </p:cBhvr>
                                      <p:tavLst>
                                        <p:tav tm="0">
                                          <p:val>
                                            <p:strVal val="#ppt_w"/>
                                          </p:val>
                                        </p:tav>
                                        <p:tav tm="100000">
                                          <p:val>
                                            <p:strVal val="0"/>
                                          </p:val>
                                        </p:tav>
                                      </p:tavLst>
                                    </p:anim>
                                    <p:anim calcmode="lin" valueType="num">
                                      <p:cBhvr>
                                        <p:cTn id="817" dur="1000"/>
                                        <p:tgtEl>
                                          <p:spTgt spid="101"/>
                                        </p:tgtEl>
                                        <p:attrNameLst>
                                          <p:attrName>ppt_h</p:attrName>
                                        </p:attrNameLst>
                                      </p:cBhvr>
                                      <p:tavLst>
                                        <p:tav tm="0">
                                          <p:val>
                                            <p:strVal val="#ppt_h"/>
                                          </p:val>
                                        </p:tav>
                                        <p:tav tm="100000">
                                          <p:val>
                                            <p:strVal val="0"/>
                                          </p:val>
                                        </p:tav>
                                      </p:tavLst>
                                    </p:anim>
                                    <p:anim calcmode="lin" valueType="num">
                                      <p:cBhvr>
                                        <p:cTn id="818" dur="1000"/>
                                        <p:tgtEl>
                                          <p:spTgt spid="101"/>
                                        </p:tgtEl>
                                        <p:attrNameLst>
                                          <p:attrName>r</p:attrName>
                                        </p:attrNameLst>
                                      </p:cBhvr>
                                      <p:tavLst>
                                        <p:tav tm="0">
                                          <p:val>
                                            <p:strVal val="0"/>
                                          </p:val>
                                        </p:tav>
                                        <p:tav tm="100000">
                                          <p:val>
                                            <p:strVal val="90"/>
                                          </p:val>
                                        </p:tav>
                                      </p:tavLst>
                                    </p:anim>
                                    <p:animEffect transition="out" filter="fade">
                                      <p:cBhvr>
                                        <p:cTn id="819" dur="1000"/>
                                        <p:tgtEl>
                                          <p:spTgt spid="101"/>
                                        </p:tgtEl>
                                      </p:cBhvr>
                                    </p:animEffect>
                                    <p:set>
                                      <p:cBhvr>
                                        <p:cTn id="820" dur="1" fill="hold">
                                          <p:stCondLst>
                                            <p:cond delay="999"/>
                                          </p:stCondLst>
                                        </p:cTn>
                                        <p:tgtEl>
                                          <p:spTgt spid="101"/>
                                        </p:tgtEl>
                                        <p:attrNameLst>
                                          <p:attrName>style.visibility</p:attrName>
                                        </p:attrNameLst>
                                      </p:cBhvr>
                                      <p:to>
                                        <p:strVal val="hidden"/>
                                      </p:to>
                                    </p:set>
                                  </p:childTnLst>
                                </p:cTn>
                              </p:par>
                              <p:par>
                                <p:cTn id="821" presetID="31" presetClass="exit" presetSubtype="0" fill="hold" nodeType="withEffect">
                                  <p:stCondLst>
                                    <p:cond delay="0"/>
                                  </p:stCondLst>
                                  <p:childTnLst>
                                    <p:anim calcmode="lin" valueType="num">
                                      <p:cBhvr>
                                        <p:cTn id="822" dur="1000"/>
                                        <p:tgtEl>
                                          <p:spTgt spid="102"/>
                                        </p:tgtEl>
                                        <p:attrNameLst>
                                          <p:attrName>ppt_w</p:attrName>
                                        </p:attrNameLst>
                                      </p:cBhvr>
                                      <p:tavLst>
                                        <p:tav tm="0">
                                          <p:val>
                                            <p:strVal val="#ppt_w"/>
                                          </p:val>
                                        </p:tav>
                                        <p:tav tm="100000">
                                          <p:val>
                                            <p:strVal val="0"/>
                                          </p:val>
                                        </p:tav>
                                      </p:tavLst>
                                    </p:anim>
                                    <p:anim calcmode="lin" valueType="num">
                                      <p:cBhvr>
                                        <p:cTn id="823" dur="1000"/>
                                        <p:tgtEl>
                                          <p:spTgt spid="102"/>
                                        </p:tgtEl>
                                        <p:attrNameLst>
                                          <p:attrName>ppt_h</p:attrName>
                                        </p:attrNameLst>
                                      </p:cBhvr>
                                      <p:tavLst>
                                        <p:tav tm="0">
                                          <p:val>
                                            <p:strVal val="#ppt_h"/>
                                          </p:val>
                                        </p:tav>
                                        <p:tav tm="100000">
                                          <p:val>
                                            <p:strVal val="0"/>
                                          </p:val>
                                        </p:tav>
                                      </p:tavLst>
                                    </p:anim>
                                    <p:anim calcmode="lin" valueType="num">
                                      <p:cBhvr>
                                        <p:cTn id="824" dur="1000"/>
                                        <p:tgtEl>
                                          <p:spTgt spid="102"/>
                                        </p:tgtEl>
                                        <p:attrNameLst>
                                          <p:attrName>r</p:attrName>
                                        </p:attrNameLst>
                                      </p:cBhvr>
                                      <p:tavLst>
                                        <p:tav tm="0">
                                          <p:val>
                                            <p:strVal val="0"/>
                                          </p:val>
                                        </p:tav>
                                        <p:tav tm="100000">
                                          <p:val>
                                            <p:strVal val="90"/>
                                          </p:val>
                                        </p:tav>
                                      </p:tavLst>
                                    </p:anim>
                                    <p:animEffect transition="out" filter="fade">
                                      <p:cBhvr>
                                        <p:cTn id="825" dur="1000"/>
                                        <p:tgtEl>
                                          <p:spTgt spid="102"/>
                                        </p:tgtEl>
                                      </p:cBhvr>
                                    </p:animEffect>
                                    <p:set>
                                      <p:cBhvr>
                                        <p:cTn id="826" dur="1" fill="hold">
                                          <p:stCondLst>
                                            <p:cond delay="999"/>
                                          </p:stCondLst>
                                        </p:cTn>
                                        <p:tgtEl>
                                          <p:spTgt spid="102"/>
                                        </p:tgtEl>
                                        <p:attrNameLst>
                                          <p:attrName>style.visibility</p:attrName>
                                        </p:attrNameLst>
                                      </p:cBhvr>
                                      <p:to>
                                        <p:strVal val="hidden"/>
                                      </p:to>
                                    </p:set>
                                  </p:childTnLst>
                                </p:cTn>
                              </p:par>
                              <p:par>
                                <p:cTn id="827" presetID="31" presetClass="exit" presetSubtype="0" fill="hold" nodeType="withEffect">
                                  <p:stCondLst>
                                    <p:cond delay="0"/>
                                  </p:stCondLst>
                                  <p:childTnLst>
                                    <p:anim calcmode="lin" valueType="num">
                                      <p:cBhvr>
                                        <p:cTn id="828" dur="1000"/>
                                        <p:tgtEl>
                                          <p:spTgt spid="103"/>
                                        </p:tgtEl>
                                        <p:attrNameLst>
                                          <p:attrName>ppt_w</p:attrName>
                                        </p:attrNameLst>
                                      </p:cBhvr>
                                      <p:tavLst>
                                        <p:tav tm="0">
                                          <p:val>
                                            <p:strVal val="#ppt_w"/>
                                          </p:val>
                                        </p:tav>
                                        <p:tav tm="100000">
                                          <p:val>
                                            <p:strVal val="0"/>
                                          </p:val>
                                        </p:tav>
                                      </p:tavLst>
                                    </p:anim>
                                    <p:anim calcmode="lin" valueType="num">
                                      <p:cBhvr>
                                        <p:cTn id="829" dur="1000"/>
                                        <p:tgtEl>
                                          <p:spTgt spid="103"/>
                                        </p:tgtEl>
                                        <p:attrNameLst>
                                          <p:attrName>ppt_h</p:attrName>
                                        </p:attrNameLst>
                                      </p:cBhvr>
                                      <p:tavLst>
                                        <p:tav tm="0">
                                          <p:val>
                                            <p:strVal val="#ppt_h"/>
                                          </p:val>
                                        </p:tav>
                                        <p:tav tm="100000">
                                          <p:val>
                                            <p:strVal val="0"/>
                                          </p:val>
                                        </p:tav>
                                      </p:tavLst>
                                    </p:anim>
                                    <p:anim calcmode="lin" valueType="num">
                                      <p:cBhvr>
                                        <p:cTn id="830" dur="1000"/>
                                        <p:tgtEl>
                                          <p:spTgt spid="103"/>
                                        </p:tgtEl>
                                        <p:attrNameLst>
                                          <p:attrName>r</p:attrName>
                                        </p:attrNameLst>
                                      </p:cBhvr>
                                      <p:tavLst>
                                        <p:tav tm="0">
                                          <p:val>
                                            <p:strVal val="0"/>
                                          </p:val>
                                        </p:tav>
                                        <p:tav tm="100000">
                                          <p:val>
                                            <p:strVal val="90"/>
                                          </p:val>
                                        </p:tav>
                                      </p:tavLst>
                                    </p:anim>
                                    <p:animEffect transition="out" filter="fade">
                                      <p:cBhvr>
                                        <p:cTn id="831" dur="1000"/>
                                        <p:tgtEl>
                                          <p:spTgt spid="103"/>
                                        </p:tgtEl>
                                      </p:cBhvr>
                                    </p:animEffect>
                                    <p:set>
                                      <p:cBhvr>
                                        <p:cTn id="832" dur="1" fill="hold">
                                          <p:stCondLst>
                                            <p:cond delay="999"/>
                                          </p:stCondLst>
                                        </p:cTn>
                                        <p:tgtEl>
                                          <p:spTgt spid="103"/>
                                        </p:tgtEl>
                                        <p:attrNameLst>
                                          <p:attrName>style.visibility</p:attrName>
                                        </p:attrNameLst>
                                      </p:cBhvr>
                                      <p:to>
                                        <p:strVal val="hidden"/>
                                      </p:to>
                                    </p:set>
                                  </p:childTnLst>
                                </p:cTn>
                              </p:par>
                              <p:par>
                                <p:cTn id="833" presetID="31" presetClass="exit" presetSubtype="0" fill="hold" nodeType="withEffect">
                                  <p:stCondLst>
                                    <p:cond delay="0"/>
                                  </p:stCondLst>
                                  <p:childTnLst>
                                    <p:anim calcmode="lin" valueType="num">
                                      <p:cBhvr>
                                        <p:cTn id="834" dur="1000"/>
                                        <p:tgtEl>
                                          <p:spTgt spid="104"/>
                                        </p:tgtEl>
                                        <p:attrNameLst>
                                          <p:attrName>ppt_w</p:attrName>
                                        </p:attrNameLst>
                                      </p:cBhvr>
                                      <p:tavLst>
                                        <p:tav tm="0">
                                          <p:val>
                                            <p:strVal val="#ppt_w"/>
                                          </p:val>
                                        </p:tav>
                                        <p:tav tm="100000">
                                          <p:val>
                                            <p:strVal val="0"/>
                                          </p:val>
                                        </p:tav>
                                      </p:tavLst>
                                    </p:anim>
                                    <p:anim calcmode="lin" valueType="num">
                                      <p:cBhvr>
                                        <p:cTn id="835" dur="1000"/>
                                        <p:tgtEl>
                                          <p:spTgt spid="104"/>
                                        </p:tgtEl>
                                        <p:attrNameLst>
                                          <p:attrName>ppt_h</p:attrName>
                                        </p:attrNameLst>
                                      </p:cBhvr>
                                      <p:tavLst>
                                        <p:tav tm="0">
                                          <p:val>
                                            <p:strVal val="#ppt_h"/>
                                          </p:val>
                                        </p:tav>
                                        <p:tav tm="100000">
                                          <p:val>
                                            <p:strVal val="0"/>
                                          </p:val>
                                        </p:tav>
                                      </p:tavLst>
                                    </p:anim>
                                    <p:anim calcmode="lin" valueType="num">
                                      <p:cBhvr>
                                        <p:cTn id="836" dur="1000"/>
                                        <p:tgtEl>
                                          <p:spTgt spid="104"/>
                                        </p:tgtEl>
                                        <p:attrNameLst>
                                          <p:attrName>r</p:attrName>
                                        </p:attrNameLst>
                                      </p:cBhvr>
                                      <p:tavLst>
                                        <p:tav tm="0">
                                          <p:val>
                                            <p:strVal val="0"/>
                                          </p:val>
                                        </p:tav>
                                        <p:tav tm="100000">
                                          <p:val>
                                            <p:strVal val="90"/>
                                          </p:val>
                                        </p:tav>
                                      </p:tavLst>
                                    </p:anim>
                                    <p:animEffect transition="out" filter="fade">
                                      <p:cBhvr>
                                        <p:cTn id="837" dur="1000"/>
                                        <p:tgtEl>
                                          <p:spTgt spid="104"/>
                                        </p:tgtEl>
                                      </p:cBhvr>
                                    </p:animEffect>
                                    <p:set>
                                      <p:cBhvr>
                                        <p:cTn id="838" dur="1" fill="hold">
                                          <p:stCondLst>
                                            <p:cond delay="999"/>
                                          </p:stCondLst>
                                        </p:cTn>
                                        <p:tgtEl>
                                          <p:spTgt spid="104"/>
                                        </p:tgtEl>
                                        <p:attrNameLst>
                                          <p:attrName>style.visibility</p:attrName>
                                        </p:attrNameLst>
                                      </p:cBhvr>
                                      <p:to>
                                        <p:strVal val="hidden"/>
                                      </p:to>
                                    </p:set>
                                  </p:childTnLst>
                                </p:cTn>
                              </p:par>
                              <p:par>
                                <p:cTn id="839" presetID="31" presetClass="exit" presetSubtype="0" fill="hold" nodeType="withEffect">
                                  <p:stCondLst>
                                    <p:cond delay="0"/>
                                  </p:stCondLst>
                                  <p:childTnLst>
                                    <p:anim calcmode="lin" valueType="num">
                                      <p:cBhvr>
                                        <p:cTn id="840" dur="1000"/>
                                        <p:tgtEl>
                                          <p:spTgt spid="105"/>
                                        </p:tgtEl>
                                        <p:attrNameLst>
                                          <p:attrName>ppt_w</p:attrName>
                                        </p:attrNameLst>
                                      </p:cBhvr>
                                      <p:tavLst>
                                        <p:tav tm="0">
                                          <p:val>
                                            <p:strVal val="#ppt_w"/>
                                          </p:val>
                                        </p:tav>
                                        <p:tav tm="100000">
                                          <p:val>
                                            <p:strVal val="0"/>
                                          </p:val>
                                        </p:tav>
                                      </p:tavLst>
                                    </p:anim>
                                    <p:anim calcmode="lin" valueType="num">
                                      <p:cBhvr>
                                        <p:cTn id="841" dur="1000"/>
                                        <p:tgtEl>
                                          <p:spTgt spid="105"/>
                                        </p:tgtEl>
                                        <p:attrNameLst>
                                          <p:attrName>ppt_h</p:attrName>
                                        </p:attrNameLst>
                                      </p:cBhvr>
                                      <p:tavLst>
                                        <p:tav tm="0">
                                          <p:val>
                                            <p:strVal val="#ppt_h"/>
                                          </p:val>
                                        </p:tav>
                                        <p:tav tm="100000">
                                          <p:val>
                                            <p:strVal val="0"/>
                                          </p:val>
                                        </p:tav>
                                      </p:tavLst>
                                    </p:anim>
                                    <p:anim calcmode="lin" valueType="num">
                                      <p:cBhvr>
                                        <p:cTn id="842" dur="1000"/>
                                        <p:tgtEl>
                                          <p:spTgt spid="105"/>
                                        </p:tgtEl>
                                        <p:attrNameLst>
                                          <p:attrName>r</p:attrName>
                                        </p:attrNameLst>
                                      </p:cBhvr>
                                      <p:tavLst>
                                        <p:tav tm="0">
                                          <p:val>
                                            <p:strVal val="0"/>
                                          </p:val>
                                        </p:tav>
                                        <p:tav tm="100000">
                                          <p:val>
                                            <p:strVal val="90"/>
                                          </p:val>
                                        </p:tav>
                                      </p:tavLst>
                                    </p:anim>
                                    <p:animEffect transition="out" filter="fade">
                                      <p:cBhvr>
                                        <p:cTn id="843" dur="1000"/>
                                        <p:tgtEl>
                                          <p:spTgt spid="105"/>
                                        </p:tgtEl>
                                      </p:cBhvr>
                                    </p:animEffect>
                                    <p:set>
                                      <p:cBhvr>
                                        <p:cTn id="844" dur="1" fill="hold">
                                          <p:stCondLst>
                                            <p:cond delay="999"/>
                                          </p:stCondLst>
                                        </p:cTn>
                                        <p:tgtEl>
                                          <p:spTgt spid="105"/>
                                        </p:tgtEl>
                                        <p:attrNameLst>
                                          <p:attrName>style.visibility</p:attrName>
                                        </p:attrNameLst>
                                      </p:cBhvr>
                                      <p:to>
                                        <p:strVal val="hidden"/>
                                      </p:to>
                                    </p:set>
                                  </p:childTnLst>
                                </p:cTn>
                              </p:par>
                              <p:par>
                                <p:cTn id="845" presetID="31" presetClass="exit" presetSubtype="0" fill="hold" nodeType="withEffect">
                                  <p:stCondLst>
                                    <p:cond delay="0"/>
                                  </p:stCondLst>
                                  <p:childTnLst>
                                    <p:anim calcmode="lin" valueType="num">
                                      <p:cBhvr>
                                        <p:cTn id="846" dur="1000"/>
                                        <p:tgtEl>
                                          <p:spTgt spid="106"/>
                                        </p:tgtEl>
                                        <p:attrNameLst>
                                          <p:attrName>ppt_w</p:attrName>
                                        </p:attrNameLst>
                                      </p:cBhvr>
                                      <p:tavLst>
                                        <p:tav tm="0">
                                          <p:val>
                                            <p:strVal val="#ppt_w"/>
                                          </p:val>
                                        </p:tav>
                                        <p:tav tm="100000">
                                          <p:val>
                                            <p:strVal val="0"/>
                                          </p:val>
                                        </p:tav>
                                      </p:tavLst>
                                    </p:anim>
                                    <p:anim calcmode="lin" valueType="num">
                                      <p:cBhvr>
                                        <p:cTn id="847" dur="1000"/>
                                        <p:tgtEl>
                                          <p:spTgt spid="106"/>
                                        </p:tgtEl>
                                        <p:attrNameLst>
                                          <p:attrName>ppt_h</p:attrName>
                                        </p:attrNameLst>
                                      </p:cBhvr>
                                      <p:tavLst>
                                        <p:tav tm="0">
                                          <p:val>
                                            <p:strVal val="#ppt_h"/>
                                          </p:val>
                                        </p:tav>
                                        <p:tav tm="100000">
                                          <p:val>
                                            <p:strVal val="0"/>
                                          </p:val>
                                        </p:tav>
                                      </p:tavLst>
                                    </p:anim>
                                    <p:anim calcmode="lin" valueType="num">
                                      <p:cBhvr>
                                        <p:cTn id="848" dur="1000"/>
                                        <p:tgtEl>
                                          <p:spTgt spid="106"/>
                                        </p:tgtEl>
                                        <p:attrNameLst>
                                          <p:attrName>r</p:attrName>
                                        </p:attrNameLst>
                                      </p:cBhvr>
                                      <p:tavLst>
                                        <p:tav tm="0">
                                          <p:val>
                                            <p:strVal val="0"/>
                                          </p:val>
                                        </p:tav>
                                        <p:tav tm="100000">
                                          <p:val>
                                            <p:strVal val="90"/>
                                          </p:val>
                                        </p:tav>
                                      </p:tavLst>
                                    </p:anim>
                                    <p:animEffect transition="out" filter="fade">
                                      <p:cBhvr>
                                        <p:cTn id="849" dur="1000"/>
                                        <p:tgtEl>
                                          <p:spTgt spid="106"/>
                                        </p:tgtEl>
                                      </p:cBhvr>
                                    </p:animEffect>
                                    <p:set>
                                      <p:cBhvr>
                                        <p:cTn id="850" dur="1" fill="hold">
                                          <p:stCondLst>
                                            <p:cond delay="999"/>
                                          </p:stCondLst>
                                        </p:cTn>
                                        <p:tgtEl>
                                          <p:spTgt spid="106"/>
                                        </p:tgtEl>
                                        <p:attrNameLst>
                                          <p:attrName>style.visibility</p:attrName>
                                        </p:attrNameLst>
                                      </p:cBhvr>
                                      <p:to>
                                        <p:strVal val="hidden"/>
                                      </p:to>
                                    </p:set>
                                  </p:childTnLst>
                                </p:cTn>
                              </p:par>
                              <p:par>
                                <p:cTn id="851" presetID="31" presetClass="exit" presetSubtype="0" fill="hold" nodeType="withEffect">
                                  <p:stCondLst>
                                    <p:cond delay="0"/>
                                  </p:stCondLst>
                                  <p:childTnLst>
                                    <p:anim calcmode="lin" valueType="num">
                                      <p:cBhvr>
                                        <p:cTn id="852" dur="1000"/>
                                        <p:tgtEl>
                                          <p:spTgt spid="107"/>
                                        </p:tgtEl>
                                        <p:attrNameLst>
                                          <p:attrName>ppt_w</p:attrName>
                                        </p:attrNameLst>
                                      </p:cBhvr>
                                      <p:tavLst>
                                        <p:tav tm="0">
                                          <p:val>
                                            <p:strVal val="#ppt_w"/>
                                          </p:val>
                                        </p:tav>
                                        <p:tav tm="100000">
                                          <p:val>
                                            <p:strVal val="0"/>
                                          </p:val>
                                        </p:tav>
                                      </p:tavLst>
                                    </p:anim>
                                    <p:anim calcmode="lin" valueType="num">
                                      <p:cBhvr>
                                        <p:cTn id="853" dur="1000"/>
                                        <p:tgtEl>
                                          <p:spTgt spid="107"/>
                                        </p:tgtEl>
                                        <p:attrNameLst>
                                          <p:attrName>ppt_h</p:attrName>
                                        </p:attrNameLst>
                                      </p:cBhvr>
                                      <p:tavLst>
                                        <p:tav tm="0">
                                          <p:val>
                                            <p:strVal val="#ppt_h"/>
                                          </p:val>
                                        </p:tav>
                                        <p:tav tm="100000">
                                          <p:val>
                                            <p:strVal val="0"/>
                                          </p:val>
                                        </p:tav>
                                      </p:tavLst>
                                    </p:anim>
                                    <p:anim calcmode="lin" valueType="num">
                                      <p:cBhvr>
                                        <p:cTn id="854" dur="1000"/>
                                        <p:tgtEl>
                                          <p:spTgt spid="107"/>
                                        </p:tgtEl>
                                        <p:attrNameLst>
                                          <p:attrName>r</p:attrName>
                                        </p:attrNameLst>
                                      </p:cBhvr>
                                      <p:tavLst>
                                        <p:tav tm="0">
                                          <p:val>
                                            <p:strVal val="0"/>
                                          </p:val>
                                        </p:tav>
                                        <p:tav tm="100000">
                                          <p:val>
                                            <p:strVal val="90"/>
                                          </p:val>
                                        </p:tav>
                                      </p:tavLst>
                                    </p:anim>
                                    <p:animEffect transition="out" filter="fade">
                                      <p:cBhvr>
                                        <p:cTn id="855" dur="1000"/>
                                        <p:tgtEl>
                                          <p:spTgt spid="107"/>
                                        </p:tgtEl>
                                      </p:cBhvr>
                                    </p:animEffect>
                                    <p:set>
                                      <p:cBhvr>
                                        <p:cTn id="856" dur="1" fill="hold">
                                          <p:stCondLst>
                                            <p:cond delay="999"/>
                                          </p:stCondLst>
                                        </p:cTn>
                                        <p:tgtEl>
                                          <p:spTgt spid="107"/>
                                        </p:tgtEl>
                                        <p:attrNameLst>
                                          <p:attrName>style.visibility</p:attrName>
                                        </p:attrNameLst>
                                      </p:cBhvr>
                                      <p:to>
                                        <p:strVal val="hidden"/>
                                      </p:to>
                                    </p:set>
                                  </p:childTnLst>
                                </p:cTn>
                              </p:par>
                              <p:par>
                                <p:cTn id="857" presetID="31" presetClass="exit" presetSubtype="0" fill="hold" nodeType="withEffect">
                                  <p:stCondLst>
                                    <p:cond delay="0"/>
                                  </p:stCondLst>
                                  <p:childTnLst>
                                    <p:anim calcmode="lin" valueType="num">
                                      <p:cBhvr>
                                        <p:cTn id="858" dur="1000"/>
                                        <p:tgtEl>
                                          <p:spTgt spid="108"/>
                                        </p:tgtEl>
                                        <p:attrNameLst>
                                          <p:attrName>ppt_w</p:attrName>
                                        </p:attrNameLst>
                                      </p:cBhvr>
                                      <p:tavLst>
                                        <p:tav tm="0">
                                          <p:val>
                                            <p:strVal val="#ppt_w"/>
                                          </p:val>
                                        </p:tav>
                                        <p:tav tm="100000">
                                          <p:val>
                                            <p:strVal val="0"/>
                                          </p:val>
                                        </p:tav>
                                      </p:tavLst>
                                    </p:anim>
                                    <p:anim calcmode="lin" valueType="num">
                                      <p:cBhvr>
                                        <p:cTn id="859" dur="1000"/>
                                        <p:tgtEl>
                                          <p:spTgt spid="108"/>
                                        </p:tgtEl>
                                        <p:attrNameLst>
                                          <p:attrName>ppt_h</p:attrName>
                                        </p:attrNameLst>
                                      </p:cBhvr>
                                      <p:tavLst>
                                        <p:tav tm="0">
                                          <p:val>
                                            <p:strVal val="#ppt_h"/>
                                          </p:val>
                                        </p:tav>
                                        <p:tav tm="100000">
                                          <p:val>
                                            <p:strVal val="0"/>
                                          </p:val>
                                        </p:tav>
                                      </p:tavLst>
                                    </p:anim>
                                    <p:anim calcmode="lin" valueType="num">
                                      <p:cBhvr>
                                        <p:cTn id="860" dur="1000"/>
                                        <p:tgtEl>
                                          <p:spTgt spid="108"/>
                                        </p:tgtEl>
                                        <p:attrNameLst>
                                          <p:attrName>r</p:attrName>
                                        </p:attrNameLst>
                                      </p:cBhvr>
                                      <p:tavLst>
                                        <p:tav tm="0">
                                          <p:val>
                                            <p:strVal val="0"/>
                                          </p:val>
                                        </p:tav>
                                        <p:tav tm="100000">
                                          <p:val>
                                            <p:strVal val="90"/>
                                          </p:val>
                                        </p:tav>
                                      </p:tavLst>
                                    </p:anim>
                                    <p:animEffect transition="out" filter="fade">
                                      <p:cBhvr>
                                        <p:cTn id="861" dur="1000"/>
                                        <p:tgtEl>
                                          <p:spTgt spid="108"/>
                                        </p:tgtEl>
                                      </p:cBhvr>
                                    </p:animEffect>
                                    <p:set>
                                      <p:cBhvr>
                                        <p:cTn id="862" dur="1" fill="hold">
                                          <p:stCondLst>
                                            <p:cond delay="999"/>
                                          </p:stCondLst>
                                        </p:cTn>
                                        <p:tgtEl>
                                          <p:spTgt spid="108"/>
                                        </p:tgtEl>
                                        <p:attrNameLst>
                                          <p:attrName>style.visibility</p:attrName>
                                        </p:attrNameLst>
                                      </p:cBhvr>
                                      <p:to>
                                        <p:strVal val="hidden"/>
                                      </p:to>
                                    </p:set>
                                  </p:childTnLst>
                                </p:cTn>
                              </p:par>
                              <p:par>
                                <p:cTn id="863" presetID="31" presetClass="exit" presetSubtype="0" fill="hold" nodeType="withEffect">
                                  <p:stCondLst>
                                    <p:cond delay="0"/>
                                  </p:stCondLst>
                                  <p:childTnLst>
                                    <p:anim calcmode="lin" valueType="num">
                                      <p:cBhvr>
                                        <p:cTn id="864" dur="1000"/>
                                        <p:tgtEl>
                                          <p:spTgt spid="109"/>
                                        </p:tgtEl>
                                        <p:attrNameLst>
                                          <p:attrName>ppt_w</p:attrName>
                                        </p:attrNameLst>
                                      </p:cBhvr>
                                      <p:tavLst>
                                        <p:tav tm="0">
                                          <p:val>
                                            <p:strVal val="#ppt_w"/>
                                          </p:val>
                                        </p:tav>
                                        <p:tav tm="100000">
                                          <p:val>
                                            <p:strVal val="0"/>
                                          </p:val>
                                        </p:tav>
                                      </p:tavLst>
                                    </p:anim>
                                    <p:anim calcmode="lin" valueType="num">
                                      <p:cBhvr>
                                        <p:cTn id="865" dur="1000"/>
                                        <p:tgtEl>
                                          <p:spTgt spid="109"/>
                                        </p:tgtEl>
                                        <p:attrNameLst>
                                          <p:attrName>ppt_h</p:attrName>
                                        </p:attrNameLst>
                                      </p:cBhvr>
                                      <p:tavLst>
                                        <p:tav tm="0">
                                          <p:val>
                                            <p:strVal val="#ppt_h"/>
                                          </p:val>
                                        </p:tav>
                                        <p:tav tm="100000">
                                          <p:val>
                                            <p:strVal val="0"/>
                                          </p:val>
                                        </p:tav>
                                      </p:tavLst>
                                    </p:anim>
                                    <p:anim calcmode="lin" valueType="num">
                                      <p:cBhvr>
                                        <p:cTn id="866" dur="1000"/>
                                        <p:tgtEl>
                                          <p:spTgt spid="109"/>
                                        </p:tgtEl>
                                        <p:attrNameLst>
                                          <p:attrName>r</p:attrName>
                                        </p:attrNameLst>
                                      </p:cBhvr>
                                      <p:tavLst>
                                        <p:tav tm="0">
                                          <p:val>
                                            <p:strVal val="0"/>
                                          </p:val>
                                        </p:tav>
                                        <p:tav tm="100000">
                                          <p:val>
                                            <p:strVal val="90"/>
                                          </p:val>
                                        </p:tav>
                                      </p:tavLst>
                                    </p:anim>
                                    <p:animEffect transition="out" filter="fade">
                                      <p:cBhvr>
                                        <p:cTn id="867" dur="1000"/>
                                        <p:tgtEl>
                                          <p:spTgt spid="109"/>
                                        </p:tgtEl>
                                      </p:cBhvr>
                                    </p:animEffect>
                                    <p:set>
                                      <p:cBhvr>
                                        <p:cTn id="868" dur="1" fill="hold">
                                          <p:stCondLst>
                                            <p:cond delay="999"/>
                                          </p:stCondLst>
                                        </p:cTn>
                                        <p:tgtEl>
                                          <p:spTgt spid="109"/>
                                        </p:tgtEl>
                                        <p:attrNameLst>
                                          <p:attrName>style.visibility</p:attrName>
                                        </p:attrNameLst>
                                      </p:cBhvr>
                                      <p:to>
                                        <p:strVal val="hidden"/>
                                      </p:to>
                                    </p:set>
                                  </p:childTnLst>
                                </p:cTn>
                              </p:par>
                              <p:par>
                                <p:cTn id="869" presetID="31" presetClass="exit" presetSubtype="0" fill="hold" nodeType="withEffect">
                                  <p:stCondLst>
                                    <p:cond delay="0"/>
                                  </p:stCondLst>
                                  <p:childTnLst>
                                    <p:anim calcmode="lin" valueType="num">
                                      <p:cBhvr>
                                        <p:cTn id="870" dur="1000"/>
                                        <p:tgtEl>
                                          <p:spTgt spid="110"/>
                                        </p:tgtEl>
                                        <p:attrNameLst>
                                          <p:attrName>ppt_w</p:attrName>
                                        </p:attrNameLst>
                                      </p:cBhvr>
                                      <p:tavLst>
                                        <p:tav tm="0">
                                          <p:val>
                                            <p:strVal val="#ppt_w"/>
                                          </p:val>
                                        </p:tav>
                                        <p:tav tm="100000">
                                          <p:val>
                                            <p:strVal val="0"/>
                                          </p:val>
                                        </p:tav>
                                      </p:tavLst>
                                    </p:anim>
                                    <p:anim calcmode="lin" valueType="num">
                                      <p:cBhvr>
                                        <p:cTn id="871" dur="1000"/>
                                        <p:tgtEl>
                                          <p:spTgt spid="110"/>
                                        </p:tgtEl>
                                        <p:attrNameLst>
                                          <p:attrName>ppt_h</p:attrName>
                                        </p:attrNameLst>
                                      </p:cBhvr>
                                      <p:tavLst>
                                        <p:tav tm="0">
                                          <p:val>
                                            <p:strVal val="#ppt_h"/>
                                          </p:val>
                                        </p:tav>
                                        <p:tav tm="100000">
                                          <p:val>
                                            <p:strVal val="0"/>
                                          </p:val>
                                        </p:tav>
                                      </p:tavLst>
                                    </p:anim>
                                    <p:anim calcmode="lin" valueType="num">
                                      <p:cBhvr>
                                        <p:cTn id="872" dur="1000"/>
                                        <p:tgtEl>
                                          <p:spTgt spid="110"/>
                                        </p:tgtEl>
                                        <p:attrNameLst>
                                          <p:attrName>r</p:attrName>
                                        </p:attrNameLst>
                                      </p:cBhvr>
                                      <p:tavLst>
                                        <p:tav tm="0">
                                          <p:val>
                                            <p:strVal val="0"/>
                                          </p:val>
                                        </p:tav>
                                        <p:tav tm="100000">
                                          <p:val>
                                            <p:strVal val="90"/>
                                          </p:val>
                                        </p:tav>
                                      </p:tavLst>
                                    </p:anim>
                                    <p:animEffect transition="out" filter="fade">
                                      <p:cBhvr>
                                        <p:cTn id="873" dur="1000"/>
                                        <p:tgtEl>
                                          <p:spTgt spid="110"/>
                                        </p:tgtEl>
                                      </p:cBhvr>
                                    </p:animEffect>
                                    <p:set>
                                      <p:cBhvr>
                                        <p:cTn id="874" dur="1" fill="hold">
                                          <p:stCondLst>
                                            <p:cond delay="999"/>
                                          </p:stCondLst>
                                        </p:cTn>
                                        <p:tgtEl>
                                          <p:spTgt spid="110"/>
                                        </p:tgtEl>
                                        <p:attrNameLst>
                                          <p:attrName>style.visibility</p:attrName>
                                        </p:attrNameLst>
                                      </p:cBhvr>
                                      <p:to>
                                        <p:strVal val="hidden"/>
                                      </p:to>
                                    </p:set>
                                  </p:childTnLst>
                                </p:cTn>
                              </p:par>
                              <p:par>
                                <p:cTn id="875" presetID="31" presetClass="exit" presetSubtype="0" fill="hold" nodeType="withEffect">
                                  <p:stCondLst>
                                    <p:cond delay="0"/>
                                  </p:stCondLst>
                                  <p:childTnLst>
                                    <p:anim calcmode="lin" valueType="num">
                                      <p:cBhvr>
                                        <p:cTn id="876" dur="1000"/>
                                        <p:tgtEl>
                                          <p:spTgt spid="111"/>
                                        </p:tgtEl>
                                        <p:attrNameLst>
                                          <p:attrName>ppt_w</p:attrName>
                                        </p:attrNameLst>
                                      </p:cBhvr>
                                      <p:tavLst>
                                        <p:tav tm="0">
                                          <p:val>
                                            <p:strVal val="#ppt_w"/>
                                          </p:val>
                                        </p:tav>
                                        <p:tav tm="100000">
                                          <p:val>
                                            <p:strVal val="0"/>
                                          </p:val>
                                        </p:tav>
                                      </p:tavLst>
                                    </p:anim>
                                    <p:anim calcmode="lin" valueType="num">
                                      <p:cBhvr>
                                        <p:cTn id="877" dur="1000"/>
                                        <p:tgtEl>
                                          <p:spTgt spid="111"/>
                                        </p:tgtEl>
                                        <p:attrNameLst>
                                          <p:attrName>ppt_h</p:attrName>
                                        </p:attrNameLst>
                                      </p:cBhvr>
                                      <p:tavLst>
                                        <p:tav tm="0">
                                          <p:val>
                                            <p:strVal val="#ppt_h"/>
                                          </p:val>
                                        </p:tav>
                                        <p:tav tm="100000">
                                          <p:val>
                                            <p:strVal val="0"/>
                                          </p:val>
                                        </p:tav>
                                      </p:tavLst>
                                    </p:anim>
                                    <p:anim calcmode="lin" valueType="num">
                                      <p:cBhvr>
                                        <p:cTn id="878" dur="1000"/>
                                        <p:tgtEl>
                                          <p:spTgt spid="111"/>
                                        </p:tgtEl>
                                        <p:attrNameLst>
                                          <p:attrName>r</p:attrName>
                                        </p:attrNameLst>
                                      </p:cBhvr>
                                      <p:tavLst>
                                        <p:tav tm="0">
                                          <p:val>
                                            <p:strVal val="0"/>
                                          </p:val>
                                        </p:tav>
                                        <p:tav tm="100000">
                                          <p:val>
                                            <p:strVal val="90"/>
                                          </p:val>
                                        </p:tav>
                                      </p:tavLst>
                                    </p:anim>
                                    <p:animEffect transition="out" filter="fade">
                                      <p:cBhvr>
                                        <p:cTn id="879" dur="1000"/>
                                        <p:tgtEl>
                                          <p:spTgt spid="111"/>
                                        </p:tgtEl>
                                      </p:cBhvr>
                                    </p:animEffect>
                                    <p:set>
                                      <p:cBhvr>
                                        <p:cTn id="880" dur="1" fill="hold">
                                          <p:stCondLst>
                                            <p:cond delay="999"/>
                                          </p:stCondLst>
                                        </p:cTn>
                                        <p:tgtEl>
                                          <p:spTgt spid="111"/>
                                        </p:tgtEl>
                                        <p:attrNameLst>
                                          <p:attrName>style.visibility</p:attrName>
                                        </p:attrNameLst>
                                      </p:cBhvr>
                                      <p:to>
                                        <p:strVal val="hidden"/>
                                      </p:to>
                                    </p:set>
                                  </p:childTnLst>
                                </p:cTn>
                              </p:par>
                              <p:par>
                                <p:cTn id="881" presetID="31" presetClass="exit" presetSubtype="0" fill="hold" nodeType="withEffect">
                                  <p:stCondLst>
                                    <p:cond delay="0"/>
                                  </p:stCondLst>
                                  <p:childTnLst>
                                    <p:anim calcmode="lin" valueType="num">
                                      <p:cBhvr>
                                        <p:cTn id="882" dur="1000"/>
                                        <p:tgtEl>
                                          <p:spTgt spid="112"/>
                                        </p:tgtEl>
                                        <p:attrNameLst>
                                          <p:attrName>ppt_w</p:attrName>
                                        </p:attrNameLst>
                                      </p:cBhvr>
                                      <p:tavLst>
                                        <p:tav tm="0">
                                          <p:val>
                                            <p:strVal val="#ppt_w"/>
                                          </p:val>
                                        </p:tav>
                                        <p:tav tm="100000">
                                          <p:val>
                                            <p:strVal val="0"/>
                                          </p:val>
                                        </p:tav>
                                      </p:tavLst>
                                    </p:anim>
                                    <p:anim calcmode="lin" valueType="num">
                                      <p:cBhvr>
                                        <p:cTn id="883" dur="1000"/>
                                        <p:tgtEl>
                                          <p:spTgt spid="112"/>
                                        </p:tgtEl>
                                        <p:attrNameLst>
                                          <p:attrName>ppt_h</p:attrName>
                                        </p:attrNameLst>
                                      </p:cBhvr>
                                      <p:tavLst>
                                        <p:tav tm="0">
                                          <p:val>
                                            <p:strVal val="#ppt_h"/>
                                          </p:val>
                                        </p:tav>
                                        <p:tav tm="100000">
                                          <p:val>
                                            <p:strVal val="0"/>
                                          </p:val>
                                        </p:tav>
                                      </p:tavLst>
                                    </p:anim>
                                    <p:anim calcmode="lin" valueType="num">
                                      <p:cBhvr>
                                        <p:cTn id="884" dur="1000"/>
                                        <p:tgtEl>
                                          <p:spTgt spid="112"/>
                                        </p:tgtEl>
                                        <p:attrNameLst>
                                          <p:attrName>r</p:attrName>
                                        </p:attrNameLst>
                                      </p:cBhvr>
                                      <p:tavLst>
                                        <p:tav tm="0">
                                          <p:val>
                                            <p:strVal val="0"/>
                                          </p:val>
                                        </p:tav>
                                        <p:tav tm="100000">
                                          <p:val>
                                            <p:strVal val="90"/>
                                          </p:val>
                                        </p:tav>
                                      </p:tavLst>
                                    </p:anim>
                                    <p:animEffect transition="out" filter="fade">
                                      <p:cBhvr>
                                        <p:cTn id="885" dur="1000"/>
                                        <p:tgtEl>
                                          <p:spTgt spid="112"/>
                                        </p:tgtEl>
                                      </p:cBhvr>
                                    </p:animEffect>
                                    <p:set>
                                      <p:cBhvr>
                                        <p:cTn id="886" dur="1" fill="hold">
                                          <p:stCondLst>
                                            <p:cond delay="999"/>
                                          </p:stCondLst>
                                        </p:cTn>
                                        <p:tgtEl>
                                          <p:spTgt spid="112"/>
                                        </p:tgtEl>
                                        <p:attrNameLst>
                                          <p:attrName>style.visibility</p:attrName>
                                        </p:attrNameLst>
                                      </p:cBhvr>
                                      <p:to>
                                        <p:strVal val="hidden"/>
                                      </p:to>
                                    </p:set>
                                  </p:childTnLst>
                                </p:cTn>
                              </p:par>
                              <p:par>
                                <p:cTn id="887" presetID="31" presetClass="exit" presetSubtype="0" fill="hold" nodeType="withEffect">
                                  <p:stCondLst>
                                    <p:cond delay="0"/>
                                  </p:stCondLst>
                                  <p:childTnLst>
                                    <p:anim calcmode="lin" valueType="num">
                                      <p:cBhvr>
                                        <p:cTn id="888" dur="1000"/>
                                        <p:tgtEl>
                                          <p:spTgt spid="113"/>
                                        </p:tgtEl>
                                        <p:attrNameLst>
                                          <p:attrName>ppt_w</p:attrName>
                                        </p:attrNameLst>
                                      </p:cBhvr>
                                      <p:tavLst>
                                        <p:tav tm="0">
                                          <p:val>
                                            <p:strVal val="#ppt_w"/>
                                          </p:val>
                                        </p:tav>
                                        <p:tav tm="100000">
                                          <p:val>
                                            <p:strVal val="0"/>
                                          </p:val>
                                        </p:tav>
                                      </p:tavLst>
                                    </p:anim>
                                    <p:anim calcmode="lin" valueType="num">
                                      <p:cBhvr>
                                        <p:cTn id="889" dur="1000"/>
                                        <p:tgtEl>
                                          <p:spTgt spid="113"/>
                                        </p:tgtEl>
                                        <p:attrNameLst>
                                          <p:attrName>ppt_h</p:attrName>
                                        </p:attrNameLst>
                                      </p:cBhvr>
                                      <p:tavLst>
                                        <p:tav tm="0">
                                          <p:val>
                                            <p:strVal val="#ppt_h"/>
                                          </p:val>
                                        </p:tav>
                                        <p:tav tm="100000">
                                          <p:val>
                                            <p:strVal val="0"/>
                                          </p:val>
                                        </p:tav>
                                      </p:tavLst>
                                    </p:anim>
                                    <p:anim calcmode="lin" valueType="num">
                                      <p:cBhvr>
                                        <p:cTn id="890" dur="1000"/>
                                        <p:tgtEl>
                                          <p:spTgt spid="113"/>
                                        </p:tgtEl>
                                        <p:attrNameLst>
                                          <p:attrName>r</p:attrName>
                                        </p:attrNameLst>
                                      </p:cBhvr>
                                      <p:tavLst>
                                        <p:tav tm="0">
                                          <p:val>
                                            <p:strVal val="0"/>
                                          </p:val>
                                        </p:tav>
                                        <p:tav tm="100000">
                                          <p:val>
                                            <p:strVal val="90"/>
                                          </p:val>
                                        </p:tav>
                                      </p:tavLst>
                                    </p:anim>
                                    <p:animEffect transition="out" filter="fade">
                                      <p:cBhvr>
                                        <p:cTn id="891" dur="1000"/>
                                        <p:tgtEl>
                                          <p:spTgt spid="113"/>
                                        </p:tgtEl>
                                      </p:cBhvr>
                                    </p:animEffect>
                                    <p:set>
                                      <p:cBhvr>
                                        <p:cTn id="892" dur="1" fill="hold">
                                          <p:stCondLst>
                                            <p:cond delay="999"/>
                                          </p:stCondLst>
                                        </p:cTn>
                                        <p:tgtEl>
                                          <p:spTgt spid="113"/>
                                        </p:tgtEl>
                                        <p:attrNameLst>
                                          <p:attrName>style.visibility</p:attrName>
                                        </p:attrNameLst>
                                      </p:cBhvr>
                                      <p:to>
                                        <p:strVal val="hidden"/>
                                      </p:to>
                                    </p:set>
                                  </p:childTnLst>
                                </p:cTn>
                              </p:par>
                              <p:par>
                                <p:cTn id="893" presetID="31" presetClass="exit" presetSubtype="0" fill="hold" nodeType="withEffect">
                                  <p:stCondLst>
                                    <p:cond delay="0"/>
                                  </p:stCondLst>
                                  <p:childTnLst>
                                    <p:anim calcmode="lin" valueType="num">
                                      <p:cBhvr>
                                        <p:cTn id="894" dur="1000"/>
                                        <p:tgtEl>
                                          <p:spTgt spid="114"/>
                                        </p:tgtEl>
                                        <p:attrNameLst>
                                          <p:attrName>ppt_w</p:attrName>
                                        </p:attrNameLst>
                                      </p:cBhvr>
                                      <p:tavLst>
                                        <p:tav tm="0">
                                          <p:val>
                                            <p:strVal val="#ppt_w"/>
                                          </p:val>
                                        </p:tav>
                                        <p:tav tm="100000">
                                          <p:val>
                                            <p:strVal val="0"/>
                                          </p:val>
                                        </p:tav>
                                      </p:tavLst>
                                    </p:anim>
                                    <p:anim calcmode="lin" valueType="num">
                                      <p:cBhvr>
                                        <p:cTn id="895" dur="1000"/>
                                        <p:tgtEl>
                                          <p:spTgt spid="114"/>
                                        </p:tgtEl>
                                        <p:attrNameLst>
                                          <p:attrName>ppt_h</p:attrName>
                                        </p:attrNameLst>
                                      </p:cBhvr>
                                      <p:tavLst>
                                        <p:tav tm="0">
                                          <p:val>
                                            <p:strVal val="#ppt_h"/>
                                          </p:val>
                                        </p:tav>
                                        <p:tav tm="100000">
                                          <p:val>
                                            <p:strVal val="0"/>
                                          </p:val>
                                        </p:tav>
                                      </p:tavLst>
                                    </p:anim>
                                    <p:anim calcmode="lin" valueType="num">
                                      <p:cBhvr>
                                        <p:cTn id="896" dur="1000"/>
                                        <p:tgtEl>
                                          <p:spTgt spid="114"/>
                                        </p:tgtEl>
                                        <p:attrNameLst>
                                          <p:attrName>r</p:attrName>
                                        </p:attrNameLst>
                                      </p:cBhvr>
                                      <p:tavLst>
                                        <p:tav tm="0">
                                          <p:val>
                                            <p:strVal val="0"/>
                                          </p:val>
                                        </p:tav>
                                        <p:tav tm="100000">
                                          <p:val>
                                            <p:strVal val="90"/>
                                          </p:val>
                                        </p:tav>
                                      </p:tavLst>
                                    </p:anim>
                                    <p:animEffect transition="out" filter="fade">
                                      <p:cBhvr>
                                        <p:cTn id="897" dur="1000"/>
                                        <p:tgtEl>
                                          <p:spTgt spid="114"/>
                                        </p:tgtEl>
                                      </p:cBhvr>
                                    </p:animEffect>
                                    <p:set>
                                      <p:cBhvr>
                                        <p:cTn id="898" dur="1" fill="hold">
                                          <p:stCondLst>
                                            <p:cond delay="999"/>
                                          </p:stCondLst>
                                        </p:cTn>
                                        <p:tgtEl>
                                          <p:spTgt spid="114"/>
                                        </p:tgtEl>
                                        <p:attrNameLst>
                                          <p:attrName>style.visibility</p:attrName>
                                        </p:attrNameLst>
                                      </p:cBhvr>
                                      <p:to>
                                        <p:strVal val="hidden"/>
                                      </p:to>
                                    </p:set>
                                  </p:childTnLst>
                                </p:cTn>
                              </p:par>
                              <p:par>
                                <p:cTn id="899" presetID="31" presetClass="exit" presetSubtype="0" fill="hold" nodeType="withEffect">
                                  <p:stCondLst>
                                    <p:cond delay="0"/>
                                  </p:stCondLst>
                                  <p:childTnLst>
                                    <p:anim calcmode="lin" valueType="num">
                                      <p:cBhvr>
                                        <p:cTn id="900" dur="1000"/>
                                        <p:tgtEl>
                                          <p:spTgt spid="115"/>
                                        </p:tgtEl>
                                        <p:attrNameLst>
                                          <p:attrName>ppt_w</p:attrName>
                                        </p:attrNameLst>
                                      </p:cBhvr>
                                      <p:tavLst>
                                        <p:tav tm="0">
                                          <p:val>
                                            <p:strVal val="#ppt_w"/>
                                          </p:val>
                                        </p:tav>
                                        <p:tav tm="100000">
                                          <p:val>
                                            <p:strVal val="0"/>
                                          </p:val>
                                        </p:tav>
                                      </p:tavLst>
                                    </p:anim>
                                    <p:anim calcmode="lin" valueType="num">
                                      <p:cBhvr>
                                        <p:cTn id="901" dur="1000"/>
                                        <p:tgtEl>
                                          <p:spTgt spid="115"/>
                                        </p:tgtEl>
                                        <p:attrNameLst>
                                          <p:attrName>ppt_h</p:attrName>
                                        </p:attrNameLst>
                                      </p:cBhvr>
                                      <p:tavLst>
                                        <p:tav tm="0">
                                          <p:val>
                                            <p:strVal val="#ppt_h"/>
                                          </p:val>
                                        </p:tav>
                                        <p:tav tm="100000">
                                          <p:val>
                                            <p:strVal val="0"/>
                                          </p:val>
                                        </p:tav>
                                      </p:tavLst>
                                    </p:anim>
                                    <p:anim calcmode="lin" valueType="num">
                                      <p:cBhvr>
                                        <p:cTn id="902" dur="1000"/>
                                        <p:tgtEl>
                                          <p:spTgt spid="115"/>
                                        </p:tgtEl>
                                        <p:attrNameLst>
                                          <p:attrName>r</p:attrName>
                                        </p:attrNameLst>
                                      </p:cBhvr>
                                      <p:tavLst>
                                        <p:tav tm="0">
                                          <p:val>
                                            <p:strVal val="0"/>
                                          </p:val>
                                        </p:tav>
                                        <p:tav tm="100000">
                                          <p:val>
                                            <p:strVal val="90"/>
                                          </p:val>
                                        </p:tav>
                                      </p:tavLst>
                                    </p:anim>
                                    <p:animEffect transition="out" filter="fade">
                                      <p:cBhvr>
                                        <p:cTn id="903" dur="1000"/>
                                        <p:tgtEl>
                                          <p:spTgt spid="115"/>
                                        </p:tgtEl>
                                      </p:cBhvr>
                                    </p:animEffect>
                                    <p:set>
                                      <p:cBhvr>
                                        <p:cTn id="904" dur="1" fill="hold">
                                          <p:stCondLst>
                                            <p:cond delay="999"/>
                                          </p:stCondLst>
                                        </p:cTn>
                                        <p:tgtEl>
                                          <p:spTgt spid="115"/>
                                        </p:tgtEl>
                                        <p:attrNameLst>
                                          <p:attrName>style.visibility</p:attrName>
                                        </p:attrNameLst>
                                      </p:cBhvr>
                                      <p:to>
                                        <p:strVal val="hidden"/>
                                      </p:to>
                                    </p:set>
                                  </p:childTnLst>
                                </p:cTn>
                              </p:par>
                              <p:par>
                                <p:cTn id="905" presetID="31" presetClass="exit" presetSubtype="0" fill="hold" nodeType="withEffect">
                                  <p:stCondLst>
                                    <p:cond delay="0"/>
                                  </p:stCondLst>
                                  <p:childTnLst>
                                    <p:anim calcmode="lin" valueType="num">
                                      <p:cBhvr>
                                        <p:cTn id="906" dur="1000"/>
                                        <p:tgtEl>
                                          <p:spTgt spid="116"/>
                                        </p:tgtEl>
                                        <p:attrNameLst>
                                          <p:attrName>ppt_w</p:attrName>
                                        </p:attrNameLst>
                                      </p:cBhvr>
                                      <p:tavLst>
                                        <p:tav tm="0">
                                          <p:val>
                                            <p:strVal val="#ppt_w"/>
                                          </p:val>
                                        </p:tav>
                                        <p:tav tm="100000">
                                          <p:val>
                                            <p:strVal val="0"/>
                                          </p:val>
                                        </p:tav>
                                      </p:tavLst>
                                    </p:anim>
                                    <p:anim calcmode="lin" valueType="num">
                                      <p:cBhvr>
                                        <p:cTn id="907" dur="1000"/>
                                        <p:tgtEl>
                                          <p:spTgt spid="116"/>
                                        </p:tgtEl>
                                        <p:attrNameLst>
                                          <p:attrName>ppt_h</p:attrName>
                                        </p:attrNameLst>
                                      </p:cBhvr>
                                      <p:tavLst>
                                        <p:tav tm="0">
                                          <p:val>
                                            <p:strVal val="#ppt_h"/>
                                          </p:val>
                                        </p:tav>
                                        <p:tav tm="100000">
                                          <p:val>
                                            <p:strVal val="0"/>
                                          </p:val>
                                        </p:tav>
                                      </p:tavLst>
                                    </p:anim>
                                    <p:anim calcmode="lin" valueType="num">
                                      <p:cBhvr>
                                        <p:cTn id="908" dur="1000"/>
                                        <p:tgtEl>
                                          <p:spTgt spid="116"/>
                                        </p:tgtEl>
                                        <p:attrNameLst>
                                          <p:attrName>r</p:attrName>
                                        </p:attrNameLst>
                                      </p:cBhvr>
                                      <p:tavLst>
                                        <p:tav tm="0">
                                          <p:val>
                                            <p:strVal val="0"/>
                                          </p:val>
                                        </p:tav>
                                        <p:tav tm="100000">
                                          <p:val>
                                            <p:strVal val="90"/>
                                          </p:val>
                                        </p:tav>
                                      </p:tavLst>
                                    </p:anim>
                                    <p:animEffect transition="out" filter="fade">
                                      <p:cBhvr>
                                        <p:cTn id="909" dur="1000"/>
                                        <p:tgtEl>
                                          <p:spTgt spid="116"/>
                                        </p:tgtEl>
                                      </p:cBhvr>
                                    </p:animEffect>
                                    <p:set>
                                      <p:cBhvr>
                                        <p:cTn id="910" dur="1" fill="hold">
                                          <p:stCondLst>
                                            <p:cond delay="999"/>
                                          </p:stCondLst>
                                        </p:cTn>
                                        <p:tgtEl>
                                          <p:spTgt spid="116"/>
                                        </p:tgtEl>
                                        <p:attrNameLst>
                                          <p:attrName>style.visibility</p:attrName>
                                        </p:attrNameLst>
                                      </p:cBhvr>
                                      <p:to>
                                        <p:strVal val="hidden"/>
                                      </p:to>
                                    </p:set>
                                  </p:childTnLst>
                                </p:cTn>
                              </p:par>
                              <p:par>
                                <p:cTn id="911" presetID="31" presetClass="exit" presetSubtype="0" fill="hold" nodeType="withEffect">
                                  <p:stCondLst>
                                    <p:cond delay="0"/>
                                  </p:stCondLst>
                                  <p:childTnLst>
                                    <p:anim calcmode="lin" valueType="num">
                                      <p:cBhvr>
                                        <p:cTn id="912" dur="1000"/>
                                        <p:tgtEl>
                                          <p:spTgt spid="117"/>
                                        </p:tgtEl>
                                        <p:attrNameLst>
                                          <p:attrName>ppt_w</p:attrName>
                                        </p:attrNameLst>
                                      </p:cBhvr>
                                      <p:tavLst>
                                        <p:tav tm="0">
                                          <p:val>
                                            <p:strVal val="#ppt_w"/>
                                          </p:val>
                                        </p:tav>
                                        <p:tav tm="100000">
                                          <p:val>
                                            <p:strVal val="0"/>
                                          </p:val>
                                        </p:tav>
                                      </p:tavLst>
                                    </p:anim>
                                    <p:anim calcmode="lin" valueType="num">
                                      <p:cBhvr>
                                        <p:cTn id="913" dur="1000"/>
                                        <p:tgtEl>
                                          <p:spTgt spid="117"/>
                                        </p:tgtEl>
                                        <p:attrNameLst>
                                          <p:attrName>ppt_h</p:attrName>
                                        </p:attrNameLst>
                                      </p:cBhvr>
                                      <p:tavLst>
                                        <p:tav tm="0">
                                          <p:val>
                                            <p:strVal val="#ppt_h"/>
                                          </p:val>
                                        </p:tav>
                                        <p:tav tm="100000">
                                          <p:val>
                                            <p:strVal val="0"/>
                                          </p:val>
                                        </p:tav>
                                      </p:tavLst>
                                    </p:anim>
                                    <p:anim calcmode="lin" valueType="num">
                                      <p:cBhvr>
                                        <p:cTn id="914" dur="1000"/>
                                        <p:tgtEl>
                                          <p:spTgt spid="117"/>
                                        </p:tgtEl>
                                        <p:attrNameLst>
                                          <p:attrName>r</p:attrName>
                                        </p:attrNameLst>
                                      </p:cBhvr>
                                      <p:tavLst>
                                        <p:tav tm="0">
                                          <p:val>
                                            <p:strVal val="0"/>
                                          </p:val>
                                        </p:tav>
                                        <p:tav tm="100000">
                                          <p:val>
                                            <p:strVal val="90"/>
                                          </p:val>
                                        </p:tav>
                                      </p:tavLst>
                                    </p:anim>
                                    <p:animEffect transition="out" filter="fade">
                                      <p:cBhvr>
                                        <p:cTn id="915" dur="1000"/>
                                        <p:tgtEl>
                                          <p:spTgt spid="117"/>
                                        </p:tgtEl>
                                      </p:cBhvr>
                                    </p:animEffect>
                                    <p:set>
                                      <p:cBhvr>
                                        <p:cTn id="916" dur="1" fill="hold">
                                          <p:stCondLst>
                                            <p:cond delay="999"/>
                                          </p:stCondLst>
                                        </p:cTn>
                                        <p:tgtEl>
                                          <p:spTgt spid="117"/>
                                        </p:tgtEl>
                                        <p:attrNameLst>
                                          <p:attrName>style.visibility</p:attrName>
                                        </p:attrNameLst>
                                      </p:cBhvr>
                                      <p:to>
                                        <p:strVal val="hidden"/>
                                      </p:to>
                                    </p:set>
                                  </p:childTnLst>
                                </p:cTn>
                              </p:par>
                              <p:par>
                                <p:cTn id="917" presetID="31" presetClass="exit" presetSubtype="0" fill="hold" nodeType="withEffect">
                                  <p:stCondLst>
                                    <p:cond delay="0"/>
                                  </p:stCondLst>
                                  <p:childTnLst>
                                    <p:anim calcmode="lin" valueType="num">
                                      <p:cBhvr>
                                        <p:cTn id="918" dur="1000"/>
                                        <p:tgtEl>
                                          <p:spTgt spid="118"/>
                                        </p:tgtEl>
                                        <p:attrNameLst>
                                          <p:attrName>ppt_w</p:attrName>
                                        </p:attrNameLst>
                                      </p:cBhvr>
                                      <p:tavLst>
                                        <p:tav tm="0">
                                          <p:val>
                                            <p:strVal val="#ppt_w"/>
                                          </p:val>
                                        </p:tav>
                                        <p:tav tm="100000">
                                          <p:val>
                                            <p:strVal val="0"/>
                                          </p:val>
                                        </p:tav>
                                      </p:tavLst>
                                    </p:anim>
                                    <p:anim calcmode="lin" valueType="num">
                                      <p:cBhvr>
                                        <p:cTn id="919" dur="1000"/>
                                        <p:tgtEl>
                                          <p:spTgt spid="118"/>
                                        </p:tgtEl>
                                        <p:attrNameLst>
                                          <p:attrName>ppt_h</p:attrName>
                                        </p:attrNameLst>
                                      </p:cBhvr>
                                      <p:tavLst>
                                        <p:tav tm="0">
                                          <p:val>
                                            <p:strVal val="#ppt_h"/>
                                          </p:val>
                                        </p:tav>
                                        <p:tav tm="100000">
                                          <p:val>
                                            <p:strVal val="0"/>
                                          </p:val>
                                        </p:tav>
                                      </p:tavLst>
                                    </p:anim>
                                    <p:anim calcmode="lin" valueType="num">
                                      <p:cBhvr>
                                        <p:cTn id="920" dur="1000"/>
                                        <p:tgtEl>
                                          <p:spTgt spid="118"/>
                                        </p:tgtEl>
                                        <p:attrNameLst>
                                          <p:attrName>r</p:attrName>
                                        </p:attrNameLst>
                                      </p:cBhvr>
                                      <p:tavLst>
                                        <p:tav tm="0">
                                          <p:val>
                                            <p:strVal val="0"/>
                                          </p:val>
                                        </p:tav>
                                        <p:tav tm="100000">
                                          <p:val>
                                            <p:strVal val="90"/>
                                          </p:val>
                                        </p:tav>
                                      </p:tavLst>
                                    </p:anim>
                                    <p:animEffect transition="out" filter="fade">
                                      <p:cBhvr>
                                        <p:cTn id="921" dur="1000"/>
                                        <p:tgtEl>
                                          <p:spTgt spid="118"/>
                                        </p:tgtEl>
                                      </p:cBhvr>
                                    </p:animEffect>
                                    <p:set>
                                      <p:cBhvr>
                                        <p:cTn id="922" dur="1" fill="hold">
                                          <p:stCondLst>
                                            <p:cond delay="999"/>
                                          </p:stCondLst>
                                        </p:cTn>
                                        <p:tgtEl>
                                          <p:spTgt spid="118"/>
                                        </p:tgtEl>
                                        <p:attrNameLst>
                                          <p:attrName>style.visibility</p:attrName>
                                        </p:attrNameLst>
                                      </p:cBhvr>
                                      <p:to>
                                        <p:strVal val="hidden"/>
                                      </p:to>
                                    </p:set>
                                  </p:childTnLst>
                                </p:cTn>
                              </p:par>
                              <p:par>
                                <p:cTn id="923" presetID="31" presetClass="exit" presetSubtype="0" fill="hold" nodeType="withEffect">
                                  <p:stCondLst>
                                    <p:cond delay="0"/>
                                  </p:stCondLst>
                                  <p:childTnLst>
                                    <p:anim calcmode="lin" valueType="num">
                                      <p:cBhvr>
                                        <p:cTn id="924" dur="1000"/>
                                        <p:tgtEl>
                                          <p:spTgt spid="120"/>
                                        </p:tgtEl>
                                        <p:attrNameLst>
                                          <p:attrName>ppt_w</p:attrName>
                                        </p:attrNameLst>
                                      </p:cBhvr>
                                      <p:tavLst>
                                        <p:tav tm="0">
                                          <p:val>
                                            <p:strVal val="#ppt_w"/>
                                          </p:val>
                                        </p:tav>
                                        <p:tav tm="100000">
                                          <p:val>
                                            <p:strVal val="0"/>
                                          </p:val>
                                        </p:tav>
                                      </p:tavLst>
                                    </p:anim>
                                    <p:anim calcmode="lin" valueType="num">
                                      <p:cBhvr>
                                        <p:cTn id="925" dur="1000"/>
                                        <p:tgtEl>
                                          <p:spTgt spid="120"/>
                                        </p:tgtEl>
                                        <p:attrNameLst>
                                          <p:attrName>ppt_h</p:attrName>
                                        </p:attrNameLst>
                                      </p:cBhvr>
                                      <p:tavLst>
                                        <p:tav tm="0">
                                          <p:val>
                                            <p:strVal val="#ppt_h"/>
                                          </p:val>
                                        </p:tav>
                                        <p:tav tm="100000">
                                          <p:val>
                                            <p:strVal val="0"/>
                                          </p:val>
                                        </p:tav>
                                      </p:tavLst>
                                    </p:anim>
                                    <p:anim calcmode="lin" valueType="num">
                                      <p:cBhvr>
                                        <p:cTn id="926" dur="1000"/>
                                        <p:tgtEl>
                                          <p:spTgt spid="120"/>
                                        </p:tgtEl>
                                        <p:attrNameLst>
                                          <p:attrName>r</p:attrName>
                                        </p:attrNameLst>
                                      </p:cBhvr>
                                      <p:tavLst>
                                        <p:tav tm="0">
                                          <p:val>
                                            <p:strVal val="0"/>
                                          </p:val>
                                        </p:tav>
                                        <p:tav tm="100000">
                                          <p:val>
                                            <p:strVal val="90"/>
                                          </p:val>
                                        </p:tav>
                                      </p:tavLst>
                                    </p:anim>
                                    <p:animEffect transition="out" filter="fade">
                                      <p:cBhvr>
                                        <p:cTn id="927" dur="1000"/>
                                        <p:tgtEl>
                                          <p:spTgt spid="120"/>
                                        </p:tgtEl>
                                      </p:cBhvr>
                                    </p:animEffect>
                                    <p:set>
                                      <p:cBhvr>
                                        <p:cTn id="928" dur="1" fill="hold">
                                          <p:stCondLst>
                                            <p:cond delay="999"/>
                                          </p:stCondLst>
                                        </p:cTn>
                                        <p:tgtEl>
                                          <p:spTgt spid="120"/>
                                        </p:tgtEl>
                                        <p:attrNameLst>
                                          <p:attrName>style.visibility</p:attrName>
                                        </p:attrNameLst>
                                      </p:cBhvr>
                                      <p:to>
                                        <p:strVal val="hidden"/>
                                      </p:to>
                                    </p:set>
                                  </p:childTnLst>
                                </p:cTn>
                              </p:par>
                              <p:par>
                                <p:cTn id="929" presetID="31" presetClass="exit" presetSubtype="0" fill="hold" nodeType="withEffect">
                                  <p:stCondLst>
                                    <p:cond delay="0"/>
                                  </p:stCondLst>
                                  <p:childTnLst>
                                    <p:anim calcmode="lin" valueType="num">
                                      <p:cBhvr>
                                        <p:cTn id="930" dur="1000"/>
                                        <p:tgtEl>
                                          <p:spTgt spid="121"/>
                                        </p:tgtEl>
                                        <p:attrNameLst>
                                          <p:attrName>ppt_w</p:attrName>
                                        </p:attrNameLst>
                                      </p:cBhvr>
                                      <p:tavLst>
                                        <p:tav tm="0">
                                          <p:val>
                                            <p:strVal val="#ppt_w"/>
                                          </p:val>
                                        </p:tav>
                                        <p:tav tm="100000">
                                          <p:val>
                                            <p:strVal val="0"/>
                                          </p:val>
                                        </p:tav>
                                      </p:tavLst>
                                    </p:anim>
                                    <p:anim calcmode="lin" valueType="num">
                                      <p:cBhvr>
                                        <p:cTn id="931" dur="1000"/>
                                        <p:tgtEl>
                                          <p:spTgt spid="121"/>
                                        </p:tgtEl>
                                        <p:attrNameLst>
                                          <p:attrName>ppt_h</p:attrName>
                                        </p:attrNameLst>
                                      </p:cBhvr>
                                      <p:tavLst>
                                        <p:tav tm="0">
                                          <p:val>
                                            <p:strVal val="#ppt_h"/>
                                          </p:val>
                                        </p:tav>
                                        <p:tav tm="100000">
                                          <p:val>
                                            <p:strVal val="0"/>
                                          </p:val>
                                        </p:tav>
                                      </p:tavLst>
                                    </p:anim>
                                    <p:anim calcmode="lin" valueType="num">
                                      <p:cBhvr>
                                        <p:cTn id="932" dur="1000"/>
                                        <p:tgtEl>
                                          <p:spTgt spid="121"/>
                                        </p:tgtEl>
                                        <p:attrNameLst>
                                          <p:attrName>r</p:attrName>
                                        </p:attrNameLst>
                                      </p:cBhvr>
                                      <p:tavLst>
                                        <p:tav tm="0">
                                          <p:val>
                                            <p:strVal val="0"/>
                                          </p:val>
                                        </p:tav>
                                        <p:tav tm="100000">
                                          <p:val>
                                            <p:strVal val="90"/>
                                          </p:val>
                                        </p:tav>
                                      </p:tavLst>
                                    </p:anim>
                                    <p:animEffect transition="out" filter="fade">
                                      <p:cBhvr>
                                        <p:cTn id="933" dur="1000"/>
                                        <p:tgtEl>
                                          <p:spTgt spid="121"/>
                                        </p:tgtEl>
                                      </p:cBhvr>
                                    </p:animEffect>
                                    <p:set>
                                      <p:cBhvr>
                                        <p:cTn id="934" dur="1" fill="hold">
                                          <p:stCondLst>
                                            <p:cond delay="999"/>
                                          </p:stCondLst>
                                        </p:cTn>
                                        <p:tgtEl>
                                          <p:spTgt spid="121"/>
                                        </p:tgtEl>
                                        <p:attrNameLst>
                                          <p:attrName>style.visibility</p:attrName>
                                        </p:attrNameLst>
                                      </p:cBhvr>
                                      <p:to>
                                        <p:strVal val="hidden"/>
                                      </p:to>
                                    </p:set>
                                  </p:childTnLst>
                                </p:cTn>
                              </p:par>
                              <p:par>
                                <p:cTn id="935" presetID="31" presetClass="exit" presetSubtype="0" fill="hold" nodeType="withEffect">
                                  <p:stCondLst>
                                    <p:cond delay="0"/>
                                  </p:stCondLst>
                                  <p:childTnLst>
                                    <p:anim calcmode="lin" valueType="num">
                                      <p:cBhvr>
                                        <p:cTn id="936" dur="1000"/>
                                        <p:tgtEl>
                                          <p:spTgt spid="122"/>
                                        </p:tgtEl>
                                        <p:attrNameLst>
                                          <p:attrName>ppt_w</p:attrName>
                                        </p:attrNameLst>
                                      </p:cBhvr>
                                      <p:tavLst>
                                        <p:tav tm="0">
                                          <p:val>
                                            <p:strVal val="#ppt_w"/>
                                          </p:val>
                                        </p:tav>
                                        <p:tav tm="100000">
                                          <p:val>
                                            <p:strVal val="0"/>
                                          </p:val>
                                        </p:tav>
                                      </p:tavLst>
                                    </p:anim>
                                    <p:anim calcmode="lin" valueType="num">
                                      <p:cBhvr>
                                        <p:cTn id="937" dur="1000"/>
                                        <p:tgtEl>
                                          <p:spTgt spid="122"/>
                                        </p:tgtEl>
                                        <p:attrNameLst>
                                          <p:attrName>ppt_h</p:attrName>
                                        </p:attrNameLst>
                                      </p:cBhvr>
                                      <p:tavLst>
                                        <p:tav tm="0">
                                          <p:val>
                                            <p:strVal val="#ppt_h"/>
                                          </p:val>
                                        </p:tav>
                                        <p:tav tm="100000">
                                          <p:val>
                                            <p:strVal val="0"/>
                                          </p:val>
                                        </p:tav>
                                      </p:tavLst>
                                    </p:anim>
                                    <p:anim calcmode="lin" valueType="num">
                                      <p:cBhvr>
                                        <p:cTn id="938" dur="1000"/>
                                        <p:tgtEl>
                                          <p:spTgt spid="122"/>
                                        </p:tgtEl>
                                        <p:attrNameLst>
                                          <p:attrName>r</p:attrName>
                                        </p:attrNameLst>
                                      </p:cBhvr>
                                      <p:tavLst>
                                        <p:tav tm="0">
                                          <p:val>
                                            <p:strVal val="0"/>
                                          </p:val>
                                        </p:tav>
                                        <p:tav tm="100000">
                                          <p:val>
                                            <p:strVal val="90"/>
                                          </p:val>
                                        </p:tav>
                                      </p:tavLst>
                                    </p:anim>
                                    <p:animEffect transition="out" filter="fade">
                                      <p:cBhvr>
                                        <p:cTn id="939" dur="1000"/>
                                        <p:tgtEl>
                                          <p:spTgt spid="122"/>
                                        </p:tgtEl>
                                      </p:cBhvr>
                                    </p:animEffect>
                                    <p:set>
                                      <p:cBhvr>
                                        <p:cTn id="940" dur="1" fill="hold">
                                          <p:stCondLst>
                                            <p:cond delay="999"/>
                                          </p:stCondLst>
                                        </p:cTn>
                                        <p:tgtEl>
                                          <p:spTgt spid="122"/>
                                        </p:tgtEl>
                                        <p:attrNameLst>
                                          <p:attrName>style.visibility</p:attrName>
                                        </p:attrNameLst>
                                      </p:cBhvr>
                                      <p:to>
                                        <p:strVal val="hidden"/>
                                      </p:to>
                                    </p:set>
                                  </p:childTnLst>
                                </p:cTn>
                              </p:par>
                              <p:par>
                                <p:cTn id="941" presetID="31" presetClass="exit" presetSubtype="0" fill="hold" nodeType="withEffect">
                                  <p:stCondLst>
                                    <p:cond delay="0"/>
                                  </p:stCondLst>
                                  <p:childTnLst>
                                    <p:anim calcmode="lin" valueType="num">
                                      <p:cBhvr>
                                        <p:cTn id="942" dur="1000"/>
                                        <p:tgtEl>
                                          <p:spTgt spid="123"/>
                                        </p:tgtEl>
                                        <p:attrNameLst>
                                          <p:attrName>ppt_w</p:attrName>
                                        </p:attrNameLst>
                                      </p:cBhvr>
                                      <p:tavLst>
                                        <p:tav tm="0">
                                          <p:val>
                                            <p:strVal val="#ppt_w"/>
                                          </p:val>
                                        </p:tav>
                                        <p:tav tm="100000">
                                          <p:val>
                                            <p:strVal val="0"/>
                                          </p:val>
                                        </p:tav>
                                      </p:tavLst>
                                    </p:anim>
                                    <p:anim calcmode="lin" valueType="num">
                                      <p:cBhvr>
                                        <p:cTn id="943" dur="1000"/>
                                        <p:tgtEl>
                                          <p:spTgt spid="123"/>
                                        </p:tgtEl>
                                        <p:attrNameLst>
                                          <p:attrName>ppt_h</p:attrName>
                                        </p:attrNameLst>
                                      </p:cBhvr>
                                      <p:tavLst>
                                        <p:tav tm="0">
                                          <p:val>
                                            <p:strVal val="#ppt_h"/>
                                          </p:val>
                                        </p:tav>
                                        <p:tav tm="100000">
                                          <p:val>
                                            <p:strVal val="0"/>
                                          </p:val>
                                        </p:tav>
                                      </p:tavLst>
                                    </p:anim>
                                    <p:anim calcmode="lin" valueType="num">
                                      <p:cBhvr>
                                        <p:cTn id="944" dur="1000"/>
                                        <p:tgtEl>
                                          <p:spTgt spid="123"/>
                                        </p:tgtEl>
                                        <p:attrNameLst>
                                          <p:attrName>r</p:attrName>
                                        </p:attrNameLst>
                                      </p:cBhvr>
                                      <p:tavLst>
                                        <p:tav tm="0">
                                          <p:val>
                                            <p:strVal val="0"/>
                                          </p:val>
                                        </p:tav>
                                        <p:tav tm="100000">
                                          <p:val>
                                            <p:strVal val="90"/>
                                          </p:val>
                                        </p:tav>
                                      </p:tavLst>
                                    </p:anim>
                                    <p:animEffect transition="out" filter="fade">
                                      <p:cBhvr>
                                        <p:cTn id="945" dur="1000"/>
                                        <p:tgtEl>
                                          <p:spTgt spid="123"/>
                                        </p:tgtEl>
                                      </p:cBhvr>
                                    </p:animEffect>
                                    <p:set>
                                      <p:cBhvr>
                                        <p:cTn id="946" dur="1" fill="hold">
                                          <p:stCondLst>
                                            <p:cond delay="999"/>
                                          </p:stCondLst>
                                        </p:cTn>
                                        <p:tgtEl>
                                          <p:spTgt spid="123"/>
                                        </p:tgtEl>
                                        <p:attrNameLst>
                                          <p:attrName>style.visibility</p:attrName>
                                        </p:attrNameLst>
                                      </p:cBhvr>
                                      <p:to>
                                        <p:strVal val="hidden"/>
                                      </p:to>
                                    </p:set>
                                  </p:childTnLst>
                                </p:cTn>
                              </p:par>
                              <p:par>
                                <p:cTn id="947" presetID="31" presetClass="exit" presetSubtype="0" fill="hold" nodeType="withEffect">
                                  <p:stCondLst>
                                    <p:cond delay="0"/>
                                  </p:stCondLst>
                                  <p:childTnLst>
                                    <p:anim calcmode="lin" valueType="num">
                                      <p:cBhvr>
                                        <p:cTn id="948" dur="1000"/>
                                        <p:tgtEl>
                                          <p:spTgt spid="124"/>
                                        </p:tgtEl>
                                        <p:attrNameLst>
                                          <p:attrName>ppt_w</p:attrName>
                                        </p:attrNameLst>
                                      </p:cBhvr>
                                      <p:tavLst>
                                        <p:tav tm="0">
                                          <p:val>
                                            <p:strVal val="#ppt_w"/>
                                          </p:val>
                                        </p:tav>
                                        <p:tav tm="100000">
                                          <p:val>
                                            <p:strVal val="0"/>
                                          </p:val>
                                        </p:tav>
                                      </p:tavLst>
                                    </p:anim>
                                    <p:anim calcmode="lin" valueType="num">
                                      <p:cBhvr>
                                        <p:cTn id="949" dur="1000"/>
                                        <p:tgtEl>
                                          <p:spTgt spid="124"/>
                                        </p:tgtEl>
                                        <p:attrNameLst>
                                          <p:attrName>ppt_h</p:attrName>
                                        </p:attrNameLst>
                                      </p:cBhvr>
                                      <p:tavLst>
                                        <p:tav tm="0">
                                          <p:val>
                                            <p:strVal val="#ppt_h"/>
                                          </p:val>
                                        </p:tav>
                                        <p:tav tm="100000">
                                          <p:val>
                                            <p:strVal val="0"/>
                                          </p:val>
                                        </p:tav>
                                      </p:tavLst>
                                    </p:anim>
                                    <p:anim calcmode="lin" valueType="num">
                                      <p:cBhvr>
                                        <p:cTn id="950" dur="1000"/>
                                        <p:tgtEl>
                                          <p:spTgt spid="124"/>
                                        </p:tgtEl>
                                        <p:attrNameLst>
                                          <p:attrName>r</p:attrName>
                                        </p:attrNameLst>
                                      </p:cBhvr>
                                      <p:tavLst>
                                        <p:tav tm="0">
                                          <p:val>
                                            <p:strVal val="0"/>
                                          </p:val>
                                        </p:tav>
                                        <p:tav tm="100000">
                                          <p:val>
                                            <p:strVal val="90"/>
                                          </p:val>
                                        </p:tav>
                                      </p:tavLst>
                                    </p:anim>
                                    <p:animEffect transition="out" filter="fade">
                                      <p:cBhvr>
                                        <p:cTn id="951" dur="1000"/>
                                        <p:tgtEl>
                                          <p:spTgt spid="124"/>
                                        </p:tgtEl>
                                      </p:cBhvr>
                                    </p:animEffect>
                                    <p:set>
                                      <p:cBhvr>
                                        <p:cTn id="952" dur="1" fill="hold">
                                          <p:stCondLst>
                                            <p:cond delay="999"/>
                                          </p:stCondLst>
                                        </p:cTn>
                                        <p:tgtEl>
                                          <p:spTgt spid="124"/>
                                        </p:tgtEl>
                                        <p:attrNameLst>
                                          <p:attrName>style.visibility</p:attrName>
                                        </p:attrNameLst>
                                      </p:cBhvr>
                                      <p:to>
                                        <p:strVal val="hidden"/>
                                      </p:to>
                                    </p:set>
                                  </p:childTnLst>
                                </p:cTn>
                              </p:par>
                              <p:par>
                                <p:cTn id="953" presetID="31" presetClass="exit" presetSubtype="0" fill="hold" nodeType="withEffect">
                                  <p:stCondLst>
                                    <p:cond delay="0"/>
                                  </p:stCondLst>
                                  <p:childTnLst>
                                    <p:anim calcmode="lin" valueType="num">
                                      <p:cBhvr>
                                        <p:cTn id="954" dur="1000"/>
                                        <p:tgtEl>
                                          <p:spTgt spid="125"/>
                                        </p:tgtEl>
                                        <p:attrNameLst>
                                          <p:attrName>ppt_w</p:attrName>
                                        </p:attrNameLst>
                                      </p:cBhvr>
                                      <p:tavLst>
                                        <p:tav tm="0">
                                          <p:val>
                                            <p:strVal val="#ppt_w"/>
                                          </p:val>
                                        </p:tav>
                                        <p:tav tm="100000">
                                          <p:val>
                                            <p:strVal val="0"/>
                                          </p:val>
                                        </p:tav>
                                      </p:tavLst>
                                    </p:anim>
                                    <p:anim calcmode="lin" valueType="num">
                                      <p:cBhvr>
                                        <p:cTn id="955" dur="1000"/>
                                        <p:tgtEl>
                                          <p:spTgt spid="125"/>
                                        </p:tgtEl>
                                        <p:attrNameLst>
                                          <p:attrName>ppt_h</p:attrName>
                                        </p:attrNameLst>
                                      </p:cBhvr>
                                      <p:tavLst>
                                        <p:tav tm="0">
                                          <p:val>
                                            <p:strVal val="#ppt_h"/>
                                          </p:val>
                                        </p:tav>
                                        <p:tav tm="100000">
                                          <p:val>
                                            <p:strVal val="0"/>
                                          </p:val>
                                        </p:tav>
                                      </p:tavLst>
                                    </p:anim>
                                    <p:anim calcmode="lin" valueType="num">
                                      <p:cBhvr>
                                        <p:cTn id="956" dur="1000"/>
                                        <p:tgtEl>
                                          <p:spTgt spid="125"/>
                                        </p:tgtEl>
                                        <p:attrNameLst>
                                          <p:attrName>r</p:attrName>
                                        </p:attrNameLst>
                                      </p:cBhvr>
                                      <p:tavLst>
                                        <p:tav tm="0">
                                          <p:val>
                                            <p:strVal val="0"/>
                                          </p:val>
                                        </p:tav>
                                        <p:tav tm="100000">
                                          <p:val>
                                            <p:strVal val="90"/>
                                          </p:val>
                                        </p:tav>
                                      </p:tavLst>
                                    </p:anim>
                                    <p:animEffect transition="out" filter="fade">
                                      <p:cBhvr>
                                        <p:cTn id="957" dur="1000"/>
                                        <p:tgtEl>
                                          <p:spTgt spid="125"/>
                                        </p:tgtEl>
                                      </p:cBhvr>
                                    </p:animEffect>
                                    <p:set>
                                      <p:cBhvr>
                                        <p:cTn id="958" dur="1" fill="hold">
                                          <p:stCondLst>
                                            <p:cond delay="999"/>
                                          </p:stCondLst>
                                        </p:cTn>
                                        <p:tgtEl>
                                          <p:spTgt spid="125"/>
                                        </p:tgtEl>
                                        <p:attrNameLst>
                                          <p:attrName>style.visibility</p:attrName>
                                        </p:attrNameLst>
                                      </p:cBhvr>
                                      <p:to>
                                        <p:strVal val="hidden"/>
                                      </p:to>
                                    </p:set>
                                  </p:childTnLst>
                                </p:cTn>
                              </p:par>
                              <p:par>
                                <p:cTn id="959" presetID="31" presetClass="exit" presetSubtype="0" fill="hold" nodeType="withEffect">
                                  <p:stCondLst>
                                    <p:cond delay="0"/>
                                  </p:stCondLst>
                                  <p:childTnLst>
                                    <p:anim calcmode="lin" valueType="num">
                                      <p:cBhvr>
                                        <p:cTn id="960" dur="1000"/>
                                        <p:tgtEl>
                                          <p:spTgt spid="126"/>
                                        </p:tgtEl>
                                        <p:attrNameLst>
                                          <p:attrName>ppt_w</p:attrName>
                                        </p:attrNameLst>
                                      </p:cBhvr>
                                      <p:tavLst>
                                        <p:tav tm="0">
                                          <p:val>
                                            <p:strVal val="#ppt_w"/>
                                          </p:val>
                                        </p:tav>
                                        <p:tav tm="100000">
                                          <p:val>
                                            <p:strVal val="0"/>
                                          </p:val>
                                        </p:tav>
                                      </p:tavLst>
                                    </p:anim>
                                    <p:anim calcmode="lin" valueType="num">
                                      <p:cBhvr>
                                        <p:cTn id="961" dur="1000"/>
                                        <p:tgtEl>
                                          <p:spTgt spid="126"/>
                                        </p:tgtEl>
                                        <p:attrNameLst>
                                          <p:attrName>ppt_h</p:attrName>
                                        </p:attrNameLst>
                                      </p:cBhvr>
                                      <p:tavLst>
                                        <p:tav tm="0">
                                          <p:val>
                                            <p:strVal val="#ppt_h"/>
                                          </p:val>
                                        </p:tav>
                                        <p:tav tm="100000">
                                          <p:val>
                                            <p:strVal val="0"/>
                                          </p:val>
                                        </p:tav>
                                      </p:tavLst>
                                    </p:anim>
                                    <p:anim calcmode="lin" valueType="num">
                                      <p:cBhvr>
                                        <p:cTn id="962" dur="1000"/>
                                        <p:tgtEl>
                                          <p:spTgt spid="126"/>
                                        </p:tgtEl>
                                        <p:attrNameLst>
                                          <p:attrName>r</p:attrName>
                                        </p:attrNameLst>
                                      </p:cBhvr>
                                      <p:tavLst>
                                        <p:tav tm="0">
                                          <p:val>
                                            <p:strVal val="0"/>
                                          </p:val>
                                        </p:tav>
                                        <p:tav tm="100000">
                                          <p:val>
                                            <p:strVal val="90"/>
                                          </p:val>
                                        </p:tav>
                                      </p:tavLst>
                                    </p:anim>
                                    <p:animEffect transition="out" filter="fade">
                                      <p:cBhvr>
                                        <p:cTn id="963" dur="1000"/>
                                        <p:tgtEl>
                                          <p:spTgt spid="126"/>
                                        </p:tgtEl>
                                      </p:cBhvr>
                                    </p:animEffect>
                                    <p:set>
                                      <p:cBhvr>
                                        <p:cTn id="964" dur="1" fill="hold">
                                          <p:stCondLst>
                                            <p:cond delay="999"/>
                                          </p:stCondLst>
                                        </p:cTn>
                                        <p:tgtEl>
                                          <p:spTgt spid="126"/>
                                        </p:tgtEl>
                                        <p:attrNameLst>
                                          <p:attrName>style.visibility</p:attrName>
                                        </p:attrNameLst>
                                      </p:cBhvr>
                                      <p:to>
                                        <p:strVal val="hidden"/>
                                      </p:to>
                                    </p:set>
                                  </p:childTnLst>
                                </p:cTn>
                              </p:par>
                              <p:par>
                                <p:cTn id="965" presetID="31" presetClass="exit" presetSubtype="0" fill="hold" nodeType="withEffect">
                                  <p:stCondLst>
                                    <p:cond delay="0"/>
                                  </p:stCondLst>
                                  <p:childTnLst>
                                    <p:anim calcmode="lin" valueType="num">
                                      <p:cBhvr>
                                        <p:cTn id="966" dur="1000"/>
                                        <p:tgtEl>
                                          <p:spTgt spid="128"/>
                                        </p:tgtEl>
                                        <p:attrNameLst>
                                          <p:attrName>ppt_w</p:attrName>
                                        </p:attrNameLst>
                                      </p:cBhvr>
                                      <p:tavLst>
                                        <p:tav tm="0">
                                          <p:val>
                                            <p:strVal val="#ppt_w"/>
                                          </p:val>
                                        </p:tav>
                                        <p:tav tm="100000">
                                          <p:val>
                                            <p:strVal val="0"/>
                                          </p:val>
                                        </p:tav>
                                      </p:tavLst>
                                    </p:anim>
                                    <p:anim calcmode="lin" valueType="num">
                                      <p:cBhvr>
                                        <p:cTn id="967" dur="1000"/>
                                        <p:tgtEl>
                                          <p:spTgt spid="128"/>
                                        </p:tgtEl>
                                        <p:attrNameLst>
                                          <p:attrName>ppt_h</p:attrName>
                                        </p:attrNameLst>
                                      </p:cBhvr>
                                      <p:tavLst>
                                        <p:tav tm="0">
                                          <p:val>
                                            <p:strVal val="#ppt_h"/>
                                          </p:val>
                                        </p:tav>
                                        <p:tav tm="100000">
                                          <p:val>
                                            <p:strVal val="0"/>
                                          </p:val>
                                        </p:tav>
                                      </p:tavLst>
                                    </p:anim>
                                    <p:anim calcmode="lin" valueType="num">
                                      <p:cBhvr>
                                        <p:cTn id="968" dur="1000"/>
                                        <p:tgtEl>
                                          <p:spTgt spid="128"/>
                                        </p:tgtEl>
                                        <p:attrNameLst>
                                          <p:attrName>r</p:attrName>
                                        </p:attrNameLst>
                                      </p:cBhvr>
                                      <p:tavLst>
                                        <p:tav tm="0">
                                          <p:val>
                                            <p:strVal val="0"/>
                                          </p:val>
                                        </p:tav>
                                        <p:tav tm="100000">
                                          <p:val>
                                            <p:strVal val="90"/>
                                          </p:val>
                                        </p:tav>
                                      </p:tavLst>
                                    </p:anim>
                                    <p:animEffect transition="out" filter="fade">
                                      <p:cBhvr>
                                        <p:cTn id="969" dur="1000"/>
                                        <p:tgtEl>
                                          <p:spTgt spid="128"/>
                                        </p:tgtEl>
                                      </p:cBhvr>
                                    </p:animEffect>
                                    <p:set>
                                      <p:cBhvr>
                                        <p:cTn id="970" dur="1" fill="hold">
                                          <p:stCondLst>
                                            <p:cond delay="999"/>
                                          </p:stCondLst>
                                        </p:cTn>
                                        <p:tgtEl>
                                          <p:spTgt spid="128"/>
                                        </p:tgtEl>
                                        <p:attrNameLst>
                                          <p:attrName>style.visibility</p:attrName>
                                        </p:attrNameLst>
                                      </p:cBhvr>
                                      <p:to>
                                        <p:strVal val="hidden"/>
                                      </p:to>
                                    </p:set>
                                  </p:childTnLst>
                                </p:cTn>
                              </p:par>
                              <p:par>
                                <p:cTn id="971" presetID="31" presetClass="exit" presetSubtype="0" fill="hold" nodeType="withEffect">
                                  <p:stCondLst>
                                    <p:cond delay="0"/>
                                  </p:stCondLst>
                                  <p:childTnLst>
                                    <p:anim calcmode="lin" valueType="num">
                                      <p:cBhvr>
                                        <p:cTn id="972" dur="1000"/>
                                        <p:tgtEl>
                                          <p:spTgt spid="129"/>
                                        </p:tgtEl>
                                        <p:attrNameLst>
                                          <p:attrName>ppt_w</p:attrName>
                                        </p:attrNameLst>
                                      </p:cBhvr>
                                      <p:tavLst>
                                        <p:tav tm="0">
                                          <p:val>
                                            <p:strVal val="#ppt_w"/>
                                          </p:val>
                                        </p:tav>
                                        <p:tav tm="100000">
                                          <p:val>
                                            <p:strVal val="0"/>
                                          </p:val>
                                        </p:tav>
                                      </p:tavLst>
                                    </p:anim>
                                    <p:anim calcmode="lin" valueType="num">
                                      <p:cBhvr>
                                        <p:cTn id="973" dur="1000"/>
                                        <p:tgtEl>
                                          <p:spTgt spid="129"/>
                                        </p:tgtEl>
                                        <p:attrNameLst>
                                          <p:attrName>ppt_h</p:attrName>
                                        </p:attrNameLst>
                                      </p:cBhvr>
                                      <p:tavLst>
                                        <p:tav tm="0">
                                          <p:val>
                                            <p:strVal val="#ppt_h"/>
                                          </p:val>
                                        </p:tav>
                                        <p:tav tm="100000">
                                          <p:val>
                                            <p:strVal val="0"/>
                                          </p:val>
                                        </p:tav>
                                      </p:tavLst>
                                    </p:anim>
                                    <p:anim calcmode="lin" valueType="num">
                                      <p:cBhvr>
                                        <p:cTn id="974" dur="1000"/>
                                        <p:tgtEl>
                                          <p:spTgt spid="129"/>
                                        </p:tgtEl>
                                        <p:attrNameLst>
                                          <p:attrName>r</p:attrName>
                                        </p:attrNameLst>
                                      </p:cBhvr>
                                      <p:tavLst>
                                        <p:tav tm="0">
                                          <p:val>
                                            <p:strVal val="0"/>
                                          </p:val>
                                        </p:tav>
                                        <p:tav tm="100000">
                                          <p:val>
                                            <p:strVal val="90"/>
                                          </p:val>
                                        </p:tav>
                                      </p:tavLst>
                                    </p:anim>
                                    <p:animEffect transition="out" filter="fade">
                                      <p:cBhvr>
                                        <p:cTn id="975" dur="1000"/>
                                        <p:tgtEl>
                                          <p:spTgt spid="129"/>
                                        </p:tgtEl>
                                      </p:cBhvr>
                                    </p:animEffect>
                                    <p:set>
                                      <p:cBhvr>
                                        <p:cTn id="976" dur="1" fill="hold">
                                          <p:stCondLst>
                                            <p:cond delay="999"/>
                                          </p:stCondLst>
                                        </p:cTn>
                                        <p:tgtEl>
                                          <p:spTgt spid="129"/>
                                        </p:tgtEl>
                                        <p:attrNameLst>
                                          <p:attrName>style.visibility</p:attrName>
                                        </p:attrNameLst>
                                      </p:cBhvr>
                                      <p:to>
                                        <p:strVal val="hidden"/>
                                      </p:to>
                                    </p:set>
                                  </p:childTnLst>
                                </p:cTn>
                              </p:par>
                              <p:par>
                                <p:cTn id="977" presetID="31" presetClass="exit" presetSubtype="0" fill="hold" nodeType="withEffect">
                                  <p:stCondLst>
                                    <p:cond delay="0"/>
                                  </p:stCondLst>
                                  <p:childTnLst>
                                    <p:anim calcmode="lin" valueType="num">
                                      <p:cBhvr>
                                        <p:cTn id="978" dur="1000"/>
                                        <p:tgtEl>
                                          <p:spTgt spid="131"/>
                                        </p:tgtEl>
                                        <p:attrNameLst>
                                          <p:attrName>ppt_w</p:attrName>
                                        </p:attrNameLst>
                                      </p:cBhvr>
                                      <p:tavLst>
                                        <p:tav tm="0">
                                          <p:val>
                                            <p:strVal val="#ppt_w"/>
                                          </p:val>
                                        </p:tav>
                                        <p:tav tm="100000">
                                          <p:val>
                                            <p:strVal val="0"/>
                                          </p:val>
                                        </p:tav>
                                      </p:tavLst>
                                    </p:anim>
                                    <p:anim calcmode="lin" valueType="num">
                                      <p:cBhvr>
                                        <p:cTn id="979" dur="1000"/>
                                        <p:tgtEl>
                                          <p:spTgt spid="131"/>
                                        </p:tgtEl>
                                        <p:attrNameLst>
                                          <p:attrName>ppt_h</p:attrName>
                                        </p:attrNameLst>
                                      </p:cBhvr>
                                      <p:tavLst>
                                        <p:tav tm="0">
                                          <p:val>
                                            <p:strVal val="#ppt_h"/>
                                          </p:val>
                                        </p:tav>
                                        <p:tav tm="100000">
                                          <p:val>
                                            <p:strVal val="0"/>
                                          </p:val>
                                        </p:tav>
                                      </p:tavLst>
                                    </p:anim>
                                    <p:anim calcmode="lin" valueType="num">
                                      <p:cBhvr>
                                        <p:cTn id="980" dur="1000"/>
                                        <p:tgtEl>
                                          <p:spTgt spid="131"/>
                                        </p:tgtEl>
                                        <p:attrNameLst>
                                          <p:attrName>r</p:attrName>
                                        </p:attrNameLst>
                                      </p:cBhvr>
                                      <p:tavLst>
                                        <p:tav tm="0">
                                          <p:val>
                                            <p:strVal val="0"/>
                                          </p:val>
                                        </p:tav>
                                        <p:tav tm="100000">
                                          <p:val>
                                            <p:strVal val="90"/>
                                          </p:val>
                                        </p:tav>
                                      </p:tavLst>
                                    </p:anim>
                                    <p:animEffect transition="out" filter="fade">
                                      <p:cBhvr>
                                        <p:cTn id="981" dur="1000"/>
                                        <p:tgtEl>
                                          <p:spTgt spid="131"/>
                                        </p:tgtEl>
                                      </p:cBhvr>
                                    </p:animEffect>
                                    <p:set>
                                      <p:cBhvr>
                                        <p:cTn id="982" dur="1" fill="hold">
                                          <p:stCondLst>
                                            <p:cond delay="999"/>
                                          </p:stCondLst>
                                        </p:cTn>
                                        <p:tgtEl>
                                          <p:spTgt spid="131"/>
                                        </p:tgtEl>
                                        <p:attrNameLst>
                                          <p:attrName>style.visibility</p:attrName>
                                        </p:attrNameLst>
                                      </p:cBhvr>
                                      <p:to>
                                        <p:strVal val="hidden"/>
                                      </p:to>
                                    </p:set>
                                  </p:childTnLst>
                                </p:cTn>
                              </p:par>
                              <p:par>
                                <p:cTn id="983" presetID="31" presetClass="exit" presetSubtype="0" fill="hold" nodeType="withEffect">
                                  <p:stCondLst>
                                    <p:cond delay="0"/>
                                  </p:stCondLst>
                                  <p:childTnLst>
                                    <p:anim calcmode="lin" valueType="num">
                                      <p:cBhvr>
                                        <p:cTn id="984" dur="1000"/>
                                        <p:tgtEl>
                                          <p:spTgt spid="134"/>
                                        </p:tgtEl>
                                        <p:attrNameLst>
                                          <p:attrName>ppt_w</p:attrName>
                                        </p:attrNameLst>
                                      </p:cBhvr>
                                      <p:tavLst>
                                        <p:tav tm="0">
                                          <p:val>
                                            <p:strVal val="#ppt_w"/>
                                          </p:val>
                                        </p:tav>
                                        <p:tav tm="100000">
                                          <p:val>
                                            <p:strVal val="0"/>
                                          </p:val>
                                        </p:tav>
                                      </p:tavLst>
                                    </p:anim>
                                    <p:anim calcmode="lin" valueType="num">
                                      <p:cBhvr>
                                        <p:cTn id="985" dur="1000"/>
                                        <p:tgtEl>
                                          <p:spTgt spid="134"/>
                                        </p:tgtEl>
                                        <p:attrNameLst>
                                          <p:attrName>ppt_h</p:attrName>
                                        </p:attrNameLst>
                                      </p:cBhvr>
                                      <p:tavLst>
                                        <p:tav tm="0">
                                          <p:val>
                                            <p:strVal val="#ppt_h"/>
                                          </p:val>
                                        </p:tav>
                                        <p:tav tm="100000">
                                          <p:val>
                                            <p:strVal val="0"/>
                                          </p:val>
                                        </p:tav>
                                      </p:tavLst>
                                    </p:anim>
                                    <p:anim calcmode="lin" valueType="num">
                                      <p:cBhvr>
                                        <p:cTn id="986" dur="1000"/>
                                        <p:tgtEl>
                                          <p:spTgt spid="134"/>
                                        </p:tgtEl>
                                        <p:attrNameLst>
                                          <p:attrName>r</p:attrName>
                                        </p:attrNameLst>
                                      </p:cBhvr>
                                      <p:tavLst>
                                        <p:tav tm="0">
                                          <p:val>
                                            <p:strVal val="0"/>
                                          </p:val>
                                        </p:tav>
                                        <p:tav tm="100000">
                                          <p:val>
                                            <p:strVal val="90"/>
                                          </p:val>
                                        </p:tav>
                                      </p:tavLst>
                                    </p:anim>
                                    <p:animEffect transition="out" filter="fade">
                                      <p:cBhvr>
                                        <p:cTn id="987" dur="1000"/>
                                        <p:tgtEl>
                                          <p:spTgt spid="134"/>
                                        </p:tgtEl>
                                      </p:cBhvr>
                                    </p:animEffect>
                                    <p:set>
                                      <p:cBhvr>
                                        <p:cTn id="988" dur="1" fill="hold">
                                          <p:stCondLst>
                                            <p:cond delay="999"/>
                                          </p:stCondLst>
                                        </p:cTn>
                                        <p:tgtEl>
                                          <p:spTgt spid="134"/>
                                        </p:tgtEl>
                                        <p:attrNameLst>
                                          <p:attrName>style.visibility</p:attrName>
                                        </p:attrNameLst>
                                      </p:cBhvr>
                                      <p:to>
                                        <p:strVal val="hidden"/>
                                      </p:to>
                                    </p:set>
                                  </p:childTnLst>
                                </p:cTn>
                              </p:par>
                              <p:par>
                                <p:cTn id="989" presetID="31" presetClass="exit" presetSubtype="0" fill="hold" nodeType="withEffect">
                                  <p:stCondLst>
                                    <p:cond delay="0"/>
                                  </p:stCondLst>
                                  <p:childTnLst>
                                    <p:anim calcmode="lin" valueType="num">
                                      <p:cBhvr>
                                        <p:cTn id="990" dur="1000"/>
                                        <p:tgtEl>
                                          <p:spTgt spid="135"/>
                                        </p:tgtEl>
                                        <p:attrNameLst>
                                          <p:attrName>ppt_w</p:attrName>
                                        </p:attrNameLst>
                                      </p:cBhvr>
                                      <p:tavLst>
                                        <p:tav tm="0">
                                          <p:val>
                                            <p:strVal val="#ppt_w"/>
                                          </p:val>
                                        </p:tav>
                                        <p:tav tm="100000">
                                          <p:val>
                                            <p:strVal val="0"/>
                                          </p:val>
                                        </p:tav>
                                      </p:tavLst>
                                    </p:anim>
                                    <p:anim calcmode="lin" valueType="num">
                                      <p:cBhvr>
                                        <p:cTn id="991" dur="1000"/>
                                        <p:tgtEl>
                                          <p:spTgt spid="135"/>
                                        </p:tgtEl>
                                        <p:attrNameLst>
                                          <p:attrName>ppt_h</p:attrName>
                                        </p:attrNameLst>
                                      </p:cBhvr>
                                      <p:tavLst>
                                        <p:tav tm="0">
                                          <p:val>
                                            <p:strVal val="#ppt_h"/>
                                          </p:val>
                                        </p:tav>
                                        <p:tav tm="100000">
                                          <p:val>
                                            <p:strVal val="0"/>
                                          </p:val>
                                        </p:tav>
                                      </p:tavLst>
                                    </p:anim>
                                    <p:anim calcmode="lin" valueType="num">
                                      <p:cBhvr>
                                        <p:cTn id="992" dur="1000"/>
                                        <p:tgtEl>
                                          <p:spTgt spid="135"/>
                                        </p:tgtEl>
                                        <p:attrNameLst>
                                          <p:attrName>r</p:attrName>
                                        </p:attrNameLst>
                                      </p:cBhvr>
                                      <p:tavLst>
                                        <p:tav tm="0">
                                          <p:val>
                                            <p:strVal val="0"/>
                                          </p:val>
                                        </p:tav>
                                        <p:tav tm="100000">
                                          <p:val>
                                            <p:strVal val="90"/>
                                          </p:val>
                                        </p:tav>
                                      </p:tavLst>
                                    </p:anim>
                                    <p:animEffect transition="out" filter="fade">
                                      <p:cBhvr>
                                        <p:cTn id="993" dur="1000"/>
                                        <p:tgtEl>
                                          <p:spTgt spid="135"/>
                                        </p:tgtEl>
                                      </p:cBhvr>
                                    </p:animEffect>
                                    <p:set>
                                      <p:cBhvr>
                                        <p:cTn id="994" dur="1" fill="hold">
                                          <p:stCondLst>
                                            <p:cond delay="999"/>
                                          </p:stCondLst>
                                        </p:cTn>
                                        <p:tgtEl>
                                          <p:spTgt spid="135"/>
                                        </p:tgtEl>
                                        <p:attrNameLst>
                                          <p:attrName>style.visibility</p:attrName>
                                        </p:attrNameLst>
                                      </p:cBhvr>
                                      <p:to>
                                        <p:strVal val="hidden"/>
                                      </p:to>
                                    </p:set>
                                  </p:childTnLst>
                                </p:cTn>
                              </p:par>
                              <p:par>
                                <p:cTn id="995" presetID="31" presetClass="exit" presetSubtype="0" fill="hold" nodeType="withEffect">
                                  <p:stCondLst>
                                    <p:cond delay="0"/>
                                  </p:stCondLst>
                                  <p:childTnLst>
                                    <p:anim calcmode="lin" valueType="num">
                                      <p:cBhvr>
                                        <p:cTn id="996" dur="1000"/>
                                        <p:tgtEl>
                                          <p:spTgt spid="136"/>
                                        </p:tgtEl>
                                        <p:attrNameLst>
                                          <p:attrName>ppt_w</p:attrName>
                                        </p:attrNameLst>
                                      </p:cBhvr>
                                      <p:tavLst>
                                        <p:tav tm="0">
                                          <p:val>
                                            <p:strVal val="#ppt_w"/>
                                          </p:val>
                                        </p:tav>
                                        <p:tav tm="100000">
                                          <p:val>
                                            <p:strVal val="0"/>
                                          </p:val>
                                        </p:tav>
                                      </p:tavLst>
                                    </p:anim>
                                    <p:anim calcmode="lin" valueType="num">
                                      <p:cBhvr>
                                        <p:cTn id="997" dur="1000"/>
                                        <p:tgtEl>
                                          <p:spTgt spid="136"/>
                                        </p:tgtEl>
                                        <p:attrNameLst>
                                          <p:attrName>ppt_h</p:attrName>
                                        </p:attrNameLst>
                                      </p:cBhvr>
                                      <p:tavLst>
                                        <p:tav tm="0">
                                          <p:val>
                                            <p:strVal val="#ppt_h"/>
                                          </p:val>
                                        </p:tav>
                                        <p:tav tm="100000">
                                          <p:val>
                                            <p:strVal val="0"/>
                                          </p:val>
                                        </p:tav>
                                      </p:tavLst>
                                    </p:anim>
                                    <p:anim calcmode="lin" valueType="num">
                                      <p:cBhvr>
                                        <p:cTn id="998" dur="1000"/>
                                        <p:tgtEl>
                                          <p:spTgt spid="136"/>
                                        </p:tgtEl>
                                        <p:attrNameLst>
                                          <p:attrName>r</p:attrName>
                                        </p:attrNameLst>
                                      </p:cBhvr>
                                      <p:tavLst>
                                        <p:tav tm="0">
                                          <p:val>
                                            <p:strVal val="0"/>
                                          </p:val>
                                        </p:tav>
                                        <p:tav tm="100000">
                                          <p:val>
                                            <p:strVal val="90"/>
                                          </p:val>
                                        </p:tav>
                                      </p:tavLst>
                                    </p:anim>
                                    <p:animEffect transition="out" filter="fade">
                                      <p:cBhvr>
                                        <p:cTn id="999" dur="1000"/>
                                        <p:tgtEl>
                                          <p:spTgt spid="136"/>
                                        </p:tgtEl>
                                      </p:cBhvr>
                                    </p:animEffect>
                                    <p:set>
                                      <p:cBhvr>
                                        <p:cTn id="1000" dur="1" fill="hold">
                                          <p:stCondLst>
                                            <p:cond delay="999"/>
                                          </p:stCondLst>
                                        </p:cTn>
                                        <p:tgtEl>
                                          <p:spTgt spid="136"/>
                                        </p:tgtEl>
                                        <p:attrNameLst>
                                          <p:attrName>style.visibility</p:attrName>
                                        </p:attrNameLst>
                                      </p:cBhvr>
                                      <p:to>
                                        <p:strVal val="hidden"/>
                                      </p:to>
                                    </p:set>
                                  </p:childTnLst>
                                </p:cTn>
                              </p:par>
                              <p:par>
                                <p:cTn id="1001" presetID="31" presetClass="exit" presetSubtype="0" fill="hold" nodeType="withEffect">
                                  <p:stCondLst>
                                    <p:cond delay="0"/>
                                  </p:stCondLst>
                                  <p:childTnLst>
                                    <p:anim calcmode="lin" valueType="num">
                                      <p:cBhvr>
                                        <p:cTn id="1002" dur="1000"/>
                                        <p:tgtEl>
                                          <p:spTgt spid="138"/>
                                        </p:tgtEl>
                                        <p:attrNameLst>
                                          <p:attrName>ppt_w</p:attrName>
                                        </p:attrNameLst>
                                      </p:cBhvr>
                                      <p:tavLst>
                                        <p:tav tm="0">
                                          <p:val>
                                            <p:strVal val="#ppt_w"/>
                                          </p:val>
                                        </p:tav>
                                        <p:tav tm="100000">
                                          <p:val>
                                            <p:strVal val="0"/>
                                          </p:val>
                                        </p:tav>
                                      </p:tavLst>
                                    </p:anim>
                                    <p:anim calcmode="lin" valueType="num">
                                      <p:cBhvr>
                                        <p:cTn id="1003" dur="1000"/>
                                        <p:tgtEl>
                                          <p:spTgt spid="138"/>
                                        </p:tgtEl>
                                        <p:attrNameLst>
                                          <p:attrName>ppt_h</p:attrName>
                                        </p:attrNameLst>
                                      </p:cBhvr>
                                      <p:tavLst>
                                        <p:tav tm="0">
                                          <p:val>
                                            <p:strVal val="#ppt_h"/>
                                          </p:val>
                                        </p:tav>
                                        <p:tav tm="100000">
                                          <p:val>
                                            <p:strVal val="0"/>
                                          </p:val>
                                        </p:tav>
                                      </p:tavLst>
                                    </p:anim>
                                    <p:anim calcmode="lin" valueType="num">
                                      <p:cBhvr>
                                        <p:cTn id="1004" dur="1000"/>
                                        <p:tgtEl>
                                          <p:spTgt spid="138"/>
                                        </p:tgtEl>
                                        <p:attrNameLst>
                                          <p:attrName>r</p:attrName>
                                        </p:attrNameLst>
                                      </p:cBhvr>
                                      <p:tavLst>
                                        <p:tav tm="0">
                                          <p:val>
                                            <p:strVal val="0"/>
                                          </p:val>
                                        </p:tav>
                                        <p:tav tm="100000">
                                          <p:val>
                                            <p:strVal val="90"/>
                                          </p:val>
                                        </p:tav>
                                      </p:tavLst>
                                    </p:anim>
                                    <p:animEffect transition="out" filter="fade">
                                      <p:cBhvr>
                                        <p:cTn id="1005" dur="1000"/>
                                        <p:tgtEl>
                                          <p:spTgt spid="138"/>
                                        </p:tgtEl>
                                      </p:cBhvr>
                                    </p:animEffect>
                                    <p:set>
                                      <p:cBhvr>
                                        <p:cTn id="1006" dur="1" fill="hold">
                                          <p:stCondLst>
                                            <p:cond delay="999"/>
                                          </p:stCondLst>
                                        </p:cTn>
                                        <p:tgtEl>
                                          <p:spTgt spid="138"/>
                                        </p:tgtEl>
                                        <p:attrNameLst>
                                          <p:attrName>style.visibility</p:attrName>
                                        </p:attrNameLst>
                                      </p:cBhvr>
                                      <p:to>
                                        <p:strVal val="hidden"/>
                                      </p:to>
                                    </p:set>
                                  </p:childTnLst>
                                </p:cTn>
                              </p:par>
                              <p:par>
                                <p:cTn id="1007" presetID="31" presetClass="exit" presetSubtype="0" fill="hold" nodeType="withEffect">
                                  <p:stCondLst>
                                    <p:cond delay="0"/>
                                  </p:stCondLst>
                                  <p:childTnLst>
                                    <p:anim calcmode="lin" valueType="num">
                                      <p:cBhvr>
                                        <p:cTn id="1008" dur="1000"/>
                                        <p:tgtEl>
                                          <p:spTgt spid="139"/>
                                        </p:tgtEl>
                                        <p:attrNameLst>
                                          <p:attrName>ppt_w</p:attrName>
                                        </p:attrNameLst>
                                      </p:cBhvr>
                                      <p:tavLst>
                                        <p:tav tm="0">
                                          <p:val>
                                            <p:strVal val="#ppt_w"/>
                                          </p:val>
                                        </p:tav>
                                        <p:tav tm="100000">
                                          <p:val>
                                            <p:strVal val="0"/>
                                          </p:val>
                                        </p:tav>
                                      </p:tavLst>
                                    </p:anim>
                                    <p:anim calcmode="lin" valueType="num">
                                      <p:cBhvr>
                                        <p:cTn id="1009" dur="1000"/>
                                        <p:tgtEl>
                                          <p:spTgt spid="139"/>
                                        </p:tgtEl>
                                        <p:attrNameLst>
                                          <p:attrName>ppt_h</p:attrName>
                                        </p:attrNameLst>
                                      </p:cBhvr>
                                      <p:tavLst>
                                        <p:tav tm="0">
                                          <p:val>
                                            <p:strVal val="#ppt_h"/>
                                          </p:val>
                                        </p:tav>
                                        <p:tav tm="100000">
                                          <p:val>
                                            <p:strVal val="0"/>
                                          </p:val>
                                        </p:tav>
                                      </p:tavLst>
                                    </p:anim>
                                    <p:anim calcmode="lin" valueType="num">
                                      <p:cBhvr>
                                        <p:cTn id="1010" dur="1000"/>
                                        <p:tgtEl>
                                          <p:spTgt spid="139"/>
                                        </p:tgtEl>
                                        <p:attrNameLst>
                                          <p:attrName>r</p:attrName>
                                        </p:attrNameLst>
                                      </p:cBhvr>
                                      <p:tavLst>
                                        <p:tav tm="0">
                                          <p:val>
                                            <p:strVal val="0"/>
                                          </p:val>
                                        </p:tav>
                                        <p:tav tm="100000">
                                          <p:val>
                                            <p:strVal val="90"/>
                                          </p:val>
                                        </p:tav>
                                      </p:tavLst>
                                    </p:anim>
                                    <p:animEffect transition="out" filter="fade">
                                      <p:cBhvr>
                                        <p:cTn id="1011" dur="1000"/>
                                        <p:tgtEl>
                                          <p:spTgt spid="139"/>
                                        </p:tgtEl>
                                      </p:cBhvr>
                                    </p:animEffect>
                                    <p:set>
                                      <p:cBhvr>
                                        <p:cTn id="1012" dur="1" fill="hold">
                                          <p:stCondLst>
                                            <p:cond delay="999"/>
                                          </p:stCondLst>
                                        </p:cTn>
                                        <p:tgtEl>
                                          <p:spTgt spid="139"/>
                                        </p:tgtEl>
                                        <p:attrNameLst>
                                          <p:attrName>style.visibility</p:attrName>
                                        </p:attrNameLst>
                                      </p:cBhvr>
                                      <p:to>
                                        <p:strVal val="hidden"/>
                                      </p:to>
                                    </p:set>
                                  </p:childTnLst>
                                </p:cTn>
                              </p:par>
                              <p:par>
                                <p:cTn id="1013" presetID="31" presetClass="exit" presetSubtype="0" fill="hold" nodeType="withEffect">
                                  <p:stCondLst>
                                    <p:cond delay="0"/>
                                  </p:stCondLst>
                                  <p:childTnLst>
                                    <p:anim calcmode="lin" valueType="num">
                                      <p:cBhvr>
                                        <p:cTn id="1014" dur="1000"/>
                                        <p:tgtEl>
                                          <p:spTgt spid="140"/>
                                        </p:tgtEl>
                                        <p:attrNameLst>
                                          <p:attrName>ppt_w</p:attrName>
                                        </p:attrNameLst>
                                      </p:cBhvr>
                                      <p:tavLst>
                                        <p:tav tm="0">
                                          <p:val>
                                            <p:strVal val="#ppt_w"/>
                                          </p:val>
                                        </p:tav>
                                        <p:tav tm="100000">
                                          <p:val>
                                            <p:strVal val="0"/>
                                          </p:val>
                                        </p:tav>
                                      </p:tavLst>
                                    </p:anim>
                                    <p:anim calcmode="lin" valueType="num">
                                      <p:cBhvr>
                                        <p:cTn id="1015" dur="1000"/>
                                        <p:tgtEl>
                                          <p:spTgt spid="140"/>
                                        </p:tgtEl>
                                        <p:attrNameLst>
                                          <p:attrName>ppt_h</p:attrName>
                                        </p:attrNameLst>
                                      </p:cBhvr>
                                      <p:tavLst>
                                        <p:tav tm="0">
                                          <p:val>
                                            <p:strVal val="#ppt_h"/>
                                          </p:val>
                                        </p:tav>
                                        <p:tav tm="100000">
                                          <p:val>
                                            <p:strVal val="0"/>
                                          </p:val>
                                        </p:tav>
                                      </p:tavLst>
                                    </p:anim>
                                    <p:anim calcmode="lin" valueType="num">
                                      <p:cBhvr>
                                        <p:cTn id="1016" dur="1000"/>
                                        <p:tgtEl>
                                          <p:spTgt spid="140"/>
                                        </p:tgtEl>
                                        <p:attrNameLst>
                                          <p:attrName>r</p:attrName>
                                        </p:attrNameLst>
                                      </p:cBhvr>
                                      <p:tavLst>
                                        <p:tav tm="0">
                                          <p:val>
                                            <p:strVal val="0"/>
                                          </p:val>
                                        </p:tav>
                                        <p:tav tm="100000">
                                          <p:val>
                                            <p:strVal val="90"/>
                                          </p:val>
                                        </p:tav>
                                      </p:tavLst>
                                    </p:anim>
                                    <p:animEffect transition="out" filter="fade">
                                      <p:cBhvr>
                                        <p:cTn id="1017" dur="1000"/>
                                        <p:tgtEl>
                                          <p:spTgt spid="140"/>
                                        </p:tgtEl>
                                      </p:cBhvr>
                                    </p:animEffect>
                                    <p:set>
                                      <p:cBhvr>
                                        <p:cTn id="1018" dur="1" fill="hold">
                                          <p:stCondLst>
                                            <p:cond delay="999"/>
                                          </p:stCondLst>
                                        </p:cTn>
                                        <p:tgtEl>
                                          <p:spTgt spid="140"/>
                                        </p:tgtEl>
                                        <p:attrNameLst>
                                          <p:attrName>style.visibility</p:attrName>
                                        </p:attrNameLst>
                                      </p:cBhvr>
                                      <p:to>
                                        <p:strVal val="hidden"/>
                                      </p:to>
                                    </p:set>
                                  </p:childTnLst>
                                </p:cTn>
                              </p:par>
                              <p:par>
                                <p:cTn id="1019" presetID="31" presetClass="exit" presetSubtype="0" fill="hold" nodeType="withEffect">
                                  <p:stCondLst>
                                    <p:cond delay="0"/>
                                  </p:stCondLst>
                                  <p:childTnLst>
                                    <p:anim calcmode="lin" valueType="num">
                                      <p:cBhvr>
                                        <p:cTn id="1020" dur="1000"/>
                                        <p:tgtEl>
                                          <p:spTgt spid="141"/>
                                        </p:tgtEl>
                                        <p:attrNameLst>
                                          <p:attrName>ppt_w</p:attrName>
                                        </p:attrNameLst>
                                      </p:cBhvr>
                                      <p:tavLst>
                                        <p:tav tm="0">
                                          <p:val>
                                            <p:strVal val="#ppt_w"/>
                                          </p:val>
                                        </p:tav>
                                        <p:tav tm="100000">
                                          <p:val>
                                            <p:strVal val="0"/>
                                          </p:val>
                                        </p:tav>
                                      </p:tavLst>
                                    </p:anim>
                                    <p:anim calcmode="lin" valueType="num">
                                      <p:cBhvr>
                                        <p:cTn id="1021" dur="1000"/>
                                        <p:tgtEl>
                                          <p:spTgt spid="141"/>
                                        </p:tgtEl>
                                        <p:attrNameLst>
                                          <p:attrName>ppt_h</p:attrName>
                                        </p:attrNameLst>
                                      </p:cBhvr>
                                      <p:tavLst>
                                        <p:tav tm="0">
                                          <p:val>
                                            <p:strVal val="#ppt_h"/>
                                          </p:val>
                                        </p:tav>
                                        <p:tav tm="100000">
                                          <p:val>
                                            <p:strVal val="0"/>
                                          </p:val>
                                        </p:tav>
                                      </p:tavLst>
                                    </p:anim>
                                    <p:anim calcmode="lin" valueType="num">
                                      <p:cBhvr>
                                        <p:cTn id="1022" dur="1000"/>
                                        <p:tgtEl>
                                          <p:spTgt spid="141"/>
                                        </p:tgtEl>
                                        <p:attrNameLst>
                                          <p:attrName>r</p:attrName>
                                        </p:attrNameLst>
                                      </p:cBhvr>
                                      <p:tavLst>
                                        <p:tav tm="0">
                                          <p:val>
                                            <p:strVal val="0"/>
                                          </p:val>
                                        </p:tav>
                                        <p:tav tm="100000">
                                          <p:val>
                                            <p:strVal val="90"/>
                                          </p:val>
                                        </p:tav>
                                      </p:tavLst>
                                    </p:anim>
                                    <p:animEffect transition="out" filter="fade">
                                      <p:cBhvr>
                                        <p:cTn id="1023" dur="1000"/>
                                        <p:tgtEl>
                                          <p:spTgt spid="141"/>
                                        </p:tgtEl>
                                      </p:cBhvr>
                                    </p:animEffect>
                                    <p:set>
                                      <p:cBhvr>
                                        <p:cTn id="1024" dur="1" fill="hold">
                                          <p:stCondLst>
                                            <p:cond delay="999"/>
                                          </p:stCondLst>
                                        </p:cTn>
                                        <p:tgtEl>
                                          <p:spTgt spid="141"/>
                                        </p:tgtEl>
                                        <p:attrNameLst>
                                          <p:attrName>style.visibility</p:attrName>
                                        </p:attrNameLst>
                                      </p:cBhvr>
                                      <p:to>
                                        <p:strVal val="hidden"/>
                                      </p:to>
                                    </p:set>
                                  </p:childTnLst>
                                </p:cTn>
                              </p:par>
                              <p:par>
                                <p:cTn id="1025" presetID="31" presetClass="exit" presetSubtype="0" fill="hold" nodeType="withEffect">
                                  <p:stCondLst>
                                    <p:cond delay="0"/>
                                  </p:stCondLst>
                                  <p:childTnLst>
                                    <p:anim calcmode="lin" valueType="num">
                                      <p:cBhvr>
                                        <p:cTn id="1026" dur="1000"/>
                                        <p:tgtEl>
                                          <p:spTgt spid="142"/>
                                        </p:tgtEl>
                                        <p:attrNameLst>
                                          <p:attrName>ppt_w</p:attrName>
                                        </p:attrNameLst>
                                      </p:cBhvr>
                                      <p:tavLst>
                                        <p:tav tm="0">
                                          <p:val>
                                            <p:strVal val="#ppt_w"/>
                                          </p:val>
                                        </p:tav>
                                        <p:tav tm="100000">
                                          <p:val>
                                            <p:strVal val="0"/>
                                          </p:val>
                                        </p:tav>
                                      </p:tavLst>
                                    </p:anim>
                                    <p:anim calcmode="lin" valueType="num">
                                      <p:cBhvr>
                                        <p:cTn id="1027" dur="1000"/>
                                        <p:tgtEl>
                                          <p:spTgt spid="142"/>
                                        </p:tgtEl>
                                        <p:attrNameLst>
                                          <p:attrName>ppt_h</p:attrName>
                                        </p:attrNameLst>
                                      </p:cBhvr>
                                      <p:tavLst>
                                        <p:tav tm="0">
                                          <p:val>
                                            <p:strVal val="#ppt_h"/>
                                          </p:val>
                                        </p:tav>
                                        <p:tav tm="100000">
                                          <p:val>
                                            <p:strVal val="0"/>
                                          </p:val>
                                        </p:tav>
                                      </p:tavLst>
                                    </p:anim>
                                    <p:anim calcmode="lin" valueType="num">
                                      <p:cBhvr>
                                        <p:cTn id="1028" dur="1000"/>
                                        <p:tgtEl>
                                          <p:spTgt spid="142"/>
                                        </p:tgtEl>
                                        <p:attrNameLst>
                                          <p:attrName>r</p:attrName>
                                        </p:attrNameLst>
                                      </p:cBhvr>
                                      <p:tavLst>
                                        <p:tav tm="0">
                                          <p:val>
                                            <p:strVal val="0"/>
                                          </p:val>
                                        </p:tav>
                                        <p:tav tm="100000">
                                          <p:val>
                                            <p:strVal val="90"/>
                                          </p:val>
                                        </p:tav>
                                      </p:tavLst>
                                    </p:anim>
                                    <p:animEffect transition="out" filter="fade">
                                      <p:cBhvr>
                                        <p:cTn id="1029" dur="1000"/>
                                        <p:tgtEl>
                                          <p:spTgt spid="142"/>
                                        </p:tgtEl>
                                      </p:cBhvr>
                                    </p:animEffect>
                                    <p:set>
                                      <p:cBhvr>
                                        <p:cTn id="1030" dur="1" fill="hold">
                                          <p:stCondLst>
                                            <p:cond delay="999"/>
                                          </p:stCondLst>
                                        </p:cTn>
                                        <p:tgtEl>
                                          <p:spTgt spid="142"/>
                                        </p:tgtEl>
                                        <p:attrNameLst>
                                          <p:attrName>style.visibility</p:attrName>
                                        </p:attrNameLst>
                                      </p:cBhvr>
                                      <p:to>
                                        <p:strVal val="hidden"/>
                                      </p:to>
                                    </p:set>
                                  </p:childTnLst>
                                </p:cTn>
                              </p:par>
                              <p:par>
                                <p:cTn id="1031" presetID="31" presetClass="exit" presetSubtype="0" fill="hold" nodeType="withEffect">
                                  <p:stCondLst>
                                    <p:cond delay="0"/>
                                  </p:stCondLst>
                                  <p:childTnLst>
                                    <p:anim calcmode="lin" valueType="num">
                                      <p:cBhvr>
                                        <p:cTn id="1032" dur="1000"/>
                                        <p:tgtEl>
                                          <p:spTgt spid="143"/>
                                        </p:tgtEl>
                                        <p:attrNameLst>
                                          <p:attrName>ppt_w</p:attrName>
                                        </p:attrNameLst>
                                      </p:cBhvr>
                                      <p:tavLst>
                                        <p:tav tm="0">
                                          <p:val>
                                            <p:strVal val="#ppt_w"/>
                                          </p:val>
                                        </p:tav>
                                        <p:tav tm="100000">
                                          <p:val>
                                            <p:strVal val="0"/>
                                          </p:val>
                                        </p:tav>
                                      </p:tavLst>
                                    </p:anim>
                                    <p:anim calcmode="lin" valueType="num">
                                      <p:cBhvr>
                                        <p:cTn id="1033" dur="1000"/>
                                        <p:tgtEl>
                                          <p:spTgt spid="143"/>
                                        </p:tgtEl>
                                        <p:attrNameLst>
                                          <p:attrName>ppt_h</p:attrName>
                                        </p:attrNameLst>
                                      </p:cBhvr>
                                      <p:tavLst>
                                        <p:tav tm="0">
                                          <p:val>
                                            <p:strVal val="#ppt_h"/>
                                          </p:val>
                                        </p:tav>
                                        <p:tav tm="100000">
                                          <p:val>
                                            <p:strVal val="0"/>
                                          </p:val>
                                        </p:tav>
                                      </p:tavLst>
                                    </p:anim>
                                    <p:anim calcmode="lin" valueType="num">
                                      <p:cBhvr>
                                        <p:cTn id="1034" dur="1000"/>
                                        <p:tgtEl>
                                          <p:spTgt spid="143"/>
                                        </p:tgtEl>
                                        <p:attrNameLst>
                                          <p:attrName>r</p:attrName>
                                        </p:attrNameLst>
                                      </p:cBhvr>
                                      <p:tavLst>
                                        <p:tav tm="0">
                                          <p:val>
                                            <p:strVal val="0"/>
                                          </p:val>
                                        </p:tav>
                                        <p:tav tm="100000">
                                          <p:val>
                                            <p:strVal val="90"/>
                                          </p:val>
                                        </p:tav>
                                      </p:tavLst>
                                    </p:anim>
                                    <p:animEffect transition="out" filter="fade">
                                      <p:cBhvr>
                                        <p:cTn id="1035" dur="1000"/>
                                        <p:tgtEl>
                                          <p:spTgt spid="143"/>
                                        </p:tgtEl>
                                      </p:cBhvr>
                                    </p:animEffect>
                                    <p:set>
                                      <p:cBhvr>
                                        <p:cTn id="1036" dur="1" fill="hold">
                                          <p:stCondLst>
                                            <p:cond delay="999"/>
                                          </p:stCondLst>
                                        </p:cTn>
                                        <p:tgtEl>
                                          <p:spTgt spid="143"/>
                                        </p:tgtEl>
                                        <p:attrNameLst>
                                          <p:attrName>style.visibility</p:attrName>
                                        </p:attrNameLst>
                                      </p:cBhvr>
                                      <p:to>
                                        <p:strVal val="hidden"/>
                                      </p:to>
                                    </p:set>
                                  </p:childTnLst>
                                </p:cTn>
                              </p:par>
                              <p:par>
                                <p:cTn id="1037" presetID="31" presetClass="exit" presetSubtype="0" fill="hold" nodeType="withEffect">
                                  <p:stCondLst>
                                    <p:cond delay="0"/>
                                  </p:stCondLst>
                                  <p:childTnLst>
                                    <p:anim calcmode="lin" valueType="num">
                                      <p:cBhvr>
                                        <p:cTn id="1038" dur="1000"/>
                                        <p:tgtEl>
                                          <p:spTgt spid="144"/>
                                        </p:tgtEl>
                                        <p:attrNameLst>
                                          <p:attrName>ppt_w</p:attrName>
                                        </p:attrNameLst>
                                      </p:cBhvr>
                                      <p:tavLst>
                                        <p:tav tm="0">
                                          <p:val>
                                            <p:strVal val="#ppt_w"/>
                                          </p:val>
                                        </p:tav>
                                        <p:tav tm="100000">
                                          <p:val>
                                            <p:strVal val="0"/>
                                          </p:val>
                                        </p:tav>
                                      </p:tavLst>
                                    </p:anim>
                                    <p:anim calcmode="lin" valueType="num">
                                      <p:cBhvr>
                                        <p:cTn id="1039" dur="1000"/>
                                        <p:tgtEl>
                                          <p:spTgt spid="144"/>
                                        </p:tgtEl>
                                        <p:attrNameLst>
                                          <p:attrName>ppt_h</p:attrName>
                                        </p:attrNameLst>
                                      </p:cBhvr>
                                      <p:tavLst>
                                        <p:tav tm="0">
                                          <p:val>
                                            <p:strVal val="#ppt_h"/>
                                          </p:val>
                                        </p:tav>
                                        <p:tav tm="100000">
                                          <p:val>
                                            <p:strVal val="0"/>
                                          </p:val>
                                        </p:tav>
                                      </p:tavLst>
                                    </p:anim>
                                    <p:anim calcmode="lin" valueType="num">
                                      <p:cBhvr>
                                        <p:cTn id="1040" dur="1000"/>
                                        <p:tgtEl>
                                          <p:spTgt spid="144"/>
                                        </p:tgtEl>
                                        <p:attrNameLst>
                                          <p:attrName>r</p:attrName>
                                        </p:attrNameLst>
                                      </p:cBhvr>
                                      <p:tavLst>
                                        <p:tav tm="0">
                                          <p:val>
                                            <p:strVal val="0"/>
                                          </p:val>
                                        </p:tav>
                                        <p:tav tm="100000">
                                          <p:val>
                                            <p:strVal val="90"/>
                                          </p:val>
                                        </p:tav>
                                      </p:tavLst>
                                    </p:anim>
                                    <p:animEffect transition="out" filter="fade">
                                      <p:cBhvr>
                                        <p:cTn id="1041" dur="1000"/>
                                        <p:tgtEl>
                                          <p:spTgt spid="144"/>
                                        </p:tgtEl>
                                      </p:cBhvr>
                                    </p:animEffect>
                                    <p:set>
                                      <p:cBhvr>
                                        <p:cTn id="1042" dur="1" fill="hold">
                                          <p:stCondLst>
                                            <p:cond delay="999"/>
                                          </p:stCondLst>
                                        </p:cTn>
                                        <p:tgtEl>
                                          <p:spTgt spid="144"/>
                                        </p:tgtEl>
                                        <p:attrNameLst>
                                          <p:attrName>style.visibility</p:attrName>
                                        </p:attrNameLst>
                                      </p:cBhvr>
                                      <p:to>
                                        <p:strVal val="hidden"/>
                                      </p:to>
                                    </p:set>
                                  </p:childTnLst>
                                </p:cTn>
                              </p:par>
                              <p:par>
                                <p:cTn id="1043" presetID="31" presetClass="exit" presetSubtype="0" fill="hold" nodeType="withEffect">
                                  <p:stCondLst>
                                    <p:cond delay="0"/>
                                  </p:stCondLst>
                                  <p:childTnLst>
                                    <p:anim calcmode="lin" valueType="num">
                                      <p:cBhvr>
                                        <p:cTn id="1044" dur="1000"/>
                                        <p:tgtEl>
                                          <p:spTgt spid="146"/>
                                        </p:tgtEl>
                                        <p:attrNameLst>
                                          <p:attrName>ppt_w</p:attrName>
                                        </p:attrNameLst>
                                      </p:cBhvr>
                                      <p:tavLst>
                                        <p:tav tm="0">
                                          <p:val>
                                            <p:strVal val="#ppt_w"/>
                                          </p:val>
                                        </p:tav>
                                        <p:tav tm="100000">
                                          <p:val>
                                            <p:strVal val="0"/>
                                          </p:val>
                                        </p:tav>
                                      </p:tavLst>
                                    </p:anim>
                                    <p:anim calcmode="lin" valueType="num">
                                      <p:cBhvr>
                                        <p:cTn id="1045" dur="1000"/>
                                        <p:tgtEl>
                                          <p:spTgt spid="146"/>
                                        </p:tgtEl>
                                        <p:attrNameLst>
                                          <p:attrName>ppt_h</p:attrName>
                                        </p:attrNameLst>
                                      </p:cBhvr>
                                      <p:tavLst>
                                        <p:tav tm="0">
                                          <p:val>
                                            <p:strVal val="#ppt_h"/>
                                          </p:val>
                                        </p:tav>
                                        <p:tav tm="100000">
                                          <p:val>
                                            <p:strVal val="0"/>
                                          </p:val>
                                        </p:tav>
                                      </p:tavLst>
                                    </p:anim>
                                    <p:anim calcmode="lin" valueType="num">
                                      <p:cBhvr>
                                        <p:cTn id="1046" dur="1000"/>
                                        <p:tgtEl>
                                          <p:spTgt spid="146"/>
                                        </p:tgtEl>
                                        <p:attrNameLst>
                                          <p:attrName>r</p:attrName>
                                        </p:attrNameLst>
                                      </p:cBhvr>
                                      <p:tavLst>
                                        <p:tav tm="0">
                                          <p:val>
                                            <p:strVal val="0"/>
                                          </p:val>
                                        </p:tav>
                                        <p:tav tm="100000">
                                          <p:val>
                                            <p:strVal val="90"/>
                                          </p:val>
                                        </p:tav>
                                      </p:tavLst>
                                    </p:anim>
                                    <p:animEffect transition="out" filter="fade">
                                      <p:cBhvr>
                                        <p:cTn id="1047" dur="1000"/>
                                        <p:tgtEl>
                                          <p:spTgt spid="146"/>
                                        </p:tgtEl>
                                      </p:cBhvr>
                                    </p:animEffect>
                                    <p:set>
                                      <p:cBhvr>
                                        <p:cTn id="1048" dur="1" fill="hold">
                                          <p:stCondLst>
                                            <p:cond delay="999"/>
                                          </p:stCondLst>
                                        </p:cTn>
                                        <p:tgtEl>
                                          <p:spTgt spid="146"/>
                                        </p:tgtEl>
                                        <p:attrNameLst>
                                          <p:attrName>style.visibility</p:attrName>
                                        </p:attrNameLst>
                                      </p:cBhvr>
                                      <p:to>
                                        <p:strVal val="hidden"/>
                                      </p:to>
                                    </p:set>
                                  </p:childTnLst>
                                </p:cTn>
                              </p:par>
                              <p:par>
                                <p:cTn id="1049" presetID="31" presetClass="exit" presetSubtype="0" fill="hold" nodeType="withEffect">
                                  <p:stCondLst>
                                    <p:cond delay="0"/>
                                  </p:stCondLst>
                                  <p:childTnLst>
                                    <p:anim calcmode="lin" valueType="num">
                                      <p:cBhvr>
                                        <p:cTn id="1050" dur="1000"/>
                                        <p:tgtEl>
                                          <p:spTgt spid="147"/>
                                        </p:tgtEl>
                                        <p:attrNameLst>
                                          <p:attrName>ppt_w</p:attrName>
                                        </p:attrNameLst>
                                      </p:cBhvr>
                                      <p:tavLst>
                                        <p:tav tm="0">
                                          <p:val>
                                            <p:strVal val="#ppt_w"/>
                                          </p:val>
                                        </p:tav>
                                        <p:tav tm="100000">
                                          <p:val>
                                            <p:strVal val="0"/>
                                          </p:val>
                                        </p:tav>
                                      </p:tavLst>
                                    </p:anim>
                                    <p:anim calcmode="lin" valueType="num">
                                      <p:cBhvr>
                                        <p:cTn id="1051" dur="1000"/>
                                        <p:tgtEl>
                                          <p:spTgt spid="147"/>
                                        </p:tgtEl>
                                        <p:attrNameLst>
                                          <p:attrName>ppt_h</p:attrName>
                                        </p:attrNameLst>
                                      </p:cBhvr>
                                      <p:tavLst>
                                        <p:tav tm="0">
                                          <p:val>
                                            <p:strVal val="#ppt_h"/>
                                          </p:val>
                                        </p:tav>
                                        <p:tav tm="100000">
                                          <p:val>
                                            <p:strVal val="0"/>
                                          </p:val>
                                        </p:tav>
                                      </p:tavLst>
                                    </p:anim>
                                    <p:anim calcmode="lin" valueType="num">
                                      <p:cBhvr>
                                        <p:cTn id="1052" dur="1000"/>
                                        <p:tgtEl>
                                          <p:spTgt spid="147"/>
                                        </p:tgtEl>
                                        <p:attrNameLst>
                                          <p:attrName>r</p:attrName>
                                        </p:attrNameLst>
                                      </p:cBhvr>
                                      <p:tavLst>
                                        <p:tav tm="0">
                                          <p:val>
                                            <p:strVal val="0"/>
                                          </p:val>
                                        </p:tav>
                                        <p:tav tm="100000">
                                          <p:val>
                                            <p:strVal val="90"/>
                                          </p:val>
                                        </p:tav>
                                      </p:tavLst>
                                    </p:anim>
                                    <p:animEffect transition="out" filter="fade">
                                      <p:cBhvr>
                                        <p:cTn id="1053" dur="1000"/>
                                        <p:tgtEl>
                                          <p:spTgt spid="147"/>
                                        </p:tgtEl>
                                      </p:cBhvr>
                                    </p:animEffect>
                                    <p:set>
                                      <p:cBhvr>
                                        <p:cTn id="1054" dur="1" fill="hold">
                                          <p:stCondLst>
                                            <p:cond delay="999"/>
                                          </p:stCondLst>
                                        </p:cTn>
                                        <p:tgtEl>
                                          <p:spTgt spid="147"/>
                                        </p:tgtEl>
                                        <p:attrNameLst>
                                          <p:attrName>style.visibility</p:attrName>
                                        </p:attrNameLst>
                                      </p:cBhvr>
                                      <p:to>
                                        <p:strVal val="hidden"/>
                                      </p:to>
                                    </p:set>
                                  </p:childTnLst>
                                </p:cTn>
                              </p:par>
                              <p:par>
                                <p:cTn id="1055" presetID="31" presetClass="exit" presetSubtype="0" fill="hold" nodeType="withEffect">
                                  <p:stCondLst>
                                    <p:cond delay="0"/>
                                  </p:stCondLst>
                                  <p:childTnLst>
                                    <p:anim calcmode="lin" valueType="num">
                                      <p:cBhvr>
                                        <p:cTn id="1056" dur="1000"/>
                                        <p:tgtEl>
                                          <p:spTgt spid="148"/>
                                        </p:tgtEl>
                                        <p:attrNameLst>
                                          <p:attrName>ppt_w</p:attrName>
                                        </p:attrNameLst>
                                      </p:cBhvr>
                                      <p:tavLst>
                                        <p:tav tm="0">
                                          <p:val>
                                            <p:strVal val="#ppt_w"/>
                                          </p:val>
                                        </p:tav>
                                        <p:tav tm="100000">
                                          <p:val>
                                            <p:strVal val="0"/>
                                          </p:val>
                                        </p:tav>
                                      </p:tavLst>
                                    </p:anim>
                                    <p:anim calcmode="lin" valueType="num">
                                      <p:cBhvr>
                                        <p:cTn id="1057" dur="1000"/>
                                        <p:tgtEl>
                                          <p:spTgt spid="148"/>
                                        </p:tgtEl>
                                        <p:attrNameLst>
                                          <p:attrName>ppt_h</p:attrName>
                                        </p:attrNameLst>
                                      </p:cBhvr>
                                      <p:tavLst>
                                        <p:tav tm="0">
                                          <p:val>
                                            <p:strVal val="#ppt_h"/>
                                          </p:val>
                                        </p:tav>
                                        <p:tav tm="100000">
                                          <p:val>
                                            <p:strVal val="0"/>
                                          </p:val>
                                        </p:tav>
                                      </p:tavLst>
                                    </p:anim>
                                    <p:anim calcmode="lin" valueType="num">
                                      <p:cBhvr>
                                        <p:cTn id="1058" dur="1000"/>
                                        <p:tgtEl>
                                          <p:spTgt spid="148"/>
                                        </p:tgtEl>
                                        <p:attrNameLst>
                                          <p:attrName>r</p:attrName>
                                        </p:attrNameLst>
                                      </p:cBhvr>
                                      <p:tavLst>
                                        <p:tav tm="0">
                                          <p:val>
                                            <p:strVal val="0"/>
                                          </p:val>
                                        </p:tav>
                                        <p:tav tm="100000">
                                          <p:val>
                                            <p:strVal val="90"/>
                                          </p:val>
                                        </p:tav>
                                      </p:tavLst>
                                    </p:anim>
                                    <p:animEffect transition="out" filter="fade">
                                      <p:cBhvr>
                                        <p:cTn id="1059" dur="1000"/>
                                        <p:tgtEl>
                                          <p:spTgt spid="148"/>
                                        </p:tgtEl>
                                      </p:cBhvr>
                                    </p:animEffect>
                                    <p:set>
                                      <p:cBhvr>
                                        <p:cTn id="1060" dur="1" fill="hold">
                                          <p:stCondLst>
                                            <p:cond delay="999"/>
                                          </p:stCondLst>
                                        </p:cTn>
                                        <p:tgtEl>
                                          <p:spTgt spid="148"/>
                                        </p:tgtEl>
                                        <p:attrNameLst>
                                          <p:attrName>style.visibility</p:attrName>
                                        </p:attrNameLst>
                                      </p:cBhvr>
                                      <p:to>
                                        <p:strVal val="hidden"/>
                                      </p:to>
                                    </p:set>
                                  </p:childTnLst>
                                </p:cTn>
                              </p:par>
                              <p:par>
                                <p:cTn id="1061" presetID="31" presetClass="exit" presetSubtype="0" fill="hold" nodeType="withEffect">
                                  <p:stCondLst>
                                    <p:cond delay="0"/>
                                  </p:stCondLst>
                                  <p:childTnLst>
                                    <p:anim calcmode="lin" valueType="num">
                                      <p:cBhvr>
                                        <p:cTn id="1062" dur="1000"/>
                                        <p:tgtEl>
                                          <p:spTgt spid="150"/>
                                        </p:tgtEl>
                                        <p:attrNameLst>
                                          <p:attrName>ppt_w</p:attrName>
                                        </p:attrNameLst>
                                      </p:cBhvr>
                                      <p:tavLst>
                                        <p:tav tm="0">
                                          <p:val>
                                            <p:strVal val="#ppt_w"/>
                                          </p:val>
                                        </p:tav>
                                        <p:tav tm="100000">
                                          <p:val>
                                            <p:strVal val="0"/>
                                          </p:val>
                                        </p:tav>
                                      </p:tavLst>
                                    </p:anim>
                                    <p:anim calcmode="lin" valueType="num">
                                      <p:cBhvr>
                                        <p:cTn id="1063" dur="1000"/>
                                        <p:tgtEl>
                                          <p:spTgt spid="150"/>
                                        </p:tgtEl>
                                        <p:attrNameLst>
                                          <p:attrName>ppt_h</p:attrName>
                                        </p:attrNameLst>
                                      </p:cBhvr>
                                      <p:tavLst>
                                        <p:tav tm="0">
                                          <p:val>
                                            <p:strVal val="#ppt_h"/>
                                          </p:val>
                                        </p:tav>
                                        <p:tav tm="100000">
                                          <p:val>
                                            <p:strVal val="0"/>
                                          </p:val>
                                        </p:tav>
                                      </p:tavLst>
                                    </p:anim>
                                    <p:anim calcmode="lin" valueType="num">
                                      <p:cBhvr>
                                        <p:cTn id="1064" dur="1000"/>
                                        <p:tgtEl>
                                          <p:spTgt spid="150"/>
                                        </p:tgtEl>
                                        <p:attrNameLst>
                                          <p:attrName>r</p:attrName>
                                        </p:attrNameLst>
                                      </p:cBhvr>
                                      <p:tavLst>
                                        <p:tav tm="0">
                                          <p:val>
                                            <p:strVal val="0"/>
                                          </p:val>
                                        </p:tav>
                                        <p:tav tm="100000">
                                          <p:val>
                                            <p:strVal val="90"/>
                                          </p:val>
                                        </p:tav>
                                      </p:tavLst>
                                    </p:anim>
                                    <p:animEffect transition="out" filter="fade">
                                      <p:cBhvr>
                                        <p:cTn id="1065" dur="1000"/>
                                        <p:tgtEl>
                                          <p:spTgt spid="150"/>
                                        </p:tgtEl>
                                      </p:cBhvr>
                                    </p:animEffect>
                                    <p:set>
                                      <p:cBhvr>
                                        <p:cTn id="1066" dur="1" fill="hold">
                                          <p:stCondLst>
                                            <p:cond delay="999"/>
                                          </p:stCondLst>
                                        </p:cTn>
                                        <p:tgtEl>
                                          <p:spTgt spid="150"/>
                                        </p:tgtEl>
                                        <p:attrNameLst>
                                          <p:attrName>style.visibility</p:attrName>
                                        </p:attrNameLst>
                                      </p:cBhvr>
                                      <p:to>
                                        <p:strVal val="hidden"/>
                                      </p:to>
                                    </p:set>
                                  </p:childTnLst>
                                </p:cTn>
                              </p:par>
                              <p:par>
                                <p:cTn id="1067" presetID="31" presetClass="exit" presetSubtype="0" fill="hold" nodeType="withEffect">
                                  <p:stCondLst>
                                    <p:cond delay="0"/>
                                  </p:stCondLst>
                                  <p:childTnLst>
                                    <p:anim calcmode="lin" valueType="num">
                                      <p:cBhvr>
                                        <p:cTn id="1068" dur="1000"/>
                                        <p:tgtEl>
                                          <p:spTgt spid="151"/>
                                        </p:tgtEl>
                                        <p:attrNameLst>
                                          <p:attrName>ppt_w</p:attrName>
                                        </p:attrNameLst>
                                      </p:cBhvr>
                                      <p:tavLst>
                                        <p:tav tm="0">
                                          <p:val>
                                            <p:strVal val="#ppt_w"/>
                                          </p:val>
                                        </p:tav>
                                        <p:tav tm="100000">
                                          <p:val>
                                            <p:strVal val="0"/>
                                          </p:val>
                                        </p:tav>
                                      </p:tavLst>
                                    </p:anim>
                                    <p:anim calcmode="lin" valueType="num">
                                      <p:cBhvr>
                                        <p:cTn id="1069" dur="1000"/>
                                        <p:tgtEl>
                                          <p:spTgt spid="151"/>
                                        </p:tgtEl>
                                        <p:attrNameLst>
                                          <p:attrName>ppt_h</p:attrName>
                                        </p:attrNameLst>
                                      </p:cBhvr>
                                      <p:tavLst>
                                        <p:tav tm="0">
                                          <p:val>
                                            <p:strVal val="#ppt_h"/>
                                          </p:val>
                                        </p:tav>
                                        <p:tav tm="100000">
                                          <p:val>
                                            <p:strVal val="0"/>
                                          </p:val>
                                        </p:tav>
                                      </p:tavLst>
                                    </p:anim>
                                    <p:anim calcmode="lin" valueType="num">
                                      <p:cBhvr>
                                        <p:cTn id="1070" dur="1000"/>
                                        <p:tgtEl>
                                          <p:spTgt spid="151"/>
                                        </p:tgtEl>
                                        <p:attrNameLst>
                                          <p:attrName>r</p:attrName>
                                        </p:attrNameLst>
                                      </p:cBhvr>
                                      <p:tavLst>
                                        <p:tav tm="0">
                                          <p:val>
                                            <p:strVal val="0"/>
                                          </p:val>
                                        </p:tav>
                                        <p:tav tm="100000">
                                          <p:val>
                                            <p:strVal val="90"/>
                                          </p:val>
                                        </p:tav>
                                      </p:tavLst>
                                    </p:anim>
                                    <p:animEffect transition="out" filter="fade">
                                      <p:cBhvr>
                                        <p:cTn id="1071" dur="1000"/>
                                        <p:tgtEl>
                                          <p:spTgt spid="151"/>
                                        </p:tgtEl>
                                      </p:cBhvr>
                                    </p:animEffect>
                                    <p:set>
                                      <p:cBhvr>
                                        <p:cTn id="1072" dur="1" fill="hold">
                                          <p:stCondLst>
                                            <p:cond delay="999"/>
                                          </p:stCondLst>
                                        </p:cTn>
                                        <p:tgtEl>
                                          <p:spTgt spid="151"/>
                                        </p:tgtEl>
                                        <p:attrNameLst>
                                          <p:attrName>style.visibility</p:attrName>
                                        </p:attrNameLst>
                                      </p:cBhvr>
                                      <p:to>
                                        <p:strVal val="hidden"/>
                                      </p:to>
                                    </p:set>
                                  </p:childTnLst>
                                </p:cTn>
                              </p:par>
                              <p:par>
                                <p:cTn id="1073" presetID="31" presetClass="exit" presetSubtype="0" fill="hold" nodeType="withEffect">
                                  <p:stCondLst>
                                    <p:cond delay="0"/>
                                  </p:stCondLst>
                                  <p:childTnLst>
                                    <p:anim calcmode="lin" valueType="num">
                                      <p:cBhvr>
                                        <p:cTn id="1074" dur="1000"/>
                                        <p:tgtEl>
                                          <p:spTgt spid="152"/>
                                        </p:tgtEl>
                                        <p:attrNameLst>
                                          <p:attrName>ppt_w</p:attrName>
                                        </p:attrNameLst>
                                      </p:cBhvr>
                                      <p:tavLst>
                                        <p:tav tm="0">
                                          <p:val>
                                            <p:strVal val="#ppt_w"/>
                                          </p:val>
                                        </p:tav>
                                        <p:tav tm="100000">
                                          <p:val>
                                            <p:strVal val="0"/>
                                          </p:val>
                                        </p:tav>
                                      </p:tavLst>
                                    </p:anim>
                                    <p:anim calcmode="lin" valueType="num">
                                      <p:cBhvr>
                                        <p:cTn id="1075" dur="1000"/>
                                        <p:tgtEl>
                                          <p:spTgt spid="152"/>
                                        </p:tgtEl>
                                        <p:attrNameLst>
                                          <p:attrName>ppt_h</p:attrName>
                                        </p:attrNameLst>
                                      </p:cBhvr>
                                      <p:tavLst>
                                        <p:tav tm="0">
                                          <p:val>
                                            <p:strVal val="#ppt_h"/>
                                          </p:val>
                                        </p:tav>
                                        <p:tav tm="100000">
                                          <p:val>
                                            <p:strVal val="0"/>
                                          </p:val>
                                        </p:tav>
                                      </p:tavLst>
                                    </p:anim>
                                    <p:anim calcmode="lin" valueType="num">
                                      <p:cBhvr>
                                        <p:cTn id="1076" dur="1000"/>
                                        <p:tgtEl>
                                          <p:spTgt spid="152"/>
                                        </p:tgtEl>
                                        <p:attrNameLst>
                                          <p:attrName>r</p:attrName>
                                        </p:attrNameLst>
                                      </p:cBhvr>
                                      <p:tavLst>
                                        <p:tav tm="0">
                                          <p:val>
                                            <p:strVal val="0"/>
                                          </p:val>
                                        </p:tav>
                                        <p:tav tm="100000">
                                          <p:val>
                                            <p:strVal val="90"/>
                                          </p:val>
                                        </p:tav>
                                      </p:tavLst>
                                    </p:anim>
                                    <p:animEffect transition="out" filter="fade">
                                      <p:cBhvr>
                                        <p:cTn id="1077" dur="1000"/>
                                        <p:tgtEl>
                                          <p:spTgt spid="152"/>
                                        </p:tgtEl>
                                      </p:cBhvr>
                                    </p:animEffect>
                                    <p:set>
                                      <p:cBhvr>
                                        <p:cTn id="1078" dur="1" fill="hold">
                                          <p:stCondLst>
                                            <p:cond delay="999"/>
                                          </p:stCondLst>
                                        </p:cTn>
                                        <p:tgtEl>
                                          <p:spTgt spid="152"/>
                                        </p:tgtEl>
                                        <p:attrNameLst>
                                          <p:attrName>style.visibility</p:attrName>
                                        </p:attrNameLst>
                                      </p:cBhvr>
                                      <p:to>
                                        <p:strVal val="hidden"/>
                                      </p:to>
                                    </p:set>
                                  </p:childTnLst>
                                </p:cTn>
                              </p:par>
                              <p:par>
                                <p:cTn id="1079" presetID="31" presetClass="exit" presetSubtype="0" fill="hold" nodeType="withEffect">
                                  <p:stCondLst>
                                    <p:cond delay="0"/>
                                  </p:stCondLst>
                                  <p:childTnLst>
                                    <p:anim calcmode="lin" valueType="num">
                                      <p:cBhvr>
                                        <p:cTn id="1080" dur="1000"/>
                                        <p:tgtEl>
                                          <p:spTgt spid="153"/>
                                        </p:tgtEl>
                                        <p:attrNameLst>
                                          <p:attrName>ppt_w</p:attrName>
                                        </p:attrNameLst>
                                      </p:cBhvr>
                                      <p:tavLst>
                                        <p:tav tm="0">
                                          <p:val>
                                            <p:strVal val="#ppt_w"/>
                                          </p:val>
                                        </p:tav>
                                        <p:tav tm="100000">
                                          <p:val>
                                            <p:strVal val="0"/>
                                          </p:val>
                                        </p:tav>
                                      </p:tavLst>
                                    </p:anim>
                                    <p:anim calcmode="lin" valueType="num">
                                      <p:cBhvr>
                                        <p:cTn id="1081" dur="1000"/>
                                        <p:tgtEl>
                                          <p:spTgt spid="153"/>
                                        </p:tgtEl>
                                        <p:attrNameLst>
                                          <p:attrName>ppt_h</p:attrName>
                                        </p:attrNameLst>
                                      </p:cBhvr>
                                      <p:tavLst>
                                        <p:tav tm="0">
                                          <p:val>
                                            <p:strVal val="#ppt_h"/>
                                          </p:val>
                                        </p:tav>
                                        <p:tav tm="100000">
                                          <p:val>
                                            <p:strVal val="0"/>
                                          </p:val>
                                        </p:tav>
                                      </p:tavLst>
                                    </p:anim>
                                    <p:anim calcmode="lin" valueType="num">
                                      <p:cBhvr>
                                        <p:cTn id="1082" dur="1000"/>
                                        <p:tgtEl>
                                          <p:spTgt spid="153"/>
                                        </p:tgtEl>
                                        <p:attrNameLst>
                                          <p:attrName>r</p:attrName>
                                        </p:attrNameLst>
                                      </p:cBhvr>
                                      <p:tavLst>
                                        <p:tav tm="0">
                                          <p:val>
                                            <p:strVal val="0"/>
                                          </p:val>
                                        </p:tav>
                                        <p:tav tm="100000">
                                          <p:val>
                                            <p:strVal val="90"/>
                                          </p:val>
                                        </p:tav>
                                      </p:tavLst>
                                    </p:anim>
                                    <p:animEffect transition="out" filter="fade">
                                      <p:cBhvr>
                                        <p:cTn id="1083" dur="1000"/>
                                        <p:tgtEl>
                                          <p:spTgt spid="153"/>
                                        </p:tgtEl>
                                      </p:cBhvr>
                                    </p:animEffect>
                                    <p:set>
                                      <p:cBhvr>
                                        <p:cTn id="1084" dur="1" fill="hold">
                                          <p:stCondLst>
                                            <p:cond delay="999"/>
                                          </p:stCondLst>
                                        </p:cTn>
                                        <p:tgtEl>
                                          <p:spTgt spid="153"/>
                                        </p:tgtEl>
                                        <p:attrNameLst>
                                          <p:attrName>style.visibility</p:attrName>
                                        </p:attrNameLst>
                                      </p:cBhvr>
                                      <p:to>
                                        <p:strVal val="hidden"/>
                                      </p:to>
                                    </p:set>
                                  </p:childTnLst>
                                </p:cTn>
                              </p:par>
                              <p:par>
                                <p:cTn id="1085" presetID="31" presetClass="exit" presetSubtype="0" fill="hold" nodeType="withEffect">
                                  <p:stCondLst>
                                    <p:cond delay="0"/>
                                  </p:stCondLst>
                                  <p:childTnLst>
                                    <p:anim calcmode="lin" valueType="num">
                                      <p:cBhvr>
                                        <p:cTn id="1086" dur="1000"/>
                                        <p:tgtEl>
                                          <p:spTgt spid="154"/>
                                        </p:tgtEl>
                                        <p:attrNameLst>
                                          <p:attrName>ppt_w</p:attrName>
                                        </p:attrNameLst>
                                      </p:cBhvr>
                                      <p:tavLst>
                                        <p:tav tm="0">
                                          <p:val>
                                            <p:strVal val="#ppt_w"/>
                                          </p:val>
                                        </p:tav>
                                        <p:tav tm="100000">
                                          <p:val>
                                            <p:strVal val="0"/>
                                          </p:val>
                                        </p:tav>
                                      </p:tavLst>
                                    </p:anim>
                                    <p:anim calcmode="lin" valueType="num">
                                      <p:cBhvr>
                                        <p:cTn id="1087" dur="1000"/>
                                        <p:tgtEl>
                                          <p:spTgt spid="154"/>
                                        </p:tgtEl>
                                        <p:attrNameLst>
                                          <p:attrName>ppt_h</p:attrName>
                                        </p:attrNameLst>
                                      </p:cBhvr>
                                      <p:tavLst>
                                        <p:tav tm="0">
                                          <p:val>
                                            <p:strVal val="#ppt_h"/>
                                          </p:val>
                                        </p:tav>
                                        <p:tav tm="100000">
                                          <p:val>
                                            <p:strVal val="0"/>
                                          </p:val>
                                        </p:tav>
                                      </p:tavLst>
                                    </p:anim>
                                    <p:anim calcmode="lin" valueType="num">
                                      <p:cBhvr>
                                        <p:cTn id="1088" dur="1000"/>
                                        <p:tgtEl>
                                          <p:spTgt spid="154"/>
                                        </p:tgtEl>
                                        <p:attrNameLst>
                                          <p:attrName>r</p:attrName>
                                        </p:attrNameLst>
                                      </p:cBhvr>
                                      <p:tavLst>
                                        <p:tav tm="0">
                                          <p:val>
                                            <p:strVal val="0"/>
                                          </p:val>
                                        </p:tav>
                                        <p:tav tm="100000">
                                          <p:val>
                                            <p:strVal val="90"/>
                                          </p:val>
                                        </p:tav>
                                      </p:tavLst>
                                    </p:anim>
                                    <p:animEffect transition="out" filter="fade">
                                      <p:cBhvr>
                                        <p:cTn id="1089" dur="1000"/>
                                        <p:tgtEl>
                                          <p:spTgt spid="154"/>
                                        </p:tgtEl>
                                      </p:cBhvr>
                                    </p:animEffect>
                                    <p:set>
                                      <p:cBhvr>
                                        <p:cTn id="1090" dur="1" fill="hold">
                                          <p:stCondLst>
                                            <p:cond delay="999"/>
                                          </p:stCondLst>
                                        </p:cTn>
                                        <p:tgtEl>
                                          <p:spTgt spid="154"/>
                                        </p:tgtEl>
                                        <p:attrNameLst>
                                          <p:attrName>style.visibility</p:attrName>
                                        </p:attrNameLst>
                                      </p:cBhvr>
                                      <p:to>
                                        <p:strVal val="hidden"/>
                                      </p:to>
                                    </p:set>
                                  </p:childTnLst>
                                </p:cTn>
                              </p:par>
                              <p:par>
                                <p:cTn id="1091" presetID="31" presetClass="exit" presetSubtype="0" fill="hold" nodeType="withEffect">
                                  <p:stCondLst>
                                    <p:cond delay="0"/>
                                  </p:stCondLst>
                                  <p:childTnLst>
                                    <p:anim calcmode="lin" valueType="num">
                                      <p:cBhvr>
                                        <p:cTn id="1092" dur="1000"/>
                                        <p:tgtEl>
                                          <p:spTgt spid="156"/>
                                        </p:tgtEl>
                                        <p:attrNameLst>
                                          <p:attrName>ppt_w</p:attrName>
                                        </p:attrNameLst>
                                      </p:cBhvr>
                                      <p:tavLst>
                                        <p:tav tm="0">
                                          <p:val>
                                            <p:strVal val="#ppt_w"/>
                                          </p:val>
                                        </p:tav>
                                        <p:tav tm="100000">
                                          <p:val>
                                            <p:strVal val="0"/>
                                          </p:val>
                                        </p:tav>
                                      </p:tavLst>
                                    </p:anim>
                                    <p:anim calcmode="lin" valueType="num">
                                      <p:cBhvr>
                                        <p:cTn id="1093" dur="1000"/>
                                        <p:tgtEl>
                                          <p:spTgt spid="156"/>
                                        </p:tgtEl>
                                        <p:attrNameLst>
                                          <p:attrName>ppt_h</p:attrName>
                                        </p:attrNameLst>
                                      </p:cBhvr>
                                      <p:tavLst>
                                        <p:tav tm="0">
                                          <p:val>
                                            <p:strVal val="#ppt_h"/>
                                          </p:val>
                                        </p:tav>
                                        <p:tav tm="100000">
                                          <p:val>
                                            <p:strVal val="0"/>
                                          </p:val>
                                        </p:tav>
                                      </p:tavLst>
                                    </p:anim>
                                    <p:anim calcmode="lin" valueType="num">
                                      <p:cBhvr>
                                        <p:cTn id="1094" dur="1000"/>
                                        <p:tgtEl>
                                          <p:spTgt spid="156"/>
                                        </p:tgtEl>
                                        <p:attrNameLst>
                                          <p:attrName>r</p:attrName>
                                        </p:attrNameLst>
                                      </p:cBhvr>
                                      <p:tavLst>
                                        <p:tav tm="0">
                                          <p:val>
                                            <p:strVal val="0"/>
                                          </p:val>
                                        </p:tav>
                                        <p:tav tm="100000">
                                          <p:val>
                                            <p:strVal val="90"/>
                                          </p:val>
                                        </p:tav>
                                      </p:tavLst>
                                    </p:anim>
                                    <p:animEffect transition="out" filter="fade">
                                      <p:cBhvr>
                                        <p:cTn id="1095" dur="1000"/>
                                        <p:tgtEl>
                                          <p:spTgt spid="156"/>
                                        </p:tgtEl>
                                      </p:cBhvr>
                                    </p:animEffect>
                                    <p:set>
                                      <p:cBhvr>
                                        <p:cTn id="1096" dur="1" fill="hold">
                                          <p:stCondLst>
                                            <p:cond delay="999"/>
                                          </p:stCondLst>
                                        </p:cTn>
                                        <p:tgtEl>
                                          <p:spTgt spid="156"/>
                                        </p:tgtEl>
                                        <p:attrNameLst>
                                          <p:attrName>style.visibility</p:attrName>
                                        </p:attrNameLst>
                                      </p:cBhvr>
                                      <p:to>
                                        <p:strVal val="hidden"/>
                                      </p:to>
                                    </p:set>
                                  </p:childTnLst>
                                </p:cTn>
                              </p:par>
                              <p:par>
                                <p:cTn id="1097" presetID="31" presetClass="exit" presetSubtype="0" fill="hold" nodeType="withEffect">
                                  <p:stCondLst>
                                    <p:cond delay="0"/>
                                  </p:stCondLst>
                                  <p:childTnLst>
                                    <p:anim calcmode="lin" valueType="num">
                                      <p:cBhvr>
                                        <p:cTn id="1098" dur="1000"/>
                                        <p:tgtEl>
                                          <p:spTgt spid="157"/>
                                        </p:tgtEl>
                                        <p:attrNameLst>
                                          <p:attrName>ppt_w</p:attrName>
                                        </p:attrNameLst>
                                      </p:cBhvr>
                                      <p:tavLst>
                                        <p:tav tm="0">
                                          <p:val>
                                            <p:strVal val="#ppt_w"/>
                                          </p:val>
                                        </p:tav>
                                        <p:tav tm="100000">
                                          <p:val>
                                            <p:strVal val="0"/>
                                          </p:val>
                                        </p:tav>
                                      </p:tavLst>
                                    </p:anim>
                                    <p:anim calcmode="lin" valueType="num">
                                      <p:cBhvr>
                                        <p:cTn id="1099" dur="1000"/>
                                        <p:tgtEl>
                                          <p:spTgt spid="157"/>
                                        </p:tgtEl>
                                        <p:attrNameLst>
                                          <p:attrName>ppt_h</p:attrName>
                                        </p:attrNameLst>
                                      </p:cBhvr>
                                      <p:tavLst>
                                        <p:tav tm="0">
                                          <p:val>
                                            <p:strVal val="#ppt_h"/>
                                          </p:val>
                                        </p:tav>
                                        <p:tav tm="100000">
                                          <p:val>
                                            <p:strVal val="0"/>
                                          </p:val>
                                        </p:tav>
                                      </p:tavLst>
                                    </p:anim>
                                    <p:anim calcmode="lin" valueType="num">
                                      <p:cBhvr>
                                        <p:cTn id="1100" dur="1000"/>
                                        <p:tgtEl>
                                          <p:spTgt spid="157"/>
                                        </p:tgtEl>
                                        <p:attrNameLst>
                                          <p:attrName>r</p:attrName>
                                        </p:attrNameLst>
                                      </p:cBhvr>
                                      <p:tavLst>
                                        <p:tav tm="0">
                                          <p:val>
                                            <p:strVal val="0"/>
                                          </p:val>
                                        </p:tav>
                                        <p:tav tm="100000">
                                          <p:val>
                                            <p:strVal val="90"/>
                                          </p:val>
                                        </p:tav>
                                      </p:tavLst>
                                    </p:anim>
                                    <p:animEffect transition="out" filter="fade">
                                      <p:cBhvr>
                                        <p:cTn id="1101" dur="1000"/>
                                        <p:tgtEl>
                                          <p:spTgt spid="157"/>
                                        </p:tgtEl>
                                      </p:cBhvr>
                                    </p:animEffect>
                                    <p:set>
                                      <p:cBhvr>
                                        <p:cTn id="1102" dur="1" fill="hold">
                                          <p:stCondLst>
                                            <p:cond delay="999"/>
                                          </p:stCondLst>
                                        </p:cTn>
                                        <p:tgtEl>
                                          <p:spTgt spid="157"/>
                                        </p:tgtEl>
                                        <p:attrNameLst>
                                          <p:attrName>style.visibility</p:attrName>
                                        </p:attrNameLst>
                                      </p:cBhvr>
                                      <p:to>
                                        <p:strVal val="hidden"/>
                                      </p:to>
                                    </p:set>
                                  </p:childTnLst>
                                </p:cTn>
                              </p:par>
                              <p:par>
                                <p:cTn id="1103" presetID="31" presetClass="exit" presetSubtype="0" fill="hold" nodeType="withEffect">
                                  <p:stCondLst>
                                    <p:cond delay="0"/>
                                  </p:stCondLst>
                                  <p:childTnLst>
                                    <p:anim calcmode="lin" valueType="num">
                                      <p:cBhvr>
                                        <p:cTn id="1104" dur="1000"/>
                                        <p:tgtEl>
                                          <p:spTgt spid="158"/>
                                        </p:tgtEl>
                                        <p:attrNameLst>
                                          <p:attrName>ppt_w</p:attrName>
                                        </p:attrNameLst>
                                      </p:cBhvr>
                                      <p:tavLst>
                                        <p:tav tm="0">
                                          <p:val>
                                            <p:strVal val="#ppt_w"/>
                                          </p:val>
                                        </p:tav>
                                        <p:tav tm="100000">
                                          <p:val>
                                            <p:strVal val="0"/>
                                          </p:val>
                                        </p:tav>
                                      </p:tavLst>
                                    </p:anim>
                                    <p:anim calcmode="lin" valueType="num">
                                      <p:cBhvr>
                                        <p:cTn id="1105" dur="1000"/>
                                        <p:tgtEl>
                                          <p:spTgt spid="158"/>
                                        </p:tgtEl>
                                        <p:attrNameLst>
                                          <p:attrName>ppt_h</p:attrName>
                                        </p:attrNameLst>
                                      </p:cBhvr>
                                      <p:tavLst>
                                        <p:tav tm="0">
                                          <p:val>
                                            <p:strVal val="#ppt_h"/>
                                          </p:val>
                                        </p:tav>
                                        <p:tav tm="100000">
                                          <p:val>
                                            <p:strVal val="0"/>
                                          </p:val>
                                        </p:tav>
                                      </p:tavLst>
                                    </p:anim>
                                    <p:anim calcmode="lin" valueType="num">
                                      <p:cBhvr>
                                        <p:cTn id="1106" dur="1000"/>
                                        <p:tgtEl>
                                          <p:spTgt spid="158"/>
                                        </p:tgtEl>
                                        <p:attrNameLst>
                                          <p:attrName>r</p:attrName>
                                        </p:attrNameLst>
                                      </p:cBhvr>
                                      <p:tavLst>
                                        <p:tav tm="0">
                                          <p:val>
                                            <p:strVal val="0"/>
                                          </p:val>
                                        </p:tav>
                                        <p:tav tm="100000">
                                          <p:val>
                                            <p:strVal val="90"/>
                                          </p:val>
                                        </p:tav>
                                      </p:tavLst>
                                    </p:anim>
                                    <p:animEffect transition="out" filter="fade">
                                      <p:cBhvr>
                                        <p:cTn id="1107" dur="1000"/>
                                        <p:tgtEl>
                                          <p:spTgt spid="158"/>
                                        </p:tgtEl>
                                      </p:cBhvr>
                                    </p:animEffect>
                                    <p:set>
                                      <p:cBhvr>
                                        <p:cTn id="1108" dur="1" fill="hold">
                                          <p:stCondLst>
                                            <p:cond delay="999"/>
                                          </p:stCondLst>
                                        </p:cTn>
                                        <p:tgtEl>
                                          <p:spTgt spid="158"/>
                                        </p:tgtEl>
                                        <p:attrNameLst>
                                          <p:attrName>style.visibility</p:attrName>
                                        </p:attrNameLst>
                                      </p:cBhvr>
                                      <p:to>
                                        <p:strVal val="hidden"/>
                                      </p:to>
                                    </p:set>
                                  </p:childTnLst>
                                </p:cTn>
                              </p:par>
                              <p:par>
                                <p:cTn id="1109" presetID="31" presetClass="exit" presetSubtype="0" fill="hold" nodeType="withEffect">
                                  <p:stCondLst>
                                    <p:cond delay="0"/>
                                  </p:stCondLst>
                                  <p:childTnLst>
                                    <p:anim calcmode="lin" valueType="num">
                                      <p:cBhvr>
                                        <p:cTn id="1110" dur="1000"/>
                                        <p:tgtEl>
                                          <p:spTgt spid="159"/>
                                        </p:tgtEl>
                                        <p:attrNameLst>
                                          <p:attrName>ppt_w</p:attrName>
                                        </p:attrNameLst>
                                      </p:cBhvr>
                                      <p:tavLst>
                                        <p:tav tm="0">
                                          <p:val>
                                            <p:strVal val="#ppt_w"/>
                                          </p:val>
                                        </p:tav>
                                        <p:tav tm="100000">
                                          <p:val>
                                            <p:strVal val="0"/>
                                          </p:val>
                                        </p:tav>
                                      </p:tavLst>
                                    </p:anim>
                                    <p:anim calcmode="lin" valueType="num">
                                      <p:cBhvr>
                                        <p:cTn id="1111" dur="1000"/>
                                        <p:tgtEl>
                                          <p:spTgt spid="159"/>
                                        </p:tgtEl>
                                        <p:attrNameLst>
                                          <p:attrName>ppt_h</p:attrName>
                                        </p:attrNameLst>
                                      </p:cBhvr>
                                      <p:tavLst>
                                        <p:tav tm="0">
                                          <p:val>
                                            <p:strVal val="#ppt_h"/>
                                          </p:val>
                                        </p:tav>
                                        <p:tav tm="100000">
                                          <p:val>
                                            <p:strVal val="0"/>
                                          </p:val>
                                        </p:tav>
                                      </p:tavLst>
                                    </p:anim>
                                    <p:anim calcmode="lin" valueType="num">
                                      <p:cBhvr>
                                        <p:cTn id="1112" dur="1000"/>
                                        <p:tgtEl>
                                          <p:spTgt spid="159"/>
                                        </p:tgtEl>
                                        <p:attrNameLst>
                                          <p:attrName>r</p:attrName>
                                        </p:attrNameLst>
                                      </p:cBhvr>
                                      <p:tavLst>
                                        <p:tav tm="0">
                                          <p:val>
                                            <p:strVal val="0"/>
                                          </p:val>
                                        </p:tav>
                                        <p:tav tm="100000">
                                          <p:val>
                                            <p:strVal val="90"/>
                                          </p:val>
                                        </p:tav>
                                      </p:tavLst>
                                    </p:anim>
                                    <p:animEffect transition="out" filter="fade">
                                      <p:cBhvr>
                                        <p:cTn id="1113" dur="1000"/>
                                        <p:tgtEl>
                                          <p:spTgt spid="159"/>
                                        </p:tgtEl>
                                      </p:cBhvr>
                                    </p:animEffect>
                                    <p:set>
                                      <p:cBhvr>
                                        <p:cTn id="1114" dur="1" fill="hold">
                                          <p:stCondLst>
                                            <p:cond delay="999"/>
                                          </p:stCondLst>
                                        </p:cTn>
                                        <p:tgtEl>
                                          <p:spTgt spid="159"/>
                                        </p:tgtEl>
                                        <p:attrNameLst>
                                          <p:attrName>style.visibility</p:attrName>
                                        </p:attrNameLst>
                                      </p:cBhvr>
                                      <p:to>
                                        <p:strVal val="hidden"/>
                                      </p:to>
                                    </p:set>
                                  </p:childTnLst>
                                </p:cTn>
                              </p:par>
                              <p:par>
                                <p:cTn id="1115" presetID="31" presetClass="exit" presetSubtype="0" fill="hold" nodeType="withEffect">
                                  <p:stCondLst>
                                    <p:cond delay="0"/>
                                  </p:stCondLst>
                                  <p:childTnLst>
                                    <p:anim calcmode="lin" valueType="num">
                                      <p:cBhvr>
                                        <p:cTn id="1116" dur="1000"/>
                                        <p:tgtEl>
                                          <p:spTgt spid="160"/>
                                        </p:tgtEl>
                                        <p:attrNameLst>
                                          <p:attrName>ppt_w</p:attrName>
                                        </p:attrNameLst>
                                      </p:cBhvr>
                                      <p:tavLst>
                                        <p:tav tm="0">
                                          <p:val>
                                            <p:strVal val="#ppt_w"/>
                                          </p:val>
                                        </p:tav>
                                        <p:tav tm="100000">
                                          <p:val>
                                            <p:strVal val="0"/>
                                          </p:val>
                                        </p:tav>
                                      </p:tavLst>
                                    </p:anim>
                                    <p:anim calcmode="lin" valueType="num">
                                      <p:cBhvr>
                                        <p:cTn id="1117" dur="1000"/>
                                        <p:tgtEl>
                                          <p:spTgt spid="160"/>
                                        </p:tgtEl>
                                        <p:attrNameLst>
                                          <p:attrName>ppt_h</p:attrName>
                                        </p:attrNameLst>
                                      </p:cBhvr>
                                      <p:tavLst>
                                        <p:tav tm="0">
                                          <p:val>
                                            <p:strVal val="#ppt_h"/>
                                          </p:val>
                                        </p:tav>
                                        <p:tav tm="100000">
                                          <p:val>
                                            <p:strVal val="0"/>
                                          </p:val>
                                        </p:tav>
                                      </p:tavLst>
                                    </p:anim>
                                    <p:anim calcmode="lin" valueType="num">
                                      <p:cBhvr>
                                        <p:cTn id="1118" dur="1000"/>
                                        <p:tgtEl>
                                          <p:spTgt spid="160"/>
                                        </p:tgtEl>
                                        <p:attrNameLst>
                                          <p:attrName>r</p:attrName>
                                        </p:attrNameLst>
                                      </p:cBhvr>
                                      <p:tavLst>
                                        <p:tav tm="0">
                                          <p:val>
                                            <p:strVal val="0"/>
                                          </p:val>
                                        </p:tav>
                                        <p:tav tm="100000">
                                          <p:val>
                                            <p:strVal val="90"/>
                                          </p:val>
                                        </p:tav>
                                      </p:tavLst>
                                    </p:anim>
                                    <p:animEffect transition="out" filter="fade">
                                      <p:cBhvr>
                                        <p:cTn id="1119" dur="1000"/>
                                        <p:tgtEl>
                                          <p:spTgt spid="160"/>
                                        </p:tgtEl>
                                      </p:cBhvr>
                                    </p:animEffect>
                                    <p:set>
                                      <p:cBhvr>
                                        <p:cTn id="1120" dur="1" fill="hold">
                                          <p:stCondLst>
                                            <p:cond delay="999"/>
                                          </p:stCondLst>
                                        </p:cTn>
                                        <p:tgtEl>
                                          <p:spTgt spid="160"/>
                                        </p:tgtEl>
                                        <p:attrNameLst>
                                          <p:attrName>style.visibility</p:attrName>
                                        </p:attrNameLst>
                                      </p:cBhvr>
                                      <p:to>
                                        <p:strVal val="hidden"/>
                                      </p:to>
                                    </p:set>
                                  </p:childTnLst>
                                </p:cTn>
                              </p:par>
                              <p:par>
                                <p:cTn id="1121" presetID="31" presetClass="exit" presetSubtype="0" fill="hold" nodeType="withEffect">
                                  <p:stCondLst>
                                    <p:cond delay="0"/>
                                  </p:stCondLst>
                                  <p:childTnLst>
                                    <p:anim calcmode="lin" valueType="num">
                                      <p:cBhvr>
                                        <p:cTn id="1122" dur="1000"/>
                                        <p:tgtEl>
                                          <p:spTgt spid="161"/>
                                        </p:tgtEl>
                                        <p:attrNameLst>
                                          <p:attrName>ppt_w</p:attrName>
                                        </p:attrNameLst>
                                      </p:cBhvr>
                                      <p:tavLst>
                                        <p:tav tm="0">
                                          <p:val>
                                            <p:strVal val="#ppt_w"/>
                                          </p:val>
                                        </p:tav>
                                        <p:tav tm="100000">
                                          <p:val>
                                            <p:strVal val="0"/>
                                          </p:val>
                                        </p:tav>
                                      </p:tavLst>
                                    </p:anim>
                                    <p:anim calcmode="lin" valueType="num">
                                      <p:cBhvr>
                                        <p:cTn id="1123" dur="1000"/>
                                        <p:tgtEl>
                                          <p:spTgt spid="161"/>
                                        </p:tgtEl>
                                        <p:attrNameLst>
                                          <p:attrName>ppt_h</p:attrName>
                                        </p:attrNameLst>
                                      </p:cBhvr>
                                      <p:tavLst>
                                        <p:tav tm="0">
                                          <p:val>
                                            <p:strVal val="#ppt_h"/>
                                          </p:val>
                                        </p:tav>
                                        <p:tav tm="100000">
                                          <p:val>
                                            <p:strVal val="0"/>
                                          </p:val>
                                        </p:tav>
                                      </p:tavLst>
                                    </p:anim>
                                    <p:anim calcmode="lin" valueType="num">
                                      <p:cBhvr>
                                        <p:cTn id="1124" dur="1000"/>
                                        <p:tgtEl>
                                          <p:spTgt spid="161"/>
                                        </p:tgtEl>
                                        <p:attrNameLst>
                                          <p:attrName>r</p:attrName>
                                        </p:attrNameLst>
                                      </p:cBhvr>
                                      <p:tavLst>
                                        <p:tav tm="0">
                                          <p:val>
                                            <p:strVal val="0"/>
                                          </p:val>
                                        </p:tav>
                                        <p:tav tm="100000">
                                          <p:val>
                                            <p:strVal val="90"/>
                                          </p:val>
                                        </p:tav>
                                      </p:tavLst>
                                    </p:anim>
                                    <p:animEffect transition="out" filter="fade">
                                      <p:cBhvr>
                                        <p:cTn id="1125" dur="1000"/>
                                        <p:tgtEl>
                                          <p:spTgt spid="161"/>
                                        </p:tgtEl>
                                      </p:cBhvr>
                                    </p:animEffect>
                                    <p:set>
                                      <p:cBhvr>
                                        <p:cTn id="1126" dur="1" fill="hold">
                                          <p:stCondLst>
                                            <p:cond delay="999"/>
                                          </p:stCondLst>
                                        </p:cTn>
                                        <p:tgtEl>
                                          <p:spTgt spid="161"/>
                                        </p:tgtEl>
                                        <p:attrNameLst>
                                          <p:attrName>style.visibility</p:attrName>
                                        </p:attrNameLst>
                                      </p:cBhvr>
                                      <p:to>
                                        <p:strVal val="hidden"/>
                                      </p:to>
                                    </p:set>
                                  </p:childTnLst>
                                </p:cTn>
                              </p:par>
                              <p:par>
                                <p:cTn id="1127" presetID="31" presetClass="exit" presetSubtype="0" fill="hold" nodeType="withEffect">
                                  <p:stCondLst>
                                    <p:cond delay="0"/>
                                  </p:stCondLst>
                                  <p:childTnLst>
                                    <p:anim calcmode="lin" valueType="num">
                                      <p:cBhvr>
                                        <p:cTn id="1128" dur="1000"/>
                                        <p:tgtEl>
                                          <p:spTgt spid="269"/>
                                        </p:tgtEl>
                                        <p:attrNameLst>
                                          <p:attrName>ppt_w</p:attrName>
                                        </p:attrNameLst>
                                      </p:cBhvr>
                                      <p:tavLst>
                                        <p:tav tm="0">
                                          <p:val>
                                            <p:strVal val="#ppt_w"/>
                                          </p:val>
                                        </p:tav>
                                        <p:tav tm="100000">
                                          <p:val>
                                            <p:strVal val="0"/>
                                          </p:val>
                                        </p:tav>
                                      </p:tavLst>
                                    </p:anim>
                                    <p:anim calcmode="lin" valueType="num">
                                      <p:cBhvr>
                                        <p:cTn id="1129" dur="1000"/>
                                        <p:tgtEl>
                                          <p:spTgt spid="269"/>
                                        </p:tgtEl>
                                        <p:attrNameLst>
                                          <p:attrName>ppt_h</p:attrName>
                                        </p:attrNameLst>
                                      </p:cBhvr>
                                      <p:tavLst>
                                        <p:tav tm="0">
                                          <p:val>
                                            <p:strVal val="#ppt_h"/>
                                          </p:val>
                                        </p:tav>
                                        <p:tav tm="100000">
                                          <p:val>
                                            <p:strVal val="0"/>
                                          </p:val>
                                        </p:tav>
                                      </p:tavLst>
                                    </p:anim>
                                    <p:anim calcmode="lin" valueType="num">
                                      <p:cBhvr>
                                        <p:cTn id="1130" dur="1000"/>
                                        <p:tgtEl>
                                          <p:spTgt spid="269"/>
                                        </p:tgtEl>
                                        <p:attrNameLst>
                                          <p:attrName>r</p:attrName>
                                        </p:attrNameLst>
                                      </p:cBhvr>
                                      <p:tavLst>
                                        <p:tav tm="0">
                                          <p:val>
                                            <p:strVal val="0"/>
                                          </p:val>
                                        </p:tav>
                                        <p:tav tm="100000">
                                          <p:val>
                                            <p:strVal val="90"/>
                                          </p:val>
                                        </p:tav>
                                      </p:tavLst>
                                    </p:anim>
                                    <p:animEffect transition="out" filter="fade">
                                      <p:cBhvr>
                                        <p:cTn id="1131" dur="1000"/>
                                        <p:tgtEl>
                                          <p:spTgt spid="269"/>
                                        </p:tgtEl>
                                      </p:cBhvr>
                                    </p:animEffect>
                                    <p:set>
                                      <p:cBhvr>
                                        <p:cTn id="1132" dur="1" fill="hold">
                                          <p:stCondLst>
                                            <p:cond delay="999"/>
                                          </p:stCondLst>
                                        </p:cTn>
                                        <p:tgtEl>
                                          <p:spTgt spid="269"/>
                                        </p:tgtEl>
                                        <p:attrNameLst>
                                          <p:attrName>style.visibility</p:attrName>
                                        </p:attrNameLst>
                                      </p:cBhvr>
                                      <p:to>
                                        <p:strVal val="hidden"/>
                                      </p:to>
                                    </p:set>
                                  </p:childTnLst>
                                </p:cTn>
                              </p:par>
                              <p:par>
                                <p:cTn id="1133" presetID="31" presetClass="exit" presetSubtype="0" fill="hold" nodeType="withEffect">
                                  <p:stCondLst>
                                    <p:cond delay="0"/>
                                  </p:stCondLst>
                                  <p:childTnLst>
                                    <p:anim calcmode="lin" valueType="num">
                                      <p:cBhvr>
                                        <p:cTn id="1134" dur="1000"/>
                                        <p:tgtEl>
                                          <p:spTgt spid="270"/>
                                        </p:tgtEl>
                                        <p:attrNameLst>
                                          <p:attrName>ppt_w</p:attrName>
                                        </p:attrNameLst>
                                      </p:cBhvr>
                                      <p:tavLst>
                                        <p:tav tm="0">
                                          <p:val>
                                            <p:strVal val="#ppt_w"/>
                                          </p:val>
                                        </p:tav>
                                        <p:tav tm="100000">
                                          <p:val>
                                            <p:strVal val="0"/>
                                          </p:val>
                                        </p:tav>
                                      </p:tavLst>
                                    </p:anim>
                                    <p:anim calcmode="lin" valueType="num">
                                      <p:cBhvr>
                                        <p:cTn id="1135" dur="1000"/>
                                        <p:tgtEl>
                                          <p:spTgt spid="270"/>
                                        </p:tgtEl>
                                        <p:attrNameLst>
                                          <p:attrName>ppt_h</p:attrName>
                                        </p:attrNameLst>
                                      </p:cBhvr>
                                      <p:tavLst>
                                        <p:tav tm="0">
                                          <p:val>
                                            <p:strVal val="#ppt_h"/>
                                          </p:val>
                                        </p:tav>
                                        <p:tav tm="100000">
                                          <p:val>
                                            <p:strVal val="0"/>
                                          </p:val>
                                        </p:tav>
                                      </p:tavLst>
                                    </p:anim>
                                    <p:anim calcmode="lin" valueType="num">
                                      <p:cBhvr>
                                        <p:cTn id="1136" dur="1000"/>
                                        <p:tgtEl>
                                          <p:spTgt spid="270"/>
                                        </p:tgtEl>
                                        <p:attrNameLst>
                                          <p:attrName>r</p:attrName>
                                        </p:attrNameLst>
                                      </p:cBhvr>
                                      <p:tavLst>
                                        <p:tav tm="0">
                                          <p:val>
                                            <p:strVal val="0"/>
                                          </p:val>
                                        </p:tav>
                                        <p:tav tm="100000">
                                          <p:val>
                                            <p:strVal val="90"/>
                                          </p:val>
                                        </p:tav>
                                      </p:tavLst>
                                    </p:anim>
                                    <p:animEffect transition="out" filter="fade">
                                      <p:cBhvr>
                                        <p:cTn id="1137" dur="1000"/>
                                        <p:tgtEl>
                                          <p:spTgt spid="270"/>
                                        </p:tgtEl>
                                      </p:cBhvr>
                                    </p:animEffect>
                                    <p:set>
                                      <p:cBhvr>
                                        <p:cTn id="1138" dur="1" fill="hold">
                                          <p:stCondLst>
                                            <p:cond delay="999"/>
                                          </p:stCondLst>
                                        </p:cTn>
                                        <p:tgtEl>
                                          <p:spTgt spid="270"/>
                                        </p:tgtEl>
                                        <p:attrNameLst>
                                          <p:attrName>style.visibility</p:attrName>
                                        </p:attrNameLst>
                                      </p:cBhvr>
                                      <p:to>
                                        <p:strVal val="hidden"/>
                                      </p:to>
                                    </p:set>
                                  </p:childTnLst>
                                </p:cTn>
                              </p:par>
                              <p:par>
                                <p:cTn id="1139" presetID="31" presetClass="exit" presetSubtype="0" fill="hold" nodeType="withEffect">
                                  <p:stCondLst>
                                    <p:cond delay="0"/>
                                  </p:stCondLst>
                                  <p:childTnLst>
                                    <p:anim calcmode="lin" valueType="num">
                                      <p:cBhvr>
                                        <p:cTn id="1140" dur="1000"/>
                                        <p:tgtEl>
                                          <p:spTgt spid="37"/>
                                        </p:tgtEl>
                                        <p:attrNameLst>
                                          <p:attrName>ppt_w</p:attrName>
                                        </p:attrNameLst>
                                      </p:cBhvr>
                                      <p:tavLst>
                                        <p:tav tm="0">
                                          <p:val>
                                            <p:strVal val="#ppt_w"/>
                                          </p:val>
                                        </p:tav>
                                        <p:tav tm="100000">
                                          <p:val>
                                            <p:strVal val="0"/>
                                          </p:val>
                                        </p:tav>
                                      </p:tavLst>
                                    </p:anim>
                                    <p:anim calcmode="lin" valueType="num">
                                      <p:cBhvr>
                                        <p:cTn id="1141" dur="1000"/>
                                        <p:tgtEl>
                                          <p:spTgt spid="37"/>
                                        </p:tgtEl>
                                        <p:attrNameLst>
                                          <p:attrName>ppt_h</p:attrName>
                                        </p:attrNameLst>
                                      </p:cBhvr>
                                      <p:tavLst>
                                        <p:tav tm="0">
                                          <p:val>
                                            <p:strVal val="#ppt_h"/>
                                          </p:val>
                                        </p:tav>
                                        <p:tav tm="100000">
                                          <p:val>
                                            <p:strVal val="0"/>
                                          </p:val>
                                        </p:tav>
                                      </p:tavLst>
                                    </p:anim>
                                    <p:anim calcmode="lin" valueType="num">
                                      <p:cBhvr>
                                        <p:cTn id="1142" dur="1000"/>
                                        <p:tgtEl>
                                          <p:spTgt spid="37"/>
                                        </p:tgtEl>
                                        <p:attrNameLst>
                                          <p:attrName>r</p:attrName>
                                        </p:attrNameLst>
                                      </p:cBhvr>
                                      <p:tavLst>
                                        <p:tav tm="0">
                                          <p:val>
                                            <p:strVal val="0"/>
                                          </p:val>
                                        </p:tav>
                                        <p:tav tm="100000">
                                          <p:val>
                                            <p:strVal val="90"/>
                                          </p:val>
                                        </p:tav>
                                      </p:tavLst>
                                    </p:anim>
                                    <p:animEffect transition="out" filter="fade">
                                      <p:cBhvr>
                                        <p:cTn id="1143" dur="1000"/>
                                        <p:tgtEl>
                                          <p:spTgt spid="37"/>
                                        </p:tgtEl>
                                      </p:cBhvr>
                                    </p:animEffect>
                                    <p:set>
                                      <p:cBhvr>
                                        <p:cTn id="1144" dur="1" fill="hold">
                                          <p:stCondLst>
                                            <p:cond delay="999"/>
                                          </p:stCondLst>
                                        </p:cTn>
                                        <p:tgtEl>
                                          <p:spTgt spid="37"/>
                                        </p:tgtEl>
                                        <p:attrNameLst>
                                          <p:attrName>style.visibility</p:attrName>
                                        </p:attrNameLst>
                                      </p:cBhvr>
                                      <p:to>
                                        <p:strVal val="hidden"/>
                                      </p:to>
                                    </p:set>
                                  </p:childTnLst>
                                </p:cTn>
                              </p:par>
                              <p:par>
                                <p:cTn id="1145" presetID="31" presetClass="exit" presetSubtype="0" fill="hold" nodeType="withEffect">
                                  <p:stCondLst>
                                    <p:cond delay="0"/>
                                  </p:stCondLst>
                                  <p:childTnLst>
                                    <p:anim calcmode="lin" valueType="num">
                                      <p:cBhvr>
                                        <p:cTn id="1146" dur="1000"/>
                                        <p:tgtEl>
                                          <p:spTgt spid="40"/>
                                        </p:tgtEl>
                                        <p:attrNameLst>
                                          <p:attrName>ppt_w</p:attrName>
                                        </p:attrNameLst>
                                      </p:cBhvr>
                                      <p:tavLst>
                                        <p:tav tm="0">
                                          <p:val>
                                            <p:strVal val="#ppt_w"/>
                                          </p:val>
                                        </p:tav>
                                        <p:tav tm="100000">
                                          <p:val>
                                            <p:strVal val="0"/>
                                          </p:val>
                                        </p:tav>
                                      </p:tavLst>
                                    </p:anim>
                                    <p:anim calcmode="lin" valueType="num">
                                      <p:cBhvr>
                                        <p:cTn id="1147" dur="1000"/>
                                        <p:tgtEl>
                                          <p:spTgt spid="40"/>
                                        </p:tgtEl>
                                        <p:attrNameLst>
                                          <p:attrName>ppt_h</p:attrName>
                                        </p:attrNameLst>
                                      </p:cBhvr>
                                      <p:tavLst>
                                        <p:tav tm="0">
                                          <p:val>
                                            <p:strVal val="#ppt_h"/>
                                          </p:val>
                                        </p:tav>
                                        <p:tav tm="100000">
                                          <p:val>
                                            <p:strVal val="0"/>
                                          </p:val>
                                        </p:tav>
                                      </p:tavLst>
                                    </p:anim>
                                    <p:anim calcmode="lin" valueType="num">
                                      <p:cBhvr>
                                        <p:cTn id="1148" dur="1000"/>
                                        <p:tgtEl>
                                          <p:spTgt spid="40"/>
                                        </p:tgtEl>
                                        <p:attrNameLst>
                                          <p:attrName>r</p:attrName>
                                        </p:attrNameLst>
                                      </p:cBhvr>
                                      <p:tavLst>
                                        <p:tav tm="0">
                                          <p:val>
                                            <p:strVal val="0"/>
                                          </p:val>
                                        </p:tav>
                                        <p:tav tm="100000">
                                          <p:val>
                                            <p:strVal val="90"/>
                                          </p:val>
                                        </p:tav>
                                      </p:tavLst>
                                    </p:anim>
                                    <p:animEffect transition="out" filter="fade">
                                      <p:cBhvr>
                                        <p:cTn id="1149" dur="1000"/>
                                        <p:tgtEl>
                                          <p:spTgt spid="40"/>
                                        </p:tgtEl>
                                      </p:cBhvr>
                                    </p:animEffect>
                                    <p:set>
                                      <p:cBhvr>
                                        <p:cTn id="1150" dur="1" fill="hold">
                                          <p:stCondLst>
                                            <p:cond delay="999"/>
                                          </p:stCondLst>
                                        </p:cTn>
                                        <p:tgtEl>
                                          <p:spTgt spid="40"/>
                                        </p:tgtEl>
                                        <p:attrNameLst>
                                          <p:attrName>style.visibility</p:attrName>
                                        </p:attrNameLst>
                                      </p:cBhvr>
                                      <p:to>
                                        <p:strVal val="hidden"/>
                                      </p:to>
                                    </p:set>
                                  </p:childTnLst>
                                </p:cTn>
                              </p:par>
                              <p:par>
                                <p:cTn id="1151" presetID="31" presetClass="exit" presetSubtype="0" fill="hold" nodeType="withEffect">
                                  <p:stCondLst>
                                    <p:cond delay="0"/>
                                  </p:stCondLst>
                                  <p:childTnLst>
                                    <p:anim calcmode="lin" valueType="num">
                                      <p:cBhvr>
                                        <p:cTn id="1152" dur="1000"/>
                                        <p:tgtEl>
                                          <p:spTgt spid="48"/>
                                        </p:tgtEl>
                                        <p:attrNameLst>
                                          <p:attrName>ppt_w</p:attrName>
                                        </p:attrNameLst>
                                      </p:cBhvr>
                                      <p:tavLst>
                                        <p:tav tm="0">
                                          <p:val>
                                            <p:strVal val="#ppt_w"/>
                                          </p:val>
                                        </p:tav>
                                        <p:tav tm="100000">
                                          <p:val>
                                            <p:strVal val="0"/>
                                          </p:val>
                                        </p:tav>
                                      </p:tavLst>
                                    </p:anim>
                                    <p:anim calcmode="lin" valueType="num">
                                      <p:cBhvr>
                                        <p:cTn id="1153" dur="1000"/>
                                        <p:tgtEl>
                                          <p:spTgt spid="48"/>
                                        </p:tgtEl>
                                        <p:attrNameLst>
                                          <p:attrName>ppt_h</p:attrName>
                                        </p:attrNameLst>
                                      </p:cBhvr>
                                      <p:tavLst>
                                        <p:tav tm="0">
                                          <p:val>
                                            <p:strVal val="#ppt_h"/>
                                          </p:val>
                                        </p:tav>
                                        <p:tav tm="100000">
                                          <p:val>
                                            <p:strVal val="0"/>
                                          </p:val>
                                        </p:tav>
                                      </p:tavLst>
                                    </p:anim>
                                    <p:anim calcmode="lin" valueType="num">
                                      <p:cBhvr>
                                        <p:cTn id="1154" dur="1000"/>
                                        <p:tgtEl>
                                          <p:spTgt spid="48"/>
                                        </p:tgtEl>
                                        <p:attrNameLst>
                                          <p:attrName>r</p:attrName>
                                        </p:attrNameLst>
                                      </p:cBhvr>
                                      <p:tavLst>
                                        <p:tav tm="0">
                                          <p:val>
                                            <p:strVal val="0"/>
                                          </p:val>
                                        </p:tav>
                                        <p:tav tm="100000">
                                          <p:val>
                                            <p:strVal val="90"/>
                                          </p:val>
                                        </p:tav>
                                      </p:tavLst>
                                    </p:anim>
                                    <p:animEffect transition="out" filter="fade">
                                      <p:cBhvr>
                                        <p:cTn id="1155" dur="1000"/>
                                        <p:tgtEl>
                                          <p:spTgt spid="48"/>
                                        </p:tgtEl>
                                      </p:cBhvr>
                                    </p:animEffect>
                                    <p:set>
                                      <p:cBhvr>
                                        <p:cTn id="1156" dur="1" fill="hold">
                                          <p:stCondLst>
                                            <p:cond delay="999"/>
                                          </p:stCondLst>
                                        </p:cTn>
                                        <p:tgtEl>
                                          <p:spTgt spid="48"/>
                                        </p:tgtEl>
                                        <p:attrNameLst>
                                          <p:attrName>style.visibility</p:attrName>
                                        </p:attrNameLst>
                                      </p:cBhvr>
                                      <p:to>
                                        <p:strVal val="hidden"/>
                                      </p:to>
                                    </p:set>
                                  </p:childTnLst>
                                </p:cTn>
                              </p:par>
                              <p:par>
                                <p:cTn id="1157" presetID="31" presetClass="exit" presetSubtype="0" fill="hold" nodeType="withEffect">
                                  <p:stCondLst>
                                    <p:cond delay="0"/>
                                  </p:stCondLst>
                                  <p:childTnLst>
                                    <p:anim calcmode="lin" valueType="num">
                                      <p:cBhvr>
                                        <p:cTn id="1158" dur="1000"/>
                                        <p:tgtEl>
                                          <p:spTgt spid="58"/>
                                        </p:tgtEl>
                                        <p:attrNameLst>
                                          <p:attrName>ppt_w</p:attrName>
                                        </p:attrNameLst>
                                      </p:cBhvr>
                                      <p:tavLst>
                                        <p:tav tm="0">
                                          <p:val>
                                            <p:strVal val="#ppt_w"/>
                                          </p:val>
                                        </p:tav>
                                        <p:tav tm="100000">
                                          <p:val>
                                            <p:strVal val="0"/>
                                          </p:val>
                                        </p:tav>
                                      </p:tavLst>
                                    </p:anim>
                                    <p:anim calcmode="lin" valueType="num">
                                      <p:cBhvr>
                                        <p:cTn id="1159" dur="1000"/>
                                        <p:tgtEl>
                                          <p:spTgt spid="58"/>
                                        </p:tgtEl>
                                        <p:attrNameLst>
                                          <p:attrName>ppt_h</p:attrName>
                                        </p:attrNameLst>
                                      </p:cBhvr>
                                      <p:tavLst>
                                        <p:tav tm="0">
                                          <p:val>
                                            <p:strVal val="#ppt_h"/>
                                          </p:val>
                                        </p:tav>
                                        <p:tav tm="100000">
                                          <p:val>
                                            <p:strVal val="0"/>
                                          </p:val>
                                        </p:tav>
                                      </p:tavLst>
                                    </p:anim>
                                    <p:anim calcmode="lin" valueType="num">
                                      <p:cBhvr>
                                        <p:cTn id="1160" dur="1000"/>
                                        <p:tgtEl>
                                          <p:spTgt spid="58"/>
                                        </p:tgtEl>
                                        <p:attrNameLst>
                                          <p:attrName>r</p:attrName>
                                        </p:attrNameLst>
                                      </p:cBhvr>
                                      <p:tavLst>
                                        <p:tav tm="0">
                                          <p:val>
                                            <p:strVal val="0"/>
                                          </p:val>
                                        </p:tav>
                                        <p:tav tm="100000">
                                          <p:val>
                                            <p:strVal val="90"/>
                                          </p:val>
                                        </p:tav>
                                      </p:tavLst>
                                    </p:anim>
                                    <p:animEffect transition="out" filter="fade">
                                      <p:cBhvr>
                                        <p:cTn id="1161" dur="1000"/>
                                        <p:tgtEl>
                                          <p:spTgt spid="58"/>
                                        </p:tgtEl>
                                      </p:cBhvr>
                                    </p:animEffect>
                                    <p:set>
                                      <p:cBhvr>
                                        <p:cTn id="1162" dur="1" fill="hold">
                                          <p:stCondLst>
                                            <p:cond delay="999"/>
                                          </p:stCondLst>
                                        </p:cTn>
                                        <p:tgtEl>
                                          <p:spTgt spid="58"/>
                                        </p:tgtEl>
                                        <p:attrNameLst>
                                          <p:attrName>style.visibility</p:attrName>
                                        </p:attrNameLst>
                                      </p:cBhvr>
                                      <p:to>
                                        <p:strVal val="hidden"/>
                                      </p:to>
                                    </p:set>
                                  </p:childTnLst>
                                </p:cTn>
                              </p:par>
                              <p:par>
                                <p:cTn id="1163" presetID="31" presetClass="exit" presetSubtype="0" fill="hold" nodeType="withEffect">
                                  <p:stCondLst>
                                    <p:cond delay="0"/>
                                  </p:stCondLst>
                                  <p:childTnLst>
                                    <p:anim calcmode="lin" valueType="num">
                                      <p:cBhvr>
                                        <p:cTn id="1164" dur="1000"/>
                                        <p:tgtEl>
                                          <p:spTgt spid="70"/>
                                        </p:tgtEl>
                                        <p:attrNameLst>
                                          <p:attrName>ppt_w</p:attrName>
                                        </p:attrNameLst>
                                      </p:cBhvr>
                                      <p:tavLst>
                                        <p:tav tm="0">
                                          <p:val>
                                            <p:strVal val="#ppt_w"/>
                                          </p:val>
                                        </p:tav>
                                        <p:tav tm="100000">
                                          <p:val>
                                            <p:strVal val="0"/>
                                          </p:val>
                                        </p:tav>
                                      </p:tavLst>
                                    </p:anim>
                                    <p:anim calcmode="lin" valueType="num">
                                      <p:cBhvr>
                                        <p:cTn id="1165" dur="1000"/>
                                        <p:tgtEl>
                                          <p:spTgt spid="70"/>
                                        </p:tgtEl>
                                        <p:attrNameLst>
                                          <p:attrName>ppt_h</p:attrName>
                                        </p:attrNameLst>
                                      </p:cBhvr>
                                      <p:tavLst>
                                        <p:tav tm="0">
                                          <p:val>
                                            <p:strVal val="#ppt_h"/>
                                          </p:val>
                                        </p:tav>
                                        <p:tav tm="100000">
                                          <p:val>
                                            <p:strVal val="0"/>
                                          </p:val>
                                        </p:tav>
                                      </p:tavLst>
                                    </p:anim>
                                    <p:anim calcmode="lin" valueType="num">
                                      <p:cBhvr>
                                        <p:cTn id="1166" dur="1000"/>
                                        <p:tgtEl>
                                          <p:spTgt spid="70"/>
                                        </p:tgtEl>
                                        <p:attrNameLst>
                                          <p:attrName>r</p:attrName>
                                        </p:attrNameLst>
                                      </p:cBhvr>
                                      <p:tavLst>
                                        <p:tav tm="0">
                                          <p:val>
                                            <p:strVal val="0"/>
                                          </p:val>
                                        </p:tav>
                                        <p:tav tm="100000">
                                          <p:val>
                                            <p:strVal val="90"/>
                                          </p:val>
                                        </p:tav>
                                      </p:tavLst>
                                    </p:anim>
                                    <p:animEffect transition="out" filter="fade">
                                      <p:cBhvr>
                                        <p:cTn id="1167" dur="1000"/>
                                        <p:tgtEl>
                                          <p:spTgt spid="70"/>
                                        </p:tgtEl>
                                      </p:cBhvr>
                                    </p:animEffect>
                                    <p:set>
                                      <p:cBhvr>
                                        <p:cTn id="1168" dur="1" fill="hold">
                                          <p:stCondLst>
                                            <p:cond delay="999"/>
                                          </p:stCondLst>
                                        </p:cTn>
                                        <p:tgtEl>
                                          <p:spTgt spid="70"/>
                                        </p:tgtEl>
                                        <p:attrNameLst>
                                          <p:attrName>style.visibility</p:attrName>
                                        </p:attrNameLst>
                                      </p:cBhvr>
                                      <p:to>
                                        <p:strVal val="hidden"/>
                                      </p:to>
                                    </p:set>
                                  </p:childTnLst>
                                </p:cTn>
                              </p:par>
                              <p:par>
                                <p:cTn id="1169" presetID="31" presetClass="exit" presetSubtype="0" fill="hold" nodeType="withEffect">
                                  <p:stCondLst>
                                    <p:cond delay="0"/>
                                  </p:stCondLst>
                                  <p:childTnLst>
                                    <p:anim calcmode="lin" valueType="num">
                                      <p:cBhvr>
                                        <p:cTn id="1170" dur="1000"/>
                                        <p:tgtEl>
                                          <p:spTgt spid="119"/>
                                        </p:tgtEl>
                                        <p:attrNameLst>
                                          <p:attrName>ppt_w</p:attrName>
                                        </p:attrNameLst>
                                      </p:cBhvr>
                                      <p:tavLst>
                                        <p:tav tm="0">
                                          <p:val>
                                            <p:strVal val="#ppt_w"/>
                                          </p:val>
                                        </p:tav>
                                        <p:tav tm="100000">
                                          <p:val>
                                            <p:strVal val="0"/>
                                          </p:val>
                                        </p:tav>
                                      </p:tavLst>
                                    </p:anim>
                                    <p:anim calcmode="lin" valueType="num">
                                      <p:cBhvr>
                                        <p:cTn id="1171" dur="1000"/>
                                        <p:tgtEl>
                                          <p:spTgt spid="119"/>
                                        </p:tgtEl>
                                        <p:attrNameLst>
                                          <p:attrName>ppt_h</p:attrName>
                                        </p:attrNameLst>
                                      </p:cBhvr>
                                      <p:tavLst>
                                        <p:tav tm="0">
                                          <p:val>
                                            <p:strVal val="#ppt_h"/>
                                          </p:val>
                                        </p:tav>
                                        <p:tav tm="100000">
                                          <p:val>
                                            <p:strVal val="0"/>
                                          </p:val>
                                        </p:tav>
                                      </p:tavLst>
                                    </p:anim>
                                    <p:anim calcmode="lin" valueType="num">
                                      <p:cBhvr>
                                        <p:cTn id="1172" dur="1000"/>
                                        <p:tgtEl>
                                          <p:spTgt spid="119"/>
                                        </p:tgtEl>
                                        <p:attrNameLst>
                                          <p:attrName>r</p:attrName>
                                        </p:attrNameLst>
                                      </p:cBhvr>
                                      <p:tavLst>
                                        <p:tav tm="0">
                                          <p:val>
                                            <p:strVal val="0"/>
                                          </p:val>
                                        </p:tav>
                                        <p:tav tm="100000">
                                          <p:val>
                                            <p:strVal val="90"/>
                                          </p:val>
                                        </p:tav>
                                      </p:tavLst>
                                    </p:anim>
                                    <p:animEffect transition="out" filter="fade">
                                      <p:cBhvr>
                                        <p:cTn id="1173" dur="1000"/>
                                        <p:tgtEl>
                                          <p:spTgt spid="119"/>
                                        </p:tgtEl>
                                      </p:cBhvr>
                                    </p:animEffect>
                                    <p:set>
                                      <p:cBhvr>
                                        <p:cTn id="1174" dur="1" fill="hold">
                                          <p:stCondLst>
                                            <p:cond delay="999"/>
                                          </p:stCondLst>
                                        </p:cTn>
                                        <p:tgtEl>
                                          <p:spTgt spid="119"/>
                                        </p:tgtEl>
                                        <p:attrNameLst>
                                          <p:attrName>style.visibility</p:attrName>
                                        </p:attrNameLst>
                                      </p:cBhvr>
                                      <p:to>
                                        <p:strVal val="hidden"/>
                                      </p:to>
                                    </p:set>
                                  </p:childTnLst>
                                </p:cTn>
                              </p:par>
                              <p:par>
                                <p:cTn id="1175" presetID="31" presetClass="exit" presetSubtype="0" fill="hold" nodeType="withEffect">
                                  <p:stCondLst>
                                    <p:cond delay="0"/>
                                  </p:stCondLst>
                                  <p:childTnLst>
                                    <p:anim calcmode="lin" valueType="num">
                                      <p:cBhvr>
                                        <p:cTn id="1176" dur="1000"/>
                                        <p:tgtEl>
                                          <p:spTgt spid="132"/>
                                        </p:tgtEl>
                                        <p:attrNameLst>
                                          <p:attrName>ppt_w</p:attrName>
                                        </p:attrNameLst>
                                      </p:cBhvr>
                                      <p:tavLst>
                                        <p:tav tm="0">
                                          <p:val>
                                            <p:strVal val="#ppt_w"/>
                                          </p:val>
                                        </p:tav>
                                        <p:tav tm="100000">
                                          <p:val>
                                            <p:strVal val="0"/>
                                          </p:val>
                                        </p:tav>
                                      </p:tavLst>
                                    </p:anim>
                                    <p:anim calcmode="lin" valueType="num">
                                      <p:cBhvr>
                                        <p:cTn id="1177" dur="1000"/>
                                        <p:tgtEl>
                                          <p:spTgt spid="132"/>
                                        </p:tgtEl>
                                        <p:attrNameLst>
                                          <p:attrName>ppt_h</p:attrName>
                                        </p:attrNameLst>
                                      </p:cBhvr>
                                      <p:tavLst>
                                        <p:tav tm="0">
                                          <p:val>
                                            <p:strVal val="#ppt_h"/>
                                          </p:val>
                                        </p:tav>
                                        <p:tav tm="100000">
                                          <p:val>
                                            <p:strVal val="0"/>
                                          </p:val>
                                        </p:tav>
                                      </p:tavLst>
                                    </p:anim>
                                    <p:anim calcmode="lin" valueType="num">
                                      <p:cBhvr>
                                        <p:cTn id="1178" dur="1000"/>
                                        <p:tgtEl>
                                          <p:spTgt spid="132"/>
                                        </p:tgtEl>
                                        <p:attrNameLst>
                                          <p:attrName>r</p:attrName>
                                        </p:attrNameLst>
                                      </p:cBhvr>
                                      <p:tavLst>
                                        <p:tav tm="0">
                                          <p:val>
                                            <p:strVal val="0"/>
                                          </p:val>
                                        </p:tav>
                                        <p:tav tm="100000">
                                          <p:val>
                                            <p:strVal val="90"/>
                                          </p:val>
                                        </p:tav>
                                      </p:tavLst>
                                    </p:anim>
                                    <p:animEffect transition="out" filter="fade">
                                      <p:cBhvr>
                                        <p:cTn id="1179" dur="1000"/>
                                        <p:tgtEl>
                                          <p:spTgt spid="132"/>
                                        </p:tgtEl>
                                      </p:cBhvr>
                                    </p:animEffect>
                                    <p:set>
                                      <p:cBhvr>
                                        <p:cTn id="1180" dur="1" fill="hold">
                                          <p:stCondLst>
                                            <p:cond delay="999"/>
                                          </p:stCondLst>
                                        </p:cTn>
                                        <p:tgtEl>
                                          <p:spTgt spid="132"/>
                                        </p:tgtEl>
                                        <p:attrNameLst>
                                          <p:attrName>style.visibility</p:attrName>
                                        </p:attrNameLst>
                                      </p:cBhvr>
                                      <p:to>
                                        <p:strVal val="hidden"/>
                                      </p:to>
                                    </p:set>
                                  </p:childTnLst>
                                </p:cTn>
                              </p:par>
                              <p:par>
                                <p:cTn id="1181" presetID="31" presetClass="exit" presetSubtype="0" fill="hold" nodeType="withEffect">
                                  <p:stCondLst>
                                    <p:cond delay="0"/>
                                  </p:stCondLst>
                                  <p:childTnLst>
                                    <p:anim calcmode="lin" valueType="num">
                                      <p:cBhvr>
                                        <p:cTn id="1182" dur="1000"/>
                                        <p:tgtEl>
                                          <p:spTgt spid="133"/>
                                        </p:tgtEl>
                                        <p:attrNameLst>
                                          <p:attrName>ppt_w</p:attrName>
                                        </p:attrNameLst>
                                      </p:cBhvr>
                                      <p:tavLst>
                                        <p:tav tm="0">
                                          <p:val>
                                            <p:strVal val="#ppt_w"/>
                                          </p:val>
                                        </p:tav>
                                        <p:tav tm="100000">
                                          <p:val>
                                            <p:strVal val="0"/>
                                          </p:val>
                                        </p:tav>
                                      </p:tavLst>
                                    </p:anim>
                                    <p:anim calcmode="lin" valueType="num">
                                      <p:cBhvr>
                                        <p:cTn id="1183" dur="1000"/>
                                        <p:tgtEl>
                                          <p:spTgt spid="133"/>
                                        </p:tgtEl>
                                        <p:attrNameLst>
                                          <p:attrName>ppt_h</p:attrName>
                                        </p:attrNameLst>
                                      </p:cBhvr>
                                      <p:tavLst>
                                        <p:tav tm="0">
                                          <p:val>
                                            <p:strVal val="#ppt_h"/>
                                          </p:val>
                                        </p:tav>
                                        <p:tav tm="100000">
                                          <p:val>
                                            <p:strVal val="0"/>
                                          </p:val>
                                        </p:tav>
                                      </p:tavLst>
                                    </p:anim>
                                    <p:anim calcmode="lin" valueType="num">
                                      <p:cBhvr>
                                        <p:cTn id="1184" dur="1000"/>
                                        <p:tgtEl>
                                          <p:spTgt spid="133"/>
                                        </p:tgtEl>
                                        <p:attrNameLst>
                                          <p:attrName>r</p:attrName>
                                        </p:attrNameLst>
                                      </p:cBhvr>
                                      <p:tavLst>
                                        <p:tav tm="0">
                                          <p:val>
                                            <p:strVal val="0"/>
                                          </p:val>
                                        </p:tav>
                                        <p:tav tm="100000">
                                          <p:val>
                                            <p:strVal val="90"/>
                                          </p:val>
                                        </p:tav>
                                      </p:tavLst>
                                    </p:anim>
                                    <p:animEffect transition="out" filter="fade">
                                      <p:cBhvr>
                                        <p:cTn id="1185" dur="1000"/>
                                        <p:tgtEl>
                                          <p:spTgt spid="133"/>
                                        </p:tgtEl>
                                      </p:cBhvr>
                                    </p:animEffect>
                                    <p:set>
                                      <p:cBhvr>
                                        <p:cTn id="1186" dur="1" fill="hold">
                                          <p:stCondLst>
                                            <p:cond delay="999"/>
                                          </p:stCondLst>
                                        </p:cTn>
                                        <p:tgtEl>
                                          <p:spTgt spid="133"/>
                                        </p:tgtEl>
                                        <p:attrNameLst>
                                          <p:attrName>style.visibility</p:attrName>
                                        </p:attrNameLst>
                                      </p:cBhvr>
                                      <p:to>
                                        <p:strVal val="hidden"/>
                                      </p:to>
                                    </p:set>
                                  </p:childTnLst>
                                </p:cTn>
                              </p:par>
                              <p:par>
                                <p:cTn id="1187" presetID="31" presetClass="exit" presetSubtype="0" fill="hold" nodeType="withEffect">
                                  <p:stCondLst>
                                    <p:cond delay="0"/>
                                  </p:stCondLst>
                                  <p:childTnLst>
                                    <p:anim calcmode="lin" valueType="num">
                                      <p:cBhvr>
                                        <p:cTn id="1188" dur="1000"/>
                                        <p:tgtEl>
                                          <p:spTgt spid="137"/>
                                        </p:tgtEl>
                                        <p:attrNameLst>
                                          <p:attrName>ppt_w</p:attrName>
                                        </p:attrNameLst>
                                      </p:cBhvr>
                                      <p:tavLst>
                                        <p:tav tm="0">
                                          <p:val>
                                            <p:strVal val="#ppt_w"/>
                                          </p:val>
                                        </p:tav>
                                        <p:tav tm="100000">
                                          <p:val>
                                            <p:strVal val="0"/>
                                          </p:val>
                                        </p:tav>
                                      </p:tavLst>
                                    </p:anim>
                                    <p:anim calcmode="lin" valueType="num">
                                      <p:cBhvr>
                                        <p:cTn id="1189" dur="1000"/>
                                        <p:tgtEl>
                                          <p:spTgt spid="137"/>
                                        </p:tgtEl>
                                        <p:attrNameLst>
                                          <p:attrName>ppt_h</p:attrName>
                                        </p:attrNameLst>
                                      </p:cBhvr>
                                      <p:tavLst>
                                        <p:tav tm="0">
                                          <p:val>
                                            <p:strVal val="#ppt_h"/>
                                          </p:val>
                                        </p:tav>
                                        <p:tav tm="100000">
                                          <p:val>
                                            <p:strVal val="0"/>
                                          </p:val>
                                        </p:tav>
                                      </p:tavLst>
                                    </p:anim>
                                    <p:anim calcmode="lin" valueType="num">
                                      <p:cBhvr>
                                        <p:cTn id="1190" dur="1000"/>
                                        <p:tgtEl>
                                          <p:spTgt spid="137"/>
                                        </p:tgtEl>
                                        <p:attrNameLst>
                                          <p:attrName>r</p:attrName>
                                        </p:attrNameLst>
                                      </p:cBhvr>
                                      <p:tavLst>
                                        <p:tav tm="0">
                                          <p:val>
                                            <p:strVal val="0"/>
                                          </p:val>
                                        </p:tav>
                                        <p:tav tm="100000">
                                          <p:val>
                                            <p:strVal val="90"/>
                                          </p:val>
                                        </p:tav>
                                      </p:tavLst>
                                    </p:anim>
                                    <p:animEffect transition="out" filter="fade">
                                      <p:cBhvr>
                                        <p:cTn id="1191" dur="1000"/>
                                        <p:tgtEl>
                                          <p:spTgt spid="137"/>
                                        </p:tgtEl>
                                      </p:cBhvr>
                                    </p:animEffect>
                                    <p:set>
                                      <p:cBhvr>
                                        <p:cTn id="1192" dur="1" fill="hold">
                                          <p:stCondLst>
                                            <p:cond delay="999"/>
                                          </p:stCondLst>
                                        </p:cTn>
                                        <p:tgtEl>
                                          <p:spTgt spid="137"/>
                                        </p:tgtEl>
                                        <p:attrNameLst>
                                          <p:attrName>style.visibility</p:attrName>
                                        </p:attrNameLst>
                                      </p:cBhvr>
                                      <p:to>
                                        <p:strVal val="hidden"/>
                                      </p:to>
                                    </p:set>
                                  </p:childTnLst>
                                </p:cTn>
                              </p:par>
                              <p:par>
                                <p:cTn id="1193" presetID="31" presetClass="exit" presetSubtype="0" fill="hold" nodeType="withEffect">
                                  <p:stCondLst>
                                    <p:cond delay="0"/>
                                  </p:stCondLst>
                                  <p:childTnLst>
                                    <p:anim calcmode="lin" valueType="num">
                                      <p:cBhvr>
                                        <p:cTn id="1194" dur="1000"/>
                                        <p:tgtEl>
                                          <p:spTgt spid="145"/>
                                        </p:tgtEl>
                                        <p:attrNameLst>
                                          <p:attrName>ppt_w</p:attrName>
                                        </p:attrNameLst>
                                      </p:cBhvr>
                                      <p:tavLst>
                                        <p:tav tm="0">
                                          <p:val>
                                            <p:strVal val="#ppt_w"/>
                                          </p:val>
                                        </p:tav>
                                        <p:tav tm="100000">
                                          <p:val>
                                            <p:strVal val="0"/>
                                          </p:val>
                                        </p:tav>
                                      </p:tavLst>
                                    </p:anim>
                                    <p:anim calcmode="lin" valueType="num">
                                      <p:cBhvr>
                                        <p:cTn id="1195" dur="1000"/>
                                        <p:tgtEl>
                                          <p:spTgt spid="145"/>
                                        </p:tgtEl>
                                        <p:attrNameLst>
                                          <p:attrName>ppt_h</p:attrName>
                                        </p:attrNameLst>
                                      </p:cBhvr>
                                      <p:tavLst>
                                        <p:tav tm="0">
                                          <p:val>
                                            <p:strVal val="#ppt_h"/>
                                          </p:val>
                                        </p:tav>
                                        <p:tav tm="100000">
                                          <p:val>
                                            <p:strVal val="0"/>
                                          </p:val>
                                        </p:tav>
                                      </p:tavLst>
                                    </p:anim>
                                    <p:anim calcmode="lin" valueType="num">
                                      <p:cBhvr>
                                        <p:cTn id="1196" dur="1000"/>
                                        <p:tgtEl>
                                          <p:spTgt spid="145"/>
                                        </p:tgtEl>
                                        <p:attrNameLst>
                                          <p:attrName>r</p:attrName>
                                        </p:attrNameLst>
                                      </p:cBhvr>
                                      <p:tavLst>
                                        <p:tav tm="0">
                                          <p:val>
                                            <p:strVal val="0"/>
                                          </p:val>
                                        </p:tav>
                                        <p:tav tm="100000">
                                          <p:val>
                                            <p:strVal val="90"/>
                                          </p:val>
                                        </p:tav>
                                      </p:tavLst>
                                    </p:anim>
                                    <p:animEffect transition="out" filter="fade">
                                      <p:cBhvr>
                                        <p:cTn id="1197" dur="1000"/>
                                        <p:tgtEl>
                                          <p:spTgt spid="145"/>
                                        </p:tgtEl>
                                      </p:cBhvr>
                                    </p:animEffect>
                                    <p:set>
                                      <p:cBhvr>
                                        <p:cTn id="1198" dur="1" fill="hold">
                                          <p:stCondLst>
                                            <p:cond delay="999"/>
                                          </p:stCondLst>
                                        </p:cTn>
                                        <p:tgtEl>
                                          <p:spTgt spid="145"/>
                                        </p:tgtEl>
                                        <p:attrNameLst>
                                          <p:attrName>style.visibility</p:attrName>
                                        </p:attrNameLst>
                                      </p:cBhvr>
                                      <p:to>
                                        <p:strVal val="hidden"/>
                                      </p:to>
                                    </p:set>
                                  </p:childTnLst>
                                </p:cTn>
                              </p:par>
                              <p:par>
                                <p:cTn id="1199" presetID="31" presetClass="exit" presetSubtype="0" fill="hold" nodeType="withEffect">
                                  <p:stCondLst>
                                    <p:cond delay="0"/>
                                  </p:stCondLst>
                                  <p:childTnLst>
                                    <p:anim calcmode="lin" valueType="num">
                                      <p:cBhvr>
                                        <p:cTn id="1200" dur="1000"/>
                                        <p:tgtEl>
                                          <p:spTgt spid="149"/>
                                        </p:tgtEl>
                                        <p:attrNameLst>
                                          <p:attrName>ppt_w</p:attrName>
                                        </p:attrNameLst>
                                      </p:cBhvr>
                                      <p:tavLst>
                                        <p:tav tm="0">
                                          <p:val>
                                            <p:strVal val="#ppt_w"/>
                                          </p:val>
                                        </p:tav>
                                        <p:tav tm="100000">
                                          <p:val>
                                            <p:strVal val="0"/>
                                          </p:val>
                                        </p:tav>
                                      </p:tavLst>
                                    </p:anim>
                                    <p:anim calcmode="lin" valueType="num">
                                      <p:cBhvr>
                                        <p:cTn id="1201" dur="1000"/>
                                        <p:tgtEl>
                                          <p:spTgt spid="149"/>
                                        </p:tgtEl>
                                        <p:attrNameLst>
                                          <p:attrName>ppt_h</p:attrName>
                                        </p:attrNameLst>
                                      </p:cBhvr>
                                      <p:tavLst>
                                        <p:tav tm="0">
                                          <p:val>
                                            <p:strVal val="#ppt_h"/>
                                          </p:val>
                                        </p:tav>
                                        <p:tav tm="100000">
                                          <p:val>
                                            <p:strVal val="0"/>
                                          </p:val>
                                        </p:tav>
                                      </p:tavLst>
                                    </p:anim>
                                    <p:anim calcmode="lin" valueType="num">
                                      <p:cBhvr>
                                        <p:cTn id="1202" dur="1000"/>
                                        <p:tgtEl>
                                          <p:spTgt spid="149"/>
                                        </p:tgtEl>
                                        <p:attrNameLst>
                                          <p:attrName>r</p:attrName>
                                        </p:attrNameLst>
                                      </p:cBhvr>
                                      <p:tavLst>
                                        <p:tav tm="0">
                                          <p:val>
                                            <p:strVal val="0"/>
                                          </p:val>
                                        </p:tav>
                                        <p:tav tm="100000">
                                          <p:val>
                                            <p:strVal val="90"/>
                                          </p:val>
                                        </p:tav>
                                      </p:tavLst>
                                    </p:anim>
                                    <p:animEffect transition="out" filter="fade">
                                      <p:cBhvr>
                                        <p:cTn id="1203" dur="1000"/>
                                        <p:tgtEl>
                                          <p:spTgt spid="149"/>
                                        </p:tgtEl>
                                      </p:cBhvr>
                                    </p:animEffect>
                                    <p:set>
                                      <p:cBhvr>
                                        <p:cTn id="1204" dur="1" fill="hold">
                                          <p:stCondLst>
                                            <p:cond delay="999"/>
                                          </p:stCondLst>
                                        </p:cTn>
                                        <p:tgtEl>
                                          <p:spTgt spid="149"/>
                                        </p:tgtEl>
                                        <p:attrNameLst>
                                          <p:attrName>style.visibility</p:attrName>
                                        </p:attrNameLst>
                                      </p:cBhvr>
                                      <p:to>
                                        <p:strVal val="hidden"/>
                                      </p:to>
                                    </p:set>
                                  </p:childTnLst>
                                </p:cTn>
                              </p:par>
                              <p:par>
                                <p:cTn id="1205" presetID="31" presetClass="exit" presetSubtype="0" fill="hold" nodeType="withEffect">
                                  <p:stCondLst>
                                    <p:cond delay="0"/>
                                  </p:stCondLst>
                                  <p:childTnLst>
                                    <p:anim calcmode="lin" valueType="num">
                                      <p:cBhvr>
                                        <p:cTn id="1206" dur="1000"/>
                                        <p:tgtEl>
                                          <p:spTgt spid="155"/>
                                        </p:tgtEl>
                                        <p:attrNameLst>
                                          <p:attrName>ppt_w</p:attrName>
                                        </p:attrNameLst>
                                      </p:cBhvr>
                                      <p:tavLst>
                                        <p:tav tm="0">
                                          <p:val>
                                            <p:strVal val="#ppt_w"/>
                                          </p:val>
                                        </p:tav>
                                        <p:tav tm="100000">
                                          <p:val>
                                            <p:strVal val="0"/>
                                          </p:val>
                                        </p:tav>
                                      </p:tavLst>
                                    </p:anim>
                                    <p:anim calcmode="lin" valueType="num">
                                      <p:cBhvr>
                                        <p:cTn id="1207" dur="1000"/>
                                        <p:tgtEl>
                                          <p:spTgt spid="155"/>
                                        </p:tgtEl>
                                        <p:attrNameLst>
                                          <p:attrName>ppt_h</p:attrName>
                                        </p:attrNameLst>
                                      </p:cBhvr>
                                      <p:tavLst>
                                        <p:tav tm="0">
                                          <p:val>
                                            <p:strVal val="#ppt_h"/>
                                          </p:val>
                                        </p:tav>
                                        <p:tav tm="100000">
                                          <p:val>
                                            <p:strVal val="0"/>
                                          </p:val>
                                        </p:tav>
                                      </p:tavLst>
                                    </p:anim>
                                    <p:anim calcmode="lin" valueType="num">
                                      <p:cBhvr>
                                        <p:cTn id="1208" dur="1000"/>
                                        <p:tgtEl>
                                          <p:spTgt spid="155"/>
                                        </p:tgtEl>
                                        <p:attrNameLst>
                                          <p:attrName>r</p:attrName>
                                        </p:attrNameLst>
                                      </p:cBhvr>
                                      <p:tavLst>
                                        <p:tav tm="0">
                                          <p:val>
                                            <p:strVal val="0"/>
                                          </p:val>
                                        </p:tav>
                                        <p:tav tm="100000">
                                          <p:val>
                                            <p:strVal val="90"/>
                                          </p:val>
                                        </p:tav>
                                      </p:tavLst>
                                    </p:anim>
                                    <p:animEffect transition="out" filter="fade">
                                      <p:cBhvr>
                                        <p:cTn id="1209" dur="1000"/>
                                        <p:tgtEl>
                                          <p:spTgt spid="155"/>
                                        </p:tgtEl>
                                      </p:cBhvr>
                                    </p:animEffect>
                                    <p:set>
                                      <p:cBhvr>
                                        <p:cTn id="1210" dur="1" fill="hold">
                                          <p:stCondLst>
                                            <p:cond delay="999"/>
                                          </p:stCondLst>
                                        </p:cTn>
                                        <p:tgtEl>
                                          <p:spTgt spid="155"/>
                                        </p:tgtEl>
                                        <p:attrNameLst>
                                          <p:attrName>style.visibility</p:attrName>
                                        </p:attrNameLst>
                                      </p:cBhvr>
                                      <p:to>
                                        <p:strVal val="hidden"/>
                                      </p:to>
                                    </p:set>
                                  </p:childTnLst>
                                </p:cTn>
                              </p:par>
                              <p:par>
                                <p:cTn id="1211" presetID="31" presetClass="exit" presetSubtype="0" fill="hold" nodeType="withEffect">
                                  <p:stCondLst>
                                    <p:cond delay="0"/>
                                  </p:stCondLst>
                                  <p:childTnLst>
                                    <p:anim calcmode="lin" valueType="num">
                                      <p:cBhvr>
                                        <p:cTn id="1212" dur="1000"/>
                                        <p:tgtEl>
                                          <p:spTgt spid="164"/>
                                        </p:tgtEl>
                                        <p:attrNameLst>
                                          <p:attrName>ppt_w</p:attrName>
                                        </p:attrNameLst>
                                      </p:cBhvr>
                                      <p:tavLst>
                                        <p:tav tm="0">
                                          <p:val>
                                            <p:strVal val="#ppt_w"/>
                                          </p:val>
                                        </p:tav>
                                        <p:tav tm="100000">
                                          <p:val>
                                            <p:strVal val="0"/>
                                          </p:val>
                                        </p:tav>
                                      </p:tavLst>
                                    </p:anim>
                                    <p:anim calcmode="lin" valueType="num">
                                      <p:cBhvr>
                                        <p:cTn id="1213" dur="1000"/>
                                        <p:tgtEl>
                                          <p:spTgt spid="164"/>
                                        </p:tgtEl>
                                        <p:attrNameLst>
                                          <p:attrName>ppt_h</p:attrName>
                                        </p:attrNameLst>
                                      </p:cBhvr>
                                      <p:tavLst>
                                        <p:tav tm="0">
                                          <p:val>
                                            <p:strVal val="#ppt_h"/>
                                          </p:val>
                                        </p:tav>
                                        <p:tav tm="100000">
                                          <p:val>
                                            <p:strVal val="0"/>
                                          </p:val>
                                        </p:tav>
                                      </p:tavLst>
                                    </p:anim>
                                    <p:anim calcmode="lin" valueType="num">
                                      <p:cBhvr>
                                        <p:cTn id="1214" dur="1000"/>
                                        <p:tgtEl>
                                          <p:spTgt spid="164"/>
                                        </p:tgtEl>
                                        <p:attrNameLst>
                                          <p:attrName>r</p:attrName>
                                        </p:attrNameLst>
                                      </p:cBhvr>
                                      <p:tavLst>
                                        <p:tav tm="0">
                                          <p:val>
                                            <p:strVal val="0"/>
                                          </p:val>
                                        </p:tav>
                                        <p:tav tm="100000">
                                          <p:val>
                                            <p:strVal val="90"/>
                                          </p:val>
                                        </p:tav>
                                      </p:tavLst>
                                    </p:anim>
                                    <p:animEffect transition="out" filter="fade">
                                      <p:cBhvr>
                                        <p:cTn id="1215" dur="1000"/>
                                        <p:tgtEl>
                                          <p:spTgt spid="164"/>
                                        </p:tgtEl>
                                      </p:cBhvr>
                                    </p:animEffect>
                                    <p:set>
                                      <p:cBhvr>
                                        <p:cTn id="1216" dur="1" fill="hold">
                                          <p:stCondLst>
                                            <p:cond delay="999"/>
                                          </p:stCondLst>
                                        </p:cTn>
                                        <p:tgtEl>
                                          <p:spTgt spid="164"/>
                                        </p:tgtEl>
                                        <p:attrNameLst>
                                          <p:attrName>style.visibility</p:attrName>
                                        </p:attrNameLst>
                                      </p:cBhvr>
                                      <p:to>
                                        <p:strVal val="hidden"/>
                                      </p:to>
                                    </p:set>
                                  </p:childTnLst>
                                </p:cTn>
                              </p:par>
                              <p:par>
                                <p:cTn id="1217" presetID="31" presetClass="exit" presetSubtype="0" fill="hold" nodeType="withEffect">
                                  <p:stCondLst>
                                    <p:cond delay="0"/>
                                  </p:stCondLst>
                                  <p:childTnLst>
                                    <p:anim calcmode="lin" valueType="num">
                                      <p:cBhvr>
                                        <p:cTn id="1218" dur="1000"/>
                                        <p:tgtEl>
                                          <p:spTgt spid="165"/>
                                        </p:tgtEl>
                                        <p:attrNameLst>
                                          <p:attrName>ppt_w</p:attrName>
                                        </p:attrNameLst>
                                      </p:cBhvr>
                                      <p:tavLst>
                                        <p:tav tm="0">
                                          <p:val>
                                            <p:strVal val="#ppt_w"/>
                                          </p:val>
                                        </p:tav>
                                        <p:tav tm="100000">
                                          <p:val>
                                            <p:strVal val="0"/>
                                          </p:val>
                                        </p:tav>
                                      </p:tavLst>
                                    </p:anim>
                                    <p:anim calcmode="lin" valueType="num">
                                      <p:cBhvr>
                                        <p:cTn id="1219" dur="1000"/>
                                        <p:tgtEl>
                                          <p:spTgt spid="165"/>
                                        </p:tgtEl>
                                        <p:attrNameLst>
                                          <p:attrName>ppt_h</p:attrName>
                                        </p:attrNameLst>
                                      </p:cBhvr>
                                      <p:tavLst>
                                        <p:tav tm="0">
                                          <p:val>
                                            <p:strVal val="#ppt_h"/>
                                          </p:val>
                                        </p:tav>
                                        <p:tav tm="100000">
                                          <p:val>
                                            <p:strVal val="0"/>
                                          </p:val>
                                        </p:tav>
                                      </p:tavLst>
                                    </p:anim>
                                    <p:anim calcmode="lin" valueType="num">
                                      <p:cBhvr>
                                        <p:cTn id="1220" dur="1000"/>
                                        <p:tgtEl>
                                          <p:spTgt spid="165"/>
                                        </p:tgtEl>
                                        <p:attrNameLst>
                                          <p:attrName>r</p:attrName>
                                        </p:attrNameLst>
                                      </p:cBhvr>
                                      <p:tavLst>
                                        <p:tav tm="0">
                                          <p:val>
                                            <p:strVal val="0"/>
                                          </p:val>
                                        </p:tav>
                                        <p:tav tm="100000">
                                          <p:val>
                                            <p:strVal val="90"/>
                                          </p:val>
                                        </p:tav>
                                      </p:tavLst>
                                    </p:anim>
                                    <p:animEffect transition="out" filter="fade">
                                      <p:cBhvr>
                                        <p:cTn id="1221" dur="1000"/>
                                        <p:tgtEl>
                                          <p:spTgt spid="165"/>
                                        </p:tgtEl>
                                      </p:cBhvr>
                                    </p:animEffect>
                                    <p:set>
                                      <p:cBhvr>
                                        <p:cTn id="1222" dur="1" fill="hold">
                                          <p:stCondLst>
                                            <p:cond delay="999"/>
                                          </p:stCondLst>
                                        </p:cTn>
                                        <p:tgtEl>
                                          <p:spTgt spid="165"/>
                                        </p:tgtEl>
                                        <p:attrNameLst>
                                          <p:attrName>style.visibility</p:attrName>
                                        </p:attrNameLst>
                                      </p:cBhvr>
                                      <p:to>
                                        <p:strVal val="hidden"/>
                                      </p:to>
                                    </p:set>
                                  </p:childTnLst>
                                </p:cTn>
                              </p:par>
                              <p:par>
                                <p:cTn id="1223" presetID="31" presetClass="exit" presetSubtype="0" fill="hold" nodeType="withEffect">
                                  <p:stCondLst>
                                    <p:cond delay="0"/>
                                  </p:stCondLst>
                                  <p:childTnLst>
                                    <p:anim calcmode="lin" valueType="num">
                                      <p:cBhvr>
                                        <p:cTn id="1224" dur="1000"/>
                                        <p:tgtEl>
                                          <p:spTgt spid="167"/>
                                        </p:tgtEl>
                                        <p:attrNameLst>
                                          <p:attrName>ppt_w</p:attrName>
                                        </p:attrNameLst>
                                      </p:cBhvr>
                                      <p:tavLst>
                                        <p:tav tm="0">
                                          <p:val>
                                            <p:strVal val="#ppt_w"/>
                                          </p:val>
                                        </p:tav>
                                        <p:tav tm="100000">
                                          <p:val>
                                            <p:strVal val="0"/>
                                          </p:val>
                                        </p:tav>
                                      </p:tavLst>
                                    </p:anim>
                                    <p:anim calcmode="lin" valueType="num">
                                      <p:cBhvr>
                                        <p:cTn id="1225" dur="1000"/>
                                        <p:tgtEl>
                                          <p:spTgt spid="167"/>
                                        </p:tgtEl>
                                        <p:attrNameLst>
                                          <p:attrName>ppt_h</p:attrName>
                                        </p:attrNameLst>
                                      </p:cBhvr>
                                      <p:tavLst>
                                        <p:tav tm="0">
                                          <p:val>
                                            <p:strVal val="#ppt_h"/>
                                          </p:val>
                                        </p:tav>
                                        <p:tav tm="100000">
                                          <p:val>
                                            <p:strVal val="0"/>
                                          </p:val>
                                        </p:tav>
                                      </p:tavLst>
                                    </p:anim>
                                    <p:anim calcmode="lin" valueType="num">
                                      <p:cBhvr>
                                        <p:cTn id="1226" dur="1000"/>
                                        <p:tgtEl>
                                          <p:spTgt spid="167"/>
                                        </p:tgtEl>
                                        <p:attrNameLst>
                                          <p:attrName>r</p:attrName>
                                        </p:attrNameLst>
                                      </p:cBhvr>
                                      <p:tavLst>
                                        <p:tav tm="0">
                                          <p:val>
                                            <p:strVal val="0"/>
                                          </p:val>
                                        </p:tav>
                                        <p:tav tm="100000">
                                          <p:val>
                                            <p:strVal val="90"/>
                                          </p:val>
                                        </p:tav>
                                      </p:tavLst>
                                    </p:anim>
                                    <p:animEffect transition="out" filter="fade">
                                      <p:cBhvr>
                                        <p:cTn id="1227" dur="1000"/>
                                        <p:tgtEl>
                                          <p:spTgt spid="167"/>
                                        </p:tgtEl>
                                      </p:cBhvr>
                                    </p:animEffect>
                                    <p:set>
                                      <p:cBhvr>
                                        <p:cTn id="1228" dur="1" fill="hold">
                                          <p:stCondLst>
                                            <p:cond delay="999"/>
                                          </p:stCondLst>
                                        </p:cTn>
                                        <p:tgtEl>
                                          <p:spTgt spid="167"/>
                                        </p:tgtEl>
                                        <p:attrNameLst>
                                          <p:attrName>style.visibility</p:attrName>
                                        </p:attrNameLst>
                                      </p:cBhvr>
                                      <p:to>
                                        <p:strVal val="hidden"/>
                                      </p:to>
                                    </p:set>
                                  </p:childTnLst>
                                </p:cTn>
                              </p:par>
                              <p:par>
                                <p:cTn id="1229" presetID="31" presetClass="exit" presetSubtype="0" fill="hold" nodeType="withEffect">
                                  <p:stCondLst>
                                    <p:cond delay="0"/>
                                  </p:stCondLst>
                                  <p:childTnLst>
                                    <p:anim calcmode="lin" valueType="num">
                                      <p:cBhvr>
                                        <p:cTn id="1230" dur="1000"/>
                                        <p:tgtEl>
                                          <p:spTgt spid="187"/>
                                        </p:tgtEl>
                                        <p:attrNameLst>
                                          <p:attrName>ppt_w</p:attrName>
                                        </p:attrNameLst>
                                      </p:cBhvr>
                                      <p:tavLst>
                                        <p:tav tm="0">
                                          <p:val>
                                            <p:strVal val="#ppt_w"/>
                                          </p:val>
                                        </p:tav>
                                        <p:tav tm="100000">
                                          <p:val>
                                            <p:strVal val="0"/>
                                          </p:val>
                                        </p:tav>
                                      </p:tavLst>
                                    </p:anim>
                                    <p:anim calcmode="lin" valueType="num">
                                      <p:cBhvr>
                                        <p:cTn id="1231" dur="1000"/>
                                        <p:tgtEl>
                                          <p:spTgt spid="187"/>
                                        </p:tgtEl>
                                        <p:attrNameLst>
                                          <p:attrName>ppt_h</p:attrName>
                                        </p:attrNameLst>
                                      </p:cBhvr>
                                      <p:tavLst>
                                        <p:tav tm="0">
                                          <p:val>
                                            <p:strVal val="#ppt_h"/>
                                          </p:val>
                                        </p:tav>
                                        <p:tav tm="100000">
                                          <p:val>
                                            <p:strVal val="0"/>
                                          </p:val>
                                        </p:tav>
                                      </p:tavLst>
                                    </p:anim>
                                    <p:anim calcmode="lin" valueType="num">
                                      <p:cBhvr>
                                        <p:cTn id="1232" dur="1000"/>
                                        <p:tgtEl>
                                          <p:spTgt spid="187"/>
                                        </p:tgtEl>
                                        <p:attrNameLst>
                                          <p:attrName>r</p:attrName>
                                        </p:attrNameLst>
                                      </p:cBhvr>
                                      <p:tavLst>
                                        <p:tav tm="0">
                                          <p:val>
                                            <p:strVal val="0"/>
                                          </p:val>
                                        </p:tav>
                                        <p:tav tm="100000">
                                          <p:val>
                                            <p:strVal val="90"/>
                                          </p:val>
                                        </p:tav>
                                      </p:tavLst>
                                    </p:anim>
                                    <p:animEffect transition="out" filter="fade">
                                      <p:cBhvr>
                                        <p:cTn id="1233" dur="1000"/>
                                        <p:tgtEl>
                                          <p:spTgt spid="187"/>
                                        </p:tgtEl>
                                      </p:cBhvr>
                                    </p:animEffect>
                                    <p:set>
                                      <p:cBhvr>
                                        <p:cTn id="1234" dur="1" fill="hold">
                                          <p:stCondLst>
                                            <p:cond delay="999"/>
                                          </p:stCondLst>
                                        </p:cTn>
                                        <p:tgtEl>
                                          <p:spTgt spid="187"/>
                                        </p:tgtEl>
                                        <p:attrNameLst>
                                          <p:attrName>style.visibility</p:attrName>
                                        </p:attrNameLst>
                                      </p:cBhvr>
                                      <p:to>
                                        <p:strVal val="hidden"/>
                                      </p:to>
                                    </p:set>
                                  </p:childTnLst>
                                </p:cTn>
                              </p:par>
                              <p:par>
                                <p:cTn id="1235" presetID="31" presetClass="exit" presetSubtype="0" fill="hold" nodeType="withEffect">
                                  <p:stCondLst>
                                    <p:cond delay="0"/>
                                  </p:stCondLst>
                                  <p:childTnLst>
                                    <p:anim calcmode="lin" valueType="num">
                                      <p:cBhvr>
                                        <p:cTn id="1236" dur="1000"/>
                                        <p:tgtEl>
                                          <p:spTgt spid="271"/>
                                        </p:tgtEl>
                                        <p:attrNameLst>
                                          <p:attrName>ppt_w</p:attrName>
                                        </p:attrNameLst>
                                      </p:cBhvr>
                                      <p:tavLst>
                                        <p:tav tm="0">
                                          <p:val>
                                            <p:strVal val="#ppt_w"/>
                                          </p:val>
                                        </p:tav>
                                        <p:tav tm="100000">
                                          <p:val>
                                            <p:strVal val="0"/>
                                          </p:val>
                                        </p:tav>
                                      </p:tavLst>
                                    </p:anim>
                                    <p:anim calcmode="lin" valueType="num">
                                      <p:cBhvr>
                                        <p:cTn id="1237" dur="1000"/>
                                        <p:tgtEl>
                                          <p:spTgt spid="271"/>
                                        </p:tgtEl>
                                        <p:attrNameLst>
                                          <p:attrName>ppt_h</p:attrName>
                                        </p:attrNameLst>
                                      </p:cBhvr>
                                      <p:tavLst>
                                        <p:tav tm="0">
                                          <p:val>
                                            <p:strVal val="#ppt_h"/>
                                          </p:val>
                                        </p:tav>
                                        <p:tav tm="100000">
                                          <p:val>
                                            <p:strVal val="0"/>
                                          </p:val>
                                        </p:tav>
                                      </p:tavLst>
                                    </p:anim>
                                    <p:anim calcmode="lin" valueType="num">
                                      <p:cBhvr>
                                        <p:cTn id="1238" dur="1000"/>
                                        <p:tgtEl>
                                          <p:spTgt spid="271"/>
                                        </p:tgtEl>
                                        <p:attrNameLst>
                                          <p:attrName>r</p:attrName>
                                        </p:attrNameLst>
                                      </p:cBhvr>
                                      <p:tavLst>
                                        <p:tav tm="0">
                                          <p:val>
                                            <p:strVal val="0"/>
                                          </p:val>
                                        </p:tav>
                                        <p:tav tm="100000">
                                          <p:val>
                                            <p:strVal val="90"/>
                                          </p:val>
                                        </p:tav>
                                      </p:tavLst>
                                    </p:anim>
                                    <p:animEffect transition="out" filter="fade">
                                      <p:cBhvr>
                                        <p:cTn id="1239" dur="1000"/>
                                        <p:tgtEl>
                                          <p:spTgt spid="271"/>
                                        </p:tgtEl>
                                      </p:cBhvr>
                                    </p:animEffect>
                                    <p:set>
                                      <p:cBhvr>
                                        <p:cTn id="1240" dur="1" fill="hold">
                                          <p:stCondLst>
                                            <p:cond delay="999"/>
                                          </p:stCondLst>
                                        </p:cTn>
                                        <p:tgtEl>
                                          <p:spTgt spid="271"/>
                                        </p:tgtEl>
                                        <p:attrNameLst>
                                          <p:attrName>style.visibility</p:attrName>
                                        </p:attrNameLst>
                                      </p:cBhvr>
                                      <p:to>
                                        <p:strVal val="hidden"/>
                                      </p:to>
                                    </p:set>
                                  </p:childTnLst>
                                </p:cTn>
                              </p:par>
                              <p:par>
                                <p:cTn id="1241" presetID="31" presetClass="exit" presetSubtype="0" fill="hold" nodeType="withEffect">
                                  <p:stCondLst>
                                    <p:cond delay="0"/>
                                  </p:stCondLst>
                                  <p:childTnLst>
                                    <p:anim calcmode="lin" valueType="num">
                                      <p:cBhvr>
                                        <p:cTn id="1242" dur="1000"/>
                                        <p:tgtEl>
                                          <p:spTgt spid="272"/>
                                        </p:tgtEl>
                                        <p:attrNameLst>
                                          <p:attrName>ppt_w</p:attrName>
                                        </p:attrNameLst>
                                      </p:cBhvr>
                                      <p:tavLst>
                                        <p:tav tm="0">
                                          <p:val>
                                            <p:strVal val="#ppt_w"/>
                                          </p:val>
                                        </p:tav>
                                        <p:tav tm="100000">
                                          <p:val>
                                            <p:strVal val="0"/>
                                          </p:val>
                                        </p:tav>
                                      </p:tavLst>
                                    </p:anim>
                                    <p:anim calcmode="lin" valueType="num">
                                      <p:cBhvr>
                                        <p:cTn id="1243" dur="1000"/>
                                        <p:tgtEl>
                                          <p:spTgt spid="272"/>
                                        </p:tgtEl>
                                        <p:attrNameLst>
                                          <p:attrName>ppt_h</p:attrName>
                                        </p:attrNameLst>
                                      </p:cBhvr>
                                      <p:tavLst>
                                        <p:tav tm="0">
                                          <p:val>
                                            <p:strVal val="#ppt_h"/>
                                          </p:val>
                                        </p:tav>
                                        <p:tav tm="100000">
                                          <p:val>
                                            <p:strVal val="0"/>
                                          </p:val>
                                        </p:tav>
                                      </p:tavLst>
                                    </p:anim>
                                    <p:anim calcmode="lin" valueType="num">
                                      <p:cBhvr>
                                        <p:cTn id="1244" dur="1000"/>
                                        <p:tgtEl>
                                          <p:spTgt spid="272"/>
                                        </p:tgtEl>
                                        <p:attrNameLst>
                                          <p:attrName>r</p:attrName>
                                        </p:attrNameLst>
                                      </p:cBhvr>
                                      <p:tavLst>
                                        <p:tav tm="0">
                                          <p:val>
                                            <p:strVal val="0"/>
                                          </p:val>
                                        </p:tav>
                                        <p:tav tm="100000">
                                          <p:val>
                                            <p:strVal val="90"/>
                                          </p:val>
                                        </p:tav>
                                      </p:tavLst>
                                    </p:anim>
                                    <p:animEffect transition="out" filter="fade">
                                      <p:cBhvr>
                                        <p:cTn id="1245" dur="1000"/>
                                        <p:tgtEl>
                                          <p:spTgt spid="272"/>
                                        </p:tgtEl>
                                      </p:cBhvr>
                                    </p:animEffect>
                                    <p:set>
                                      <p:cBhvr>
                                        <p:cTn id="1246" dur="1" fill="hold">
                                          <p:stCondLst>
                                            <p:cond delay="999"/>
                                          </p:stCondLst>
                                        </p:cTn>
                                        <p:tgtEl>
                                          <p:spTgt spid="2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88">
    <p:spTree>
      <p:nvGrpSpPr>
        <p:cNvPr id="1" name=""/>
        <p:cNvGrpSpPr/>
        <p:nvPr/>
      </p:nvGrpSpPr>
      <p:grpSpPr>
        <a:xfrm>
          <a:off x="0" y="0"/>
          <a:ext cx="0" cy="0"/>
          <a:chOff x="0" y="0"/>
          <a:chExt cx="0" cy="0"/>
        </a:xfrm>
      </p:grpSpPr>
      <p:sp>
        <p:nvSpPr>
          <p:cNvPr id="17410" name="Otsikko 1">
            <a:extLst>
              <a:ext uri="{FF2B5EF4-FFF2-40B4-BE49-F238E27FC236}">
                <a16:creationId xmlns:a16="http://schemas.microsoft.com/office/drawing/2014/main" id="{804B9635-5AA0-3067-9EEB-D53191EB2468}"/>
              </a:ext>
            </a:extLst>
          </p:cNvPr>
          <p:cNvSpPr txBox="1">
            <a:spLocks noGrp="1" noChangeArrowheads="1"/>
          </p:cNvSpPr>
          <p:nvPr>
            <p:ph type="title"/>
          </p:nvPr>
        </p:nvSpPr>
        <p:spPr/>
        <p:txBody>
          <a:bodyPr/>
          <a:lstStyle/>
          <a:p>
            <a:pPr eaLnBrk="1"/>
            <a:r>
              <a:rPr lang="fi-FI" altLang="en-US">
                <a:latin typeface="Arial" panose="020B0604020202020204" pitchFamily="34" charset="0"/>
              </a:rPr>
              <a:t>Perimä I</a:t>
            </a:r>
          </a:p>
        </p:txBody>
      </p:sp>
      <p:sp>
        <p:nvSpPr>
          <p:cNvPr id="3" name="Sisällön paikkamerkki 2">
            <a:extLst>
              <a:ext uri="{FF2B5EF4-FFF2-40B4-BE49-F238E27FC236}">
                <a16:creationId xmlns:a16="http://schemas.microsoft.com/office/drawing/2014/main" id="{11A41B2B-7DD8-9F37-BFB3-76E7EE2EA405}"/>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en-GB" b="1" err="1">
                <a:latin typeface="Arial"/>
                <a:cs typeface="Arial"/>
              </a:rPr>
              <a:t>Genomi</a:t>
            </a:r>
            <a:endParaRPr lang="en-GB" b="1">
              <a:latin typeface="Arial"/>
              <a:cs typeface="Arial"/>
            </a:endParaRPr>
          </a:p>
          <a:p>
            <a:pPr eaLnBrk="1" fontAlgn="auto">
              <a:spcAft>
                <a:spcPts val="0"/>
              </a:spcAft>
              <a:buFont typeface="Arial" pitchFamily="34"/>
              <a:buChar char="="/>
              <a:defRPr/>
            </a:pPr>
            <a:r>
              <a:rPr lang="en-GB" err="1">
                <a:latin typeface="Arial"/>
                <a:cs typeface="Arial"/>
              </a:rPr>
              <a:t>Yksilön</a:t>
            </a:r>
            <a:r>
              <a:rPr lang="en-GB">
                <a:latin typeface="Arial"/>
                <a:cs typeface="Arial"/>
              </a:rPr>
              <a:t> </a:t>
            </a:r>
            <a:r>
              <a:rPr lang="en-GB" err="1">
                <a:latin typeface="Arial"/>
                <a:cs typeface="Arial"/>
              </a:rPr>
              <a:t>koko</a:t>
            </a:r>
            <a:r>
              <a:rPr lang="en-GB">
                <a:latin typeface="Arial"/>
                <a:cs typeface="Arial"/>
              </a:rPr>
              <a:t> </a:t>
            </a:r>
            <a:r>
              <a:rPr lang="en-GB" err="1">
                <a:latin typeface="Arial"/>
                <a:cs typeface="Arial"/>
              </a:rPr>
              <a:t>perimä</a:t>
            </a:r>
            <a:endParaRPr lang="en-GB" err="1">
              <a:cs typeface="Arial"/>
            </a:endParaRPr>
          </a:p>
          <a:p>
            <a:pPr lvl="1" eaLnBrk="1" fontAlgn="auto">
              <a:spcAft>
                <a:spcPts val="0"/>
              </a:spcAft>
              <a:buFont typeface="Arial" pitchFamily="34"/>
              <a:buChar char="•"/>
              <a:defRPr/>
            </a:pPr>
            <a:r>
              <a:rPr lang="fi-FI">
                <a:latin typeface="Arial"/>
                <a:cs typeface="Arial"/>
              </a:rPr>
              <a:t>Sisältää yksilön DNA:n (</a:t>
            </a:r>
            <a:r>
              <a:rPr lang="fi-FI" err="1">
                <a:latin typeface="Arial"/>
                <a:cs typeface="Arial"/>
              </a:rPr>
              <a:t>nukleaarinen</a:t>
            </a:r>
            <a:r>
              <a:rPr lang="fi-FI">
                <a:latin typeface="Arial"/>
                <a:cs typeface="Arial"/>
              </a:rPr>
              <a:t> DNA, </a:t>
            </a:r>
            <a:r>
              <a:rPr lang="fi-FI" err="1">
                <a:latin typeface="Arial"/>
                <a:cs typeface="Arial"/>
              </a:rPr>
              <a:t>nDNA</a:t>
            </a:r>
            <a:r>
              <a:rPr lang="fi-FI">
                <a:latin typeface="Arial"/>
                <a:cs typeface="Arial"/>
              </a:rPr>
              <a:t>), </a:t>
            </a:r>
            <a:r>
              <a:rPr lang="fi-FI" err="1">
                <a:latin typeface="Arial"/>
                <a:cs typeface="Arial"/>
              </a:rPr>
              <a:t>kloroplastisen</a:t>
            </a:r>
            <a:r>
              <a:rPr lang="fi-FI">
                <a:latin typeface="Arial"/>
                <a:cs typeface="Arial"/>
              </a:rPr>
              <a:t> (</a:t>
            </a:r>
            <a:r>
              <a:rPr lang="fi-FI" err="1">
                <a:latin typeface="Arial"/>
                <a:cs typeface="Arial"/>
              </a:rPr>
              <a:t>cpDNA</a:t>
            </a:r>
            <a:r>
              <a:rPr lang="fi-FI">
                <a:latin typeface="Arial"/>
                <a:cs typeface="Arial"/>
              </a:rPr>
              <a:t>) sekä </a:t>
            </a:r>
            <a:r>
              <a:rPr lang="fi-FI" err="1">
                <a:latin typeface="Arial"/>
                <a:cs typeface="Arial"/>
              </a:rPr>
              <a:t>mitokondriaalisen</a:t>
            </a:r>
            <a:r>
              <a:rPr lang="fi-FI">
                <a:latin typeface="Arial"/>
                <a:cs typeface="Arial"/>
              </a:rPr>
              <a:t> DNA:n (</a:t>
            </a:r>
            <a:r>
              <a:rPr lang="fi-FI" err="1">
                <a:latin typeface="Arial"/>
                <a:cs typeface="Arial"/>
              </a:rPr>
              <a:t>mtDNA</a:t>
            </a:r>
            <a:r>
              <a:rPr lang="fi-FI">
                <a:latin typeface="Arial"/>
                <a:cs typeface="Arial"/>
              </a:rPr>
              <a:t>)</a:t>
            </a:r>
          </a:p>
          <a:p>
            <a:pPr lvl="1" eaLnBrk="1" fontAlgn="auto">
              <a:spcAft>
                <a:spcPts val="0"/>
              </a:spcAft>
              <a:buFont typeface="Arial" pitchFamily="34"/>
              <a:buChar char="•"/>
              <a:defRPr/>
            </a:pPr>
            <a:r>
              <a:rPr lang="fi-FI">
                <a:latin typeface="Arial"/>
                <a:cs typeface="Arial"/>
              </a:rPr>
              <a:t>Luo ympäristön vaikutuksen kanssa yksilön </a:t>
            </a:r>
            <a:r>
              <a:rPr lang="fi-FI" b="1">
                <a:latin typeface="Arial"/>
                <a:cs typeface="Arial"/>
              </a:rPr>
              <a:t>fenotyypin</a:t>
            </a:r>
            <a:r>
              <a:rPr lang="fi-FI">
                <a:latin typeface="Arial"/>
                <a:cs typeface="Arial"/>
              </a:rPr>
              <a:t>, eli </a:t>
            </a:r>
            <a:r>
              <a:rPr lang="fi-FI" b="1">
                <a:latin typeface="Arial"/>
                <a:cs typeface="Arial"/>
              </a:rPr>
              <a:t>ilmiasun</a:t>
            </a:r>
            <a:endParaRPr lang="fi-FI">
              <a:latin typeface="Arial"/>
              <a:cs typeface="Arial"/>
            </a:endParaRPr>
          </a:p>
          <a:p>
            <a:pPr marL="0" indent="0" eaLnBrk="1" fontAlgn="auto">
              <a:spcAft>
                <a:spcPts val="0"/>
              </a:spcAft>
              <a:buFont typeface="Arial" pitchFamily="34"/>
              <a:buNone/>
              <a:defRPr/>
            </a:pPr>
            <a:endParaRPr lang="fi-FI" b="1"/>
          </a:p>
          <a:p>
            <a:pPr eaLnBrk="1" fontAlgn="auto">
              <a:spcAft>
                <a:spcPts val="0"/>
              </a:spcAft>
              <a:buFont typeface="Arial" pitchFamily="34"/>
              <a:buChar char="•"/>
              <a:defRPr/>
            </a:pPr>
            <a:r>
              <a:rPr lang="fi-FI" b="1">
                <a:latin typeface="Arial"/>
                <a:cs typeface="Arial"/>
              </a:rPr>
              <a:t>Geeni</a:t>
            </a:r>
            <a:r>
              <a:rPr lang="fi-FI">
                <a:latin typeface="Arial"/>
                <a:cs typeface="Arial"/>
              </a:rPr>
              <a:t> </a:t>
            </a:r>
            <a:endParaRPr lang="fi-FI">
              <a:cs typeface="Arial"/>
            </a:endParaRPr>
          </a:p>
          <a:p>
            <a:pPr eaLnBrk="1" fontAlgn="auto">
              <a:spcAft>
                <a:spcPts val="0"/>
              </a:spcAft>
              <a:buFont typeface="Arial" pitchFamily="34"/>
              <a:buChar char="="/>
              <a:defRPr/>
            </a:pPr>
            <a:r>
              <a:rPr lang="fi-FI">
                <a:latin typeface="Arial"/>
                <a:cs typeface="Arial"/>
              </a:rPr>
              <a:t>Geenille ei ole yksittäistä kaikenkattavaa määritelmää, mutta se voidaan yleistää perimän yksiköksi</a:t>
            </a:r>
          </a:p>
          <a:p>
            <a:pPr lvl="1" eaLnBrk="1" fontAlgn="auto">
              <a:spcAft>
                <a:spcPts val="0"/>
              </a:spcAft>
              <a:buFont typeface="Arial" pitchFamily="34"/>
              <a:buChar char="•"/>
              <a:defRPr/>
            </a:pPr>
            <a:r>
              <a:rPr lang="fi-FI">
                <a:latin typeface="Arial"/>
                <a:cs typeface="Arial"/>
              </a:rPr>
              <a:t>Geenit sisältävät yleisesti joko yhden tai useamman proteiini- tai RNA-rakenteen koodaamiseen tarvittavan tiedon</a:t>
            </a:r>
          </a:p>
          <a:p>
            <a:pPr eaLnBrk="1" fontAlgn="auto">
              <a:spcAft>
                <a:spcPts val="0"/>
              </a:spcAft>
              <a:buFont typeface="Arial" pitchFamily="34"/>
              <a:buChar char="•"/>
              <a:defRPr/>
            </a:pPr>
            <a:endParaRPr lang="fi-FI"/>
          </a:p>
          <a:p>
            <a:pPr eaLnBrk="1" fontAlgn="auto">
              <a:spcAft>
                <a:spcPts val="0"/>
              </a:spcAft>
              <a:buFont typeface="Arial" pitchFamily="34"/>
              <a:buChar char="•"/>
              <a:defRPr/>
            </a:pPr>
            <a:endParaRPr lang="fi-FI"/>
          </a:p>
          <a:p>
            <a:pPr eaLnBrk="1" fontAlgn="auto">
              <a:spcAft>
                <a:spcPts val="0"/>
              </a:spcAft>
              <a:buFont typeface="Arial" pitchFamily="34"/>
              <a:buChar char="•"/>
              <a:defRPr/>
            </a:pPr>
            <a:endParaRPr lang="fi-FI"/>
          </a:p>
        </p:txBody>
      </p:sp>
      <p:pic>
        <p:nvPicPr>
          <p:cNvPr id="17412" name="Kuva 6">
            <a:extLst>
              <a:ext uri="{FF2B5EF4-FFF2-40B4-BE49-F238E27FC236}">
                <a16:creationId xmlns:a16="http://schemas.microsoft.com/office/drawing/2014/main" id="{A4FA8247-2558-E100-335C-FDF0A3033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850" y="2747963"/>
            <a:ext cx="44259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iruutu 7">
            <a:extLst>
              <a:ext uri="{FF2B5EF4-FFF2-40B4-BE49-F238E27FC236}">
                <a16:creationId xmlns:a16="http://schemas.microsoft.com/office/drawing/2014/main" id="{0AAC1727-CB9B-358D-C5FE-6768B520C20B}"/>
              </a:ext>
            </a:extLst>
          </p:cNvPr>
          <p:cNvSpPr txBox="1"/>
          <p:nvPr/>
        </p:nvSpPr>
        <p:spPr>
          <a:xfrm>
            <a:off x="9388475" y="6180138"/>
            <a:ext cx="2139950" cy="215900"/>
          </a:xfrm>
          <a:prstGeom prst="rect">
            <a:avLst/>
          </a:prstGeom>
          <a:noFill/>
          <a:ln cap="flat">
            <a:noFill/>
          </a:ln>
        </p:spPr>
        <p:txBody>
          <a:bodyPr lIns="91440" tIns="45720" rIns="91440" bIns="45720" anchor="t">
            <a:spAutoFit/>
          </a:bodyPr>
          <a:lstStyle/>
          <a:p>
            <a:pPr eaLnBrk="1" fontAlgn="auto" hangingPunct="1">
              <a:spcBef>
                <a:spcPts val="0"/>
              </a:spcBef>
              <a:spcAft>
                <a:spcPts val="0"/>
              </a:spcAft>
              <a:defRPr sz="1800" b="0" i="0" u="none" strike="noStrike" kern="0" cap="none" spc="0" baseline="0">
                <a:solidFill>
                  <a:srgbClr val="000000"/>
                </a:solidFill>
                <a:uFillTx/>
              </a:defRPr>
            </a:pPr>
            <a:r>
              <a:rPr lang="en-GB" sz="800">
                <a:solidFill>
                  <a:srgbClr val="767171"/>
                </a:solidFill>
                <a:latin typeface="Arial"/>
                <a:cs typeface="Arial"/>
              </a:rPr>
              <a:t>Sola-Campoy et al. 2015 </a:t>
            </a:r>
            <a:r>
              <a:rPr lang="en-GB" sz="800" err="1">
                <a:solidFill>
                  <a:srgbClr val="767171"/>
                </a:solidFill>
                <a:latin typeface="Arial"/>
                <a:cs typeface="Arial"/>
              </a:rPr>
              <a:t>ja</a:t>
            </a:r>
            <a:r>
              <a:rPr lang="en-GB" sz="800" kern="0">
                <a:solidFill>
                  <a:srgbClr val="767171"/>
                </a:solidFill>
                <a:latin typeface="Arial"/>
                <a:cs typeface="Arial"/>
              </a:rPr>
              <a:t> </a:t>
            </a:r>
            <a:r>
              <a:rPr lang="en-GB" sz="800" err="1">
                <a:solidFill>
                  <a:srgbClr val="767171"/>
                </a:solidFill>
                <a:latin typeface="Arial"/>
                <a:cs typeface="Arial"/>
              </a:rPr>
              <a:t>Splettstoesser</a:t>
            </a:r>
            <a:endParaRPr lang="fi-FI" sz="800" err="1">
              <a:solidFill>
                <a:srgbClr val="767171"/>
              </a:solidFill>
              <a:latin typeface="Arial"/>
              <a:cs typeface="Arial"/>
            </a:endParaRPr>
          </a:p>
        </p:txBody>
      </p:sp>
      <p:pic>
        <p:nvPicPr>
          <p:cNvPr id="17414" name="Picture 4">
            <a:extLst>
              <a:ext uri="{FF2B5EF4-FFF2-40B4-BE49-F238E27FC236}">
                <a16:creationId xmlns:a16="http://schemas.microsoft.com/office/drawing/2014/main" id="{74FD92BB-33A2-84F4-4D57-84D02B6BAF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0" b="33333"/>
          <a:stretch/>
        </p:blipFill>
        <p:spPr bwMode="auto">
          <a:xfrm>
            <a:off x="6936710" y="2117799"/>
            <a:ext cx="4417099" cy="35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76802" name="Otsikko 1">
            <a:extLst>
              <a:ext uri="{FF2B5EF4-FFF2-40B4-BE49-F238E27FC236}">
                <a16:creationId xmlns:a16="http://schemas.microsoft.com/office/drawing/2014/main" id="{54D8E685-77D9-7628-B0A7-8837DFD68E6C}"/>
              </a:ext>
            </a:extLst>
          </p:cNvPr>
          <p:cNvSpPr txBox="1">
            <a:spLocks noGrp="1" noChangeArrowheads="1"/>
          </p:cNvSpPr>
          <p:nvPr>
            <p:ph type="title"/>
          </p:nvPr>
        </p:nvSpPr>
        <p:spPr/>
        <p:txBody>
          <a:bodyPr/>
          <a:lstStyle/>
          <a:p>
            <a:pPr eaLnBrk="1"/>
            <a:r>
              <a:rPr lang="fi-FI" altLang="en-US">
                <a:latin typeface="Arial"/>
                <a:cs typeface="Arial"/>
              </a:rPr>
              <a:t>Letaalit alleelit</a:t>
            </a:r>
          </a:p>
        </p:txBody>
      </p:sp>
      <p:sp>
        <p:nvSpPr>
          <p:cNvPr id="3" name="Sisällön paikkamerkki 2">
            <a:extLst>
              <a:ext uri="{FF2B5EF4-FFF2-40B4-BE49-F238E27FC236}">
                <a16:creationId xmlns:a16="http://schemas.microsoft.com/office/drawing/2014/main" id="{27221988-C13F-A615-307D-026C4C0C6082}"/>
              </a:ext>
            </a:extLst>
          </p:cNvPr>
          <p:cNvSpPr txBox="1">
            <a:spLocks noGrp="1"/>
          </p:cNvSpPr>
          <p:nvPr>
            <p:ph idx="1"/>
          </p:nvPr>
        </p:nvSpPr>
        <p:spPr>
          <a:xfrm>
            <a:off x="838200" y="1949450"/>
            <a:ext cx="7129463" cy="4227513"/>
          </a:xfrm>
        </p:spPr>
        <p:txBody>
          <a:bodyPr/>
          <a:lstStyle/>
          <a:p>
            <a:pPr eaLnBrk="1" fontAlgn="auto">
              <a:spcAft>
                <a:spcPts val="0"/>
              </a:spcAft>
              <a:buFont typeface="Arial" pitchFamily="34"/>
              <a:buChar char="="/>
              <a:defRPr/>
            </a:pPr>
            <a:r>
              <a:rPr lang="fi-FI">
                <a:latin typeface="Arial"/>
                <a:cs typeface="Arial"/>
              </a:rPr>
              <a:t>Alleelit jotka ilmetessään estävät joko yksilön kehityksen tai johtavat kuolemaan myöhemmin kehityksessä</a:t>
            </a:r>
          </a:p>
          <a:p>
            <a:pPr marL="0" indent="0" eaLnBrk="1" fontAlgn="auto">
              <a:spcAft>
                <a:spcPts val="0"/>
              </a:spcAft>
              <a:buFont typeface="Arial" pitchFamily="34"/>
              <a:buNone/>
              <a:defRPr/>
            </a:pPr>
            <a:endParaRPr lang="fi-FI"/>
          </a:p>
          <a:p>
            <a:pPr eaLnBrk="1" fontAlgn="auto">
              <a:buFont typeface="Arial" pitchFamily="34"/>
              <a:buChar char="•"/>
              <a:defRPr/>
            </a:pPr>
            <a:r>
              <a:rPr lang="fi-FI">
                <a:latin typeface="Arial"/>
                <a:cs typeface="Arial"/>
              </a:rPr>
              <a:t>Esimerkiksi männyllä ns. letaaleja ekvivalentteja n. 9 kpl per genomin kopio</a:t>
            </a:r>
            <a:endParaRPr lang="fi-FI" b="1">
              <a:latin typeface="Arial"/>
              <a:cs typeface="Arial"/>
            </a:endParaRPr>
          </a:p>
          <a:p>
            <a:pPr lvl="1">
              <a:buFont typeface="Arial" pitchFamily="34"/>
              <a:buChar char="•"/>
              <a:defRPr/>
            </a:pPr>
            <a:r>
              <a:rPr lang="fi-FI" sz="1800">
                <a:latin typeface="Arial"/>
                <a:cs typeface="Arial"/>
              </a:rPr>
              <a:t>Jos otetaan männyn genomi ja tehdään kaikki lokukset homotsygoottisiksi, jälkeläiset kuolevat keskimäärin 9 kertaa</a:t>
            </a:r>
            <a:endParaRPr lang="fi-FI">
              <a:latin typeface="Arial"/>
            </a:endParaRPr>
          </a:p>
          <a:p>
            <a:pPr>
              <a:buFont typeface="Arial" pitchFamily="34"/>
              <a:buChar char="•"/>
              <a:defRPr/>
            </a:pPr>
            <a:r>
              <a:rPr lang="fi-FI">
                <a:latin typeface="Arial"/>
                <a:cs typeface="Arial"/>
              </a:rPr>
              <a:t>Männyllä kuitenkin </a:t>
            </a:r>
            <a:r>
              <a:rPr lang="fi-FI" err="1">
                <a:latin typeface="Arial"/>
                <a:cs typeface="Arial"/>
              </a:rPr>
              <a:t>polyembryoniaa</a:t>
            </a:r>
            <a:r>
              <a:rPr lang="fi-FI">
                <a:latin typeface="Arial"/>
                <a:cs typeface="Arial"/>
              </a:rPr>
              <a:t>, joka pelastaa sukusiitosheikkoudelta, joku alkioista on ristisiittoinen ja terve</a:t>
            </a:r>
          </a:p>
          <a:p>
            <a:pPr>
              <a:buFont typeface="Arial" pitchFamily="34"/>
              <a:buChar char="•"/>
              <a:defRPr/>
            </a:pPr>
            <a:r>
              <a:rPr lang="fi-FI">
                <a:latin typeface="Arial"/>
                <a:cs typeface="Arial"/>
              </a:rPr>
              <a:t>Seurauksena haitalliset harvinaiset alleelit jäävät pyörimään populaatioon, josta seuraa sukusiitosheikkous</a:t>
            </a:r>
          </a:p>
          <a:p>
            <a:pPr>
              <a:spcAft>
                <a:spcPts val="0"/>
              </a:spcAft>
              <a:buFont typeface="Arial" pitchFamily="34"/>
              <a:buChar char="•"/>
              <a:defRPr/>
            </a:pPr>
            <a:endParaRPr lang="fi-FI" b="1">
              <a:cs typeface="Arial"/>
            </a:endParaRPr>
          </a:p>
          <a:p>
            <a:pPr eaLnBrk="1" fontAlgn="auto">
              <a:spcAft>
                <a:spcPts val="0"/>
              </a:spcAft>
              <a:buFont typeface="Arial" pitchFamily="34"/>
              <a:buChar char="•"/>
              <a:defRPr/>
            </a:pPr>
            <a:endParaRPr lang="fi-FI"/>
          </a:p>
        </p:txBody>
      </p:sp>
      <p:pic>
        <p:nvPicPr>
          <p:cNvPr id="76804" name="Sisällön paikkamerkki 4">
            <a:extLst>
              <a:ext uri="{FF2B5EF4-FFF2-40B4-BE49-F238E27FC236}">
                <a16:creationId xmlns:a16="http://schemas.microsoft.com/office/drawing/2014/main" id="{60A11D50-A0C4-C9BA-EF04-DC25ECE48767}"/>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8161338" y="1690688"/>
            <a:ext cx="3192462" cy="4802187"/>
          </a:xfr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name="Slide165">
    <p:spTree>
      <p:nvGrpSpPr>
        <p:cNvPr id="1" name=""/>
        <p:cNvGrpSpPr/>
        <p:nvPr/>
      </p:nvGrpSpPr>
      <p:grpSpPr>
        <a:xfrm>
          <a:off x="0" y="0"/>
          <a:ext cx="0" cy="0"/>
          <a:chOff x="0" y="0"/>
          <a:chExt cx="0" cy="0"/>
        </a:xfrm>
      </p:grpSpPr>
      <p:sp>
        <p:nvSpPr>
          <p:cNvPr id="78850" name="Otsikko 1">
            <a:extLst>
              <a:ext uri="{FF2B5EF4-FFF2-40B4-BE49-F238E27FC236}">
                <a16:creationId xmlns:a16="http://schemas.microsoft.com/office/drawing/2014/main" id="{FD577AED-4192-B778-3A2A-0A2B809BD18B}"/>
              </a:ext>
            </a:extLst>
          </p:cNvPr>
          <p:cNvSpPr txBox="1">
            <a:spLocks noGrp="1" noChangeArrowheads="1"/>
          </p:cNvSpPr>
          <p:nvPr>
            <p:ph type="title"/>
          </p:nvPr>
        </p:nvSpPr>
        <p:spPr/>
        <p:txBody>
          <a:bodyPr/>
          <a:lstStyle/>
          <a:p>
            <a:pPr eaLnBrk="1"/>
            <a:r>
              <a:rPr lang="en-GB" altLang="en-US">
                <a:latin typeface="Arial" panose="020B0604020202020204" pitchFamily="34" charset="0"/>
              </a:rPr>
              <a:t>Sukusiitoksen estäminen</a:t>
            </a:r>
            <a:endParaRPr lang="fi-FI" altLang="en-US">
              <a:latin typeface="Arial" panose="020B0604020202020204" pitchFamily="34" charset="0"/>
            </a:endParaRPr>
          </a:p>
        </p:txBody>
      </p:sp>
      <p:sp>
        <p:nvSpPr>
          <p:cNvPr id="78851" name="Sisällön paikkamerkki 2">
            <a:extLst>
              <a:ext uri="{FF2B5EF4-FFF2-40B4-BE49-F238E27FC236}">
                <a16:creationId xmlns:a16="http://schemas.microsoft.com/office/drawing/2014/main" id="{684ADB9A-9B44-DE5F-49AA-0F8D03244F6B}"/>
              </a:ext>
            </a:extLst>
          </p:cNvPr>
          <p:cNvSpPr txBox="1">
            <a:spLocks noGrp="1" noChangeArrowheads="1"/>
          </p:cNvSpPr>
          <p:nvPr>
            <p:ph idx="1"/>
          </p:nvPr>
        </p:nvSpPr>
        <p:spPr>
          <a:xfrm>
            <a:off x="838200" y="1949450"/>
            <a:ext cx="5873750" cy="4227513"/>
          </a:xfrm>
        </p:spPr>
        <p:txBody>
          <a:bodyPr/>
          <a:lstStyle/>
          <a:p>
            <a:pPr eaLnBrk="1"/>
            <a:r>
              <a:rPr lang="en-GB" altLang="en-US" b="1" err="1">
                <a:latin typeface="Arial"/>
                <a:cs typeface="Arial"/>
              </a:rPr>
              <a:t>Kaksikotisuus</a:t>
            </a:r>
            <a:r>
              <a:rPr lang="en-GB" altLang="en-US" b="1">
                <a:latin typeface="Arial"/>
                <a:cs typeface="Arial"/>
              </a:rPr>
              <a:t> (Dioecy)</a:t>
            </a:r>
          </a:p>
          <a:p>
            <a:pPr eaLnBrk="1">
              <a:buFont typeface="Arial" panose="020B0604020202020204" pitchFamily="34" charset="0"/>
              <a:buChar char="="/>
            </a:pPr>
            <a:r>
              <a:rPr lang="en-GB" altLang="en-US">
                <a:latin typeface="Arial"/>
                <a:cs typeface="Arial"/>
              </a:rPr>
              <a:t>Lajin </a:t>
            </a:r>
            <a:r>
              <a:rPr lang="en-GB" altLang="en-US" err="1">
                <a:latin typeface="Arial"/>
                <a:cs typeface="Arial"/>
              </a:rPr>
              <a:t>yksilöt</a:t>
            </a:r>
            <a:r>
              <a:rPr lang="en-GB" altLang="en-US">
                <a:latin typeface="Arial"/>
                <a:cs typeface="Arial"/>
              </a:rPr>
              <a:t> </a:t>
            </a:r>
            <a:r>
              <a:rPr lang="en-GB" altLang="en-US" err="1">
                <a:latin typeface="Arial"/>
                <a:cs typeface="Arial"/>
              </a:rPr>
              <a:t>tuottavat</a:t>
            </a:r>
            <a:r>
              <a:rPr lang="en-GB" altLang="en-US">
                <a:latin typeface="Arial"/>
                <a:cs typeface="Arial"/>
              </a:rPr>
              <a:t> </a:t>
            </a:r>
            <a:r>
              <a:rPr lang="en-GB" altLang="en-US" err="1">
                <a:latin typeface="Arial"/>
                <a:cs typeface="Arial"/>
              </a:rPr>
              <a:t>kukin</a:t>
            </a:r>
            <a:r>
              <a:rPr lang="en-GB" altLang="en-US">
                <a:latin typeface="Arial"/>
                <a:cs typeface="Arial"/>
              </a:rPr>
              <a:t> vain </a:t>
            </a:r>
            <a:r>
              <a:rPr lang="en-GB" altLang="en-US" err="1">
                <a:latin typeface="Arial"/>
                <a:cs typeface="Arial"/>
              </a:rPr>
              <a:t>yhtä</a:t>
            </a:r>
            <a:r>
              <a:rPr lang="en-GB" altLang="en-US">
                <a:latin typeface="Arial"/>
                <a:cs typeface="Arial"/>
              </a:rPr>
              <a:t> </a:t>
            </a:r>
            <a:r>
              <a:rPr lang="en-GB" altLang="en-US" err="1">
                <a:latin typeface="Arial"/>
                <a:cs typeface="Arial"/>
              </a:rPr>
              <a:t>sukusolutyyppiä</a:t>
            </a:r>
          </a:p>
          <a:p>
            <a:pPr lvl="1" eaLnBrk="1"/>
            <a:r>
              <a:rPr lang="en-GB" altLang="en-US" err="1">
                <a:latin typeface="Arial"/>
                <a:cs typeface="Arial"/>
              </a:rPr>
              <a:t>Esim</a:t>
            </a:r>
            <a:r>
              <a:rPr lang="en-GB" altLang="en-US">
                <a:latin typeface="Arial"/>
                <a:cs typeface="Arial"/>
              </a:rPr>
              <a:t>. </a:t>
            </a:r>
            <a:r>
              <a:rPr lang="en-GB" altLang="en-US" err="1">
                <a:latin typeface="Arial"/>
                <a:cs typeface="Arial"/>
              </a:rPr>
              <a:t>Haavat</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pajut</a:t>
            </a:r>
          </a:p>
          <a:p>
            <a:pPr eaLnBrk="1">
              <a:buFont typeface="Arial" panose="020B0604020202020204" pitchFamily="34" charset="0"/>
              <a:buChar char="="/>
            </a:pPr>
            <a:endParaRPr lang="en-GB" altLang="en-US" b="1">
              <a:latin typeface="Arial" panose="020B0604020202020204" pitchFamily="34" charset="0"/>
            </a:endParaRPr>
          </a:p>
          <a:p>
            <a:pPr eaLnBrk="1"/>
            <a:r>
              <a:rPr lang="en-GB" altLang="en-US" b="1" err="1">
                <a:latin typeface="Arial"/>
                <a:cs typeface="Arial"/>
              </a:rPr>
              <a:t>Dikogamia</a:t>
            </a:r>
            <a:r>
              <a:rPr lang="en-GB" altLang="en-US" b="1">
                <a:latin typeface="Arial"/>
                <a:cs typeface="Arial"/>
              </a:rPr>
              <a:t> (Dichogamy)</a:t>
            </a:r>
          </a:p>
          <a:p>
            <a:pPr eaLnBrk="1">
              <a:buFont typeface="Arial" panose="020B0604020202020204" pitchFamily="34" charset="0"/>
              <a:buChar char="="/>
            </a:pPr>
            <a:r>
              <a:rPr lang="en-GB" altLang="en-US">
                <a:latin typeface="Arial"/>
                <a:cs typeface="Arial"/>
              </a:rPr>
              <a:t>Hede- </a:t>
            </a:r>
            <a:r>
              <a:rPr lang="en-GB" altLang="en-US" err="1">
                <a:latin typeface="Arial"/>
                <a:cs typeface="Arial"/>
              </a:rPr>
              <a:t>ja</a:t>
            </a:r>
            <a:r>
              <a:rPr lang="en-GB" altLang="en-US">
                <a:latin typeface="Arial"/>
                <a:cs typeface="Arial"/>
              </a:rPr>
              <a:t> </a:t>
            </a:r>
            <a:r>
              <a:rPr lang="en-GB" altLang="en-US" err="1">
                <a:latin typeface="Arial"/>
                <a:cs typeface="Arial"/>
              </a:rPr>
              <a:t>emikukintojen</a:t>
            </a:r>
            <a:r>
              <a:rPr lang="en-GB" altLang="en-US">
                <a:latin typeface="Arial"/>
                <a:cs typeface="Arial"/>
              </a:rPr>
              <a:t> </a:t>
            </a:r>
            <a:r>
              <a:rPr lang="en-GB" altLang="en-US" err="1">
                <a:latin typeface="Arial"/>
                <a:cs typeface="Arial"/>
              </a:rPr>
              <a:t>eriaikaistaminen</a:t>
            </a:r>
          </a:p>
          <a:p>
            <a:pPr lvl="1" eaLnBrk="1"/>
            <a:r>
              <a:rPr lang="en-GB" altLang="en-US" err="1">
                <a:latin typeface="Arial"/>
                <a:cs typeface="Arial"/>
              </a:rPr>
              <a:t>Esim</a:t>
            </a:r>
            <a:r>
              <a:rPr lang="en-GB" altLang="en-US">
                <a:latin typeface="Arial"/>
                <a:cs typeface="Arial"/>
              </a:rPr>
              <a:t>. </a:t>
            </a:r>
            <a:r>
              <a:rPr lang="en-GB" altLang="en-US" err="1">
                <a:latin typeface="Arial"/>
                <a:cs typeface="Arial"/>
              </a:rPr>
              <a:t>Osassa</a:t>
            </a:r>
            <a:r>
              <a:rPr lang="en-GB" altLang="en-US">
                <a:latin typeface="Arial"/>
                <a:cs typeface="Arial"/>
              </a:rPr>
              <a:t> </a:t>
            </a:r>
            <a:r>
              <a:rPr lang="en-GB" altLang="en-US" err="1">
                <a:latin typeface="Arial"/>
                <a:cs typeface="Arial"/>
              </a:rPr>
              <a:t>vaahteroista</a:t>
            </a:r>
          </a:p>
          <a:p>
            <a:pPr lvl="1" eaLnBrk="1">
              <a:buFont typeface="Arial" panose="020B0604020202020204" pitchFamily="34" charset="0"/>
              <a:buChar char="="/>
            </a:pPr>
            <a:endParaRPr lang="en-GB" altLang="en-US" b="1">
              <a:latin typeface="Arial" panose="020B0604020202020204" pitchFamily="34" charset="0"/>
            </a:endParaRPr>
          </a:p>
          <a:p>
            <a:pPr eaLnBrk="1"/>
            <a:r>
              <a:rPr lang="en-GB" altLang="en-US" b="1" err="1">
                <a:latin typeface="Arial"/>
                <a:cs typeface="Arial"/>
              </a:rPr>
              <a:t>Itsemartous</a:t>
            </a:r>
            <a:r>
              <a:rPr lang="en-GB" altLang="en-US" b="1">
                <a:latin typeface="Arial"/>
                <a:cs typeface="Arial"/>
              </a:rPr>
              <a:t>, itseinkompatibiliteetti (Self-incompatibility)</a:t>
            </a:r>
          </a:p>
          <a:p>
            <a:pPr eaLnBrk="1">
              <a:buFont typeface="Arial" panose="020B0604020202020204" pitchFamily="34" charset="0"/>
              <a:buChar char="="/>
            </a:pPr>
            <a:r>
              <a:rPr lang="en-GB" altLang="en-US" err="1">
                <a:latin typeface="Arial"/>
                <a:cs typeface="Arial"/>
              </a:rPr>
              <a:t>Ryhmä</a:t>
            </a:r>
            <a:r>
              <a:rPr lang="en-GB" altLang="en-US">
                <a:latin typeface="Arial"/>
                <a:cs typeface="Arial"/>
              </a:rPr>
              <a:t> </a:t>
            </a:r>
            <a:r>
              <a:rPr lang="en-GB" altLang="en-US" err="1">
                <a:latin typeface="Arial"/>
                <a:cs typeface="Arial"/>
              </a:rPr>
              <a:t>rakenteellisiin</a:t>
            </a:r>
            <a:r>
              <a:rPr lang="en-GB" altLang="en-US">
                <a:latin typeface="Arial"/>
                <a:cs typeface="Arial"/>
              </a:rPr>
              <a:t> </a:t>
            </a:r>
            <a:r>
              <a:rPr lang="en-GB" altLang="en-US" err="1">
                <a:latin typeface="Arial"/>
                <a:cs typeface="Arial"/>
              </a:rPr>
              <a:t>sekä</a:t>
            </a:r>
            <a:r>
              <a:rPr lang="en-GB" altLang="en-US">
                <a:latin typeface="Arial"/>
                <a:cs typeface="Arial"/>
              </a:rPr>
              <a:t> </a:t>
            </a:r>
            <a:r>
              <a:rPr lang="en-GB" altLang="en-US" err="1">
                <a:latin typeface="Arial"/>
                <a:cs typeface="Arial"/>
              </a:rPr>
              <a:t>kemiallisiin</a:t>
            </a:r>
            <a:r>
              <a:rPr lang="en-GB" altLang="en-US">
                <a:latin typeface="Arial"/>
                <a:cs typeface="Arial"/>
              </a:rPr>
              <a:t> </a:t>
            </a:r>
            <a:r>
              <a:rPr lang="en-GB" altLang="en-US" err="1">
                <a:latin typeface="Arial"/>
                <a:cs typeface="Arial"/>
              </a:rPr>
              <a:t>tunnusmerkkeihin</a:t>
            </a:r>
            <a:r>
              <a:rPr lang="en-GB" altLang="en-US">
                <a:latin typeface="Arial"/>
                <a:cs typeface="Arial"/>
              </a:rPr>
              <a:t> </a:t>
            </a:r>
            <a:r>
              <a:rPr lang="en-GB" altLang="en-US" err="1">
                <a:latin typeface="Arial"/>
                <a:cs typeface="Arial"/>
              </a:rPr>
              <a:t>perustuvia</a:t>
            </a:r>
            <a:r>
              <a:rPr lang="en-GB" altLang="en-US">
                <a:latin typeface="Arial"/>
                <a:cs typeface="Arial"/>
              </a:rPr>
              <a:t> </a:t>
            </a:r>
            <a:r>
              <a:rPr lang="en-GB" altLang="en-US" err="1">
                <a:latin typeface="Arial"/>
                <a:cs typeface="Arial"/>
              </a:rPr>
              <a:t>sopeutumia</a:t>
            </a:r>
            <a:r>
              <a:rPr lang="en-GB" altLang="en-US">
                <a:latin typeface="Arial"/>
                <a:cs typeface="Arial"/>
              </a:rPr>
              <a:t> </a:t>
            </a:r>
            <a:r>
              <a:rPr lang="en-GB" altLang="en-US" err="1">
                <a:latin typeface="Arial"/>
                <a:cs typeface="Arial"/>
              </a:rPr>
              <a:t>joiden</a:t>
            </a:r>
            <a:r>
              <a:rPr lang="en-GB" altLang="en-US">
                <a:latin typeface="Arial"/>
                <a:cs typeface="Arial"/>
              </a:rPr>
              <a:t> </a:t>
            </a:r>
            <a:r>
              <a:rPr lang="en-GB" altLang="en-US" err="1">
                <a:latin typeface="Arial"/>
                <a:cs typeface="Arial"/>
              </a:rPr>
              <a:t>tarkoitus</a:t>
            </a:r>
            <a:r>
              <a:rPr lang="en-GB" altLang="en-US">
                <a:latin typeface="Arial"/>
                <a:cs typeface="Arial"/>
              </a:rPr>
              <a:t> on </a:t>
            </a:r>
            <a:r>
              <a:rPr lang="en-GB" altLang="en-US" err="1">
                <a:latin typeface="Arial"/>
                <a:cs typeface="Arial"/>
              </a:rPr>
              <a:t>estää</a:t>
            </a:r>
            <a:r>
              <a:rPr lang="en-GB" altLang="en-US">
                <a:latin typeface="Arial"/>
                <a:cs typeface="Arial"/>
              </a:rPr>
              <a:t> </a:t>
            </a:r>
            <a:r>
              <a:rPr lang="en-GB" altLang="en-US" err="1">
                <a:latin typeface="Arial"/>
                <a:cs typeface="Arial"/>
              </a:rPr>
              <a:t>yksilön</a:t>
            </a:r>
            <a:r>
              <a:rPr lang="en-GB" altLang="en-US">
                <a:latin typeface="Arial"/>
                <a:cs typeface="Arial"/>
              </a:rPr>
              <a:t> </a:t>
            </a:r>
            <a:r>
              <a:rPr lang="en-GB" altLang="en-US" err="1">
                <a:latin typeface="Arial"/>
                <a:cs typeface="Arial"/>
              </a:rPr>
              <a:t>oma</a:t>
            </a:r>
            <a:r>
              <a:rPr lang="en-GB" altLang="en-US">
                <a:latin typeface="Arial"/>
                <a:cs typeface="Arial"/>
              </a:rPr>
              <a:t> tai </a:t>
            </a:r>
            <a:r>
              <a:rPr lang="en-GB" altLang="en-US" err="1">
                <a:latin typeface="Arial"/>
                <a:cs typeface="Arial"/>
              </a:rPr>
              <a:t>läheistä</a:t>
            </a:r>
            <a:r>
              <a:rPr lang="en-GB" altLang="en-US">
                <a:latin typeface="Arial"/>
                <a:cs typeface="Arial"/>
              </a:rPr>
              <a:t> </a:t>
            </a:r>
            <a:r>
              <a:rPr lang="en-GB" altLang="en-US" err="1">
                <a:latin typeface="Arial"/>
                <a:cs typeface="Arial"/>
              </a:rPr>
              <a:t>perimää</a:t>
            </a:r>
            <a:r>
              <a:rPr lang="en-GB" altLang="en-US">
                <a:latin typeface="Arial"/>
                <a:cs typeface="Arial"/>
              </a:rPr>
              <a:t> </a:t>
            </a:r>
            <a:r>
              <a:rPr lang="en-GB" altLang="en-US" err="1">
                <a:latin typeface="Arial"/>
                <a:cs typeface="Arial"/>
              </a:rPr>
              <a:t>olevan</a:t>
            </a:r>
            <a:r>
              <a:rPr lang="en-GB" altLang="en-US">
                <a:latin typeface="Arial"/>
                <a:cs typeface="Arial"/>
              </a:rPr>
              <a:t> </a:t>
            </a:r>
            <a:r>
              <a:rPr lang="en-GB" altLang="en-US" err="1">
                <a:latin typeface="Arial"/>
                <a:cs typeface="Arial"/>
              </a:rPr>
              <a:t>siitepölyn</a:t>
            </a:r>
            <a:r>
              <a:rPr lang="en-GB" altLang="en-US">
                <a:latin typeface="Arial"/>
                <a:cs typeface="Arial"/>
              </a:rPr>
              <a:t> </a:t>
            </a:r>
            <a:r>
              <a:rPr lang="en-GB" altLang="en-US" err="1">
                <a:latin typeface="Arial"/>
                <a:cs typeface="Arial"/>
              </a:rPr>
              <a:t>tuottama</a:t>
            </a:r>
            <a:r>
              <a:rPr lang="en-GB" altLang="en-US">
                <a:latin typeface="Arial"/>
                <a:cs typeface="Arial"/>
              </a:rPr>
              <a:t> </a:t>
            </a:r>
            <a:r>
              <a:rPr lang="en-GB" altLang="en-US" err="1">
                <a:latin typeface="Arial"/>
                <a:cs typeface="Arial"/>
              </a:rPr>
              <a:t>itsesiitos</a:t>
            </a:r>
          </a:p>
          <a:p>
            <a:pPr lvl="1" eaLnBrk="1"/>
            <a:r>
              <a:rPr lang="en-GB" altLang="en-US" err="1">
                <a:latin typeface="Arial"/>
                <a:cs typeface="Arial"/>
              </a:rPr>
              <a:t>Esim</a:t>
            </a:r>
            <a:r>
              <a:rPr lang="en-GB" altLang="en-US">
                <a:latin typeface="Arial"/>
                <a:cs typeface="Arial"/>
              </a:rPr>
              <a:t>. </a:t>
            </a:r>
            <a:r>
              <a:rPr lang="en-GB" altLang="en-US" err="1">
                <a:latin typeface="Arial"/>
                <a:cs typeface="Arial"/>
              </a:rPr>
              <a:t>Kuume-eukalyptus</a:t>
            </a:r>
            <a:r>
              <a:rPr lang="en-GB" altLang="en-US">
                <a:latin typeface="Arial"/>
                <a:cs typeface="Arial"/>
              </a:rPr>
              <a:t> (</a:t>
            </a:r>
            <a:r>
              <a:rPr lang="en-GB" altLang="en-US" i="1">
                <a:latin typeface="Arial"/>
                <a:cs typeface="Arial"/>
              </a:rPr>
              <a:t>Eucalyptus globulus</a:t>
            </a:r>
            <a:r>
              <a:rPr lang="en-GB" altLang="en-US">
                <a:latin typeface="Arial"/>
                <a:cs typeface="Arial"/>
              </a:rPr>
              <a:t>)</a:t>
            </a:r>
          </a:p>
          <a:p>
            <a:pPr eaLnBrk="1"/>
            <a:endParaRPr lang="fi-FI" altLang="en-US">
              <a:latin typeface="Arial" panose="020B0604020202020204" pitchFamily="34" charset="0"/>
            </a:endParaRPr>
          </a:p>
        </p:txBody>
      </p:sp>
      <p:pic>
        <p:nvPicPr>
          <p:cNvPr id="78852" name="Sisällön paikkamerkki 9">
            <a:extLst>
              <a:ext uri="{FF2B5EF4-FFF2-40B4-BE49-F238E27FC236}">
                <a16:creationId xmlns:a16="http://schemas.microsoft.com/office/drawing/2014/main" id="{5B946CE3-DFDB-FD83-DCA3-207FB72F241B}"/>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834188" y="3648075"/>
            <a:ext cx="4519612" cy="2844800"/>
          </a:xfrm>
        </p:spPr>
      </p:pic>
      <p:sp>
        <p:nvSpPr>
          <p:cNvPr id="78853" name="Tekstiruutu 3">
            <a:extLst>
              <a:ext uri="{FF2B5EF4-FFF2-40B4-BE49-F238E27FC236}">
                <a16:creationId xmlns:a16="http://schemas.microsoft.com/office/drawing/2014/main" id="{9BF45309-DA9F-7D81-9BF0-6AC1A70B1B1F}"/>
              </a:ext>
            </a:extLst>
          </p:cNvPr>
          <p:cNvSpPr txBox="1">
            <a:spLocks noChangeArrowheads="1"/>
          </p:cNvSpPr>
          <p:nvPr/>
        </p:nvSpPr>
        <p:spPr bwMode="auto">
          <a:xfrm>
            <a:off x="9648825" y="6450013"/>
            <a:ext cx="18161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rPr>
              <a:t>Nefronus, National Science Foundation</a:t>
            </a:r>
            <a:endParaRPr lang="fi-FI" altLang="en-US" sz="800">
              <a:solidFill>
                <a:srgbClr val="767171"/>
              </a:solidFill>
              <a:latin typeface="Arial" panose="020B0604020202020204" pitchFamily="34" charset="0"/>
              <a:cs typeface="Arial" panose="020B0604020202020204" pitchFamily="34" charset="0"/>
            </a:endParaRPr>
          </a:p>
        </p:txBody>
      </p:sp>
      <p:pic>
        <p:nvPicPr>
          <p:cNvPr id="6" name="Kuva 6">
            <a:extLst>
              <a:ext uri="{FF2B5EF4-FFF2-40B4-BE49-F238E27FC236}">
                <a16:creationId xmlns:a16="http://schemas.microsoft.com/office/drawing/2014/main" id="{65DD6E6E-3BA4-4D33-F296-5CC7E41FC3D7}"/>
              </a:ext>
            </a:extLst>
          </p:cNvPr>
          <p:cNvPicPr>
            <a:picLocks noChangeAspect="1"/>
          </p:cNvPicPr>
          <p:nvPr/>
        </p:nvPicPr>
        <p:blipFill>
          <a:blip r:embed="rId4"/>
          <a:stretch>
            <a:fillRect/>
          </a:stretch>
        </p:blipFill>
        <p:spPr>
          <a:xfrm>
            <a:off x="7248525" y="1949450"/>
            <a:ext cx="3690938" cy="1698625"/>
          </a:xfrm>
          <a:prstGeom prst="rect">
            <a:avLst/>
          </a:prstGeom>
          <a:noFill/>
          <a:ln cap="flat">
            <a:noFill/>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name="Slide164">
    <p:spTree>
      <p:nvGrpSpPr>
        <p:cNvPr id="1" name=""/>
        <p:cNvGrpSpPr/>
        <p:nvPr/>
      </p:nvGrpSpPr>
      <p:grpSpPr>
        <a:xfrm>
          <a:off x="0" y="0"/>
          <a:ext cx="0" cy="0"/>
          <a:chOff x="0" y="0"/>
          <a:chExt cx="0" cy="0"/>
        </a:xfrm>
      </p:grpSpPr>
      <p:sp>
        <p:nvSpPr>
          <p:cNvPr id="80898" name="Otsikko 1">
            <a:extLst>
              <a:ext uri="{FF2B5EF4-FFF2-40B4-BE49-F238E27FC236}">
                <a16:creationId xmlns:a16="http://schemas.microsoft.com/office/drawing/2014/main" id="{CE45F654-A419-687C-CF05-8A594CF42FA8}"/>
              </a:ext>
            </a:extLst>
          </p:cNvPr>
          <p:cNvSpPr txBox="1">
            <a:spLocks noGrp="1" noChangeArrowheads="1"/>
          </p:cNvSpPr>
          <p:nvPr>
            <p:ph type="title"/>
          </p:nvPr>
        </p:nvSpPr>
        <p:spPr/>
        <p:txBody>
          <a:bodyPr/>
          <a:lstStyle/>
          <a:p>
            <a:pPr eaLnBrk="1"/>
            <a:r>
              <a:rPr lang="en-GB" altLang="en-US">
                <a:latin typeface="Arial" panose="020B0604020202020204" pitchFamily="34" charset="0"/>
              </a:rPr>
              <a:t>Heteroosi</a:t>
            </a:r>
            <a:endParaRPr lang="fi-FI" altLang="en-US">
              <a:latin typeface="Arial" panose="020B0604020202020204" pitchFamily="34" charset="0"/>
            </a:endParaRPr>
          </a:p>
        </p:txBody>
      </p:sp>
      <p:sp>
        <p:nvSpPr>
          <p:cNvPr id="80899" name="Sisällön paikkamerkki 2">
            <a:extLst>
              <a:ext uri="{FF2B5EF4-FFF2-40B4-BE49-F238E27FC236}">
                <a16:creationId xmlns:a16="http://schemas.microsoft.com/office/drawing/2014/main" id="{61694983-7E07-F87E-AF0E-A5311E858605}"/>
              </a:ext>
            </a:extLst>
          </p:cNvPr>
          <p:cNvSpPr txBox="1">
            <a:spLocks noGrp="1" noChangeArrowheads="1"/>
          </p:cNvSpPr>
          <p:nvPr>
            <p:ph idx="1"/>
          </p:nvPr>
        </p:nvSpPr>
        <p:spPr>
          <a:xfrm>
            <a:off x="838200" y="1949450"/>
            <a:ext cx="7402513" cy="4227513"/>
          </a:xfrm>
        </p:spPr>
        <p:txBody>
          <a:bodyPr/>
          <a:lstStyle/>
          <a:p>
            <a:pPr eaLnBrk="1">
              <a:buFont typeface="Arial" panose="020B0604020202020204" pitchFamily="34" charset="0"/>
              <a:buChar char="="/>
            </a:pPr>
            <a:r>
              <a:rPr lang="en-GB" altLang="en-US" err="1">
                <a:latin typeface="Arial"/>
                <a:cs typeface="Arial"/>
              </a:rPr>
              <a:t>Ilmiö</a:t>
            </a:r>
            <a:r>
              <a:rPr lang="en-GB" altLang="en-US">
                <a:latin typeface="Arial"/>
                <a:cs typeface="Arial"/>
              </a:rPr>
              <a:t>, </a:t>
            </a:r>
            <a:r>
              <a:rPr lang="en-GB" altLang="en-US" err="1">
                <a:latin typeface="Arial"/>
                <a:cs typeface="Arial"/>
              </a:rPr>
              <a:t>jossa</a:t>
            </a:r>
            <a:r>
              <a:rPr lang="en-GB" altLang="en-US">
                <a:latin typeface="Arial"/>
                <a:cs typeface="Arial"/>
              </a:rPr>
              <a:t> </a:t>
            </a:r>
            <a:r>
              <a:rPr lang="en-GB" altLang="en-US" err="1">
                <a:latin typeface="Arial"/>
                <a:cs typeface="Arial"/>
              </a:rPr>
              <a:t>geneettisesti</a:t>
            </a:r>
            <a:r>
              <a:rPr lang="en-GB" altLang="en-US">
                <a:latin typeface="Arial"/>
                <a:cs typeface="Arial"/>
              </a:rPr>
              <a:t> </a:t>
            </a:r>
            <a:r>
              <a:rPr lang="en-GB" altLang="en-US" err="1">
                <a:latin typeface="Arial"/>
                <a:cs typeface="Arial"/>
              </a:rPr>
              <a:t>hyvin</a:t>
            </a:r>
            <a:r>
              <a:rPr lang="en-GB" altLang="en-US">
                <a:latin typeface="Arial"/>
                <a:cs typeface="Arial"/>
              </a:rPr>
              <a:t> </a:t>
            </a:r>
            <a:r>
              <a:rPr lang="en-GB" altLang="en-US" err="1">
                <a:latin typeface="Arial"/>
                <a:cs typeface="Arial"/>
              </a:rPr>
              <a:t>erilaisten</a:t>
            </a:r>
            <a:r>
              <a:rPr lang="en-GB" altLang="en-US">
                <a:latin typeface="Arial"/>
                <a:cs typeface="Arial"/>
              </a:rPr>
              <a:t> </a:t>
            </a:r>
            <a:r>
              <a:rPr lang="en-GB" altLang="en-US" err="1">
                <a:latin typeface="Arial"/>
                <a:cs typeface="Arial"/>
              </a:rPr>
              <a:t>lajikkeiden</a:t>
            </a:r>
            <a:r>
              <a:rPr lang="en-GB" altLang="en-US">
                <a:latin typeface="Arial"/>
                <a:cs typeface="Arial"/>
              </a:rPr>
              <a:t> tai </a:t>
            </a:r>
            <a:r>
              <a:rPr lang="en-GB" altLang="en-US" err="1">
                <a:latin typeface="Arial"/>
                <a:cs typeface="Arial"/>
              </a:rPr>
              <a:t>eri</a:t>
            </a:r>
            <a:r>
              <a:rPr lang="en-GB" altLang="en-US">
                <a:latin typeface="Arial"/>
                <a:cs typeface="Arial"/>
              </a:rPr>
              <a:t> </a:t>
            </a:r>
            <a:r>
              <a:rPr lang="en-GB" altLang="en-US" err="1">
                <a:latin typeface="Arial"/>
                <a:cs typeface="Arial"/>
              </a:rPr>
              <a:t>lajien</a:t>
            </a:r>
            <a:r>
              <a:rPr lang="en-GB" altLang="en-US">
                <a:latin typeface="Arial"/>
                <a:cs typeface="Arial"/>
              </a:rPr>
              <a:t> </a:t>
            </a:r>
            <a:r>
              <a:rPr lang="en-GB" altLang="en-US" err="1">
                <a:latin typeface="Arial"/>
                <a:cs typeface="Arial"/>
              </a:rPr>
              <a:t>välisten</a:t>
            </a:r>
            <a:r>
              <a:rPr lang="en-GB" altLang="en-US">
                <a:latin typeface="Arial"/>
                <a:cs typeface="Arial"/>
              </a:rPr>
              <a:t> </a:t>
            </a:r>
            <a:r>
              <a:rPr lang="en-GB" altLang="en-US" err="1">
                <a:latin typeface="Arial"/>
                <a:cs typeface="Arial"/>
              </a:rPr>
              <a:t>risteytysten</a:t>
            </a:r>
            <a:r>
              <a:rPr lang="en-GB" altLang="en-US">
                <a:latin typeface="Arial"/>
                <a:cs typeface="Arial"/>
              </a:rPr>
              <a:t> (</a:t>
            </a:r>
            <a:r>
              <a:rPr lang="en-GB" altLang="en-US" err="1">
                <a:latin typeface="Arial"/>
                <a:cs typeface="Arial"/>
              </a:rPr>
              <a:t>hybridit</a:t>
            </a:r>
            <a:r>
              <a:rPr lang="en-GB" altLang="en-US">
                <a:latin typeface="Arial"/>
                <a:cs typeface="Arial"/>
              </a:rPr>
              <a:t>) </a:t>
            </a:r>
            <a:r>
              <a:rPr lang="en-GB" altLang="en-US" err="1">
                <a:latin typeface="Arial"/>
                <a:cs typeface="Arial"/>
              </a:rPr>
              <a:t>jälkeläiset</a:t>
            </a:r>
            <a:r>
              <a:rPr lang="en-GB" altLang="en-US">
                <a:latin typeface="Arial"/>
                <a:cs typeface="Arial"/>
              </a:rPr>
              <a:t> </a:t>
            </a:r>
            <a:r>
              <a:rPr lang="en-GB" altLang="en-US" err="1">
                <a:latin typeface="Arial"/>
                <a:cs typeface="Arial"/>
              </a:rPr>
              <a:t>ovat</a:t>
            </a:r>
            <a:r>
              <a:rPr lang="en-GB" altLang="en-US">
                <a:latin typeface="Arial"/>
                <a:cs typeface="Arial"/>
              </a:rPr>
              <a:t> </a:t>
            </a:r>
            <a:r>
              <a:rPr lang="en-GB" altLang="en-US" err="1">
                <a:latin typeface="Arial"/>
                <a:cs typeface="Arial"/>
              </a:rPr>
              <a:t>ominaisuuksiltaan</a:t>
            </a:r>
            <a:r>
              <a:rPr lang="en-GB" altLang="en-US">
                <a:latin typeface="Arial"/>
                <a:cs typeface="Arial"/>
              </a:rPr>
              <a:t> </a:t>
            </a:r>
            <a:r>
              <a:rPr lang="en-GB" altLang="en-US" err="1">
                <a:latin typeface="Arial"/>
                <a:cs typeface="Arial"/>
              </a:rPr>
              <a:t>vanhempiaan</a:t>
            </a:r>
            <a:r>
              <a:rPr lang="en-GB" altLang="en-US">
                <a:latin typeface="Arial"/>
                <a:cs typeface="Arial"/>
              </a:rPr>
              <a:t> </a:t>
            </a:r>
            <a:r>
              <a:rPr lang="en-GB" altLang="en-US" err="1">
                <a:latin typeface="Arial"/>
                <a:cs typeface="Arial"/>
              </a:rPr>
              <a:t>huomattavasti</a:t>
            </a:r>
            <a:r>
              <a:rPr lang="en-GB" altLang="en-US">
                <a:latin typeface="Arial"/>
                <a:cs typeface="Arial"/>
              </a:rPr>
              <a:t> </a:t>
            </a:r>
            <a:r>
              <a:rPr lang="en-GB" altLang="en-US" err="1">
                <a:latin typeface="Arial"/>
                <a:cs typeface="Arial"/>
              </a:rPr>
              <a:t>kelpoisempia</a:t>
            </a:r>
            <a:endParaRPr lang="en-GB" altLang="en-US">
              <a:latin typeface="Arial"/>
              <a:cs typeface="Arial"/>
            </a:endParaRPr>
          </a:p>
          <a:p>
            <a:pPr eaLnBrk="1">
              <a:buFont typeface="Arial" panose="020B0604020202020204" pitchFamily="34" charset="0"/>
              <a:buChar char="="/>
            </a:pPr>
            <a:endParaRPr lang="en-GB" altLang="en-US">
              <a:latin typeface="Arial" panose="020B0604020202020204" pitchFamily="34" charset="0"/>
            </a:endParaRPr>
          </a:p>
          <a:p>
            <a:pPr eaLnBrk="1"/>
            <a:r>
              <a:rPr lang="en-GB" altLang="en-US" err="1">
                <a:latin typeface="Arial"/>
                <a:cs typeface="Arial"/>
              </a:rPr>
              <a:t>Esim</a:t>
            </a:r>
            <a:r>
              <a:rPr lang="en-GB" altLang="en-US">
                <a:latin typeface="Arial"/>
                <a:cs typeface="Arial"/>
              </a:rPr>
              <a:t>. </a:t>
            </a:r>
            <a:r>
              <a:rPr lang="en-GB" altLang="en-US" err="1">
                <a:latin typeface="Arial"/>
                <a:cs typeface="Arial"/>
              </a:rPr>
              <a:t>Hybridihaapa</a:t>
            </a:r>
            <a:endParaRPr lang="en-GB" altLang="en-US" err="1">
              <a:latin typeface="Arial" panose="020B0604020202020204" pitchFamily="34" charset="0"/>
              <a:cs typeface="Arial"/>
            </a:endParaRPr>
          </a:p>
          <a:p>
            <a:endParaRPr lang="en-GB" altLang="en-US">
              <a:latin typeface="Arial" panose="020B0604020202020204" pitchFamily="34" charset="0"/>
              <a:cs typeface="Arial" panose="020B0604020202020204" pitchFamily="34" charset="0"/>
            </a:endParaRPr>
          </a:p>
          <a:p>
            <a:endParaRPr lang="en-GB" altLang="en-US">
              <a:latin typeface="Arial" panose="020B0604020202020204" pitchFamily="34" charset="0"/>
              <a:cs typeface="Arial" panose="020B0604020202020204" pitchFamily="34" charset="0"/>
            </a:endParaRPr>
          </a:p>
          <a:p>
            <a:pPr eaLnBrk="1"/>
            <a:endParaRPr lang="fi-FI" altLang="en-US">
              <a:latin typeface="Arial" panose="020B0604020202020204" pitchFamily="34" charset="0"/>
              <a:cs typeface="Arial" panose="020B0604020202020204" pitchFamily="34" charset="0"/>
            </a:endParaRPr>
          </a:p>
        </p:txBody>
      </p:sp>
      <p:pic>
        <p:nvPicPr>
          <p:cNvPr id="80900" name="Sisällön paikkamerkki 5" descr="Kuva, joka sisältää kohteen teksti, seinä, sisä&#10;&#10;Kuvaus luotu automaattisesti">
            <a:extLst>
              <a:ext uri="{FF2B5EF4-FFF2-40B4-BE49-F238E27FC236}">
                <a16:creationId xmlns:a16="http://schemas.microsoft.com/office/drawing/2014/main" id="{7D7A9B9A-61D4-2C93-6A0D-BBE25B7BCFCF}"/>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8240713" y="5602288"/>
            <a:ext cx="3113087" cy="869950"/>
          </a:xfrm>
        </p:spPr>
      </p:pic>
      <p:pic>
        <p:nvPicPr>
          <p:cNvPr id="80901" name="Kuva 6" descr="Kuva, joka sisältää kohteen puu, ulko, taivas, ruoho&#10;&#10;Kuvaus luotu automaattisesti">
            <a:extLst>
              <a:ext uri="{FF2B5EF4-FFF2-40B4-BE49-F238E27FC236}">
                <a16:creationId xmlns:a16="http://schemas.microsoft.com/office/drawing/2014/main" id="{534F5891-295A-49E6-3AC4-8308E834B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80" r="11292" b="7874"/>
          <a:stretch>
            <a:fillRect/>
          </a:stretch>
        </p:blipFill>
        <p:spPr bwMode="auto">
          <a:xfrm>
            <a:off x="8240713" y="1690688"/>
            <a:ext cx="3113087"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kstiruutu 7">
            <a:extLst>
              <a:ext uri="{FF2B5EF4-FFF2-40B4-BE49-F238E27FC236}">
                <a16:creationId xmlns:a16="http://schemas.microsoft.com/office/drawing/2014/main" id="{31AEF0E4-C6CA-E612-2DC7-DEDD02EDA270}"/>
              </a:ext>
            </a:extLst>
          </p:cNvPr>
          <p:cNvSpPr txBox="1">
            <a:spLocks noChangeArrowheads="1"/>
          </p:cNvSpPr>
          <p:nvPr/>
        </p:nvSpPr>
        <p:spPr bwMode="auto">
          <a:xfrm>
            <a:off x="10025063" y="6457950"/>
            <a:ext cx="1503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Arial" panose="020B0604020202020204" pitchFamily="34" charset="0"/>
                <a:cs typeface="Arial" panose="020B0604020202020204" pitchFamily="34" charset="0"/>
              </a:rPr>
              <a:t>AnRo0002 , Schnable et al. </a:t>
            </a:r>
            <a:endParaRPr lang="fi-FI" altLang="en-US" sz="800">
              <a:solidFill>
                <a:srgbClr val="767171"/>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name="Slide184">
    <p:spTree>
      <p:nvGrpSpPr>
        <p:cNvPr id="1" name=""/>
        <p:cNvGrpSpPr/>
        <p:nvPr/>
      </p:nvGrpSpPr>
      <p:grpSpPr>
        <a:xfrm>
          <a:off x="0" y="0"/>
          <a:ext cx="0" cy="0"/>
          <a:chOff x="0" y="0"/>
          <a:chExt cx="0" cy="0"/>
        </a:xfrm>
      </p:grpSpPr>
      <p:sp>
        <p:nvSpPr>
          <p:cNvPr id="82946" name="Otsikko 1">
            <a:extLst>
              <a:ext uri="{FF2B5EF4-FFF2-40B4-BE49-F238E27FC236}">
                <a16:creationId xmlns:a16="http://schemas.microsoft.com/office/drawing/2014/main" id="{34C864AF-8FFA-666A-D41E-9A8C99CA269A}"/>
              </a:ext>
            </a:extLst>
          </p:cNvPr>
          <p:cNvSpPr txBox="1">
            <a:spLocks noGrp="1" noChangeArrowheads="1"/>
          </p:cNvSpPr>
          <p:nvPr>
            <p:ph type="title"/>
          </p:nvPr>
        </p:nvSpPr>
        <p:spPr/>
        <p:txBody>
          <a:bodyPr/>
          <a:lstStyle/>
          <a:p>
            <a:pPr eaLnBrk="1"/>
            <a:r>
              <a:rPr lang="en-GB" altLang="en-US">
                <a:latin typeface="Arial" panose="020B0604020202020204" pitchFamily="34" charset="0"/>
              </a:rPr>
              <a:t>Somaattiset mutaatiot</a:t>
            </a:r>
            <a:endParaRPr lang="fi-FI" altLang="en-US">
              <a:latin typeface="Arial" panose="020B0604020202020204" pitchFamily="34" charset="0"/>
            </a:endParaRPr>
          </a:p>
        </p:txBody>
      </p:sp>
      <p:sp>
        <p:nvSpPr>
          <p:cNvPr id="82947" name="Sisällön paikkamerkki 2">
            <a:extLst>
              <a:ext uri="{FF2B5EF4-FFF2-40B4-BE49-F238E27FC236}">
                <a16:creationId xmlns:a16="http://schemas.microsoft.com/office/drawing/2014/main" id="{1886F1CE-961E-24AC-108D-60F2706D5055}"/>
              </a:ext>
            </a:extLst>
          </p:cNvPr>
          <p:cNvSpPr txBox="1">
            <a:spLocks noGrp="1" noChangeArrowheads="1"/>
          </p:cNvSpPr>
          <p:nvPr>
            <p:ph idx="1"/>
          </p:nvPr>
        </p:nvSpPr>
        <p:spPr>
          <a:xfrm>
            <a:off x="838200" y="1949450"/>
            <a:ext cx="5873750" cy="4227513"/>
          </a:xfrm>
        </p:spPr>
        <p:txBody>
          <a:bodyPr/>
          <a:lstStyle/>
          <a:p>
            <a:pPr eaLnBrk="1">
              <a:buFont typeface="Arial" panose="020B0604020202020204" pitchFamily="34" charset="0"/>
              <a:buChar char="="/>
            </a:pPr>
            <a:r>
              <a:rPr lang="en-GB" altLang="en-US">
                <a:latin typeface="Arial"/>
                <a:cs typeface="Arial"/>
              </a:rPr>
              <a:t>Ei-</a:t>
            </a:r>
            <a:r>
              <a:rPr lang="en-GB" altLang="en-US" err="1">
                <a:latin typeface="Arial"/>
                <a:cs typeface="Arial"/>
              </a:rPr>
              <a:t>sukusoluissa</a:t>
            </a:r>
            <a:r>
              <a:rPr lang="en-GB" altLang="en-US">
                <a:latin typeface="Arial"/>
                <a:cs typeface="Arial"/>
              </a:rPr>
              <a:t> </a:t>
            </a:r>
            <a:r>
              <a:rPr lang="en-GB" altLang="en-US" err="1">
                <a:latin typeface="Arial"/>
                <a:cs typeface="Arial"/>
              </a:rPr>
              <a:t>tapahtuvat</a:t>
            </a:r>
            <a:r>
              <a:rPr lang="en-GB" altLang="en-US">
                <a:latin typeface="Arial"/>
                <a:cs typeface="Arial"/>
              </a:rPr>
              <a:t> </a:t>
            </a:r>
            <a:r>
              <a:rPr lang="en-GB" altLang="en-US" err="1">
                <a:latin typeface="Arial"/>
                <a:cs typeface="Arial"/>
              </a:rPr>
              <a:t>mutaatiot</a:t>
            </a:r>
          </a:p>
          <a:p>
            <a:pPr eaLnBrk="1">
              <a:buFont typeface="Arial" panose="020B0604020202020204" pitchFamily="34" charset="0"/>
              <a:buChar char="="/>
            </a:pPr>
            <a:endParaRPr lang="en-GB" altLang="en-US">
              <a:latin typeface="Arial" panose="020B0604020202020204" pitchFamily="34" charset="0"/>
            </a:endParaRPr>
          </a:p>
          <a:p>
            <a:pPr eaLnBrk="1"/>
            <a:r>
              <a:rPr lang="en-GB" altLang="en-US" err="1">
                <a:latin typeface="Arial"/>
                <a:cs typeface="Arial"/>
              </a:rPr>
              <a:t>Pitkäikäisiin</a:t>
            </a:r>
            <a:r>
              <a:rPr lang="en-GB" altLang="en-US">
                <a:latin typeface="Arial"/>
                <a:cs typeface="Arial"/>
              </a:rPr>
              <a:t> </a:t>
            </a:r>
            <a:r>
              <a:rPr lang="en-GB" altLang="en-US" err="1">
                <a:latin typeface="Arial"/>
                <a:cs typeface="Arial"/>
              </a:rPr>
              <a:t>puihin</a:t>
            </a:r>
            <a:r>
              <a:rPr lang="en-GB" altLang="en-US">
                <a:latin typeface="Arial"/>
                <a:cs typeface="Arial"/>
              </a:rPr>
              <a:t> </a:t>
            </a:r>
            <a:r>
              <a:rPr lang="en-GB" altLang="en-US" err="1">
                <a:latin typeface="Arial"/>
                <a:cs typeface="Arial"/>
              </a:rPr>
              <a:t>kertyy</a:t>
            </a:r>
            <a:r>
              <a:rPr lang="en-GB" altLang="en-US">
                <a:latin typeface="Arial"/>
                <a:cs typeface="Arial"/>
              </a:rPr>
              <a:t> </a:t>
            </a:r>
            <a:r>
              <a:rPr lang="en-GB" altLang="en-US" err="1">
                <a:latin typeface="Arial"/>
                <a:cs typeface="Arial"/>
              </a:rPr>
              <a:t>niiden</a:t>
            </a:r>
            <a:r>
              <a:rPr lang="en-GB" altLang="en-US">
                <a:latin typeface="Arial"/>
                <a:cs typeface="Arial"/>
              </a:rPr>
              <a:t> </a:t>
            </a:r>
            <a:r>
              <a:rPr lang="en-GB" altLang="en-US" err="1">
                <a:latin typeface="Arial"/>
                <a:cs typeface="Arial"/>
              </a:rPr>
              <a:t>elämän</a:t>
            </a:r>
            <a:r>
              <a:rPr lang="en-GB" altLang="en-US">
                <a:latin typeface="Arial"/>
                <a:cs typeface="Arial"/>
              </a:rPr>
              <a:t> </a:t>
            </a:r>
            <a:r>
              <a:rPr lang="en-GB" altLang="en-US" err="1">
                <a:latin typeface="Arial"/>
                <a:cs typeface="Arial"/>
              </a:rPr>
              <a:t>aikana</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osiin</a:t>
            </a:r>
            <a:r>
              <a:rPr lang="en-GB" altLang="en-US">
                <a:latin typeface="Arial"/>
                <a:cs typeface="Arial"/>
              </a:rPr>
              <a:t> </a:t>
            </a:r>
            <a:r>
              <a:rPr lang="en-GB" altLang="en-US" err="1">
                <a:latin typeface="Arial"/>
                <a:cs typeface="Arial"/>
              </a:rPr>
              <a:t>mutaatioita</a:t>
            </a:r>
            <a:r>
              <a:rPr lang="en-GB" altLang="en-US">
                <a:latin typeface="Arial"/>
                <a:cs typeface="Arial"/>
              </a:rPr>
              <a:t>, </a:t>
            </a:r>
            <a:r>
              <a:rPr lang="en-GB" altLang="en-US" err="1">
                <a:latin typeface="Arial"/>
                <a:cs typeface="Arial"/>
              </a:rPr>
              <a:t>jotka</a:t>
            </a:r>
            <a:r>
              <a:rPr lang="en-GB" altLang="en-US">
                <a:latin typeface="Arial"/>
                <a:cs typeface="Arial"/>
              </a:rPr>
              <a:t> </a:t>
            </a:r>
            <a:r>
              <a:rPr lang="en-GB" altLang="en-US" err="1">
                <a:latin typeface="Arial"/>
                <a:cs typeface="Arial"/>
              </a:rPr>
              <a:t>erottavat</a:t>
            </a:r>
            <a:r>
              <a:rPr lang="en-GB" altLang="en-US">
                <a:latin typeface="Arial"/>
                <a:cs typeface="Arial"/>
              </a:rPr>
              <a:t> </a:t>
            </a:r>
            <a:r>
              <a:rPr lang="en-GB" altLang="en-US" err="1">
                <a:latin typeface="Arial"/>
                <a:cs typeface="Arial"/>
              </a:rPr>
              <a:t>puun</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osia</a:t>
            </a:r>
            <a:r>
              <a:rPr lang="en-GB" altLang="en-US">
                <a:latin typeface="Arial"/>
                <a:cs typeface="Arial"/>
              </a:rPr>
              <a:t> </a:t>
            </a:r>
            <a:r>
              <a:rPr lang="en-GB" altLang="en-US" err="1">
                <a:latin typeface="Arial"/>
                <a:cs typeface="Arial"/>
              </a:rPr>
              <a:t>toisistaan</a:t>
            </a:r>
          </a:p>
          <a:p>
            <a:pPr lvl="1" eaLnBrk="1"/>
            <a:r>
              <a:rPr lang="en-GB" altLang="en-US" err="1">
                <a:latin typeface="Arial"/>
                <a:cs typeface="Arial"/>
              </a:rPr>
              <a:t>Mutaatiot</a:t>
            </a:r>
            <a:r>
              <a:rPr lang="en-GB" altLang="en-US">
                <a:latin typeface="Arial"/>
                <a:cs typeface="Arial"/>
              </a:rPr>
              <a:t> </a:t>
            </a:r>
            <a:r>
              <a:rPr lang="en-GB" altLang="en-US" err="1">
                <a:latin typeface="Arial"/>
                <a:cs typeface="Arial"/>
              </a:rPr>
              <a:t>tuottavat</a:t>
            </a:r>
            <a:r>
              <a:rPr lang="en-GB" altLang="en-US">
                <a:latin typeface="Arial"/>
                <a:cs typeface="Arial"/>
              </a:rPr>
              <a:t> </a:t>
            </a:r>
            <a:r>
              <a:rPr lang="en-GB" altLang="en-US" err="1">
                <a:latin typeface="Arial"/>
                <a:cs typeface="Arial"/>
              </a:rPr>
              <a:t>näin</a:t>
            </a:r>
            <a:r>
              <a:rPr lang="en-GB" altLang="en-US">
                <a:latin typeface="Arial"/>
                <a:cs typeface="Arial"/>
              </a:rPr>
              <a:t> </a:t>
            </a:r>
            <a:r>
              <a:rPr lang="en-GB" altLang="en-US" err="1">
                <a:latin typeface="Arial"/>
                <a:cs typeface="Arial"/>
              </a:rPr>
              <a:t>yksilöiden</a:t>
            </a:r>
            <a:r>
              <a:rPr lang="en-GB" altLang="en-US">
                <a:latin typeface="Arial"/>
                <a:cs typeface="Arial"/>
              </a:rPr>
              <a:t> </a:t>
            </a:r>
            <a:r>
              <a:rPr lang="en-GB" altLang="en-US" err="1">
                <a:latin typeface="Arial"/>
                <a:cs typeface="Arial"/>
              </a:rPr>
              <a:t>sisäistä</a:t>
            </a:r>
            <a:r>
              <a:rPr lang="en-GB" altLang="en-US">
                <a:latin typeface="Arial"/>
                <a:cs typeface="Arial"/>
              </a:rPr>
              <a:t> </a:t>
            </a:r>
            <a:r>
              <a:rPr lang="en-GB" altLang="en-US" err="1">
                <a:latin typeface="Arial"/>
                <a:cs typeface="Arial"/>
              </a:rPr>
              <a:t>muuntelua</a:t>
            </a:r>
            <a:r>
              <a:rPr lang="en-GB" altLang="en-US">
                <a:latin typeface="Arial"/>
                <a:cs typeface="Arial"/>
              </a:rPr>
              <a:t> </a:t>
            </a:r>
          </a:p>
          <a:p>
            <a:pPr eaLnBrk="1"/>
            <a:r>
              <a:rPr lang="en-GB" altLang="en-US">
                <a:latin typeface="Arial"/>
                <a:cs typeface="Arial"/>
              </a:rPr>
              <a:t>Koska </a:t>
            </a:r>
            <a:r>
              <a:rPr lang="en-GB" altLang="en-US" err="1">
                <a:latin typeface="Arial"/>
                <a:cs typeface="Arial"/>
              </a:rPr>
              <a:t>puilla</a:t>
            </a:r>
            <a:r>
              <a:rPr lang="en-GB" altLang="en-US">
                <a:latin typeface="Arial"/>
                <a:cs typeface="Arial"/>
              </a:rPr>
              <a:t> </a:t>
            </a:r>
            <a:r>
              <a:rPr lang="en-GB" altLang="en-US" err="1">
                <a:latin typeface="Arial"/>
                <a:cs typeface="Arial"/>
              </a:rPr>
              <a:t>ei</a:t>
            </a:r>
            <a:r>
              <a:rPr lang="en-GB" altLang="en-US">
                <a:latin typeface="Arial"/>
                <a:cs typeface="Arial"/>
              </a:rPr>
              <a:t> ole </a:t>
            </a:r>
            <a:r>
              <a:rPr lang="en-GB" altLang="en-US" err="1">
                <a:latin typeface="Arial"/>
                <a:cs typeface="Arial"/>
              </a:rPr>
              <a:t>erillistä</a:t>
            </a:r>
            <a:r>
              <a:rPr lang="en-GB" altLang="en-US">
                <a:latin typeface="Arial"/>
                <a:cs typeface="Arial"/>
              </a:rPr>
              <a:t> </a:t>
            </a:r>
            <a:r>
              <a:rPr lang="en-GB" altLang="en-US" err="1">
                <a:latin typeface="Arial"/>
                <a:cs typeface="Arial"/>
              </a:rPr>
              <a:t>sukusolulinjaa</a:t>
            </a:r>
            <a:r>
              <a:rPr lang="en-GB" altLang="en-US">
                <a:latin typeface="Arial"/>
                <a:cs typeface="Arial"/>
              </a:rPr>
              <a:t>, </a:t>
            </a:r>
            <a:r>
              <a:rPr lang="en-GB" altLang="en-US" err="1">
                <a:latin typeface="Arial"/>
                <a:cs typeface="Arial"/>
              </a:rPr>
              <a:t>voivat</a:t>
            </a:r>
            <a:r>
              <a:rPr lang="en-GB" altLang="en-US">
                <a:latin typeface="Arial"/>
                <a:cs typeface="Arial"/>
              </a:rPr>
              <a:t> </a:t>
            </a:r>
            <a:r>
              <a:rPr lang="en-GB" altLang="en-US" err="1">
                <a:latin typeface="Arial"/>
                <a:cs typeface="Arial"/>
              </a:rPr>
              <a:t>somaattiset</a:t>
            </a:r>
            <a:r>
              <a:rPr lang="en-GB" altLang="en-US">
                <a:latin typeface="Arial"/>
                <a:cs typeface="Arial"/>
              </a:rPr>
              <a:t> </a:t>
            </a:r>
            <a:r>
              <a:rPr lang="en-GB" altLang="en-US" err="1">
                <a:latin typeface="Arial"/>
                <a:cs typeface="Arial"/>
              </a:rPr>
              <a:t>mutaatiot</a:t>
            </a:r>
            <a:r>
              <a:rPr lang="en-GB" altLang="en-US">
                <a:latin typeface="Arial"/>
                <a:cs typeface="Arial"/>
              </a:rPr>
              <a:t> </a:t>
            </a:r>
            <a:r>
              <a:rPr lang="en-GB" altLang="en-US" err="1">
                <a:latin typeface="Arial"/>
                <a:cs typeface="Arial"/>
              </a:rPr>
              <a:t>periytyä</a:t>
            </a:r>
            <a:r>
              <a:rPr lang="en-GB" altLang="en-US">
                <a:latin typeface="Arial"/>
                <a:cs typeface="Arial"/>
              </a:rPr>
              <a:t> </a:t>
            </a:r>
            <a:r>
              <a:rPr lang="en-GB" altLang="en-US" err="1">
                <a:latin typeface="Arial"/>
                <a:cs typeface="Arial"/>
              </a:rPr>
              <a:t>seuraavaan</a:t>
            </a:r>
            <a:r>
              <a:rPr lang="en-GB" altLang="en-US">
                <a:latin typeface="Arial"/>
                <a:cs typeface="Arial"/>
              </a:rPr>
              <a:t> </a:t>
            </a:r>
            <a:r>
              <a:rPr lang="en-GB" altLang="en-US" err="1">
                <a:latin typeface="Arial"/>
                <a:cs typeface="Arial"/>
              </a:rPr>
              <a:t>sukupolveen</a:t>
            </a:r>
          </a:p>
          <a:p>
            <a:pPr eaLnBrk="1"/>
            <a:endParaRPr lang="en-GB" altLang="en-US">
              <a:latin typeface="Arial" panose="020B0604020202020204" pitchFamily="34" charset="0"/>
            </a:endParaRPr>
          </a:p>
          <a:p>
            <a:pPr lvl="1" eaLnBrk="1"/>
            <a:endParaRPr lang="fi-FI" altLang="en-US">
              <a:latin typeface="Arial" panose="020B0604020202020204" pitchFamily="34" charset="0"/>
            </a:endParaRPr>
          </a:p>
        </p:txBody>
      </p:sp>
      <p:pic>
        <p:nvPicPr>
          <p:cNvPr id="82948" name="Kuva 5">
            <a:extLst>
              <a:ext uri="{FF2B5EF4-FFF2-40B4-BE49-F238E27FC236}">
                <a16:creationId xmlns:a16="http://schemas.microsoft.com/office/drawing/2014/main" id="{98D0B902-AC81-A5AD-1505-9AD74E96C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211"/>
          <a:stretch>
            <a:fillRect/>
          </a:stretch>
        </p:blipFill>
        <p:spPr bwMode="auto">
          <a:xfrm>
            <a:off x="6934200" y="1949450"/>
            <a:ext cx="44196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kstiruutu 6">
            <a:extLst>
              <a:ext uri="{FF2B5EF4-FFF2-40B4-BE49-F238E27FC236}">
                <a16:creationId xmlns:a16="http://schemas.microsoft.com/office/drawing/2014/main" id="{A8F9F531-A26A-41AA-B703-514C29839B8B}"/>
              </a:ext>
            </a:extLst>
          </p:cNvPr>
          <p:cNvSpPr txBox="1">
            <a:spLocks noChangeArrowheads="1"/>
          </p:cNvSpPr>
          <p:nvPr/>
        </p:nvSpPr>
        <p:spPr bwMode="auto">
          <a:xfrm>
            <a:off x="10396131" y="4578018"/>
            <a:ext cx="942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chemeClr val="tx1">
                    <a:lumMod val="65000"/>
                    <a:lumOff val="35000"/>
                  </a:schemeClr>
                </a:solidFill>
                <a:latin typeface="Calibri"/>
                <a:cs typeface="Calibri"/>
              </a:rPr>
              <a:t>Hanlon et al. 2019</a:t>
            </a:r>
            <a:endParaRPr lang="fi-FI" altLang="en-US" sz="800">
              <a:solidFill>
                <a:schemeClr val="tx1">
                  <a:lumMod val="65000"/>
                  <a:lumOff val="35000"/>
                </a:schemeClr>
              </a:solidFill>
              <a:cs typeface="Calibri"/>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name="Slide134">
    <p:spTree>
      <p:nvGrpSpPr>
        <p:cNvPr id="1" name=""/>
        <p:cNvGrpSpPr/>
        <p:nvPr/>
      </p:nvGrpSpPr>
      <p:grpSpPr>
        <a:xfrm>
          <a:off x="0" y="0"/>
          <a:ext cx="0" cy="0"/>
          <a:chOff x="0" y="0"/>
          <a:chExt cx="0" cy="0"/>
        </a:xfrm>
      </p:grpSpPr>
      <p:sp>
        <p:nvSpPr>
          <p:cNvPr id="84994" name="Otsikko 1">
            <a:extLst>
              <a:ext uri="{FF2B5EF4-FFF2-40B4-BE49-F238E27FC236}">
                <a16:creationId xmlns:a16="http://schemas.microsoft.com/office/drawing/2014/main" id="{0CCCD1AA-8CF8-CA77-FD9C-D22EBC4EBDCE}"/>
              </a:ext>
            </a:extLst>
          </p:cNvPr>
          <p:cNvSpPr txBox="1">
            <a:spLocks noGrp="1" noChangeArrowheads="1"/>
          </p:cNvSpPr>
          <p:nvPr>
            <p:ph type="title"/>
          </p:nvPr>
        </p:nvSpPr>
        <p:spPr/>
        <p:txBody>
          <a:bodyPr/>
          <a:lstStyle/>
          <a:p>
            <a:pPr eaLnBrk="1">
              <a:lnSpc>
                <a:spcPct val="70000"/>
              </a:lnSpc>
            </a:pPr>
            <a:r>
              <a:rPr lang="en-GB" altLang="en-US">
                <a:latin typeface="Arial" panose="020B0604020202020204" pitchFamily="34" charset="0"/>
              </a:rPr>
              <a:t>Provenienssi (Provenance) </a:t>
            </a:r>
          </a:p>
        </p:txBody>
      </p:sp>
      <p:sp>
        <p:nvSpPr>
          <p:cNvPr id="84995" name="Sisällön paikkamerkki 2">
            <a:extLst>
              <a:ext uri="{FF2B5EF4-FFF2-40B4-BE49-F238E27FC236}">
                <a16:creationId xmlns:a16="http://schemas.microsoft.com/office/drawing/2014/main" id="{BE0906F1-2DA6-21EA-4BD9-DC6F2388492E}"/>
              </a:ext>
            </a:extLst>
          </p:cNvPr>
          <p:cNvSpPr txBox="1">
            <a:spLocks noGrp="1" noChangeArrowheads="1"/>
          </p:cNvSpPr>
          <p:nvPr>
            <p:ph idx="1"/>
          </p:nvPr>
        </p:nvSpPr>
        <p:spPr>
          <a:xfrm>
            <a:off x="838200" y="1949450"/>
            <a:ext cx="6727825" cy="4227513"/>
          </a:xfrm>
        </p:spPr>
        <p:txBody>
          <a:bodyPr/>
          <a:lstStyle/>
          <a:p>
            <a:pPr eaLnBrk="1">
              <a:lnSpc>
                <a:spcPct val="70000"/>
              </a:lnSpc>
            </a:pPr>
            <a:endParaRPr lang="en-GB" altLang="en-US">
              <a:latin typeface="Arial" panose="020B0604020202020204" pitchFamily="34" charset="0"/>
            </a:endParaRPr>
          </a:p>
          <a:p>
            <a:pPr eaLnBrk="1">
              <a:lnSpc>
                <a:spcPct val="70000"/>
              </a:lnSpc>
              <a:buFont typeface="Arial" panose="020B0604020202020204" pitchFamily="34" charset="0"/>
              <a:buChar char="="/>
            </a:pPr>
            <a:r>
              <a:rPr lang="en-GB" altLang="en-US" err="1">
                <a:latin typeface="Arial"/>
                <a:cs typeface="Arial"/>
              </a:rPr>
              <a:t>Yksilön</a:t>
            </a:r>
            <a:r>
              <a:rPr lang="en-GB" altLang="en-US">
                <a:latin typeface="Arial"/>
                <a:cs typeface="Arial"/>
              </a:rPr>
              <a:t> tai </a:t>
            </a:r>
            <a:r>
              <a:rPr lang="en-GB" altLang="en-US" err="1">
                <a:latin typeface="Arial"/>
                <a:cs typeface="Arial"/>
              </a:rPr>
              <a:t>populaation</a:t>
            </a:r>
            <a:r>
              <a:rPr lang="en-GB" altLang="en-US">
                <a:latin typeface="Arial"/>
                <a:cs typeface="Arial"/>
              </a:rPr>
              <a:t> </a:t>
            </a:r>
            <a:r>
              <a:rPr lang="en-GB" altLang="en-US" err="1">
                <a:latin typeface="Arial"/>
                <a:cs typeface="Arial"/>
              </a:rPr>
              <a:t>maantieteellinen</a:t>
            </a:r>
            <a:r>
              <a:rPr lang="en-GB" altLang="en-US">
                <a:latin typeface="Arial"/>
                <a:cs typeface="Arial"/>
              </a:rPr>
              <a:t> </a:t>
            </a:r>
            <a:r>
              <a:rPr lang="en-GB" altLang="en-US" err="1">
                <a:latin typeface="Arial"/>
                <a:cs typeface="Arial"/>
              </a:rPr>
              <a:t>alkuperä</a:t>
            </a:r>
            <a:endParaRPr lang="en-GB" altLang="en-US">
              <a:latin typeface="Arial"/>
              <a:cs typeface="Arial"/>
            </a:endParaRPr>
          </a:p>
          <a:p>
            <a:pPr eaLnBrk="1">
              <a:lnSpc>
                <a:spcPct val="70000"/>
              </a:lnSpc>
            </a:pPr>
            <a:endParaRPr lang="en-GB" altLang="en-US">
              <a:latin typeface="Arial" panose="020B0604020202020204" pitchFamily="34" charset="0"/>
            </a:endParaRPr>
          </a:p>
          <a:p>
            <a:pPr eaLnBrk="1">
              <a:lnSpc>
                <a:spcPct val="70000"/>
              </a:lnSpc>
            </a:pPr>
            <a:r>
              <a:rPr lang="en-GB" altLang="en-US" err="1">
                <a:solidFill>
                  <a:schemeClr val="tx1">
                    <a:lumMod val="65000"/>
                    <a:lumOff val="35000"/>
                  </a:schemeClr>
                </a:solidFill>
                <a:latin typeface="Arial"/>
                <a:cs typeface="Arial"/>
              </a:rPr>
              <a:t>Ilmaston</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piirteet</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vaihtelevia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provenienssista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toiseen</a:t>
            </a:r>
            <a:endParaRPr lang="en-GB" altLang="en-US">
              <a:solidFill>
                <a:schemeClr val="tx1">
                  <a:lumMod val="65000"/>
                  <a:lumOff val="35000"/>
                </a:schemeClr>
              </a:solidFill>
              <a:latin typeface="Arial"/>
              <a:cs typeface="Arial"/>
            </a:endParaRPr>
          </a:p>
          <a:p>
            <a:pPr lvl="1" eaLnBrk="1">
              <a:lnSpc>
                <a:spcPct val="70000"/>
              </a:lnSpc>
            </a:pPr>
            <a:r>
              <a:rPr lang="en-GB" altLang="en-US" err="1">
                <a:solidFill>
                  <a:schemeClr val="tx1">
                    <a:lumMod val="65000"/>
                    <a:lumOff val="35000"/>
                  </a:schemeClr>
                </a:solidFill>
                <a:latin typeface="Arial"/>
                <a:cs typeface="Arial"/>
              </a:rPr>
              <a:t>Erilaisia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muuttujia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keskilämpötila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vuodenaikojen</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pituudet</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korkeus</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merenpinnasta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jne</a:t>
            </a:r>
            <a:r>
              <a:rPr lang="en-GB" altLang="en-US">
                <a:solidFill>
                  <a:schemeClr val="tx1">
                    <a:lumMod val="65000"/>
                    <a:lumOff val="35000"/>
                  </a:schemeClr>
                </a:solidFill>
                <a:latin typeface="Arial"/>
                <a:cs typeface="Arial"/>
              </a:rPr>
              <a:t>.</a:t>
            </a:r>
            <a:endParaRPr lang="en-GB" altLang="en-US">
              <a:solidFill>
                <a:schemeClr val="tx1">
                  <a:lumMod val="65000"/>
                  <a:lumOff val="35000"/>
                </a:schemeClr>
              </a:solidFill>
              <a:latin typeface="Arial" panose="020B0604020202020204" pitchFamily="34" charset="0"/>
              <a:cs typeface="Arial"/>
            </a:endParaRPr>
          </a:p>
          <a:p>
            <a:pPr eaLnBrk="1">
              <a:lnSpc>
                <a:spcPct val="100000"/>
              </a:lnSpc>
            </a:pPr>
            <a:r>
              <a:rPr lang="en-GB" altLang="en-US" err="1">
                <a:solidFill>
                  <a:schemeClr val="tx1">
                    <a:lumMod val="65000"/>
                    <a:lumOff val="35000"/>
                  </a:schemeClr>
                </a:solidFill>
                <a:latin typeface="Arial"/>
                <a:cs typeface="Arial"/>
              </a:rPr>
              <a:t>Populaatiot</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soveltuvat</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kukin</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oman</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provenienssinsa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piirteisiin</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ja</a:t>
            </a:r>
            <a:r>
              <a:rPr lang="en-GB" altLang="en-US">
                <a:solidFill>
                  <a:schemeClr val="tx1">
                    <a:lumMod val="65000"/>
                    <a:lumOff val="35000"/>
                  </a:schemeClr>
                </a:solidFill>
                <a:latin typeface="Arial"/>
                <a:cs typeface="Arial"/>
              </a:rPr>
              <a:t> </a:t>
            </a:r>
            <a:r>
              <a:rPr lang="en-GB" altLang="en-US" err="1">
                <a:solidFill>
                  <a:schemeClr val="tx1">
                    <a:lumMod val="65000"/>
                    <a:lumOff val="35000"/>
                  </a:schemeClr>
                </a:solidFill>
                <a:latin typeface="Arial"/>
                <a:cs typeface="Arial"/>
              </a:rPr>
              <a:t>erilaistuvat</a:t>
            </a:r>
            <a:endParaRPr lang="en-GB" altLang="en-US">
              <a:solidFill>
                <a:schemeClr val="tx1">
                  <a:lumMod val="65000"/>
                  <a:lumOff val="35000"/>
                </a:schemeClr>
              </a:solidFill>
              <a:latin typeface="Arial"/>
              <a:cs typeface="Arial"/>
            </a:endParaRPr>
          </a:p>
          <a:p>
            <a:pPr eaLnBrk="1">
              <a:lnSpc>
                <a:spcPct val="70000"/>
              </a:lnSpc>
            </a:pPr>
            <a:endParaRPr lang="en-GB" altLang="en-US">
              <a:latin typeface="Arial" panose="020B0604020202020204" pitchFamily="34" charset="0"/>
            </a:endParaRPr>
          </a:p>
          <a:p>
            <a:pPr eaLnBrk="1"/>
            <a:r>
              <a:rPr lang="en-GB" altLang="en-US" b="1" err="1">
                <a:latin typeface="Arial"/>
                <a:cs typeface="Arial"/>
              </a:rPr>
              <a:t>Ekotyyppi</a:t>
            </a:r>
            <a:r>
              <a:rPr lang="en-GB" altLang="en-US" b="1">
                <a:latin typeface="Arial"/>
                <a:cs typeface="Arial"/>
              </a:rPr>
              <a:t> (Ecotype)</a:t>
            </a:r>
          </a:p>
          <a:p>
            <a:pPr eaLnBrk="1">
              <a:buFont typeface="Arial" panose="020B0604020202020204" pitchFamily="34" charset="0"/>
              <a:buChar char="="/>
            </a:pPr>
            <a:r>
              <a:rPr lang="fi-FI" altLang="en-US">
                <a:latin typeface="Arial"/>
                <a:cs typeface="Arial"/>
              </a:rPr>
              <a:t>Ryhmä populaatioita, jotka eroavat useilta piirteiltään muusta lajista johtuen sopeutumisesta joko ympäristöön tai ekolokeroon</a:t>
            </a:r>
          </a:p>
          <a:p>
            <a:pPr eaLnBrk="1">
              <a:lnSpc>
                <a:spcPct val="70000"/>
              </a:lnSpc>
            </a:pPr>
            <a:endParaRPr lang="en-GB" altLang="en-US">
              <a:latin typeface="Arial" panose="020B0604020202020204" pitchFamily="34" charset="0"/>
            </a:endParaRPr>
          </a:p>
          <a:p>
            <a:pPr lvl="1" eaLnBrk="1">
              <a:lnSpc>
                <a:spcPct val="70000"/>
              </a:lnSpc>
            </a:pPr>
            <a:endParaRPr lang="en-GB" altLang="en-US">
              <a:latin typeface="Arial" panose="020B0604020202020204" pitchFamily="34" charset="0"/>
            </a:endParaRPr>
          </a:p>
          <a:p>
            <a:pPr eaLnBrk="1"/>
            <a:endParaRPr lang="fi-FI" altLang="en-US">
              <a:latin typeface="Arial" panose="020B0604020202020204" pitchFamily="34" charset="0"/>
            </a:endParaRPr>
          </a:p>
        </p:txBody>
      </p:sp>
      <p:sp>
        <p:nvSpPr>
          <p:cNvPr id="84996" name="Tekstiruutu 12">
            <a:extLst>
              <a:ext uri="{FF2B5EF4-FFF2-40B4-BE49-F238E27FC236}">
                <a16:creationId xmlns:a16="http://schemas.microsoft.com/office/drawing/2014/main" id="{76D3F886-3AC5-57A7-F65A-37077A1FDF4F}"/>
              </a:ext>
            </a:extLst>
          </p:cNvPr>
          <p:cNvSpPr txBox="1">
            <a:spLocks noChangeArrowheads="1"/>
          </p:cNvSpPr>
          <p:nvPr/>
        </p:nvSpPr>
        <p:spPr bwMode="auto">
          <a:xfrm>
            <a:off x="9863138" y="6437313"/>
            <a:ext cx="1177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rPr>
              <a:t>Giovanni Caudullo et al.</a:t>
            </a:r>
            <a:endParaRPr lang="fi-FI" altLang="en-US" sz="800">
              <a:solidFill>
                <a:srgbClr val="767171"/>
              </a:solidFill>
            </a:endParaRPr>
          </a:p>
        </p:txBody>
      </p:sp>
      <p:pic>
        <p:nvPicPr>
          <p:cNvPr id="5" name="Kuva 14">
            <a:extLst>
              <a:ext uri="{FF2B5EF4-FFF2-40B4-BE49-F238E27FC236}">
                <a16:creationId xmlns:a16="http://schemas.microsoft.com/office/drawing/2014/main" id="{294FF25C-DF57-1142-47F4-8C8E708560D4}"/>
              </a:ext>
            </a:extLst>
          </p:cNvPr>
          <p:cNvPicPr>
            <a:picLocks noChangeAspect="1"/>
          </p:cNvPicPr>
          <p:nvPr/>
        </p:nvPicPr>
        <p:blipFill>
          <a:blip r:embed="rId3"/>
          <a:srcRect/>
          <a:stretch>
            <a:fillRect/>
          </a:stretch>
        </p:blipFill>
        <p:spPr>
          <a:xfrm>
            <a:off x="7759700" y="1690688"/>
            <a:ext cx="3194050" cy="4802187"/>
          </a:xfrm>
          <a:prstGeom prst="rect">
            <a:avLst/>
          </a:prstGeom>
          <a:noFill/>
          <a:ln cap="flat">
            <a:noFill/>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name="Slide169">
    <p:spTree>
      <p:nvGrpSpPr>
        <p:cNvPr id="1" name=""/>
        <p:cNvGrpSpPr/>
        <p:nvPr/>
      </p:nvGrpSpPr>
      <p:grpSpPr>
        <a:xfrm>
          <a:off x="0" y="0"/>
          <a:ext cx="0" cy="0"/>
          <a:chOff x="0" y="0"/>
          <a:chExt cx="0" cy="0"/>
        </a:xfrm>
      </p:grpSpPr>
      <p:sp>
        <p:nvSpPr>
          <p:cNvPr id="87042" name="Otsikko 1">
            <a:extLst>
              <a:ext uri="{FF2B5EF4-FFF2-40B4-BE49-F238E27FC236}">
                <a16:creationId xmlns:a16="http://schemas.microsoft.com/office/drawing/2014/main" id="{993CA527-2E39-07FF-E238-32F473478A2F}"/>
              </a:ext>
            </a:extLst>
          </p:cNvPr>
          <p:cNvSpPr txBox="1">
            <a:spLocks noGrp="1" noChangeArrowheads="1"/>
          </p:cNvSpPr>
          <p:nvPr>
            <p:ph type="title"/>
          </p:nvPr>
        </p:nvSpPr>
        <p:spPr/>
        <p:txBody>
          <a:bodyPr/>
          <a:lstStyle/>
          <a:p>
            <a:pPr eaLnBrk="1"/>
            <a:r>
              <a:rPr lang="en-GB" altLang="en-US">
                <a:latin typeface="Arial" panose="020B0604020202020204" pitchFamily="34" charset="0"/>
              </a:rPr>
              <a:t>Provenienssikoe</a:t>
            </a:r>
            <a:endParaRPr lang="fi-FI" altLang="en-US">
              <a:latin typeface="Arial" panose="020B0604020202020204" pitchFamily="34" charset="0"/>
            </a:endParaRPr>
          </a:p>
        </p:txBody>
      </p:sp>
      <p:sp>
        <p:nvSpPr>
          <p:cNvPr id="87043" name="Sisällön paikkamerkki 2">
            <a:extLst>
              <a:ext uri="{FF2B5EF4-FFF2-40B4-BE49-F238E27FC236}">
                <a16:creationId xmlns:a16="http://schemas.microsoft.com/office/drawing/2014/main" id="{1EADD35D-27B4-D926-5635-48F4E2FCA780}"/>
              </a:ext>
            </a:extLst>
          </p:cNvPr>
          <p:cNvSpPr txBox="1">
            <a:spLocks noGrp="1" noChangeArrowheads="1"/>
          </p:cNvSpPr>
          <p:nvPr>
            <p:ph idx="1"/>
          </p:nvPr>
        </p:nvSpPr>
        <p:spPr>
          <a:xfrm>
            <a:off x="838200" y="1949450"/>
            <a:ext cx="6288088" cy="4227513"/>
          </a:xfrm>
        </p:spPr>
        <p:txBody>
          <a:bodyPr/>
          <a:lstStyle/>
          <a:p>
            <a:pPr eaLnBrk="1">
              <a:buFont typeface="Arial" panose="020B0604020202020204" pitchFamily="34" charset="0"/>
              <a:buChar char="="/>
            </a:pPr>
            <a:r>
              <a:rPr lang="en-GB" altLang="en-US" err="1">
                <a:latin typeface="Arial"/>
                <a:cs typeface="Arial"/>
              </a:rPr>
              <a:t>Kasvatuskoe</a:t>
            </a:r>
            <a:r>
              <a:rPr lang="en-GB" altLang="en-US">
                <a:latin typeface="Arial"/>
                <a:cs typeface="Arial"/>
              </a:rPr>
              <a:t>, </a:t>
            </a:r>
            <a:r>
              <a:rPr lang="en-GB" altLang="en-US" err="1">
                <a:latin typeface="Arial"/>
                <a:cs typeface="Arial"/>
              </a:rPr>
              <a:t>jonka</a:t>
            </a:r>
            <a:r>
              <a:rPr lang="en-GB" altLang="en-US">
                <a:latin typeface="Arial"/>
                <a:cs typeface="Arial"/>
              </a:rPr>
              <a:t> </a:t>
            </a:r>
            <a:r>
              <a:rPr lang="en-GB" altLang="en-US" err="1">
                <a:latin typeface="Arial"/>
                <a:cs typeface="Arial"/>
              </a:rPr>
              <a:t>tavoitteena</a:t>
            </a:r>
            <a:r>
              <a:rPr lang="en-GB" altLang="en-US">
                <a:latin typeface="Arial"/>
                <a:cs typeface="Arial"/>
              </a:rPr>
              <a:t> </a:t>
            </a:r>
            <a:r>
              <a:rPr lang="en-GB" altLang="en-US" err="1">
                <a:latin typeface="Arial"/>
                <a:cs typeface="Arial"/>
              </a:rPr>
              <a:t>selvittää</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proveniensseista</a:t>
            </a:r>
            <a:r>
              <a:rPr lang="en-GB" altLang="en-US">
                <a:latin typeface="Arial"/>
                <a:cs typeface="Arial"/>
              </a:rPr>
              <a:t> </a:t>
            </a:r>
            <a:r>
              <a:rPr lang="en-GB" altLang="en-US" err="1">
                <a:latin typeface="Arial"/>
                <a:cs typeface="Arial"/>
              </a:rPr>
              <a:t>kerättyjen</a:t>
            </a:r>
            <a:r>
              <a:rPr lang="fi-FI" altLang="en-US">
                <a:latin typeface="Arial"/>
                <a:cs typeface="Arial"/>
              </a:rPr>
              <a:t> </a:t>
            </a:r>
            <a:r>
              <a:rPr lang="en-GB" altLang="en-US" err="1">
                <a:latin typeface="Arial"/>
                <a:cs typeface="Arial"/>
              </a:rPr>
              <a:t>populaatioiden</a:t>
            </a:r>
            <a:r>
              <a:rPr lang="en-GB" altLang="en-US">
                <a:latin typeface="Arial"/>
                <a:cs typeface="Arial"/>
              </a:rPr>
              <a:t> </a:t>
            </a:r>
            <a:r>
              <a:rPr lang="en-GB" altLang="en-US" err="1">
                <a:latin typeface="Arial"/>
                <a:cs typeface="Arial"/>
              </a:rPr>
              <a:t>pitkän</a:t>
            </a:r>
            <a:r>
              <a:rPr lang="en-GB" altLang="en-US">
                <a:latin typeface="Arial"/>
                <a:cs typeface="Arial"/>
              </a:rPr>
              <a:t> </a:t>
            </a:r>
            <a:r>
              <a:rPr lang="en-GB" altLang="en-US" err="1">
                <a:latin typeface="Arial"/>
                <a:cs typeface="Arial"/>
              </a:rPr>
              <a:t>aikavälin</a:t>
            </a:r>
            <a:r>
              <a:rPr lang="en-GB" altLang="en-US">
                <a:latin typeface="Arial"/>
                <a:cs typeface="Arial"/>
              </a:rPr>
              <a:t> </a:t>
            </a:r>
            <a:r>
              <a:rPr lang="en-GB" altLang="en-US" err="1">
                <a:latin typeface="Arial"/>
                <a:cs typeface="Arial"/>
              </a:rPr>
              <a:t>geneettistä</a:t>
            </a:r>
            <a:r>
              <a:rPr lang="en-GB" altLang="en-US">
                <a:latin typeface="Arial"/>
                <a:cs typeface="Arial"/>
              </a:rPr>
              <a:t> </a:t>
            </a:r>
            <a:r>
              <a:rPr lang="en-GB" altLang="en-US" err="1">
                <a:latin typeface="Arial"/>
                <a:cs typeface="Arial"/>
              </a:rPr>
              <a:t>joustavuutta</a:t>
            </a:r>
            <a:r>
              <a:rPr lang="en-GB" altLang="en-US">
                <a:latin typeface="Arial"/>
                <a:cs typeface="Arial"/>
              </a:rPr>
              <a:t> </a:t>
            </a:r>
            <a:r>
              <a:rPr lang="en-GB" altLang="en-US" err="1">
                <a:latin typeface="Arial"/>
                <a:cs typeface="Arial"/>
              </a:rPr>
              <a:t>sekä</a:t>
            </a:r>
            <a:r>
              <a:rPr lang="en-GB" altLang="en-US">
                <a:latin typeface="Arial"/>
                <a:cs typeface="Arial"/>
              </a:rPr>
              <a:t> </a:t>
            </a:r>
            <a:r>
              <a:rPr lang="en-GB" altLang="en-US" err="1">
                <a:latin typeface="Arial"/>
                <a:cs typeface="Arial"/>
              </a:rPr>
              <a:t>kasvutehokkuutta</a:t>
            </a:r>
            <a:r>
              <a:rPr lang="en-GB" altLang="en-US">
                <a:latin typeface="Arial"/>
                <a:cs typeface="Arial"/>
              </a:rPr>
              <a:t> </a:t>
            </a:r>
            <a:endParaRPr lang="fi-FI" altLang="en-US">
              <a:latin typeface="Arial" panose="020B0604020202020204" pitchFamily="34" charset="0"/>
            </a:endParaRPr>
          </a:p>
          <a:p>
            <a:pPr lvl="1" eaLnBrk="1"/>
            <a:r>
              <a:rPr lang="fi-FI" altLang="en-US">
                <a:latin typeface="Arial"/>
                <a:cs typeface="Arial"/>
              </a:rPr>
              <a:t>Ensimmäiset männyn </a:t>
            </a:r>
            <a:r>
              <a:rPr lang="fi-FI" altLang="en-US" err="1">
                <a:latin typeface="Arial"/>
                <a:cs typeface="Arial"/>
              </a:rPr>
              <a:t>provenienssikokeet</a:t>
            </a:r>
            <a:r>
              <a:rPr lang="fi-FI" altLang="en-US">
                <a:latin typeface="Arial"/>
                <a:cs typeface="Arial"/>
              </a:rPr>
              <a:t> teki 1745-1755 </a:t>
            </a:r>
            <a:r>
              <a:rPr lang="fi-FI" altLang="en-US" err="1">
                <a:latin typeface="Arial"/>
                <a:cs typeface="Arial"/>
              </a:rPr>
              <a:t>Duhamel</a:t>
            </a:r>
            <a:r>
              <a:rPr lang="fi-FI" altLang="en-US">
                <a:latin typeface="Arial"/>
                <a:cs typeface="Arial"/>
              </a:rPr>
              <a:t> de </a:t>
            </a:r>
            <a:r>
              <a:rPr lang="fi-FI" altLang="en-US" err="1">
                <a:latin typeface="Arial"/>
                <a:cs typeface="Arial"/>
              </a:rPr>
              <a:t>Monceau</a:t>
            </a:r>
            <a:endParaRPr lang="fi-FI" altLang="en-US">
              <a:latin typeface="Arial"/>
              <a:cs typeface="Arial"/>
            </a:endParaRPr>
          </a:p>
          <a:p>
            <a:pPr lvl="1" eaLnBrk="1"/>
            <a:endParaRPr lang="en-GB" altLang="en-US">
              <a:latin typeface="Arial"/>
              <a:cs typeface="Arial"/>
            </a:endParaRPr>
          </a:p>
          <a:p>
            <a:pPr eaLnBrk="1">
              <a:buFont typeface="Arial" panose="020B0604020202020204" pitchFamily="34" charset="0"/>
              <a:buChar char="="/>
            </a:pPr>
            <a:endParaRPr lang="en-GB" altLang="en-US">
              <a:latin typeface="Arial" panose="020B0604020202020204" pitchFamily="34" charset="0"/>
            </a:endParaRPr>
          </a:p>
          <a:p>
            <a:pPr eaLnBrk="1"/>
            <a:r>
              <a:rPr lang="en-GB" altLang="en-US" b="1">
                <a:latin typeface="Arial"/>
                <a:cs typeface="Arial"/>
              </a:rPr>
              <a:t>Common garden experiment</a:t>
            </a:r>
          </a:p>
          <a:p>
            <a:pPr eaLnBrk="1">
              <a:buFont typeface="Arial" panose="020B0604020202020204" pitchFamily="34" charset="0"/>
              <a:buChar char="="/>
            </a:pPr>
            <a:r>
              <a:rPr lang="en-GB" altLang="en-US">
                <a:latin typeface="Arial"/>
                <a:cs typeface="Arial"/>
              </a:rPr>
              <a:t>Koe, </a:t>
            </a:r>
            <a:r>
              <a:rPr lang="en-GB" altLang="en-US" err="1">
                <a:latin typeface="Arial"/>
                <a:cs typeface="Arial"/>
              </a:rPr>
              <a:t>jossa</a:t>
            </a:r>
            <a:r>
              <a:rPr lang="en-GB" altLang="en-US">
                <a:latin typeface="Arial"/>
                <a:cs typeface="Arial"/>
              </a:rPr>
              <a:t> </a:t>
            </a:r>
            <a:r>
              <a:rPr lang="en-GB" altLang="en-US" err="1">
                <a:latin typeface="Arial"/>
                <a:cs typeface="Arial"/>
              </a:rPr>
              <a:t>tietyn</a:t>
            </a:r>
            <a:r>
              <a:rPr lang="en-GB" altLang="en-US">
                <a:latin typeface="Arial"/>
                <a:cs typeface="Arial"/>
              </a:rPr>
              <a:t> </a:t>
            </a:r>
            <a:r>
              <a:rPr lang="en-GB" altLang="en-US" err="1">
                <a:latin typeface="Arial"/>
                <a:cs typeface="Arial"/>
              </a:rPr>
              <a:t>lajin</a:t>
            </a:r>
            <a:r>
              <a:rPr lang="en-GB" altLang="en-US">
                <a:latin typeface="Arial"/>
                <a:cs typeface="Arial"/>
              </a:rPr>
              <a:t> </a:t>
            </a:r>
            <a:r>
              <a:rPr lang="en-GB" altLang="en-US" err="1">
                <a:latin typeface="Arial"/>
                <a:cs typeface="Arial"/>
              </a:rPr>
              <a:t>edustajia</a:t>
            </a:r>
            <a:r>
              <a:rPr lang="en-GB" altLang="en-US">
                <a:latin typeface="Arial"/>
                <a:cs typeface="Arial"/>
              </a:rPr>
              <a:t> </a:t>
            </a:r>
            <a:r>
              <a:rPr lang="en-GB" altLang="en-US" err="1">
                <a:latin typeface="Arial"/>
                <a:cs typeface="Arial"/>
              </a:rPr>
              <a:t>kerätään</a:t>
            </a:r>
            <a:r>
              <a:rPr lang="en-GB" altLang="en-US">
                <a:latin typeface="Arial"/>
                <a:cs typeface="Arial"/>
              </a:rPr>
              <a:t> </a:t>
            </a:r>
            <a:r>
              <a:rPr lang="en-GB" altLang="en-US" err="1">
                <a:latin typeface="Arial"/>
                <a:cs typeface="Arial"/>
              </a:rPr>
              <a:t>sen</a:t>
            </a:r>
            <a:r>
              <a:rPr lang="en-GB" altLang="en-US">
                <a:latin typeface="Arial"/>
                <a:cs typeface="Arial"/>
              </a:rPr>
              <a:t> </a:t>
            </a:r>
            <a:r>
              <a:rPr lang="en-GB" altLang="en-US" err="1">
                <a:latin typeface="Arial"/>
                <a:cs typeface="Arial"/>
              </a:rPr>
              <a:t>kasvualueelta</a:t>
            </a:r>
            <a:r>
              <a:rPr lang="en-GB" altLang="en-US">
                <a:latin typeface="Arial"/>
                <a:cs typeface="Arial"/>
              </a:rPr>
              <a:t> </a:t>
            </a:r>
            <a:r>
              <a:rPr lang="en-GB" altLang="en-US" err="1">
                <a:latin typeface="Arial"/>
                <a:cs typeface="Arial"/>
              </a:rPr>
              <a:t>eri</a:t>
            </a:r>
            <a:r>
              <a:rPr lang="en-GB" altLang="en-US">
                <a:latin typeface="Arial"/>
                <a:cs typeface="Arial"/>
              </a:rPr>
              <a:t> </a:t>
            </a:r>
            <a:r>
              <a:rPr lang="en-GB" altLang="en-US" err="1">
                <a:latin typeface="Arial"/>
                <a:cs typeface="Arial"/>
              </a:rPr>
              <a:t>proveniensseista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verrataan</a:t>
            </a:r>
            <a:r>
              <a:rPr lang="en-GB" altLang="en-US">
                <a:latin typeface="Arial"/>
                <a:cs typeface="Arial"/>
              </a:rPr>
              <a:t> </a:t>
            </a:r>
            <a:r>
              <a:rPr lang="en-GB" altLang="en-US" err="1">
                <a:latin typeface="Arial"/>
                <a:cs typeface="Arial"/>
              </a:rPr>
              <a:t>toisiinsa</a:t>
            </a:r>
            <a:r>
              <a:rPr lang="en-GB" altLang="en-US">
                <a:latin typeface="Arial"/>
                <a:cs typeface="Arial"/>
              </a:rPr>
              <a:t> </a:t>
            </a:r>
            <a:r>
              <a:rPr lang="en-GB" altLang="en-US" err="1">
                <a:latin typeface="Arial"/>
                <a:cs typeface="Arial"/>
              </a:rPr>
              <a:t>kasvattamalla</a:t>
            </a:r>
            <a:r>
              <a:rPr lang="en-GB" altLang="en-US">
                <a:latin typeface="Arial"/>
                <a:cs typeface="Arial"/>
              </a:rPr>
              <a:t> </a:t>
            </a:r>
            <a:r>
              <a:rPr lang="en-GB" altLang="en-US" err="1">
                <a:latin typeface="Arial"/>
                <a:cs typeface="Arial"/>
              </a:rPr>
              <a:t>niitä</a:t>
            </a:r>
            <a:r>
              <a:rPr lang="en-GB" altLang="en-US">
                <a:latin typeface="Arial"/>
                <a:cs typeface="Arial"/>
              </a:rPr>
              <a:t> </a:t>
            </a:r>
            <a:r>
              <a:rPr lang="en-GB" altLang="en-US" err="1">
                <a:latin typeface="Arial"/>
                <a:cs typeface="Arial"/>
              </a:rPr>
              <a:t>samoissa</a:t>
            </a:r>
            <a:r>
              <a:rPr lang="en-GB" altLang="en-US">
                <a:latin typeface="Arial"/>
                <a:cs typeface="Arial"/>
              </a:rPr>
              <a:t> </a:t>
            </a:r>
            <a:r>
              <a:rPr lang="en-GB" altLang="en-US" err="1">
                <a:latin typeface="Arial"/>
                <a:cs typeface="Arial"/>
              </a:rPr>
              <a:t>olosuhteissa</a:t>
            </a:r>
            <a:r>
              <a:rPr lang="en-GB" altLang="en-US">
                <a:latin typeface="Arial"/>
                <a:cs typeface="Arial"/>
              </a:rPr>
              <a:t> </a:t>
            </a:r>
          </a:p>
        </p:txBody>
      </p:sp>
      <p:pic>
        <p:nvPicPr>
          <p:cNvPr id="87044" name="Sisällön paikkamerkki 4">
            <a:extLst>
              <a:ext uri="{FF2B5EF4-FFF2-40B4-BE49-F238E27FC236}">
                <a16:creationId xmlns:a16="http://schemas.microsoft.com/office/drawing/2014/main" id="{B399EEA0-76AF-833D-2A3A-C02BAF214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1690688"/>
            <a:ext cx="3592512"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kstiruutu 5">
            <a:extLst>
              <a:ext uri="{FF2B5EF4-FFF2-40B4-BE49-F238E27FC236}">
                <a16:creationId xmlns:a16="http://schemas.microsoft.com/office/drawing/2014/main" id="{3ADC3477-47C6-57C8-5D3F-BEECC9F54295}"/>
              </a:ext>
            </a:extLst>
          </p:cNvPr>
          <p:cNvSpPr txBox="1">
            <a:spLocks noChangeArrowheads="1"/>
          </p:cNvSpPr>
          <p:nvPr/>
        </p:nvSpPr>
        <p:spPr bwMode="auto">
          <a:xfrm>
            <a:off x="8205788" y="6132513"/>
            <a:ext cx="2703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600" i="1">
                <a:solidFill>
                  <a:srgbClr val="767171"/>
                </a:solidFill>
                <a:latin typeface="Arial" panose="020B0604020202020204" pitchFamily="34" charset="0"/>
                <a:cs typeface="Arial" panose="020B0604020202020204" pitchFamily="34" charset="0"/>
              </a:rPr>
              <a:t>Duhamel de Monceau 1752</a:t>
            </a:r>
            <a:endParaRPr lang="en-US" altLang="en-US" sz="1600" i="1">
              <a:solidFill>
                <a:srgbClr val="767171"/>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name="Slide185">
    <p:spTree>
      <p:nvGrpSpPr>
        <p:cNvPr id="1" name=""/>
        <p:cNvGrpSpPr/>
        <p:nvPr/>
      </p:nvGrpSpPr>
      <p:grpSpPr>
        <a:xfrm>
          <a:off x="0" y="0"/>
          <a:ext cx="0" cy="0"/>
          <a:chOff x="0" y="0"/>
          <a:chExt cx="0" cy="0"/>
        </a:xfrm>
      </p:grpSpPr>
      <p:sp>
        <p:nvSpPr>
          <p:cNvPr id="89090" name="Otsikko 1">
            <a:extLst>
              <a:ext uri="{FF2B5EF4-FFF2-40B4-BE49-F238E27FC236}">
                <a16:creationId xmlns:a16="http://schemas.microsoft.com/office/drawing/2014/main" id="{15790E7E-1045-746D-B34B-937755F64FC4}"/>
              </a:ext>
            </a:extLst>
          </p:cNvPr>
          <p:cNvSpPr txBox="1">
            <a:spLocks noGrp="1" noChangeArrowheads="1"/>
          </p:cNvSpPr>
          <p:nvPr>
            <p:ph type="title"/>
          </p:nvPr>
        </p:nvSpPr>
        <p:spPr/>
        <p:txBody>
          <a:bodyPr/>
          <a:lstStyle/>
          <a:p>
            <a:pPr eaLnBrk="1"/>
            <a:r>
              <a:rPr lang="en-GB" altLang="en-US">
                <a:latin typeface="Arial" panose="020B0604020202020204" pitchFamily="34" charset="0"/>
              </a:rPr>
              <a:t>Kliini (Cline)</a:t>
            </a:r>
          </a:p>
        </p:txBody>
      </p:sp>
      <p:sp>
        <p:nvSpPr>
          <p:cNvPr id="89091" name="Sisällön paikkamerkki 2">
            <a:extLst>
              <a:ext uri="{FF2B5EF4-FFF2-40B4-BE49-F238E27FC236}">
                <a16:creationId xmlns:a16="http://schemas.microsoft.com/office/drawing/2014/main" id="{1C98D436-9D7D-328C-C737-FDBA5F962FBB}"/>
              </a:ext>
            </a:extLst>
          </p:cNvPr>
          <p:cNvSpPr txBox="1">
            <a:spLocks noGrp="1" noChangeArrowheads="1"/>
          </p:cNvSpPr>
          <p:nvPr>
            <p:ph idx="1"/>
          </p:nvPr>
        </p:nvSpPr>
        <p:spPr>
          <a:xfrm>
            <a:off x="838200" y="1579336"/>
            <a:ext cx="10515600" cy="1208314"/>
          </a:xfrm>
        </p:spPr>
        <p:txBody>
          <a:bodyPr/>
          <a:lstStyle/>
          <a:p>
            <a:pPr eaLnBrk="1">
              <a:buFont typeface="Arial" panose="020B0604020202020204" pitchFamily="34" charset="0"/>
              <a:buChar char="="/>
            </a:pPr>
            <a:r>
              <a:rPr lang="fi-FI" altLang="en-US">
                <a:latin typeface="Arial"/>
                <a:cs typeface="Arial"/>
              </a:rPr>
              <a:t>Tietyn ominaisuuden lineaarinen vaihtelu siirryttäessä lajin esiintymisalueen sisällä, voi ilmetä esim. leveyspiireittäin tai korkeuden mukaan</a:t>
            </a:r>
            <a:endParaRPr lang="fi-FI" altLang="en-US">
              <a:latin typeface="Arial" panose="020B0604020202020204" pitchFamily="34" charset="0"/>
            </a:endParaRPr>
          </a:p>
          <a:p>
            <a:pPr marL="971550" lvl="1" indent="-285750">
              <a:buFont typeface="Arial"/>
              <a:buChar char="•"/>
            </a:pPr>
            <a:r>
              <a:rPr lang="fi-FI" altLang="en-US" sz="1800">
                <a:latin typeface="Arial"/>
                <a:cs typeface="Arial"/>
              </a:rPr>
              <a:t>Geneettinen tausta</a:t>
            </a:r>
            <a:endParaRPr lang="fi-FI" altLang="en-US" sz="1800">
              <a:latin typeface="Arial" panose="020B0604020202020204" pitchFamily="34" charset="0"/>
              <a:cs typeface="Arial" panose="020B0604020202020204" pitchFamily="34" charset="0"/>
            </a:endParaRPr>
          </a:p>
          <a:p>
            <a:pPr marL="0" indent="0">
              <a:buNone/>
            </a:pPr>
            <a:endParaRPr lang="fi-FI" altLang="en-US">
              <a:latin typeface="Arial" panose="020B0604020202020204" pitchFamily="34" charset="0"/>
              <a:cs typeface="Arial" panose="020B0604020202020204" pitchFamily="34" charset="0"/>
            </a:endParaRPr>
          </a:p>
          <a:p>
            <a:pPr eaLnBrk="1"/>
            <a:endParaRPr lang="fi-FI" altLang="en-US">
              <a:latin typeface="Arial" panose="020B0604020202020204" pitchFamily="34" charset="0"/>
              <a:cs typeface="Arial" panose="020B0604020202020204" pitchFamily="34" charset="0"/>
            </a:endParaRPr>
          </a:p>
        </p:txBody>
      </p:sp>
      <p:pic>
        <p:nvPicPr>
          <p:cNvPr id="89092" name="Kuva 4">
            <a:extLst>
              <a:ext uri="{FF2B5EF4-FFF2-40B4-BE49-F238E27FC236}">
                <a16:creationId xmlns:a16="http://schemas.microsoft.com/office/drawing/2014/main" id="{7915740D-F2B0-6712-1337-19597D371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703513"/>
            <a:ext cx="648652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Kuva 5">
            <a:extLst>
              <a:ext uri="{FF2B5EF4-FFF2-40B4-BE49-F238E27FC236}">
                <a16:creationId xmlns:a16="http://schemas.microsoft.com/office/drawing/2014/main" id="{27F8E908-A806-0540-2264-E23481BC9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2703513"/>
            <a:ext cx="48593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kstiruutu 6">
            <a:extLst>
              <a:ext uri="{FF2B5EF4-FFF2-40B4-BE49-F238E27FC236}">
                <a16:creationId xmlns:a16="http://schemas.microsoft.com/office/drawing/2014/main" id="{142854F4-CA7B-D171-E6AB-A5CE30C056F6}"/>
              </a:ext>
            </a:extLst>
          </p:cNvPr>
          <p:cNvSpPr txBox="1">
            <a:spLocks noChangeArrowheads="1"/>
          </p:cNvSpPr>
          <p:nvPr/>
        </p:nvSpPr>
        <p:spPr bwMode="auto">
          <a:xfrm>
            <a:off x="10500575" y="6403496"/>
            <a:ext cx="70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Calibri"/>
                <a:cs typeface="Calibri"/>
              </a:rPr>
              <a:t>Li et al. 2019</a:t>
            </a:r>
            <a:endParaRPr lang="fi-FI" altLang="en-US" sz="800">
              <a:solidFill>
                <a:srgbClr val="767171"/>
              </a:solidFill>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91138" name="Otsikko 1">
            <a:extLst>
              <a:ext uri="{FF2B5EF4-FFF2-40B4-BE49-F238E27FC236}">
                <a16:creationId xmlns:a16="http://schemas.microsoft.com/office/drawing/2014/main" id="{A92B6B2B-D9FE-D01F-D61B-856EBE5144E9}"/>
              </a:ext>
            </a:extLst>
          </p:cNvPr>
          <p:cNvSpPr txBox="1">
            <a:spLocks noGrp="1" noChangeArrowheads="1"/>
          </p:cNvSpPr>
          <p:nvPr>
            <p:ph type="title"/>
          </p:nvPr>
        </p:nvSpPr>
        <p:spPr/>
        <p:txBody>
          <a:bodyPr/>
          <a:lstStyle/>
          <a:p>
            <a:pPr eaLnBrk="1"/>
            <a:r>
              <a:rPr lang="en-GB" altLang="en-US">
                <a:latin typeface="Arial" panose="020B0604020202020204" pitchFamily="34" charset="0"/>
              </a:rPr>
              <a:t>Siemenen siirto</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05F67EF5-E07B-5087-CA83-F2D0F4FA410C}"/>
              </a:ext>
            </a:extLst>
          </p:cNvPr>
          <p:cNvSpPr txBox="1">
            <a:spLocks noGrp="1"/>
          </p:cNvSpPr>
          <p:nvPr>
            <p:ph idx="1"/>
          </p:nvPr>
        </p:nvSpPr>
        <p:spPr>
          <a:xfrm>
            <a:off x="838200" y="1949450"/>
            <a:ext cx="6781800" cy="4227513"/>
          </a:xfrm>
        </p:spPr>
        <p:txBody>
          <a:bodyPr/>
          <a:lstStyle/>
          <a:p>
            <a:pPr eaLnBrk="1" fontAlgn="auto">
              <a:spcAft>
                <a:spcPts val="0"/>
              </a:spcAft>
              <a:buFont typeface="Arial" pitchFamily="34"/>
              <a:buChar char="•"/>
              <a:defRPr/>
            </a:pPr>
            <a:r>
              <a:rPr lang="en-GB" err="1">
                <a:latin typeface="Arial"/>
                <a:cs typeface="Arial"/>
              </a:rPr>
              <a:t>Klinaalisten</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provenienssisopeutumien</a:t>
            </a:r>
            <a:r>
              <a:rPr lang="en-GB">
                <a:latin typeface="Arial"/>
                <a:cs typeface="Arial"/>
              </a:rPr>
              <a:t> </a:t>
            </a:r>
            <a:r>
              <a:rPr lang="en-GB" err="1">
                <a:latin typeface="Arial"/>
                <a:cs typeface="Arial"/>
              </a:rPr>
              <a:t>vuoksi</a:t>
            </a:r>
            <a:r>
              <a:rPr lang="en-GB">
                <a:latin typeface="Arial"/>
                <a:cs typeface="Arial"/>
              </a:rPr>
              <a:t> </a:t>
            </a:r>
            <a:r>
              <a:rPr lang="en-GB" err="1">
                <a:latin typeface="Arial"/>
                <a:cs typeface="Arial"/>
              </a:rPr>
              <a:t>puiden</a:t>
            </a:r>
            <a:r>
              <a:rPr lang="en-GB">
                <a:latin typeface="Arial"/>
                <a:cs typeface="Arial"/>
              </a:rPr>
              <a:t> </a:t>
            </a:r>
            <a:r>
              <a:rPr lang="en-GB" err="1">
                <a:latin typeface="Arial"/>
                <a:cs typeface="Arial"/>
              </a:rPr>
              <a:t>siemenien</a:t>
            </a:r>
            <a:r>
              <a:rPr lang="en-GB">
                <a:latin typeface="Arial"/>
                <a:cs typeface="Arial"/>
              </a:rPr>
              <a:t> </a:t>
            </a:r>
            <a:r>
              <a:rPr lang="en-GB" err="1">
                <a:latin typeface="Arial"/>
                <a:cs typeface="Arial"/>
              </a:rPr>
              <a:t>siirtäminen</a:t>
            </a:r>
            <a:r>
              <a:rPr lang="en-GB">
                <a:latin typeface="Arial"/>
                <a:cs typeface="Arial"/>
              </a:rPr>
              <a:t> </a:t>
            </a:r>
            <a:r>
              <a:rPr lang="en-GB" err="1">
                <a:latin typeface="Arial"/>
                <a:cs typeface="Arial"/>
              </a:rPr>
              <a:t>uudelle</a:t>
            </a:r>
            <a:r>
              <a:rPr lang="en-GB">
                <a:latin typeface="Arial"/>
                <a:cs typeface="Arial"/>
              </a:rPr>
              <a:t> </a:t>
            </a:r>
            <a:r>
              <a:rPr lang="en-GB" err="1">
                <a:latin typeface="Arial"/>
                <a:cs typeface="Arial"/>
              </a:rPr>
              <a:t>alueelle</a:t>
            </a:r>
            <a:r>
              <a:rPr lang="en-GB">
                <a:latin typeface="Arial"/>
                <a:cs typeface="Arial"/>
              </a:rPr>
              <a:t> </a:t>
            </a:r>
            <a:r>
              <a:rPr lang="en-GB" err="1">
                <a:latin typeface="Arial"/>
                <a:cs typeface="Arial"/>
              </a:rPr>
              <a:t>voi</a:t>
            </a:r>
            <a:r>
              <a:rPr lang="en-GB">
                <a:latin typeface="Arial"/>
                <a:cs typeface="Arial"/>
              </a:rPr>
              <a:t> olla </a:t>
            </a:r>
            <a:r>
              <a:rPr lang="en-GB" err="1">
                <a:latin typeface="Arial"/>
                <a:cs typeface="Arial"/>
              </a:rPr>
              <a:t>yksilölle</a:t>
            </a:r>
            <a:r>
              <a:rPr lang="en-GB">
                <a:latin typeface="Arial"/>
                <a:cs typeface="Arial"/>
              </a:rPr>
              <a:t> </a:t>
            </a:r>
            <a:r>
              <a:rPr lang="en-GB" err="1">
                <a:latin typeface="Arial"/>
                <a:cs typeface="Arial"/>
              </a:rPr>
              <a:t>haitallista</a:t>
            </a:r>
          </a:p>
          <a:p>
            <a:pPr eaLnBrk="1" fontAlgn="auto">
              <a:spcAft>
                <a:spcPts val="0"/>
              </a:spcAft>
              <a:buFont typeface="Arial" pitchFamily="34"/>
              <a:buChar char="•"/>
              <a:defRPr/>
            </a:pPr>
            <a:endParaRPr lang="en-GB"/>
          </a:p>
          <a:p>
            <a:pPr eaLnBrk="1" fontAlgn="auto">
              <a:spcAft>
                <a:spcPts val="0"/>
              </a:spcAft>
              <a:buFont typeface="Arial" pitchFamily="34"/>
              <a:buChar char="•"/>
              <a:defRPr/>
            </a:pPr>
            <a:r>
              <a:rPr lang="en-GB" err="1">
                <a:latin typeface="Arial"/>
                <a:cs typeface="Arial"/>
              </a:rPr>
              <a:t>Siemenen</a:t>
            </a:r>
            <a:r>
              <a:rPr lang="en-GB">
                <a:latin typeface="Arial"/>
                <a:cs typeface="Arial"/>
              </a:rPr>
              <a:t> </a:t>
            </a:r>
            <a:r>
              <a:rPr lang="en-GB" err="1">
                <a:latin typeface="Arial"/>
                <a:cs typeface="Arial"/>
              </a:rPr>
              <a:t>siirtäminen</a:t>
            </a:r>
            <a:r>
              <a:rPr lang="en-GB">
                <a:latin typeface="Arial"/>
                <a:cs typeface="Arial"/>
              </a:rPr>
              <a:t> </a:t>
            </a:r>
            <a:r>
              <a:rPr lang="en-GB" err="1">
                <a:latin typeface="Arial"/>
                <a:cs typeface="Arial"/>
              </a:rPr>
              <a:t>etelästä</a:t>
            </a:r>
            <a:r>
              <a:rPr lang="en-GB">
                <a:latin typeface="Arial"/>
                <a:cs typeface="Arial"/>
              </a:rPr>
              <a:t> </a:t>
            </a:r>
            <a:r>
              <a:rPr lang="en-GB" err="1">
                <a:latin typeface="Arial"/>
                <a:cs typeface="Arial"/>
              </a:rPr>
              <a:t>pohjoiseen</a:t>
            </a:r>
          </a:p>
          <a:p>
            <a:pPr lvl="1" eaLnBrk="1" fontAlgn="auto">
              <a:spcAft>
                <a:spcPts val="0"/>
              </a:spcAft>
              <a:defRPr/>
            </a:pPr>
            <a:r>
              <a:rPr lang="en-GB" err="1">
                <a:latin typeface="Arial"/>
                <a:cs typeface="Arial"/>
              </a:rPr>
              <a:t>Taimien</a:t>
            </a:r>
            <a:r>
              <a:rPr lang="en-GB">
                <a:latin typeface="Arial"/>
                <a:cs typeface="Arial"/>
              </a:rPr>
              <a:t> </a:t>
            </a:r>
            <a:r>
              <a:rPr lang="en-GB" err="1">
                <a:latin typeface="Arial"/>
                <a:cs typeface="Arial"/>
              </a:rPr>
              <a:t>paleltuminen</a:t>
            </a:r>
            <a:r>
              <a:rPr lang="en-GB">
                <a:latin typeface="Arial"/>
                <a:cs typeface="Arial"/>
              </a:rPr>
              <a:t> </a:t>
            </a:r>
            <a:r>
              <a:rPr lang="en-GB" err="1">
                <a:latin typeface="Arial"/>
                <a:cs typeface="Arial"/>
              </a:rPr>
              <a:t>ja</a:t>
            </a:r>
            <a:r>
              <a:rPr lang="en-GB">
                <a:latin typeface="Arial"/>
                <a:cs typeface="Arial"/>
              </a:rPr>
              <a:t> </a:t>
            </a:r>
            <a:r>
              <a:rPr lang="en-GB" err="1">
                <a:latin typeface="Arial"/>
                <a:cs typeface="Arial"/>
              </a:rPr>
              <a:t>kuristustauti</a:t>
            </a:r>
            <a:r>
              <a:rPr lang="en-GB">
                <a:latin typeface="Arial"/>
                <a:cs typeface="Arial"/>
              </a:rPr>
              <a:t> (</a:t>
            </a:r>
            <a:r>
              <a:rPr lang="en-GB" err="1">
                <a:latin typeface="Arial"/>
                <a:cs typeface="Arial"/>
              </a:rPr>
              <a:t>mänty</a:t>
            </a:r>
            <a:r>
              <a:rPr lang="en-GB">
                <a:latin typeface="Arial"/>
                <a:cs typeface="Arial"/>
              </a:rPr>
              <a:t>, Eiche 1966)</a:t>
            </a:r>
            <a:endParaRPr lang="en-GB">
              <a:cs typeface="Arial"/>
            </a:endParaRPr>
          </a:p>
          <a:p>
            <a:pPr marL="457200" lvl="1" indent="0" eaLnBrk="1" fontAlgn="auto">
              <a:spcAft>
                <a:spcPts val="0"/>
              </a:spcAft>
              <a:buFont typeface="Arial" pitchFamily="34"/>
              <a:buNone/>
              <a:defRPr/>
            </a:pPr>
            <a:endParaRPr lang="en-GB"/>
          </a:p>
          <a:p>
            <a:pPr eaLnBrk="1" fontAlgn="auto">
              <a:spcAft>
                <a:spcPts val="0"/>
              </a:spcAft>
              <a:buFont typeface="Arial" pitchFamily="34"/>
              <a:buChar char="•"/>
              <a:defRPr/>
            </a:pPr>
            <a:r>
              <a:rPr lang="en-GB" err="1">
                <a:latin typeface="Arial"/>
                <a:cs typeface="Arial"/>
              </a:rPr>
              <a:t>Siemenen</a:t>
            </a:r>
            <a:r>
              <a:rPr lang="en-GB">
                <a:latin typeface="Arial"/>
                <a:cs typeface="Arial"/>
              </a:rPr>
              <a:t> </a:t>
            </a:r>
            <a:r>
              <a:rPr lang="en-GB" err="1">
                <a:latin typeface="Arial"/>
                <a:cs typeface="Arial"/>
              </a:rPr>
              <a:t>siirtäminen</a:t>
            </a:r>
            <a:r>
              <a:rPr lang="en-GB">
                <a:latin typeface="Arial"/>
                <a:cs typeface="Arial"/>
              </a:rPr>
              <a:t> </a:t>
            </a:r>
            <a:r>
              <a:rPr lang="en-GB" err="1">
                <a:latin typeface="Arial"/>
                <a:cs typeface="Arial"/>
              </a:rPr>
              <a:t>pohjoisesta</a:t>
            </a:r>
            <a:r>
              <a:rPr lang="en-GB">
                <a:latin typeface="Arial"/>
                <a:cs typeface="Arial"/>
              </a:rPr>
              <a:t> </a:t>
            </a:r>
            <a:r>
              <a:rPr lang="en-GB" err="1">
                <a:latin typeface="Arial"/>
                <a:cs typeface="Arial"/>
              </a:rPr>
              <a:t>etelään</a:t>
            </a:r>
            <a:r>
              <a:rPr lang="en-GB">
                <a:latin typeface="Arial"/>
                <a:cs typeface="Arial"/>
              </a:rPr>
              <a:t> </a:t>
            </a:r>
            <a:endParaRPr lang="en-GB">
              <a:cs typeface="Arial"/>
            </a:endParaRPr>
          </a:p>
          <a:p>
            <a:pPr lvl="1" eaLnBrk="1" fontAlgn="auto">
              <a:spcAft>
                <a:spcPts val="0"/>
              </a:spcAft>
              <a:buFont typeface="Arial" pitchFamily="34"/>
              <a:buChar char="•"/>
              <a:defRPr/>
            </a:pPr>
            <a:r>
              <a:rPr lang="en-GB" err="1">
                <a:latin typeface="Arial"/>
                <a:cs typeface="Arial"/>
              </a:rPr>
              <a:t>Häviää</a:t>
            </a:r>
            <a:r>
              <a:rPr lang="en-GB">
                <a:latin typeface="Arial"/>
                <a:cs typeface="Arial"/>
              </a:rPr>
              <a:t> </a:t>
            </a:r>
            <a:r>
              <a:rPr lang="en-GB" err="1">
                <a:latin typeface="Arial"/>
                <a:cs typeface="Arial"/>
              </a:rPr>
              <a:t>kilpailussa</a:t>
            </a:r>
            <a:r>
              <a:rPr lang="en-GB">
                <a:latin typeface="Arial"/>
                <a:cs typeface="Arial"/>
              </a:rPr>
              <a:t> </a:t>
            </a:r>
            <a:r>
              <a:rPr lang="en-GB" err="1">
                <a:latin typeface="Arial"/>
                <a:cs typeface="Arial"/>
              </a:rPr>
              <a:t>lyhyen</a:t>
            </a:r>
            <a:r>
              <a:rPr lang="en-GB">
                <a:latin typeface="Arial"/>
                <a:cs typeface="Arial"/>
              </a:rPr>
              <a:t> </a:t>
            </a:r>
            <a:r>
              <a:rPr lang="en-GB" err="1">
                <a:latin typeface="Arial"/>
                <a:cs typeface="Arial"/>
              </a:rPr>
              <a:t>kasvukauden</a:t>
            </a:r>
            <a:r>
              <a:rPr lang="en-GB">
                <a:latin typeface="Arial"/>
                <a:cs typeface="Arial"/>
              </a:rPr>
              <a:t> </a:t>
            </a:r>
            <a:r>
              <a:rPr lang="en-GB" err="1">
                <a:latin typeface="Arial"/>
                <a:cs typeface="Arial"/>
              </a:rPr>
              <a:t>takia</a:t>
            </a:r>
            <a:r>
              <a:rPr lang="en-GB">
                <a:latin typeface="Arial"/>
                <a:cs typeface="Arial"/>
              </a:rPr>
              <a:t> (</a:t>
            </a:r>
            <a:r>
              <a:rPr lang="en-GB" err="1">
                <a:latin typeface="Arial"/>
                <a:cs typeface="Arial"/>
              </a:rPr>
              <a:t>mänty</a:t>
            </a:r>
            <a:r>
              <a:rPr lang="en-GB">
                <a:latin typeface="Arial"/>
                <a:cs typeface="Arial"/>
              </a:rPr>
              <a:t>, Eiche 1966)</a:t>
            </a:r>
          </a:p>
        </p:txBody>
      </p:sp>
      <p:pic>
        <p:nvPicPr>
          <p:cNvPr id="91140" name="Sisällön paikkamerkki 5">
            <a:extLst>
              <a:ext uri="{FF2B5EF4-FFF2-40B4-BE49-F238E27FC236}">
                <a16:creationId xmlns:a16="http://schemas.microsoft.com/office/drawing/2014/main" id="{D64431F5-3C32-F109-6191-1A289A7F17C1}"/>
              </a:ext>
            </a:extLst>
          </p:cNvPr>
          <p:cNvPicPr>
            <a:picLocks noGrp="1" noChangeAspect="1" noChangeArrowheads="1"/>
          </p:cNvPicPr>
          <p:nvPr>
            <p:ph idx="2"/>
          </p:nvPr>
        </p:nvPicPr>
        <p:blipFill>
          <a:blip r:embed="rId2">
            <a:extLst>
              <a:ext uri="{28A0092B-C50C-407E-A947-70E740481C1C}">
                <a14:useLocalDpi xmlns:a14="http://schemas.microsoft.com/office/drawing/2010/main" val="0"/>
              </a:ext>
            </a:extLst>
          </a:blip>
          <a:srcRect/>
          <a:stretch>
            <a:fillRect/>
          </a:stretch>
        </p:blipFill>
        <p:spPr>
          <a:xfrm>
            <a:off x="8004175" y="1949450"/>
            <a:ext cx="3349625" cy="4227513"/>
          </a:xfr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E552B5A3-AF22-770B-2367-8AB15BF74D5A}"/>
              </a:ext>
            </a:extLst>
          </p:cNvPr>
          <p:cNvSpPr txBox="1">
            <a:spLocks noGrp="1" noChangeArrowheads="1"/>
          </p:cNvSpPr>
          <p:nvPr>
            <p:ph type="title"/>
          </p:nvPr>
        </p:nvSpPr>
        <p:spPr/>
        <p:txBody>
          <a:bodyPr/>
          <a:lstStyle/>
          <a:p>
            <a:pPr eaLnBrk="1"/>
            <a:r>
              <a:rPr lang="en-GB" altLang="en-US" err="1">
                <a:latin typeface="Arial"/>
                <a:cs typeface="Arial"/>
              </a:rPr>
              <a:t>Kirjalliset</a:t>
            </a:r>
            <a:r>
              <a:rPr lang="en-GB" altLang="en-US">
                <a:latin typeface="Arial"/>
                <a:cs typeface="Arial"/>
              </a:rPr>
              <a:t> </a:t>
            </a:r>
            <a:r>
              <a:rPr lang="en-GB" altLang="en-US" err="1">
                <a:latin typeface="Arial"/>
                <a:cs typeface="Arial"/>
              </a:rPr>
              <a:t>lähteet</a:t>
            </a:r>
            <a:r>
              <a:rPr lang="en-GB" altLang="en-US">
                <a:latin typeface="Arial"/>
                <a:cs typeface="Arial"/>
              </a:rPr>
              <a:t>, </a:t>
            </a:r>
            <a:r>
              <a:rPr lang="en-GB" altLang="en-US" err="1">
                <a:latin typeface="Arial"/>
                <a:cs typeface="Arial"/>
              </a:rPr>
              <a:t>lisämateriaaleja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esimerkkiartikkeleita</a:t>
            </a:r>
            <a:endParaRPr altLang="en-US" err="1">
              <a:latin typeface="Arial"/>
              <a:cs typeface="Arial"/>
            </a:endParaRPr>
          </a:p>
        </p:txBody>
      </p:sp>
      <p:sp>
        <p:nvSpPr>
          <p:cNvPr id="92163" name="Content Placeholder 2">
            <a:extLst>
              <a:ext uri="{FF2B5EF4-FFF2-40B4-BE49-F238E27FC236}">
                <a16:creationId xmlns:a16="http://schemas.microsoft.com/office/drawing/2014/main" id="{105CDF5F-0952-6139-FCF5-4525C094B721}"/>
              </a:ext>
            </a:extLst>
          </p:cNvPr>
          <p:cNvSpPr txBox="1">
            <a:spLocks noGrp="1" noChangeArrowheads="1"/>
          </p:cNvSpPr>
          <p:nvPr>
            <p:ph idx="1"/>
          </p:nvPr>
        </p:nvSpPr>
        <p:spPr>
          <a:xfrm>
            <a:off x="838200" y="1949450"/>
            <a:ext cx="11353800" cy="4227513"/>
          </a:xfrm>
        </p:spPr>
        <p:txBody>
          <a:bodyPr/>
          <a:lstStyle/>
          <a:p>
            <a:pPr eaLnBrk="1">
              <a:lnSpc>
                <a:spcPct val="80000"/>
              </a:lnSpc>
            </a:pPr>
            <a:r>
              <a:rPr lang="fi-FI" altLang="en-US">
                <a:latin typeface="Arial" panose="020B0604020202020204" pitchFamily="34" charset="0"/>
              </a:rPr>
              <a:t>White, T. L., Adams, W. T., &amp; Neale, D. B. (Eds.). Forest Genetics (2007). CAB international (2007). </a:t>
            </a:r>
            <a:br>
              <a:rPr lang="fi-FI" altLang="en-US">
                <a:latin typeface="Arial" panose="020B0604020202020204" pitchFamily="34" charset="0"/>
              </a:rPr>
            </a:br>
            <a:r>
              <a:rPr lang="fi-FI" altLang="en-US">
                <a:latin typeface="Arial" panose="020B0604020202020204" pitchFamily="34" charset="0"/>
              </a:rPr>
              <a:t>ISBN-13: 978-1-84593-285-5 (HB)</a:t>
            </a:r>
            <a:endParaRPr lang="en-GB" altLang="en-US">
              <a:latin typeface="Arial" panose="020B0604020202020204" pitchFamily="34" charset="0"/>
            </a:endParaRPr>
          </a:p>
          <a:p>
            <a:pPr eaLnBrk="1">
              <a:lnSpc>
                <a:spcPct val="80000"/>
              </a:lnSpc>
            </a:pPr>
            <a:endParaRPr lang="en-GB" altLang="en-US">
              <a:latin typeface="Arial" panose="020B0604020202020204" pitchFamily="34" charset="0"/>
            </a:endParaRPr>
          </a:p>
          <a:p>
            <a:pPr eaLnBrk="1">
              <a:lnSpc>
                <a:spcPct val="80000"/>
              </a:lnSpc>
            </a:pPr>
            <a:r>
              <a:rPr lang="en-GB" altLang="en-US">
                <a:latin typeface="Arial" panose="020B0604020202020204" pitchFamily="34" charset="0"/>
              </a:rPr>
              <a:t>opentextbc.ca/biology/chapter/8/</a:t>
            </a:r>
          </a:p>
          <a:p>
            <a:pPr eaLnBrk="1">
              <a:lnSpc>
                <a:spcPct val="80000"/>
              </a:lnSpc>
            </a:pPr>
            <a:r>
              <a:rPr lang="en-GB" altLang="en-US">
                <a:latin typeface="Arial" panose="020B0604020202020204" pitchFamily="34" charset="0"/>
                <a:hlinkClick r:id="rId2"/>
              </a:rPr>
              <a:t>https://www.k-state.edu/biology/p2e/</a:t>
            </a:r>
            <a:endParaRPr lang="en-GB" altLang="en-US">
              <a:latin typeface="Arial" panose="020B0604020202020204" pitchFamily="34" charset="0"/>
            </a:endParaRPr>
          </a:p>
          <a:p>
            <a:pPr eaLnBrk="1">
              <a:lnSpc>
                <a:spcPct val="80000"/>
              </a:lnSpc>
            </a:pPr>
            <a:r>
              <a:rPr lang="en-GB" altLang="en-US">
                <a:latin typeface="Arial" panose="020B0604020202020204" pitchFamily="34" charset="0"/>
                <a:hlinkClick r:id="rId3"/>
              </a:rPr>
              <a:t>https://www.intechopen.com/chapters/74259</a:t>
            </a:r>
            <a:endParaRPr lang="en-GB" altLang="en-US">
              <a:latin typeface="Arial" panose="020B0604020202020204" pitchFamily="34" charset="0"/>
            </a:endParaRPr>
          </a:p>
          <a:p>
            <a:pPr eaLnBrk="1">
              <a:lnSpc>
                <a:spcPct val="80000"/>
              </a:lnSpc>
            </a:pPr>
            <a:r>
              <a:rPr lang="fi-FI" altLang="en-US">
                <a:latin typeface="Arial" panose="020B0604020202020204" pitchFamily="34" charset="0"/>
              </a:rPr>
              <a:t>https://treegenesdb.org</a:t>
            </a:r>
            <a:endParaRPr lang="en-GB" altLang="en-US">
              <a:latin typeface="Arial" panose="020B0604020202020204" pitchFamily="34" charset="0"/>
            </a:endParaRPr>
          </a:p>
          <a:p>
            <a:pPr eaLnBrk="1">
              <a:lnSpc>
                <a:spcPct val="80000"/>
              </a:lnSpc>
            </a:pPr>
            <a:r>
              <a:rPr lang="en-GB" altLang="en-US">
                <a:latin typeface="Arial" panose="020B0604020202020204" pitchFamily="34" charset="0"/>
              </a:rPr>
              <a:t>pinemap.org/</a:t>
            </a:r>
          </a:p>
          <a:p>
            <a:pPr eaLnBrk="1">
              <a:lnSpc>
                <a:spcPct val="80000"/>
              </a:lnSpc>
            </a:pPr>
            <a:r>
              <a:rPr lang="fi-FI" altLang="en-US">
                <a:latin typeface="Arial" panose="020B0604020202020204" pitchFamily="34" charset="0"/>
                <a:hlinkClick r:id="rId4"/>
              </a:rPr>
              <a:t>https://onlinelibrary.wiley.com/doi/full/10.1002/evl3.121</a:t>
            </a:r>
            <a:endParaRPr lang="fi-FI" altLang="en-US">
              <a:latin typeface="Arial" panose="020B0604020202020204" pitchFamily="34" charset="0"/>
            </a:endParaRPr>
          </a:p>
          <a:p>
            <a:pPr eaLnBrk="1">
              <a:lnSpc>
                <a:spcPct val="80000"/>
              </a:lnSpc>
            </a:pPr>
            <a:endParaRPr lang="fi-FI" altLang="en-US">
              <a:latin typeface="Arial" panose="020B0604020202020204" pitchFamily="34" charset="0"/>
            </a:endParaRPr>
          </a:p>
          <a:p>
            <a:pPr eaLnBrk="1">
              <a:lnSpc>
                <a:spcPct val="80000"/>
              </a:lnSpc>
            </a:pPr>
            <a:r>
              <a:rPr lang="fi-FI" altLang="en-US">
                <a:latin typeface="Arial"/>
                <a:cs typeface="Arial"/>
              </a:rPr>
              <a:t>Kvantitatiivinen ominaisuus metsäpuussa: https://www.sciencedirect.com/science/article/pii/S0960982219316112</a:t>
            </a:r>
          </a:p>
          <a:p>
            <a:pPr eaLnBrk="1">
              <a:lnSpc>
                <a:spcPct val="80000"/>
              </a:lnSpc>
            </a:pPr>
            <a:r>
              <a:rPr lang="fi-FI" altLang="en-US">
                <a:latin typeface="Arial" panose="020B0604020202020204" pitchFamily="34" charset="0"/>
              </a:rPr>
              <a:t>QTL analyysi: https://www.ncbi.nlm.nih.gov/pmc/articles/PMC3239939/</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93186" name="Otsikko 1">
            <a:extLst>
              <a:ext uri="{FF2B5EF4-FFF2-40B4-BE49-F238E27FC236}">
                <a16:creationId xmlns:a16="http://schemas.microsoft.com/office/drawing/2014/main" id="{7A8776A6-1651-51D2-7547-924A70D8499A}"/>
              </a:ext>
            </a:extLst>
          </p:cNvPr>
          <p:cNvSpPr txBox="1">
            <a:spLocks noGrp="1" noChangeArrowheads="1"/>
          </p:cNvSpPr>
          <p:nvPr>
            <p:ph type="title"/>
          </p:nvPr>
        </p:nvSpPr>
        <p:spPr/>
        <p:txBody>
          <a:bodyPr/>
          <a:lstStyle/>
          <a:p>
            <a:pPr eaLnBrk="1"/>
            <a:r>
              <a:rPr lang="en-GB" altLang="en-US">
                <a:latin typeface="Arial" panose="020B0604020202020204" pitchFamily="34" charset="0"/>
              </a:rPr>
              <a:t>Luentomateriaalissa käytettyjen kuvien lähteet sekä käyttöoikeudet</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9A16A6C2-7BE8-DEA5-9A7E-0BC2DA652735}"/>
              </a:ext>
            </a:extLst>
          </p:cNvPr>
          <p:cNvSpPr txBox="1">
            <a:spLocks noGrp="1"/>
          </p:cNvSpPr>
          <p:nvPr>
            <p:ph idx="1"/>
          </p:nvPr>
        </p:nvSpPr>
        <p:spPr>
          <a:xfrm>
            <a:off x="106363" y="1690688"/>
            <a:ext cx="12085637" cy="5167312"/>
          </a:xfrm>
        </p:spPr>
        <p:txBody>
          <a:bodyPr>
            <a:normAutofit/>
          </a:bodyPr>
          <a:lstStyle/>
          <a:p>
            <a:pPr eaLnBrk="1" fontAlgn="auto">
              <a:spcBef>
                <a:spcPts val="0"/>
              </a:spcBef>
              <a:spcAft>
                <a:spcPts val="0"/>
              </a:spcAft>
              <a:buFont typeface="Arial" pitchFamily="34"/>
              <a:buChar char="•"/>
              <a:defRPr/>
            </a:pPr>
            <a:r>
              <a:rPr lang="fi-FI" sz="1600">
                <a:latin typeface="Arial"/>
                <a:cs typeface="Arial"/>
              </a:rPr>
              <a:t>Sola-</a:t>
            </a:r>
            <a:r>
              <a:rPr lang="fi-FI" sz="1600" err="1">
                <a:latin typeface="Arial"/>
                <a:cs typeface="Arial"/>
              </a:rPr>
              <a:t>Campoy</a:t>
            </a:r>
            <a:r>
              <a:rPr lang="fi-FI" sz="1600">
                <a:latin typeface="Arial"/>
                <a:cs typeface="Arial"/>
              </a:rPr>
              <a:t> et al., 2015, </a:t>
            </a:r>
            <a:r>
              <a:rPr lang="fr-FR" sz="1600">
                <a:latin typeface="Arial"/>
                <a:cs typeface="Arial"/>
              </a:rPr>
              <a:t>https://doi.org/10.1371/journal.pone.0143861, CC BY 2.5, </a:t>
            </a:r>
            <a:r>
              <a:rPr lang="fr-FR" sz="1600">
                <a:latin typeface="Arial"/>
                <a:cs typeface="Arial"/>
                <a:hlinkClick r:id="rId2"/>
              </a:rPr>
              <a:t>https://commons.wikimedia.org/w/index.php?curid=59722885</a:t>
            </a:r>
            <a:endParaRPr lang="fr-FR" sz="1600">
              <a:latin typeface="Arial"/>
              <a:cs typeface="Arial"/>
            </a:endParaRPr>
          </a:p>
          <a:p>
            <a:pPr eaLnBrk="1" fontAlgn="auto">
              <a:spcBef>
                <a:spcPts val="0"/>
              </a:spcBef>
              <a:spcAft>
                <a:spcPts val="0"/>
              </a:spcAft>
              <a:buFont typeface="Arial" pitchFamily="34"/>
              <a:buChar char="•"/>
              <a:defRPr/>
            </a:pPr>
            <a:r>
              <a:rPr lang="en-GB" sz="1600">
                <a:latin typeface="Arial"/>
                <a:cs typeface="Arial"/>
              </a:rPr>
              <a:t>By Thomas </a:t>
            </a:r>
            <a:r>
              <a:rPr lang="en-GB" sz="1600" err="1">
                <a:latin typeface="Arial"/>
                <a:cs typeface="Arial"/>
              </a:rPr>
              <a:t>Splettstoesser</a:t>
            </a:r>
            <a:r>
              <a:rPr lang="en-GB" sz="1600">
                <a:latin typeface="Arial"/>
                <a:cs typeface="Arial"/>
              </a:rPr>
              <a:t> (www.scistyle.com) - Own work, CC BY-SA 4.0, </a:t>
            </a:r>
            <a:r>
              <a:rPr lang="en-GB" sz="1600">
                <a:latin typeface="Arial"/>
                <a:cs typeface="Arial"/>
                <a:hlinkClick r:id="rId3"/>
              </a:rPr>
              <a:t>https://commons.wikimedia.org/w/index.php?curid=39416430</a:t>
            </a:r>
            <a:endParaRPr lang="en-GB" sz="1600">
              <a:latin typeface="Arial"/>
              <a:cs typeface="Arial"/>
            </a:endParaRPr>
          </a:p>
          <a:p>
            <a:pPr eaLnBrk="1" fontAlgn="auto">
              <a:spcBef>
                <a:spcPts val="0"/>
              </a:spcBef>
              <a:spcAft>
                <a:spcPts val="0"/>
              </a:spcAft>
              <a:buFont typeface="Arial" pitchFamily="34"/>
              <a:buChar char="•"/>
              <a:defRPr/>
            </a:pPr>
            <a:r>
              <a:rPr lang="en-GB" sz="1600">
                <a:latin typeface="Arial"/>
                <a:cs typeface="Arial"/>
              </a:rPr>
              <a:t>By the courtesy of National Human Genome Research Institute, background modified to white, public domain, https://www.genome.gov/genetics-glossary/Gene</a:t>
            </a:r>
          </a:p>
          <a:p>
            <a:pPr eaLnBrk="1" fontAlgn="auto">
              <a:spcBef>
                <a:spcPts val="0"/>
              </a:spcBef>
              <a:spcAft>
                <a:spcPts val="0"/>
              </a:spcAft>
              <a:buFont typeface="Arial" pitchFamily="34"/>
              <a:buChar char="•"/>
              <a:defRPr/>
            </a:pPr>
            <a:r>
              <a:rPr lang="en-GB" sz="1600">
                <a:latin typeface="Arial"/>
                <a:cs typeface="Arial"/>
              </a:rPr>
              <a:t>y Bulka UA - This file has been extracted from another file, CC BY 3.0, </a:t>
            </a:r>
            <a:r>
              <a:rPr lang="en-GB" sz="1600">
                <a:latin typeface="Arial"/>
                <a:cs typeface="Arial"/>
                <a:hlinkClick r:id="rId4"/>
              </a:rPr>
              <a:t>https://commons.wikimedia.org/w/index.php?curid=65880268</a:t>
            </a:r>
            <a:endParaRPr lang="en-GB" sz="1600">
              <a:latin typeface="Arial"/>
              <a:cs typeface="Arial"/>
            </a:endParaRPr>
          </a:p>
          <a:p>
            <a:pPr eaLnBrk="1" fontAlgn="auto">
              <a:spcBef>
                <a:spcPts val="0"/>
              </a:spcBef>
              <a:spcAft>
                <a:spcPts val="0"/>
              </a:spcAft>
              <a:buFont typeface="Arial" pitchFamily="34"/>
              <a:buChar char="•"/>
              <a:defRPr/>
            </a:pPr>
            <a:r>
              <a:rPr lang="en-GB" sz="1600" err="1">
                <a:latin typeface="Arial"/>
                <a:cs typeface="Arial"/>
              </a:rPr>
              <a:t>BCcampus</a:t>
            </a:r>
            <a:r>
              <a:rPr lang="en-GB" sz="1600">
                <a:latin typeface="Arial"/>
                <a:cs typeface="Arial"/>
              </a:rPr>
              <a:t> open education, CC BY 4.0</a:t>
            </a:r>
            <a:r>
              <a:rPr lang="fi-FI" sz="1600" kern="0">
                <a:latin typeface="Arial"/>
                <a:cs typeface="Arial"/>
              </a:rPr>
              <a:t>, </a:t>
            </a:r>
            <a:r>
              <a:rPr lang="fi-FI" sz="1600">
                <a:latin typeface="Arial"/>
                <a:cs typeface="Arial"/>
                <a:hlinkClick r:id="rId5"/>
              </a:rPr>
              <a:t>https://opentextbc.ca/biology/chapter/8-2-laws-of-inheritance/</a:t>
            </a:r>
            <a:endParaRPr lang="fi-FI" sz="1600">
              <a:latin typeface="Arial"/>
              <a:cs typeface="Arial"/>
            </a:endParaRPr>
          </a:p>
          <a:p>
            <a:pPr eaLnBrk="1" fontAlgn="auto">
              <a:spcBef>
                <a:spcPts val="0"/>
              </a:spcBef>
              <a:spcAft>
                <a:spcPts val="0"/>
              </a:spcAft>
              <a:buFont typeface="Arial" pitchFamily="34"/>
              <a:buChar char="•"/>
              <a:defRPr/>
            </a:pPr>
            <a:r>
              <a:rPr lang="en-GB" sz="1600">
                <a:latin typeface="Arial"/>
                <a:cs typeface="Arial"/>
              </a:rPr>
              <a:t>By </a:t>
            </a:r>
            <a:r>
              <a:rPr lang="en-GB" sz="1600" err="1">
                <a:latin typeface="Arial"/>
                <a:cs typeface="Arial"/>
              </a:rPr>
              <a:t>File:Chromosome-upright.png</a:t>
            </a:r>
            <a:r>
              <a:rPr lang="en-GB" sz="1600">
                <a:latin typeface="Arial"/>
                <a:cs typeface="Arial"/>
              </a:rPr>
              <a:t> Original version: Magnus Manske, this version with upright chromosome: User:Dietzel65 Vector: derivative work Tryphon - Own work based on: Chromosome-upright.png, CC BY-SA 3.0, https://commons.wikimedia.org/w/index.php?curid=5285797</a:t>
            </a:r>
          </a:p>
          <a:p>
            <a:pPr eaLnBrk="1" fontAlgn="auto">
              <a:spcBef>
                <a:spcPts val="0"/>
              </a:spcBef>
              <a:spcAft>
                <a:spcPts val="0"/>
              </a:spcAft>
              <a:buFont typeface="Arial" pitchFamily="34"/>
              <a:buChar char="•"/>
              <a:defRPr/>
            </a:pPr>
            <a:r>
              <a:rPr lang="en-GB" sz="1600" err="1">
                <a:latin typeface="Arial"/>
                <a:cs typeface="Arial"/>
              </a:rPr>
              <a:t>BCcampus</a:t>
            </a:r>
            <a:r>
              <a:rPr lang="en-GB" sz="1600">
                <a:latin typeface="Arial"/>
                <a:cs typeface="Arial"/>
              </a:rPr>
              <a:t> open education, CC BY 4.0, </a:t>
            </a:r>
            <a:r>
              <a:rPr lang="en-GB" sz="1600">
                <a:latin typeface="Arial"/>
                <a:cs typeface="Arial"/>
                <a:hlinkClick r:id="rId6"/>
              </a:rPr>
              <a:t>https://opentextbc.ca/biology/chapter/8-3-extensions-of-the-laws-of-inheritance/</a:t>
            </a:r>
            <a:endParaRPr lang="en-GB" sz="1600">
              <a:latin typeface="Arial"/>
              <a:cs typeface="Arial"/>
            </a:endParaRPr>
          </a:p>
          <a:p>
            <a:pPr eaLnBrk="1" fontAlgn="auto">
              <a:spcBef>
                <a:spcPts val="0"/>
              </a:spcBef>
              <a:spcAft>
                <a:spcPts val="0"/>
              </a:spcAft>
              <a:buFont typeface="Arial" pitchFamily="34"/>
              <a:buChar char="•"/>
              <a:defRPr/>
            </a:pPr>
            <a:r>
              <a:rPr lang="en-GB" sz="1600">
                <a:latin typeface="Arial"/>
                <a:cs typeface="Arial"/>
              </a:rPr>
              <a:t>Graph produced using LIVEGAP, https://charts.livegap.com/</a:t>
            </a:r>
          </a:p>
          <a:p>
            <a:pPr eaLnBrk="1" fontAlgn="auto">
              <a:spcBef>
                <a:spcPts val="0"/>
              </a:spcBef>
              <a:spcAft>
                <a:spcPts val="0"/>
              </a:spcAft>
              <a:buFont typeface="Arial" pitchFamily="34"/>
              <a:buChar char="•"/>
              <a:defRPr/>
            </a:pPr>
            <a:r>
              <a:rPr lang="en-GB" sz="1600">
                <a:latin typeface="Arial"/>
                <a:cs typeface="Arial"/>
              </a:rPr>
              <a:t>Allwright, M.R., Payne, A., Emiliani, G. et al. Biomass traits and candidate genes for bioenergy revealed through association genetics in coppiced European Populus nigra (L.). </a:t>
            </a:r>
            <a:r>
              <a:rPr lang="en-GB" sz="1600" err="1">
                <a:latin typeface="Arial"/>
                <a:cs typeface="Arial"/>
              </a:rPr>
              <a:t>Biotechnol</a:t>
            </a:r>
            <a:r>
              <a:rPr lang="en-GB" sz="1600">
                <a:latin typeface="Arial"/>
                <a:cs typeface="Arial"/>
              </a:rPr>
              <a:t> Biofuels 9, 195 (2016). https://doi.org/10.1186/s13068-016-0603-1</a:t>
            </a:r>
          </a:p>
          <a:p>
            <a:pPr eaLnBrk="1" fontAlgn="auto">
              <a:spcBef>
                <a:spcPts val="0"/>
              </a:spcBef>
              <a:spcAft>
                <a:spcPts val="0"/>
              </a:spcAft>
              <a:buFont typeface="Arial" pitchFamily="34"/>
              <a:buChar char="•"/>
              <a:defRPr/>
            </a:pPr>
            <a:r>
              <a:rPr lang="en-GB" sz="1600">
                <a:latin typeface="Arial"/>
                <a:cs typeface="Arial"/>
              </a:rPr>
              <a:t>By </a:t>
            </a:r>
            <a:r>
              <a:rPr lang="en-GB" sz="1600" err="1">
                <a:latin typeface="Arial"/>
                <a:cs typeface="Arial"/>
              </a:rPr>
              <a:t>Esurnir</a:t>
            </a:r>
            <a:r>
              <a:rPr lang="en-GB" sz="1600">
                <a:latin typeface="Arial"/>
                <a:cs typeface="Arial"/>
              </a:rPr>
              <a:t> Derivative work (translation): Dodi 8238 - </a:t>
            </a:r>
            <a:r>
              <a:rPr lang="en-GB" sz="1600" err="1">
                <a:latin typeface="Arial"/>
                <a:cs typeface="Arial"/>
              </a:rPr>
              <a:t>File:Allele-frequency.png</a:t>
            </a:r>
            <a:r>
              <a:rPr lang="en-GB" sz="1600">
                <a:latin typeface="Arial"/>
                <a:cs typeface="Arial"/>
              </a:rPr>
              <a:t>, CC BY-SA 3.0, </a:t>
            </a:r>
            <a:r>
              <a:rPr lang="en-GB" sz="1600">
                <a:latin typeface="Arial"/>
                <a:cs typeface="Arial"/>
                <a:hlinkClick r:id="rId7"/>
              </a:rPr>
              <a:t>https://commons.wikimedia.org/w/index.php?curid=40243654</a:t>
            </a:r>
            <a:endParaRPr lang="en-GB" sz="1600">
              <a:latin typeface="Arial"/>
              <a:cs typeface="Arial"/>
            </a:endParaRPr>
          </a:p>
          <a:p>
            <a:pPr eaLnBrk="1" fontAlgn="auto">
              <a:spcBef>
                <a:spcPts val="0"/>
              </a:spcBef>
              <a:spcAft>
                <a:spcPts val="0"/>
              </a:spcAft>
              <a:buFont typeface="Arial" pitchFamily="34"/>
              <a:buChar char="•"/>
              <a:defRPr/>
            </a:pPr>
            <a:endParaRPr lang="en-GB" sz="1600">
              <a:cs typeface="Arial" pitchFamily="34"/>
            </a:endParaRPr>
          </a:p>
          <a:p>
            <a:pPr eaLnBrk="1" fontAlgn="auto">
              <a:lnSpc>
                <a:spcPct val="50000"/>
              </a:lnSpc>
              <a:spcAft>
                <a:spcPts val="0"/>
              </a:spcAft>
              <a:buFont typeface="Arial" pitchFamily="34"/>
              <a:buChar char="•"/>
              <a:defRPr/>
            </a:pPr>
            <a:endParaRPr lang="en-GB" sz="1500"/>
          </a:p>
          <a:p>
            <a:pPr eaLnBrk="1" fontAlgn="auto">
              <a:lnSpc>
                <a:spcPct val="50000"/>
              </a:lnSpc>
              <a:spcAft>
                <a:spcPts val="0"/>
              </a:spcAft>
              <a:buFont typeface="Arial" pitchFamily="34"/>
              <a:buChar char="•"/>
              <a:defRPr/>
            </a:pPr>
            <a:endParaRPr lang="en-GB" sz="1500"/>
          </a:p>
          <a:p>
            <a:pPr eaLnBrk="1" fontAlgn="auto">
              <a:lnSpc>
                <a:spcPct val="50000"/>
              </a:lnSpc>
              <a:spcAft>
                <a:spcPts val="0"/>
              </a:spcAft>
              <a:buFont typeface="Arial" pitchFamily="34"/>
              <a:buChar char="•"/>
              <a:defRPr/>
            </a:pPr>
            <a:endParaRPr lang="en-FI" sz="1500">
              <a:solidFill>
                <a:srgbClr val="767171"/>
              </a:solidFill>
            </a:endParaRPr>
          </a:p>
          <a:p>
            <a:pPr eaLnBrk="1" fontAlgn="auto">
              <a:lnSpc>
                <a:spcPct val="50000"/>
              </a:lnSpc>
              <a:spcAft>
                <a:spcPts val="0"/>
              </a:spcAft>
              <a:buFont typeface="Arial" pitchFamily="34"/>
              <a:buChar char="•"/>
              <a:defRPr/>
            </a:pPr>
            <a:endParaRPr lang="fi-FI" sz="1500">
              <a:cs typeface="Arial" pitchFamily="34"/>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189">
    <p:spTree>
      <p:nvGrpSpPr>
        <p:cNvPr id="1" name=""/>
        <p:cNvGrpSpPr/>
        <p:nvPr/>
      </p:nvGrpSpPr>
      <p:grpSpPr>
        <a:xfrm>
          <a:off x="0" y="0"/>
          <a:ext cx="0" cy="0"/>
          <a:chOff x="0" y="0"/>
          <a:chExt cx="0" cy="0"/>
        </a:xfrm>
      </p:grpSpPr>
      <p:sp>
        <p:nvSpPr>
          <p:cNvPr id="19458" name="Otsikko 1">
            <a:extLst>
              <a:ext uri="{FF2B5EF4-FFF2-40B4-BE49-F238E27FC236}">
                <a16:creationId xmlns:a16="http://schemas.microsoft.com/office/drawing/2014/main" id="{46A544D0-EC00-76C0-8675-5316C8DA1884}"/>
              </a:ext>
            </a:extLst>
          </p:cNvPr>
          <p:cNvSpPr txBox="1">
            <a:spLocks noGrp="1" noChangeArrowheads="1"/>
          </p:cNvSpPr>
          <p:nvPr>
            <p:ph type="title"/>
          </p:nvPr>
        </p:nvSpPr>
        <p:spPr/>
        <p:txBody>
          <a:bodyPr/>
          <a:lstStyle/>
          <a:p>
            <a:pPr eaLnBrk="1"/>
            <a:r>
              <a:rPr lang="en-GB" altLang="en-US">
                <a:latin typeface="Arial" panose="020B0604020202020204" pitchFamily="34" charset="0"/>
              </a:rPr>
              <a:t>Perimä II</a:t>
            </a:r>
            <a:endParaRPr lang="fi-FI" altLang="en-US">
              <a:latin typeface="Arial" panose="020B0604020202020204" pitchFamily="34" charset="0"/>
            </a:endParaRPr>
          </a:p>
        </p:txBody>
      </p:sp>
      <p:sp>
        <p:nvSpPr>
          <p:cNvPr id="3" name="Sisällön paikkamerkki 2">
            <a:extLst>
              <a:ext uri="{FF2B5EF4-FFF2-40B4-BE49-F238E27FC236}">
                <a16:creationId xmlns:a16="http://schemas.microsoft.com/office/drawing/2014/main" id="{EE47EC81-589E-9B11-E97D-BC197A919AB3}"/>
              </a:ext>
            </a:extLst>
          </p:cNvPr>
          <p:cNvSpPr txBox="1">
            <a:spLocks noGrp="1"/>
          </p:cNvSpPr>
          <p:nvPr>
            <p:ph idx="1"/>
          </p:nvPr>
        </p:nvSpPr>
        <p:spPr>
          <a:xfrm>
            <a:off x="838200" y="1949450"/>
            <a:ext cx="5176838" cy="4227513"/>
          </a:xfrm>
        </p:spPr>
        <p:txBody>
          <a:bodyPr/>
          <a:lstStyle/>
          <a:p>
            <a:pPr eaLnBrk="1" fontAlgn="auto">
              <a:spcAft>
                <a:spcPts val="0"/>
              </a:spcAft>
              <a:buFont typeface="Arial" pitchFamily="34"/>
              <a:buChar char="•"/>
              <a:defRPr/>
            </a:pPr>
            <a:r>
              <a:rPr lang="fi-FI" b="1">
                <a:latin typeface="Arial"/>
                <a:cs typeface="Arial"/>
              </a:rPr>
              <a:t>Alleeli</a:t>
            </a:r>
          </a:p>
          <a:p>
            <a:pPr eaLnBrk="1" fontAlgn="auto">
              <a:spcAft>
                <a:spcPts val="0"/>
              </a:spcAft>
              <a:buFont typeface="Arial" pitchFamily="34"/>
              <a:buChar char="="/>
              <a:defRPr/>
            </a:pPr>
            <a:r>
              <a:rPr lang="fi-FI">
                <a:latin typeface="Arial"/>
                <a:cs typeface="Arial"/>
              </a:rPr>
              <a:t>Saman geenin vaihtoehtoinen muoto</a:t>
            </a:r>
          </a:p>
          <a:p>
            <a:pPr lvl="1" eaLnBrk="1" fontAlgn="auto">
              <a:spcAft>
                <a:spcPts val="0"/>
              </a:spcAft>
              <a:buFont typeface="Arial" pitchFamily="34"/>
              <a:buChar char="•"/>
              <a:defRPr/>
            </a:pPr>
            <a:r>
              <a:rPr lang="fi-FI">
                <a:latin typeface="Arial"/>
                <a:cs typeface="Arial"/>
              </a:rPr>
              <a:t>Alleelit voivat tuottaa toisistaan havaittavasti erilaisen vaikutuksen yksilössä </a:t>
            </a:r>
          </a:p>
          <a:p>
            <a:pPr lvl="1" eaLnBrk="1" fontAlgn="auto">
              <a:spcAft>
                <a:spcPts val="0"/>
              </a:spcAft>
              <a:buFont typeface="Arial" pitchFamily="34"/>
              <a:buChar char="•"/>
              <a:defRPr/>
            </a:pPr>
            <a:r>
              <a:rPr lang="en-GB" err="1">
                <a:latin typeface="Arial"/>
                <a:cs typeface="Arial"/>
              </a:rPr>
              <a:t>Evoluution</a:t>
            </a:r>
            <a:r>
              <a:rPr lang="en-GB">
                <a:latin typeface="Arial"/>
                <a:cs typeface="Arial"/>
              </a:rPr>
              <a:t> </a:t>
            </a:r>
            <a:r>
              <a:rPr lang="en-GB" err="1">
                <a:latin typeface="Arial"/>
                <a:cs typeface="Arial"/>
              </a:rPr>
              <a:t>perusyksikkö</a:t>
            </a:r>
            <a:endParaRPr lang="en-GB">
              <a:latin typeface="Arial"/>
              <a:cs typeface="Arial"/>
            </a:endParaRPr>
          </a:p>
          <a:p>
            <a:pPr lvl="1" eaLnBrk="1" fontAlgn="auto">
              <a:spcAft>
                <a:spcPts val="0"/>
              </a:spcAft>
              <a:buFont typeface="Arial" pitchFamily="34"/>
              <a:buChar char="•"/>
              <a:defRPr/>
            </a:pPr>
            <a:r>
              <a:rPr lang="fi-FI">
                <a:latin typeface="Arial"/>
                <a:cs typeface="Arial"/>
              </a:rPr>
              <a:t>Dominantit ja resessiiviset</a:t>
            </a:r>
          </a:p>
          <a:p>
            <a:pPr lvl="1">
              <a:spcAft>
                <a:spcPts val="0"/>
              </a:spcAft>
              <a:buFont typeface="Arial" pitchFamily="34"/>
              <a:buChar char="•"/>
              <a:defRPr/>
            </a:pPr>
            <a:r>
              <a:rPr lang="fi-FI">
                <a:latin typeface="Arial"/>
                <a:cs typeface="Arial"/>
              </a:rPr>
              <a:t>SNP (single </a:t>
            </a:r>
            <a:r>
              <a:rPr lang="fi-FI" err="1">
                <a:latin typeface="Arial"/>
                <a:cs typeface="Arial"/>
              </a:rPr>
              <a:t>nucleotide</a:t>
            </a:r>
            <a:r>
              <a:rPr lang="fi-FI">
                <a:latin typeface="Arial"/>
                <a:cs typeface="Arial"/>
              </a:rPr>
              <a:t> </a:t>
            </a:r>
            <a:r>
              <a:rPr lang="fi-FI" err="1">
                <a:latin typeface="Arial"/>
                <a:cs typeface="Arial"/>
              </a:rPr>
              <a:t>polymorphism</a:t>
            </a:r>
            <a:r>
              <a:rPr lang="fi-FI">
                <a:latin typeface="Arial"/>
                <a:cs typeface="Arial"/>
              </a:rPr>
              <a:t>), eli yhden DNA-emäksen eroavaisuus</a:t>
            </a:r>
            <a:endParaRPr lang="fi-FI">
              <a:cs typeface="Arial"/>
            </a:endParaRPr>
          </a:p>
          <a:p>
            <a:pPr eaLnBrk="1" fontAlgn="auto">
              <a:spcAft>
                <a:spcPts val="0"/>
              </a:spcAft>
              <a:buFont typeface="Arial" pitchFamily="34"/>
              <a:buChar char="•"/>
              <a:defRPr/>
            </a:pPr>
            <a:r>
              <a:rPr lang="fi-FI" b="1">
                <a:latin typeface="Arial"/>
                <a:cs typeface="Arial"/>
              </a:rPr>
              <a:t>Lokus </a:t>
            </a:r>
            <a:endParaRPr lang="fi-FI" b="1">
              <a:cs typeface="Arial"/>
            </a:endParaRPr>
          </a:p>
          <a:p>
            <a:pPr eaLnBrk="1" fontAlgn="auto">
              <a:spcAft>
                <a:spcPts val="0"/>
              </a:spcAft>
              <a:buFont typeface="Arial" pitchFamily="34"/>
              <a:buChar char="="/>
              <a:defRPr/>
            </a:pPr>
            <a:r>
              <a:rPr lang="fi-FI">
                <a:latin typeface="Arial"/>
                <a:cs typeface="Arial"/>
              </a:rPr>
              <a:t>Sijainti perimässä</a:t>
            </a:r>
          </a:p>
          <a:p>
            <a:pPr eaLnBrk="1" fontAlgn="auto">
              <a:spcAft>
                <a:spcPts val="0"/>
              </a:spcAft>
              <a:buFont typeface="Arial" pitchFamily="34"/>
              <a:buChar char="•"/>
              <a:defRPr/>
            </a:pPr>
            <a:endParaRPr lang="fi-FI"/>
          </a:p>
        </p:txBody>
      </p:sp>
      <p:pic>
        <p:nvPicPr>
          <p:cNvPr id="19460" name="Sisällön paikkamerkki 7">
            <a:extLst>
              <a:ext uri="{FF2B5EF4-FFF2-40B4-BE49-F238E27FC236}">
                <a16:creationId xmlns:a16="http://schemas.microsoft.com/office/drawing/2014/main" id="{9BBA303F-CB09-F4F1-A7B1-F4FE655284F1}"/>
              </a:ext>
            </a:extLst>
          </p:cNvPr>
          <p:cNvPicPr>
            <a:picLocks noGrp="1" noChangeAspect="1" noChangeArrowheads="1"/>
          </p:cNvPicPr>
          <p:nvPr>
            <p:ph idx="2"/>
          </p:nvPr>
        </p:nvPicPr>
        <p:blipFill>
          <a:blip r:embed="rId2">
            <a:extLst>
              <a:ext uri="{28A0092B-C50C-407E-A947-70E740481C1C}">
                <a14:useLocalDpi xmlns:a14="http://schemas.microsoft.com/office/drawing/2010/main" val="0"/>
              </a:ext>
            </a:extLst>
          </a:blip>
          <a:srcRect l="191" r="5861"/>
          <a:stretch>
            <a:fillRect/>
          </a:stretch>
        </p:blipFill>
        <p:spPr>
          <a:xfrm>
            <a:off x="6096000" y="1949450"/>
            <a:ext cx="5257800" cy="4543425"/>
          </a:xfrm>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94210" name="Otsikko 1">
            <a:extLst>
              <a:ext uri="{FF2B5EF4-FFF2-40B4-BE49-F238E27FC236}">
                <a16:creationId xmlns:a16="http://schemas.microsoft.com/office/drawing/2014/main" id="{917E1813-EFC4-5D58-3020-5F45FF30E1E7}"/>
              </a:ext>
            </a:extLst>
          </p:cNvPr>
          <p:cNvSpPr txBox="1">
            <a:spLocks noGrp="1" noChangeArrowheads="1"/>
          </p:cNvSpPr>
          <p:nvPr>
            <p:ph type="title"/>
          </p:nvPr>
        </p:nvSpPr>
        <p:spPr/>
        <p:txBody>
          <a:bodyPr/>
          <a:lstStyle/>
          <a:p>
            <a:pPr eaLnBrk="1"/>
            <a:r>
              <a:rPr lang="en-GB" altLang="en-US">
                <a:latin typeface="Arial" panose="020B0604020202020204" pitchFamily="34" charset="0"/>
              </a:rPr>
              <a:t>Luentomateriaalissa käytettyjen kuvien lähteet sekä käyttöoikeudet</a:t>
            </a:r>
            <a:endParaRPr lang="fi-FI" altLang="en-US">
              <a:latin typeface="Arial" panose="020B0604020202020204" pitchFamily="34" charset="0"/>
            </a:endParaRPr>
          </a:p>
        </p:txBody>
      </p:sp>
      <p:sp>
        <p:nvSpPr>
          <p:cNvPr id="94211" name="Sisällön paikkamerkki 2">
            <a:extLst>
              <a:ext uri="{FF2B5EF4-FFF2-40B4-BE49-F238E27FC236}">
                <a16:creationId xmlns:a16="http://schemas.microsoft.com/office/drawing/2014/main" id="{58744ABA-B41E-A869-F812-C40562F3491C}"/>
              </a:ext>
            </a:extLst>
          </p:cNvPr>
          <p:cNvSpPr txBox="1">
            <a:spLocks noGrp="1" noChangeArrowheads="1"/>
          </p:cNvSpPr>
          <p:nvPr>
            <p:ph idx="1"/>
          </p:nvPr>
        </p:nvSpPr>
        <p:spPr>
          <a:xfrm>
            <a:off x="106363" y="1690688"/>
            <a:ext cx="12085637" cy="5167312"/>
          </a:xfrm>
        </p:spPr>
        <p:txBody>
          <a:bodyPr/>
          <a:lstStyle/>
          <a:p>
            <a:pPr eaLnBrk="1">
              <a:spcBef>
                <a:spcPts val="0"/>
              </a:spcBef>
              <a:spcAft>
                <a:spcPts val="0"/>
              </a:spcAft>
              <a:buFont typeface="Arial,Sans-Serif" panose="020B0604020202020204" pitchFamily="34" charset="0"/>
            </a:pPr>
            <a:r>
              <a:rPr lang="en-GB" sz="1600">
                <a:latin typeface="Arial"/>
                <a:cs typeface="Arial"/>
              </a:rPr>
              <a:t>de Dato GD, Teani A, Mattioni C, </a:t>
            </a:r>
            <a:r>
              <a:rPr lang="en-GB" sz="1600" err="1">
                <a:latin typeface="Arial"/>
                <a:cs typeface="Arial"/>
              </a:rPr>
              <a:t>Aravanopoulos</a:t>
            </a:r>
            <a:r>
              <a:rPr lang="en-GB" sz="1600">
                <a:latin typeface="Arial"/>
                <a:cs typeface="Arial"/>
              </a:rPr>
              <a:t> F, Avramidou EV, </a:t>
            </a:r>
            <a:r>
              <a:rPr lang="en-GB" sz="1600" err="1">
                <a:latin typeface="Arial"/>
                <a:cs typeface="Arial"/>
              </a:rPr>
              <a:t>Stojnc</a:t>
            </a:r>
            <a:r>
              <a:rPr lang="en-GB" sz="1600">
                <a:latin typeface="Arial"/>
                <a:cs typeface="Arial"/>
              </a:rPr>
              <a:t> S, </a:t>
            </a:r>
            <a:r>
              <a:rPr lang="en-GB" sz="1600" err="1">
                <a:latin typeface="Arial"/>
                <a:cs typeface="Arial"/>
              </a:rPr>
              <a:t>Ganopoulos</a:t>
            </a:r>
            <a:r>
              <a:rPr lang="en-GB" sz="1600">
                <a:latin typeface="Arial"/>
                <a:cs typeface="Arial"/>
              </a:rPr>
              <a:t> I, Belletti P and Ducci F (2020) Genetic Analysis by </a:t>
            </a:r>
            <a:r>
              <a:rPr lang="en-GB" sz="1600" err="1">
                <a:latin typeface="Arial"/>
                <a:cs typeface="Arial"/>
              </a:rPr>
              <a:t>nuSSR</a:t>
            </a:r>
            <a:r>
              <a:rPr lang="en-GB" sz="1600">
                <a:latin typeface="Arial"/>
                <a:cs typeface="Arial"/>
              </a:rPr>
              <a:t> Markers of Silver Birch (Betula pendula Roth) Populations in Their Southern European Distribution Range. Front. Plant Sci. 11:310. </a:t>
            </a:r>
            <a:r>
              <a:rPr lang="en-GB" sz="1600" err="1">
                <a:latin typeface="Arial"/>
                <a:cs typeface="Arial"/>
              </a:rPr>
              <a:t>doi</a:t>
            </a:r>
            <a:r>
              <a:rPr lang="en-GB" sz="1600">
                <a:latin typeface="Arial"/>
                <a:cs typeface="Arial"/>
              </a:rPr>
              <a:t>: 10.3389/fpls.2020.00310, CC BY 4.0, </a:t>
            </a:r>
            <a:r>
              <a:rPr lang="en-GB" sz="1600">
                <a:latin typeface="Arial"/>
                <a:cs typeface="Arial"/>
                <a:hlinkClick r:id="rId2"/>
              </a:rPr>
              <a:t>https://www.frontiersin.org/articles/10.3389/fpls.2020.00310/full</a:t>
            </a:r>
            <a:endParaRPr lang="en-GB" sz="1600">
              <a:latin typeface="Arial"/>
              <a:cs typeface="Arial"/>
            </a:endParaRPr>
          </a:p>
          <a:p>
            <a:pPr>
              <a:lnSpc>
                <a:spcPct val="100000"/>
              </a:lnSpc>
              <a:spcBef>
                <a:spcPct val="0"/>
              </a:spcBef>
            </a:pPr>
            <a:r>
              <a:rPr lang="fi-FI" altLang="en-US" sz="1600" err="1">
                <a:solidFill>
                  <a:schemeClr val="tx1">
                    <a:lumMod val="65000"/>
                    <a:lumOff val="35000"/>
                  </a:schemeClr>
                </a:solidFill>
                <a:latin typeface="Arial"/>
                <a:cs typeface="Arial"/>
              </a:rPr>
              <a:t>Kastally</a:t>
            </a:r>
            <a:r>
              <a:rPr lang="fi-FI" altLang="en-US" sz="1600">
                <a:solidFill>
                  <a:schemeClr val="tx1">
                    <a:lumMod val="65000"/>
                    <a:lumOff val="35000"/>
                  </a:schemeClr>
                </a:solidFill>
                <a:latin typeface="Arial"/>
                <a:cs typeface="Arial"/>
              </a:rPr>
              <a:t>, C., Niskanen, A. K., Perry, A., Kujala, S. T., Avia, K., Cervantes, S., Haapanen, M., Kesälahti, R., Kumpula, T. A., Mattila, T. M., </a:t>
            </a:r>
            <a:r>
              <a:rPr lang="fi-FI" altLang="en-US" sz="1600" err="1">
                <a:solidFill>
                  <a:schemeClr val="tx1">
                    <a:lumMod val="65000"/>
                    <a:lumOff val="35000"/>
                  </a:schemeClr>
                </a:solidFill>
                <a:latin typeface="Arial"/>
                <a:cs typeface="Arial"/>
              </a:rPr>
              <a:t>Ojeda</a:t>
            </a:r>
            <a:r>
              <a:rPr lang="fi-FI" altLang="en-US" sz="1600">
                <a:solidFill>
                  <a:schemeClr val="tx1">
                    <a:lumMod val="65000"/>
                    <a:lumOff val="35000"/>
                  </a:schemeClr>
                </a:solidFill>
                <a:latin typeface="Arial"/>
                <a:cs typeface="Arial"/>
              </a:rPr>
              <a:t>, D. I., </a:t>
            </a:r>
            <a:r>
              <a:rPr lang="fi-FI" altLang="en-US" sz="1600" err="1">
                <a:solidFill>
                  <a:schemeClr val="tx1">
                    <a:lumMod val="65000"/>
                    <a:lumOff val="35000"/>
                  </a:schemeClr>
                </a:solidFill>
                <a:latin typeface="Arial"/>
                <a:cs typeface="Arial"/>
              </a:rPr>
              <a:t>Tyrmi</a:t>
            </a:r>
            <a:r>
              <a:rPr lang="fi-FI" altLang="en-US" sz="1600">
                <a:solidFill>
                  <a:schemeClr val="tx1">
                    <a:lumMod val="65000"/>
                    <a:lumOff val="35000"/>
                  </a:schemeClr>
                </a:solidFill>
                <a:latin typeface="Arial"/>
                <a:cs typeface="Arial"/>
              </a:rPr>
              <a:t>, J. S., </a:t>
            </a:r>
            <a:r>
              <a:rPr lang="fi-FI" altLang="en-US" sz="1600" err="1">
                <a:solidFill>
                  <a:schemeClr val="tx1">
                    <a:lumMod val="65000"/>
                    <a:lumOff val="35000"/>
                  </a:schemeClr>
                </a:solidFill>
                <a:latin typeface="Arial"/>
                <a:cs typeface="Arial"/>
              </a:rPr>
              <a:t>Wachowiak</a:t>
            </a:r>
            <a:r>
              <a:rPr lang="fi-FI" altLang="en-US" sz="1600">
                <a:solidFill>
                  <a:schemeClr val="tx1">
                    <a:lumMod val="65000"/>
                    <a:lumOff val="35000"/>
                  </a:schemeClr>
                </a:solidFill>
                <a:latin typeface="Arial"/>
                <a:cs typeface="Arial"/>
              </a:rPr>
              <a:t>, W., </a:t>
            </a:r>
            <a:r>
              <a:rPr lang="fi-FI" altLang="en-US" sz="1600" err="1">
                <a:solidFill>
                  <a:schemeClr val="tx1">
                    <a:lumMod val="65000"/>
                    <a:lumOff val="35000"/>
                  </a:schemeClr>
                </a:solidFill>
                <a:latin typeface="Arial"/>
                <a:cs typeface="Arial"/>
              </a:rPr>
              <a:t>Cavers</a:t>
            </a:r>
            <a:r>
              <a:rPr lang="fi-FI" altLang="en-US" sz="1600">
                <a:solidFill>
                  <a:schemeClr val="tx1">
                    <a:lumMod val="65000"/>
                    <a:lumOff val="35000"/>
                  </a:schemeClr>
                </a:solidFill>
                <a:latin typeface="Arial"/>
                <a:cs typeface="Arial"/>
              </a:rPr>
              <a:t>, S., Kärkkäinen, K., Savolainen, O., &amp; Pyhäjärvi, T. (2022). </a:t>
            </a:r>
            <a:r>
              <a:rPr lang="fi-FI" altLang="en-US" sz="1600" err="1">
                <a:solidFill>
                  <a:schemeClr val="tx1">
                    <a:lumMod val="65000"/>
                    <a:lumOff val="35000"/>
                  </a:schemeClr>
                </a:solidFill>
                <a:latin typeface="Arial"/>
                <a:cs typeface="Arial"/>
              </a:rPr>
              <a:t>Taming</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the</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massive</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genome</a:t>
            </a:r>
            <a:r>
              <a:rPr lang="fi-FI" altLang="en-US" sz="1600">
                <a:solidFill>
                  <a:schemeClr val="tx1">
                    <a:lumMod val="65000"/>
                    <a:lumOff val="35000"/>
                  </a:schemeClr>
                </a:solidFill>
                <a:latin typeface="Arial"/>
                <a:cs typeface="Arial"/>
              </a:rPr>
              <a:t> of </a:t>
            </a:r>
            <a:r>
              <a:rPr lang="fi-FI" altLang="en-US" sz="1600" err="1">
                <a:solidFill>
                  <a:schemeClr val="tx1">
                    <a:lumMod val="65000"/>
                    <a:lumOff val="35000"/>
                  </a:schemeClr>
                </a:solidFill>
                <a:latin typeface="Arial"/>
                <a:cs typeface="Arial"/>
              </a:rPr>
              <a:t>Scots</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pine</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with</a:t>
            </a:r>
            <a:r>
              <a:rPr lang="fi-FI" altLang="en-US" sz="1600">
                <a:solidFill>
                  <a:schemeClr val="tx1">
                    <a:lumMod val="65000"/>
                    <a:lumOff val="35000"/>
                  </a:schemeClr>
                </a:solidFill>
                <a:latin typeface="Arial"/>
                <a:cs typeface="Arial"/>
              </a:rPr>
              <a:t> PiSy50k, a </a:t>
            </a:r>
            <a:r>
              <a:rPr lang="fi-FI" altLang="en-US" sz="1600" err="1">
                <a:solidFill>
                  <a:schemeClr val="tx1">
                    <a:lumMod val="65000"/>
                    <a:lumOff val="35000"/>
                  </a:schemeClr>
                </a:solidFill>
                <a:latin typeface="Arial"/>
                <a:cs typeface="Arial"/>
              </a:rPr>
              <a:t>new</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genotyping</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array</a:t>
            </a:r>
            <a:r>
              <a:rPr lang="fi-FI" altLang="en-US" sz="1600">
                <a:solidFill>
                  <a:schemeClr val="tx1">
                    <a:lumMod val="65000"/>
                    <a:lumOff val="35000"/>
                  </a:schemeClr>
                </a:solidFill>
                <a:latin typeface="Arial"/>
                <a:cs typeface="Arial"/>
              </a:rPr>
              <a:t> for </a:t>
            </a:r>
            <a:r>
              <a:rPr lang="fi-FI" altLang="en-US" sz="1600" err="1">
                <a:solidFill>
                  <a:schemeClr val="tx1">
                    <a:lumMod val="65000"/>
                    <a:lumOff val="35000"/>
                  </a:schemeClr>
                </a:solidFill>
                <a:latin typeface="Arial"/>
                <a:cs typeface="Arial"/>
              </a:rPr>
              <a:t>conifer</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research</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The</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Plant</a:t>
            </a:r>
            <a:r>
              <a:rPr lang="fi-FI" altLang="en-US" sz="1600">
                <a:solidFill>
                  <a:schemeClr val="tx1">
                    <a:lumMod val="65000"/>
                    <a:lumOff val="35000"/>
                  </a:schemeClr>
                </a:solidFill>
                <a:latin typeface="Arial"/>
                <a:cs typeface="Arial"/>
              </a:rPr>
              <a:t> Journal 109(5): 1337-1350. </a:t>
            </a:r>
            <a:r>
              <a:rPr lang="fi-FI" altLang="en-US" sz="1600">
                <a:solidFill>
                  <a:schemeClr val="tx1">
                    <a:lumMod val="65000"/>
                    <a:lumOff val="35000"/>
                  </a:schemeClr>
                </a:solidFill>
                <a:latin typeface="Arial"/>
                <a:cs typeface="Arial"/>
                <a:hlinkClick r:id="rId3">
                  <a:extLst>
                    <a:ext uri="{A12FA001-AC4F-418D-AE19-62706E023703}">
                      <ahyp:hlinkClr xmlns:ahyp="http://schemas.microsoft.com/office/drawing/2018/hyperlinkcolor" val="tx"/>
                    </a:ext>
                  </a:extLst>
                </a:hlinkClick>
              </a:rPr>
              <a:t>https://doi.org/10.1101/2021.06.29.450162</a:t>
            </a:r>
            <a:endParaRPr lang="fi-FI" altLang="en-US" sz="1600">
              <a:solidFill>
                <a:schemeClr val="tx1">
                  <a:lumMod val="65000"/>
                  <a:lumOff val="35000"/>
                </a:schemeClr>
              </a:solidFill>
              <a:latin typeface="Arial"/>
              <a:cs typeface="Arial"/>
            </a:endParaRPr>
          </a:p>
          <a:p>
            <a:pPr eaLnBrk="1">
              <a:lnSpc>
                <a:spcPct val="100000"/>
              </a:lnSpc>
              <a:spcBef>
                <a:spcPct val="0"/>
              </a:spcBef>
            </a:pPr>
            <a:r>
              <a:rPr lang="en-GB" altLang="en-US" sz="1600">
                <a:solidFill>
                  <a:schemeClr val="tx1">
                    <a:lumMod val="65000"/>
                    <a:lumOff val="35000"/>
                  </a:schemeClr>
                </a:solidFill>
                <a:latin typeface="Arial"/>
                <a:cs typeface="Arial"/>
              </a:rPr>
              <a:t>Neves LG, Davis JM, </a:t>
            </a:r>
            <a:r>
              <a:rPr lang="en-GB" altLang="en-US" sz="1600" err="1">
                <a:solidFill>
                  <a:schemeClr val="tx1">
                    <a:lumMod val="65000"/>
                    <a:lumOff val="35000"/>
                  </a:schemeClr>
                </a:solidFill>
                <a:latin typeface="Arial"/>
                <a:cs typeface="Arial"/>
              </a:rPr>
              <a:t>Barbazuk</a:t>
            </a:r>
            <a:r>
              <a:rPr lang="en-GB" altLang="en-US" sz="1600">
                <a:solidFill>
                  <a:schemeClr val="tx1">
                    <a:lumMod val="65000"/>
                    <a:lumOff val="35000"/>
                  </a:schemeClr>
                </a:solidFill>
                <a:latin typeface="Arial"/>
                <a:cs typeface="Arial"/>
              </a:rPr>
              <a:t> WB, Kirst M., CC BY 3.0, A high-density gene map of loblolly pine (</a:t>
            </a:r>
            <a:r>
              <a:rPr lang="en-GB" altLang="en-US" sz="1600" i="1">
                <a:solidFill>
                  <a:schemeClr val="tx1">
                    <a:lumMod val="65000"/>
                    <a:lumOff val="35000"/>
                  </a:schemeClr>
                </a:solidFill>
                <a:latin typeface="Arial"/>
                <a:cs typeface="Arial"/>
              </a:rPr>
              <a:t>Pinus </a:t>
            </a:r>
            <a:r>
              <a:rPr lang="en-GB" altLang="en-US" sz="1600" i="1" err="1">
                <a:solidFill>
                  <a:schemeClr val="tx1">
                    <a:lumMod val="65000"/>
                    <a:lumOff val="35000"/>
                  </a:schemeClr>
                </a:solidFill>
                <a:latin typeface="Arial"/>
                <a:cs typeface="Arial"/>
              </a:rPr>
              <a:t>taeda</a:t>
            </a:r>
            <a:r>
              <a:rPr lang="en-GB" altLang="en-US" sz="1600">
                <a:solidFill>
                  <a:schemeClr val="tx1">
                    <a:lumMod val="65000"/>
                    <a:lumOff val="35000"/>
                  </a:schemeClr>
                </a:solidFill>
                <a:latin typeface="Arial"/>
                <a:cs typeface="Arial"/>
              </a:rPr>
              <a:t> L.) based on exome sequence capture genotyping. G3. 2014 Jan 10;4(1): 29-37. </a:t>
            </a:r>
            <a:r>
              <a:rPr lang="en-GB" altLang="en-US" sz="1600" err="1">
                <a:solidFill>
                  <a:schemeClr val="tx1">
                    <a:lumMod val="65000"/>
                    <a:lumOff val="35000"/>
                  </a:schemeClr>
                </a:solidFill>
                <a:latin typeface="Arial"/>
                <a:cs typeface="Arial"/>
              </a:rPr>
              <a:t>doi</a:t>
            </a:r>
            <a:r>
              <a:rPr lang="en-GB" altLang="en-US" sz="1600">
                <a:solidFill>
                  <a:schemeClr val="tx1">
                    <a:lumMod val="65000"/>
                    <a:lumOff val="35000"/>
                  </a:schemeClr>
                </a:solidFill>
                <a:latin typeface="Arial"/>
                <a:cs typeface="Arial"/>
              </a:rPr>
              <a:t>: 10.1534/g3.113.008714. PMID: 24192835; PMCID: PMC3887537</a:t>
            </a:r>
            <a:endParaRPr lang="fi-FI" altLang="en-US" sz="1600">
              <a:solidFill>
                <a:schemeClr val="tx1">
                  <a:lumMod val="65000"/>
                  <a:lumOff val="35000"/>
                </a:schemeClr>
              </a:solidFill>
              <a:latin typeface="Arial"/>
              <a:cs typeface="Arial"/>
            </a:endParaRPr>
          </a:p>
          <a:p>
            <a:pPr eaLnBrk="1">
              <a:lnSpc>
                <a:spcPct val="100000"/>
              </a:lnSpc>
              <a:spcBef>
                <a:spcPct val="0"/>
              </a:spcBef>
            </a:pPr>
            <a:r>
              <a:rPr lang="fi-FI" altLang="en-US" sz="1600">
                <a:solidFill>
                  <a:schemeClr val="tx1">
                    <a:lumMod val="65000"/>
                    <a:lumOff val="35000"/>
                  </a:schemeClr>
                </a:solidFill>
                <a:latin typeface="Arial"/>
                <a:cs typeface="Arial"/>
              </a:rPr>
              <a:t>Du Q, </a:t>
            </a:r>
            <a:r>
              <a:rPr lang="fi-FI" altLang="en-US" sz="1600" err="1">
                <a:solidFill>
                  <a:schemeClr val="tx1">
                    <a:lumMod val="65000"/>
                    <a:lumOff val="35000"/>
                  </a:schemeClr>
                </a:solidFill>
                <a:latin typeface="Arial"/>
                <a:cs typeface="Arial"/>
              </a:rPr>
              <a:t>Lu</a:t>
            </a:r>
            <a:r>
              <a:rPr lang="fi-FI" altLang="en-US" sz="1600">
                <a:solidFill>
                  <a:schemeClr val="tx1">
                    <a:lumMod val="65000"/>
                    <a:lumOff val="35000"/>
                  </a:schemeClr>
                </a:solidFill>
                <a:latin typeface="Arial"/>
                <a:cs typeface="Arial"/>
              </a:rPr>
              <a:t> W, </a:t>
            </a:r>
            <a:r>
              <a:rPr lang="fi-FI" altLang="en-US" sz="1600" err="1">
                <a:solidFill>
                  <a:schemeClr val="tx1">
                    <a:lumMod val="65000"/>
                    <a:lumOff val="35000"/>
                  </a:schemeClr>
                </a:solidFill>
                <a:latin typeface="Arial"/>
                <a:cs typeface="Arial"/>
              </a:rPr>
              <a:t>Quan</a:t>
            </a:r>
            <a:r>
              <a:rPr lang="fi-FI" altLang="en-US" sz="1600">
                <a:solidFill>
                  <a:schemeClr val="tx1">
                    <a:lumMod val="65000"/>
                    <a:lumOff val="35000"/>
                  </a:schemeClr>
                </a:solidFill>
                <a:latin typeface="Arial"/>
                <a:cs typeface="Arial"/>
              </a:rPr>
              <a:t> M, </a:t>
            </a:r>
            <a:r>
              <a:rPr lang="fi-FI" altLang="en-US" sz="1600" err="1">
                <a:solidFill>
                  <a:schemeClr val="tx1">
                    <a:lumMod val="65000"/>
                    <a:lumOff val="35000"/>
                  </a:schemeClr>
                </a:solidFill>
                <a:latin typeface="Arial"/>
                <a:cs typeface="Arial"/>
              </a:rPr>
              <a:t>Xiao</a:t>
            </a:r>
            <a:r>
              <a:rPr lang="fi-FI" altLang="en-US" sz="1600">
                <a:solidFill>
                  <a:schemeClr val="tx1">
                    <a:lumMod val="65000"/>
                    <a:lumOff val="35000"/>
                  </a:schemeClr>
                </a:solidFill>
                <a:latin typeface="Arial"/>
                <a:cs typeface="Arial"/>
              </a:rPr>
              <a:t> L, Song F, Li P, </a:t>
            </a:r>
            <a:r>
              <a:rPr lang="fi-FI" altLang="en-US" sz="1600" err="1">
                <a:solidFill>
                  <a:schemeClr val="tx1">
                    <a:lumMod val="65000"/>
                    <a:lumOff val="35000"/>
                  </a:schemeClr>
                </a:solidFill>
                <a:latin typeface="Arial"/>
                <a:cs typeface="Arial"/>
              </a:rPr>
              <a:t>Zhou</a:t>
            </a:r>
            <a:r>
              <a:rPr lang="fi-FI" altLang="en-US" sz="1600">
                <a:solidFill>
                  <a:schemeClr val="tx1">
                    <a:lumMod val="65000"/>
                    <a:lumOff val="35000"/>
                  </a:schemeClr>
                </a:solidFill>
                <a:latin typeface="Arial"/>
                <a:cs typeface="Arial"/>
              </a:rPr>
              <a:t> D, </a:t>
            </a:r>
            <a:r>
              <a:rPr lang="fi-FI" altLang="en-US" sz="1600" err="1">
                <a:solidFill>
                  <a:schemeClr val="tx1">
                    <a:lumMod val="65000"/>
                    <a:lumOff val="35000"/>
                  </a:schemeClr>
                </a:solidFill>
                <a:latin typeface="Arial"/>
                <a:cs typeface="Arial"/>
              </a:rPr>
              <a:t>Xie</a:t>
            </a:r>
            <a:r>
              <a:rPr lang="fi-FI" altLang="en-US" sz="1600">
                <a:solidFill>
                  <a:schemeClr val="tx1">
                    <a:lumMod val="65000"/>
                    <a:lumOff val="35000"/>
                  </a:schemeClr>
                </a:solidFill>
                <a:latin typeface="Arial"/>
                <a:cs typeface="Arial"/>
              </a:rPr>
              <a:t> J, Wang L and Zhang D (2018), CC BY 4.0, </a:t>
            </a:r>
            <a:r>
              <a:rPr lang="fi-FI" altLang="en-US" sz="1600" err="1">
                <a:solidFill>
                  <a:schemeClr val="tx1">
                    <a:lumMod val="65000"/>
                    <a:lumOff val="35000"/>
                  </a:schemeClr>
                </a:solidFill>
                <a:latin typeface="Arial"/>
                <a:cs typeface="Arial"/>
              </a:rPr>
              <a:t>Genome</a:t>
            </a:r>
            <a:r>
              <a:rPr lang="fi-FI" altLang="en-US" sz="1600">
                <a:solidFill>
                  <a:schemeClr val="tx1">
                    <a:lumMod val="65000"/>
                    <a:lumOff val="35000"/>
                  </a:schemeClr>
                </a:solidFill>
                <a:latin typeface="Arial"/>
                <a:cs typeface="Arial"/>
              </a:rPr>
              <a:t>-Wide Association </a:t>
            </a:r>
            <a:r>
              <a:rPr lang="fi-FI" altLang="en-US" sz="1600" err="1">
                <a:solidFill>
                  <a:schemeClr val="tx1">
                    <a:lumMod val="65000"/>
                    <a:lumOff val="35000"/>
                  </a:schemeClr>
                </a:solidFill>
                <a:latin typeface="Arial"/>
                <a:cs typeface="Arial"/>
              </a:rPr>
              <a:t>Studies</a:t>
            </a:r>
            <a:r>
              <a:rPr lang="fi-FI" altLang="en-US" sz="1600">
                <a:solidFill>
                  <a:schemeClr val="tx1">
                    <a:lumMod val="65000"/>
                    <a:lumOff val="35000"/>
                  </a:schemeClr>
                </a:solidFill>
                <a:latin typeface="Arial"/>
                <a:cs typeface="Arial"/>
              </a:rPr>
              <a:t> to </a:t>
            </a:r>
            <a:r>
              <a:rPr lang="fi-FI" altLang="en-US" sz="1600" err="1">
                <a:solidFill>
                  <a:schemeClr val="tx1">
                    <a:lumMod val="65000"/>
                    <a:lumOff val="35000"/>
                  </a:schemeClr>
                </a:solidFill>
                <a:latin typeface="Arial"/>
                <a:cs typeface="Arial"/>
              </a:rPr>
              <a:t>Improve</a:t>
            </a:r>
            <a:r>
              <a:rPr lang="fi-FI" altLang="en-US" sz="1600">
                <a:solidFill>
                  <a:schemeClr val="tx1">
                    <a:lumMod val="65000"/>
                    <a:lumOff val="35000"/>
                  </a:schemeClr>
                </a:solidFill>
                <a:latin typeface="Arial"/>
                <a:cs typeface="Arial"/>
              </a:rPr>
              <a:t> Wood </a:t>
            </a:r>
            <a:r>
              <a:rPr lang="fi-FI" altLang="en-US" sz="1600" err="1">
                <a:solidFill>
                  <a:schemeClr val="tx1">
                    <a:lumMod val="65000"/>
                    <a:lumOff val="35000"/>
                  </a:schemeClr>
                </a:solidFill>
                <a:latin typeface="Arial"/>
                <a:cs typeface="Arial"/>
              </a:rPr>
              <a:t>Properties</a:t>
            </a:r>
            <a:r>
              <a:rPr lang="fi-FI" altLang="en-US" sz="1600">
                <a:solidFill>
                  <a:schemeClr val="tx1">
                    <a:lumMod val="65000"/>
                    <a:lumOff val="35000"/>
                  </a:schemeClr>
                </a:solidFill>
                <a:latin typeface="Arial"/>
                <a:cs typeface="Arial"/>
              </a:rPr>
              <a:t>: </a:t>
            </a:r>
            <a:r>
              <a:rPr lang="fi-FI" altLang="en-US" sz="1600" err="1">
                <a:solidFill>
                  <a:schemeClr val="tx1">
                    <a:lumMod val="65000"/>
                    <a:lumOff val="35000"/>
                  </a:schemeClr>
                </a:solidFill>
                <a:latin typeface="Arial"/>
                <a:cs typeface="Arial"/>
              </a:rPr>
              <a:t>Challenges</a:t>
            </a:r>
            <a:r>
              <a:rPr lang="fi-FI" altLang="en-US" sz="1600">
                <a:solidFill>
                  <a:schemeClr val="tx1">
                    <a:lumMod val="65000"/>
                    <a:lumOff val="35000"/>
                  </a:schemeClr>
                </a:solidFill>
                <a:latin typeface="Arial"/>
                <a:cs typeface="Arial"/>
              </a:rPr>
              <a:t> and </a:t>
            </a:r>
            <a:r>
              <a:rPr lang="fi-FI" altLang="en-US" sz="1600" err="1">
                <a:solidFill>
                  <a:schemeClr val="tx1">
                    <a:lumMod val="65000"/>
                    <a:lumOff val="35000"/>
                  </a:schemeClr>
                </a:solidFill>
                <a:latin typeface="Arial"/>
                <a:cs typeface="Arial"/>
              </a:rPr>
              <a:t>Prospects</a:t>
            </a:r>
            <a:r>
              <a:rPr lang="fi-FI" altLang="en-US" sz="1600">
                <a:solidFill>
                  <a:schemeClr val="tx1">
                    <a:lumMod val="65000"/>
                    <a:lumOff val="35000"/>
                  </a:schemeClr>
                </a:solidFill>
                <a:latin typeface="Arial"/>
                <a:cs typeface="Arial"/>
              </a:rPr>
              <a:t>. </a:t>
            </a:r>
            <a:r>
              <a:rPr lang="fi-FI" altLang="en-US" sz="1600" i="1" err="1">
                <a:solidFill>
                  <a:schemeClr val="tx1">
                    <a:lumMod val="65000"/>
                    <a:lumOff val="35000"/>
                  </a:schemeClr>
                </a:solidFill>
                <a:latin typeface="Arial"/>
                <a:cs typeface="Arial"/>
              </a:rPr>
              <a:t>Front</a:t>
            </a:r>
            <a:r>
              <a:rPr lang="fi-FI" altLang="en-US" sz="1600" i="1">
                <a:solidFill>
                  <a:schemeClr val="tx1">
                    <a:lumMod val="65000"/>
                    <a:lumOff val="35000"/>
                  </a:schemeClr>
                </a:solidFill>
                <a:latin typeface="Arial"/>
                <a:cs typeface="Arial"/>
              </a:rPr>
              <a:t>. </a:t>
            </a:r>
            <a:r>
              <a:rPr lang="fi-FI" altLang="en-US" sz="1600" i="1" err="1">
                <a:solidFill>
                  <a:schemeClr val="tx1">
                    <a:lumMod val="65000"/>
                    <a:lumOff val="35000"/>
                  </a:schemeClr>
                </a:solidFill>
                <a:latin typeface="Arial"/>
                <a:cs typeface="Arial"/>
              </a:rPr>
              <a:t>Plant</a:t>
            </a:r>
            <a:r>
              <a:rPr lang="fi-FI" altLang="en-US" sz="1600" i="1">
                <a:solidFill>
                  <a:schemeClr val="tx1">
                    <a:lumMod val="65000"/>
                    <a:lumOff val="35000"/>
                  </a:schemeClr>
                </a:solidFill>
                <a:latin typeface="Arial"/>
                <a:cs typeface="Arial"/>
              </a:rPr>
              <a:t> </a:t>
            </a:r>
            <a:r>
              <a:rPr lang="fi-FI" altLang="en-US" sz="1600" i="1" err="1">
                <a:solidFill>
                  <a:schemeClr val="tx1">
                    <a:lumMod val="65000"/>
                    <a:lumOff val="35000"/>
                  </a:schemeClr>
                </a:solidFill>
                <a:latin typeface="Arial"/>
                <a:cs typeface="Arial"/>
              </a:rPr>
              <a:t>Sci</a:t>
            </a:r>
            <a:r>
              <a:rPr lang="fi-FI" altLang="en-US" sz="1600" i="1">
                <a:solidFill>
                  <a:schemeClr val="tx1">
                    <a:lumMod val="65000"/>
                    <a:lumOff val="35000"/>
                  </a:schemeClr>
                </a:solidFill>
                <a:latin typeface="Arial"/>
                <a:cs typeface="Arial"/>
              </a:rPr>
              <a:t>.</a:t>
            </a:r>
            <a:r>
              <a:rPr lang="fi-FI" altLang="en-US" sz="1600">
                <a:solidFill>
                  <a:schemeClr val="tx1">
                    <a:lumMod val="65000"/>
                    <a:lumOff val="35000"/>
                  </a:schemeClr>
                </a:solidFill>
                <a:latin typeface="Arial"/>
                <a:cs typeface="Arial"/>
              </a:rPr>
              <a:t> 9:1912. </a:t>
            </a:r>
            <a:r>
              <a:rPr lang="fi-FI" altLang="en-US" sz="1600" err="1">
                <a:solidFill>
                  <a:schemeClr val="tx1">
                    <a:lumMod val="65000"/>
                    <a:lumOff val="35000"/>
                  </a:schemeClr>
                </a:solidFill>
                <a:latin typeface="Arial"/>
                <a:cs typeface="Arial"/>
              </a:rPr>
              <a:t>doi</a:t>
            </a:r>
            <a:r>
              <a:rPr lang="fi-FI" altLang="en-US" sz="1600">
                <a:solidFill>
                  <a:schemeClr val="tx1">
                    <a:lumMod val="65000"/>
                    <a:lumOff val="35000"/>
                  </a:schemeClr>
                </a:solidFill>
                <a:latin typeface="Arial"/>
                <a:cs typeface="Arial"/>
              </a:rPr>
              <a:t>: 10.3389/fpls.2018.01912</a:t>
            </a:r>
          </a:p>
          <a:p>
            <a:pPr>
              <a:lnSpc>
                <a:spcPct val="100000"/>
              </a:lnSpc>
              <a:spcBef>
                <a:spcPct val="0"/>
              </a:spcBef>
            </a:pPr>
            <a:r>
              <a:rPr lang="fi-FI" sz="1600">
                <a:solidFill>
                  <a:schemeClr val="tx1">
                    <a:lumMod val="65000"/>
                    <a:lumOff val="35000"/>
                  </a:schemeClr>
                </a:solidFill>
                <a:latin typeface="Arial"/>
                <a:cs typeface="Arial"/>
              </a:rPr>
              <a:t>By CSIRO, CC BY 3.0, </a:t>
            </a:r>
            <a:r>
              <a:rPr lang="fi-FI" sz="1600">
                <a:solidFill>
                  <a:schemeClr val="tx1">
                    <a:lumMod val="65000"/>
                    <a:lumOff val="35000"/>
                  </a:schemeClr>
                </a:solidFill>
                <a:latin typeface="Arial"/>
                <a:cs typeface="Arial"/>
                <a:hlinkClick r:id="rId4">
                  <a:extLst>
                    <a:ext uri="{A12FA001-AC4F-418D-AE19-62706E023703}">
                      <ahyp:hlinkClr xmlns:ahyp="http://schemas.microsoft.com/office/drawing/2018/hyperlinkcolor" val="tx"/>
                    </a:ext>
                  </a:extLst>
                </a:hlinkClick>
              </a:rPr>
              <a:t>https://commons.wikimedia.org/w/index.php?curid=35439398</a:t>
            </a:r>
            <a:endParaRPr lang="en-US" sz="1600">
              <a:solidFill>
                <a:schemeClr val="tx1">
                  <a:lumMod val="65000"/>
                  <a:lumOff val="35000"/>
                </a:schemeClr>
              </a:solidFill>
              <a:latin typeface="Arial"/>
              <a:cs typeface="Arial"/>
            </a:endParaRPr>
          </a:p>
          <a:p>
            <a:pPr>
              <a:lnSpc>
                <a:spcPct val="100000"/>
              </a:lnSpc>
              <a:spcBef>
                <a:spcPct val="0"/>
              </a:spcBef>
            </a:pPr>
            <a:r>
              <a:rPr lang="en-GB" sz="1600">
                <a:solidFill>
                  <a:schemeClr val="tx1">
                    <a:lumMod val="65000"/>
                    <a:lumOff val="35000"/>
                  </a:schemeClr>
                </a:solidFill>
                <a:latin typeface="Arial"/>
                <a:cs typeface="Arial"/>
              </a:rPr>
              <a:t>Nickolas, H., Harrison, P.A., </a:t>
            </a:r>
            <a:r>
              <a:rPr lang="en-GB" sz="1600" err="1">
                <a:solidFill>
                  <a:schemeClr val="tx1">
                    <a:lumMod val="65000"/>
                    <a:lumOff val="35000"/>
                  </a:schemeClr>
                </a:solidFill>
                <a:latin typeface="Arial"/>
                <a:cs typeface="Arial"/>
              </a:rPr>
              <a:t>Tilyard</a:t>
            </a:r>
            <a:r>
              <a:rPr lang="en-GB" sz="1600">
                <a:solidFill>
                  <a:schemeClr val="tx1">
                    <a:lumMod val="65000"/>
                    <a:lumOff val="35000"/>
                  </a:schemeClr>
                </a:solidFill>
                <a:latin typeface="Arial"/>
                <a:cs typeface="Arial"/>
              </a:rPr>
              <a:t>, P. </a:t>
            </a:r>
            <a:r>
              <a:rPr lang="en-GB" sz="1600" i="1">
                <a:solidFill>
                  <a:schemeClr val="tx1">
                    <a:lumMod val="65000"/>
                    <a:lumOff val="35000"/>
                  </a:schemeClr>
                </a:solidFill>
                <a:latin typeface="Arial"/>
                <a:cs typeface="Arial"/>
              </a:rPr>
              <a:t>et al.</a:t>
            </a:r>
            <a:r>
              <a:rPr lang="en-GB" sz="1600">
                <a:solidFill>
                  <a:schemeClr val="tx1">
                    <a:lumMod val="65000"/>
                    <a:lumOff val="35000"/>
                  </a:schemeClr>
                </a:solidFill>
                <a:latin typeface="Arial"/>
                <a:cs typeface="Arial"/>
              </a:rPr>
              <a:t> Inbreeding depression and differential maladaptation shape the fitness trajectory of two co-occurring </a:t>
            </a:r>
            <a:r>
              <a:rPr lang="en-GB" sz="1600" i="1">
                <a:solidFill>
                  <a:schemeClr val="tx1">
                    <a:lumMod val="65000"/>
                    <a:lumOff val="35000"/>
                  </a:schemeClr>
                </a:solidFill>
                <a:latin typeface="Arial"/>
                <a:cs typeface="Arial"/>
              </a:rPr>
              <a:t>Eucalyptus</a:t>
            </a:r>
            <a:r>
              <a:rPr lang="en-GB" sz="1600">
                <a:solidFill>
                  <a:schemeClr val="tx1">
                    <a:lumMod val="65000"/>
                    <a:lumOff val="35000"/>
                  </a:schemeClr>
                </a:solidFill>
                <a:latin typeface="Arial"/>
                <a:cs typeface="Arial"/>
              </a:rPr>
              <a:t> species. </a:t>
            </a:r>
            <a:r>
              <a:rPr lang="en-GB" sz="1600" i="1">
                <a:solidFill>
                  <a:schemeClr val="tx1">
                    <a:lumMod val="65000"/>
                    <a:lumOff val="35000"/>
                  </a:schemeClr>
                </a:solidFill>
                <a:latin typeface="Arial"/>
                <a:cs typeface="Arial"/>
              </a:rPr>
              <a:t>Annals of Forest Science</a:t>
            </a:r>
            <a:r>
              <a:rPr lang="en-GB" sz="1600">
                <a:solidFill>
                  <a:schemeClr val="tx1">
                    <a:lumMod val="65000"/>
                    <a:lumOff val="35000"/>
                  </a:schemeClr>
                </a:solidFill>
                <a:latin typeface="Arial"/>
                <a:cs typeface="Arial"/>
              </a:rPr>
              <a:t> 76, 10 (2019). </a:t>
            </a:r>
            <a:r>
              <a:rPr lang="en-GB" sz="1600">
                <a:solidFill>
                  <a:schemeClr val="tx1">
                    <a:lumMod val="65000"/>
                    <a:lumOff val="35000"/>
                  </a:schemeClr>
                </a:solidFill>
                <a:latin typeface="Arial"/>
                <a:cs typeface="Arial"/>
                <a:hlinkClick r:id="rId5">
                  <a:extLst>
                    <a:ext uri="{A12FA001-AC4F-418D-AE19-62706E023703}">
                      <ahyp:hlinkClr xmlns:ahyp="http://schemas.microsoft.com/office/drawing/2018/hyperlinkcolor" val="tx"/>
                    </a:ext>
                  </a:extLst>
                </a:hlinkClick>
              </a:rPr>
              <a:t>https://doi.org/10.1007/s13595-018-0796-5</a:t>
            </a:r>
            <a:endParaRPr lang="en-US" sz="1600">
              <a:solidFill>
                <a:schemeClr val="tx1">
                  <a:lumMod val="65000"/>
                  <a:lumOff val="35000"/>
                </a:schemeClr>
              </a:solidFill>
              <a:latin typeface="Arial"/>
              <a:cs typeface="Arial"/>
            </a:endParaRPr>
          </a:p>
          <a:p>
            <a:pPr>
              <a:lnSpc>
                <a:spcPct val="100000"/>
              </a:lnSpc>
              <a:spcBef>
                <a:spcPct val="0"/>
              </a:spcBef>
            </a:pPr>
            <a:endParaRPr lang="en-GB" sz="1600">
              <a:solidFill>
                <a:schemeClr val="tx1">
                  <a:lumMod val="65000"/>
                  <a:lumOff val="35000"/>
                </a:schemeClr>
              </a:solidFill>
              <a:latin typeface="Arial"/>
              <a:cs typeface="Arial"/>
            </a:endParaRPr>
          </a:p>
          <a:p>
            <a:pPr eaLnBrk="1">
              <a:lnSpc>
                <a:spcPct val="60000"/>
              </a:lnSpc>
            </a:pPr>
            <a:endParaRPr lang="fr-FR" altLang="en-US" sz="1600">
              <a:solidFill>
                <a:schemeClr val="tx1">
                  <a:lumMod val="65000"/>
                  <a:lumOff val="35000"/>
                </a:schemeClr>
              </a:solidFill>
              <a:latin typeface="Arial" panose="020B0604020202020204" pitchFamily="34" charset="0"/>
              <a:cs typeface="Arial" panose="020B0604020202020204" pitchFamily="34" charset="0"/>
            </a:endParaRPr>
          </a:p>
          <a:p>
            <a:pPr eaLnBrk="1">
              <a:lnSpc>
                <a:spcPct val="60000"/>
              </a:lnSpc>
            </a:pPr>
            <a:endParaRPr lang="en-US" altLang="en-US" sz="1500">
              <a:solidFill>
                <a:schemeClr val="tx1">
                  <a:lumMod val="65000"/>
                  <a:lumOff val="35000"/>
                </a:schemeClr>
              </a:solidFill>
              <a:latin typeface="Arial" panose="020B0604020202020204" pitchFamily="34" charset="0"/>
              <a:cs typeface="Arial"/>
            </a:endParaRPr>
          </a:p>
          <a:p>
            <a:pPr eaLnBrk="1">
              <a:lnSpc>
                <a:spcPct val="60000"/>
              </a:lnSpc>
            </a:pPr>
            <a:endParaRPr lang="en-GB" altLang="en-US" sz="1500">
              <a:solidFill>
                <a:schemeClr val="tx1">
                  <a:lumMod val="65000"/>
                  <a:lumOff val="35000"/>
                </a:schemeClr>
              </a:solidFill>
              <a:latin typeface="Arial" panose="020B0604020202020204" pitchFamily="34" charset="0"/>
              <a:cs typeface="Arial"/>
            </a:endParaRPr>
          </a:p>
          <a:p>
            <a:pPr eaLnBrk="1">
              <a:lnSpc>
                <a:spcPct val="60000"/>
              </a:lnSpc>
            </a:pPr>
            <a:endParaRPr lang="en-GB" altLang="en-US" sz="1500">
              <a:solidFill>
                <a:schemeClr val="tx1">
                  <a:lumMod val="65000"/>
                  <a:lumOff val="35000"/>
                </a:schemeClr>
              </a:solidFill>
              <a:latin typeface="Arial" panose="020B0604020202020204" pitchFamily="34" charset="0"/>
              <a:cs typeface="Arial"/>
            </a:endParaRPr>
          </a:p>
          <a:p>
            <a:pPr eaLnBrk="1">
              <a:lnSpc>
                <a:spcPct val="60000"/>
              </a:lnSpc>
            </a:pPr>
            <a:endParaRPr lang="en-US" altLang="en-US" sz="1500">
              <a:solidFill>
                <a:schemeClr val="tx1">
                  <a:lumMod val="65000"/>
                  <a:lumOff val="35000"/>
                </a:schemeClr>
              </a:solidFill>
              <a:latin typeface="Arial" panose="020B0604020202020204" pitchFamily="34" charset="0"/>
              <a:cs typeface="Arial" panose="020B0604020202020204" pitchFamily="34" charset="0"/>
            </a:endParaRPr>
          </a:p>
          <a:p>
            <a:pPr eaLnBrk="1">
              <a:lnSpc>
                <a:spcPct val="60000"/>
              </a:lnSpc>
            </a:pPr>
            <a:endParaRPr lang="fi-FI" altLang="en-US" sz="150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name="Slide212">
    <p:spTree>
      <p:nvGrpSpPr>
        <p:cNvPr id="1" name=""/>
        <p:cNvGrpSpPr/>
        <p:nvPr/>
      </p:nvGrpSpPr>
      <p:grpSpPr>
        <a:xfrm>
          <a:off x="0" y="0"/>
          <a:ext cx="0" cy="0"/>
          <a:chOff x="0" y="0"/>
          <a:chExt cx="0" cy="0"/>
        </a:xfrm>
      </p:grpSpPr>
      <p:sp>
        <p:nvSpPr>
          <p:cNvPr id="95234" name="Otsikko 1">
            <a:extLst>
              <a:ext uri="{FF2B5EF4-FFF2-40B4-BE49-F238E27FC236}">
                <a16:creationId xmlns:a16="http://schemas.microsoft.com/office/drawing/2014/main" id="{4BEB0308-A1AD-999E-BACE-63EB85AD75BF}"/>
              </a:ext>
            </a:extLst>
          </p:cNvPr>
          <p:cNvSpPr txBox="1">
            <a:spLocks noGrp="1" noChangeArrowheads="1"/>
          </p:cNvSpPr>
          <p:nvPr>
            <p:ph type="title"/>
          </p:nvPr>
        </p:nvSpPr>
        <p:spPr/>
        <p:txBody>
          <a:bodyPr/>
          <a:lstStyle/>
          <a:p>
            <a:pPr eaLnBrk="1"/>
            <a:r>
              <a:rPr lang="en-GB" altLang="en-US">
                <a:latin typeface="Arial" panose="020B0604020202020204" pitchFamily="34" charset="0"/>
              </a:rPr>
              <a:t>Luentomateriaalissa käytettyjen kuvien lähteet sekä käyttöoikeudet</a:t>
            </a:r>
            <a:endParaRPr lang="fi-FI" altLang="en-US">
              <a:latin typeface="Arial" panose="020B0604020202020204" pitchFamily="34" charset="0"/>
            </a:endParaRPr>
          </a:p>
        </p:txBody>
      </p:sp>
      <p:sp>
        <p:nvSpPr>
          <p:cNvPr id="95235" name="Sisällön paikkamerkki 2">
            <a:extLst>
              <a:ext uri="{FF2B5EF4-FFF2-40B4-BE49-F238E27FC236}">
                <a16:creationId xmlns:a16="http://schemas.microsoft.com/office/drawing/2014/main" id="{DA2FC0D4-EC2E-EFDA-B764-243447AF1C1C}"/>
              </a:ext>
            </a:extLst>
          </p:cNvPr>
          <p:cNvSpPr txBox="1">
            <a:spLocks noGrp="1" noChangeArrowheads="1"/>
          </p:cNvSpPr>
          <p:nvPr>
            <p:ph idx="1"/>
          </p:nvPr>
        </p:nvSpPr>
        <p:spPr>
          <a:xfrm>
            <a:off x="106363" y="1690688"/>
            <a:ext cx="12085637" cy="5167312"/>
          </a:xfrm>
        </p:spPr>
        <p:txBody>
          <a:bodyPr/>
          <a:lstStyle/>
          <a:p>
            <a:pPr eaLnBrk="1">
              <a:lnSpc>
                <a:spcPct val="100000"/>
              </a:lnSpc>
              <a:spcBef>
                <a:spcPct val="0"/>
              </a:spcBef>
            </a:pPr>
            <a:endParaRPr lang="fi-FI" altLang="en-US" sz="1600">
              <a:solidFill>
                <a:schemeClr val="tx1">
                  <a:lumMod val="65000"/>
                  <a:lumOff val="35000"/>
                </a:schemeClr>
              </a:solidFill>
              <a:latin typeface="Arial"/>
              <a:cs typeface="Arial"/>
            </a:endParaRPr>
          </a:p>
          <a:p>
            <a:pPr eaLnBrk="1">
              <a:lnSpc>
                <a:spcPct val="100000"/>
              </a:lnSpc>
              <a:spcBef>
                <a:spcPct val="0"/>
              </a:spcBef>
            </a:pPr>
            <a:r>
              <a:rPr lang="en-GB" sz="1600">
                <a:solidFill>
                  <a:schemeClr val="tx1">
                    <a:lumMod val="65000"/>
                    <a:lumOff val="35000"/>
                  </a:schemeClr>
                </a:solidFill>
                <a:latin typeface="Arial"/>
                <a:cs typeface="Arial"/>
              </a:rPr>
              <a:t>modified from original by Unknown engraver - Specimen Book of Farmer, Little &amp;amp; Company, 1867 (</a:t>
            </a:r>
            <a:r>
              <a:rPr lang="en-GB" sz="1600">
                <a:solidFill>
                  <a:schemeClr val="tx1">
                    <a:lumMod val="65000"/>
                    <a:lumOff val="35000"/>
                  </a:schemeClr>
                </a:solidFill>
                <a:latin typeface="Arial"/>
                <a:cs typeface="Arial"/>
                <a:hlinkClick r:id="rId2">
                  <a:extLst>
                    <a:ext uri="{A12FA001-AC4F-418D-AE19-62706E023703}">
                      <ahyp:hlinkClr xmlns:ahyp="http://schemas.microsoft.com/office/drawing/2018/hyperlinkcolor" val="tx"/>
                    </a:ext>
                  </a:extLst>
                </a:hlinkClick>
              </a:rPr>
              <a:t>https://archive.org/stream/cu31924032199238#page/n518/mode/1up</a:t>
            </a:r>
            <a:r>
              <a:rPr lang="en-GB" sz="1600">
                <a:solidFill>
                  <a:schemeClr val="tx1">
                    <a:lumMod val="65000"/>
                    <a:lumOff val="35000"/>
                  </a:schemeClr>
                </a:solidFill>
                <a:latin typeface="Arial"/>
                <a:cs typeface="Arial"/>
              </a:rPr>
              <a:t>), Public Domain, </a:t>
            </a:r>
            <a:r>
              <a:rPr lang="en-GB" sz="1600">
                <a:solidFill>
                  <a:schemeClr val="tx1">
                    <a:lumMod val="65000"/>
                    <a:lumOff val="35000"/>
                  </a:schemeClr>
                </a:solidFill>
                <a:latin typeface="Arial"/>
                <a:cs typeface="Arial"/>
                <a:hlinkClick r:id="rId3">
                  <a:extLst>
                    <a:ext uri="{A12FA001-AC4F-418D-AE19-62706E023703}">
                      <ahyp:hlinkClr xmlns:ahyp="http://schemas.microsoft.com/office/drawing/2018/hyperlinkcolor" val="tx"/>
                    </a:ext>
                  </a:extLst>
                </a:hlinkClick>
              </a:rPr>
              <a:t>https://commons.wikimedia.org/w/index.php?curid=35497849</a:t>
            </a:r>
            <a:endParaRPr lang="en-GB" sz="1600">
              <a:solidFill>
                <a:schemeClr val="tx1">
                  <a:lumMod val="65000"/>
                  <a:lumOff val="35000"/>
                </a:schemeClr>
              </a:solidFill>
              <a:latin typeface="Arial"/>
              <a:cs typeface="Arial"/>
            </a:endParaRPr>
          </a:p>
          <a:p>
            <a:pPr>
              <a:lnSpc>
                <a:spcPct val="100000"/>
              </a:lnSpc>
              <a:spcBef>
                <a:spcPct val="0"/>
              </a:spcBef>
            </a:pPr>
            <a:r>
              <a:rPr lang="en-GB" sz="1600">
                <a:solidFill>
                  <a:schemeClr val="tx1">
                    <a:lumMod val="65000"/>
                    <a:lumOff val="35000"/>
                  </a:schemeClr>
                </a:solidFill>
                <a:latin typeface="Arial"/>
                <a:cs typeface="Arial"/>
              </a:rPr>
              <a:t>By </a:t>
            </a:r>
            <a:r>
              <a:rPr lang="en-GB" sz="1600" err="1">
                <a:solidFill>
                  <a:schemeClr val="tx1">
                    <a:lumMod val="65000"/>
                    <a:lumOff val="35000"/>
                  </a:schemeClr>
                </a:solidFill>
                <a:latin typeface="Arial"/>
                <a:cs typeface="Arial"/>
              </a:rPr>
              <a:t>Nefronus</a:t>
            </a:r>
            <a:r>
              <a:rPr lang="en-GB" sz="1600">
                <a:solidFill>
                  <a:schemeClr val="tx1">
                    <a:lumMod val="65000"/>
                    <a:lumOff val="35000"/>
                  </a:schemeClr>
                </a:solidFill>
                <a:latin typeface="Arial"/>
                <a:cs typeface="Arial"/>
              </a:rPr>
              <a:t> - Own work, CC BY-SA 4.0, </a:t>
            </a:r>
            <a:r>
              <a:rPr lang="en-GB" sz="1600">
                <a:solidFill>
                  <a:schemeClr val="tx1">
                    <a:lumMod val="65000"/>
                    <a:lumOff val="35000"/>
                  </a:schemeClr>
                </a:solidFill>
                <a:latin typeface="Arial"/>
                <a:cs typeface="Arial"/>
                <a:hlinkClick r:id="rId4">
                  <a:extLst>
                    <a:ext uri="{A12FA001-AC4F-418D-AE19-62706E023703}">
                      <ahyp:hlinkClr xmlns:ahyp="http://schemas.microsoft.com/office/drawing/2018/hyperlinkcolor" val="tx"/>
                    </a:ext>
                  </a:extLst>
                </a:hlinkClick>
              </a:rPr>
              <a:t>https://commons.wikimedia.org/w/index.php?curid=80317707</a:t>
            </a:r>
            <a:endParaRPr lang="fi-FI" sz="1600">
              <a:solidFill>
                <a:schemeClr val="tx1">
                  <a:lumMod val="65000"/>
                  <a:lumOff val="35000"/>
                </a:schemeClr>
              </a:solidFill>
              <a:latin typeface="Arial"/>
              <a:cs typeface="Arial"/>
              <a:hlinkClick r:id="rId4">
                <a:extLst>
                  <a:ext uri="{A12FA001-AC4F-418D-AE19-62706E023703}">
                    <ahyp:hlinkClr xmlns:ahyp="http://schemas.microsoft.com/office/drawing/2018/hyperlinkcolor" val="tx"/>
                  </a:ext>
                </a:extLst>
              </a:hlinkClick>
            </a:endParaRPr>
          </a:p>
          <a:p>
            <a:pPr>
              <a:lnSpc>
                <a:spcPct val="100000"/>
              </a:lnSpc>
              <a:spcBef>
                <a:spcPct val="0"/>
              </a:spcBef>
            </a:pPr>
            <a:r>
              <a:rPr lang="en-GB" altLang="en-US" sz="1600">
                <a:solidFill>
                  <a:schemeClr val="tx1">
                    <a:lumMod val="65000"/>
                    <a:lumOff val="35000"/>
                  </a:schemeClr>
                </a:solidFill>
                <a:latin typeface="Arial"/>
                <a:cs typeface="Arial"/>
              </a:rPr>
              <a:t>By National Science Foundation - Genetics of Self-Incompatibility, Public Domain, https://commons.wikimedia.org/w/index.php?curid=65645755</a:t>
            </a:r>
            <a:endParaRPr lang="en-GB">
              <a:solidFill>
                <a:schemeClr val="tx1">
                  <a:lumMod val="65000"/>
                  <a:lumOff val="35000"/>
                </a:schemeClr>
              </a:solidFill>
            </a:endParaRPr>
          </a:p>
          <a:p>
            <a:pPr eaLnBrk="1">
              <a:lnSpc>
                <a:spcPct val="100000"/>
              </a:lnSpc>
              <a:spcBef>
                <a:spcPct val="0"/>
              </a:spcBef>
            </a:pPr>
            <a:r>
              <a:rPr lang="en-GB" altLang="en-US" sz="1600">
                <a:solidFill>
                  <a:schemeClr val="tx1">
                    <a:lumMod val="65000"/>
                    <a:lumOff val="35000"/>
                  </a:schemeClr>
                </a:solidFill>
                <a:latin typeface="Arial"/>
                <a:cs typeface="Arial"/>
              </a:rPr>
              <a:t>By AnRo0002 - Own work, CC0, https://commons.wikimedia.org/w/index.php?curid=21630560</a:t>
            </a:r>
          </a:p>
          <a:p>
            <a:pPr eaLnBrk="1">
              <a:lnSpc>
                <a:spcPct val="100000"/>
              </a:lnSpc>
              <a:spcBef>
                <a:spcPct val="0"/>
              </a:spcBef>
            </a:pPr>
            <a:r>
              <a:rPr lang="en-GB" altLang="en-US" sz="1600">
                <a:solidFill>
                  <a:schemeClr val="tx1">
                    <a:lumMod val="65000"/>
                    <a:lumOff val="35000"/>
                  </a:schemeClr>
                </a:solidFill>
                <a:latin typeface="Arial"/>
                <a:cs typeface="Arial"/>
              </a:rPr>
              <a:t>By Schnable, James; Liang, </a:t>
            </a:r>
            <a:r>
              <a:rPr lang="en-GB" altLang="en-US" sz="1600" err="1">
                <a:solidFill>
                  <a:schemeClr val="tx1">
                    <a:lumMod val="65000"/>
                    <a:lumOff val="35000"/>
                  </a:schemeClr>
                </a:solidFill>
                <a:latin typeface="Arial"/>
                <a:cs typeface="Arial"/>
              </a:rPr>
              <a:t>Zhikai</a:t>
            </a:r>
            <a:r>
              <a:rPr lang="en-GB" altLang="en-US" sz="1600">
                <a:solidFill>
                  <a:schemeClr val="tx1">
                    <a:lumMod val="65000"/>
                    <a:lumOff val="35000"/>
                  </a:schemeClr>
                </a:solidFill>
                <a:latin typeface="Arial"/>
                <a:cs typeface="Arial"/>
              </a:rPr>
              <a:t> - Schnable, James; Liang, </a:t>
            </a:r>
            <a:r>
              <a:rPr lang="en-GB" altLang="en-US" sz="1600" err="1">
                <a:solidFill>
                  <a:schemeClr val="tx1">
                    <a:lumMod val="65000"/>
                    <a:lumOff val="35000"/>
                  </a:schemeClr>
                </a:solidFill>
                <a:latin typeface="Arial"/>
                <a:cs typeface="Arial"/>
              </a:rPr>
              <a:t>Zhikai</a:t>
            </a:r>
            <a:r>
              <a:rPr lang="en-GB" altLang="en-US" sz="1600">
                <a:solidFill>
                  <a:schemeClr val="tx1">
                    <a:lumMod val="65000"/>
                    <a:lumOff val="35000"/>
                  </a:schemeClr>
                </a:solidFill>
                <a:latin typeface="Arial"/>
                <a:cs typeface="Arial"/>
              </a:rPr>
              <a:t> (2016): Maize Hybrid Imaging. figshare.doi:10.6084/m9.figshare.3920526.v1, CC BY-SA 4.0, https://commons.wikimedia.org/w/index.php?curid=51851831</a:t>
            </a:r>
          </a:p>
          <a:p>
            <a:pPr eaLnBrk="1">
              <a:lnSpc>
                <a:spcPct val="100000"/>
              </a:lnSpc>
              <a:spcBef>
                <a:spcPct val="0"/>
              </a:spcBef>
            </a:pPr>
            <a:r>
              <a:rPr lang="en-GB" altLang="en-US" sz="1600">
                <a:solidFill>
                  <a:schemeClr val="tx1">
                    <a:lumMod val="65000"/>
                    <a:lumOff val="35000"/>
                  </a:schemeClr>
                </a:solidFill>
                <a:latin typeface="Arial"/>
                <a:cs typeface="Arial"/>
              </a:rPr>
              <a:t>Hanlon, V.C.T., Otto, S.P. and Aitken, S.N. (2019), CC BY 4.0, Somatic mutations substantially increase the per-generation mutation rate in the conifer </a:t>
            </a:r>
            <a:r>
              <a:rPr lang="en-GB" altLang="en-US" sz="1600" err="1">
                <a:solidFill>
                  <a:schemeClr val="tx1">
                    <a:lumMod val="65000"/>
                    <a:lumOff val="35000"/>
                  </a:schemeClr>
                </a:solidFill>
                <a:latin typeface="Arial"/>
                <a:cs typeface="Arial"/>
              </a:rPr>
              <a:t>Picea</a:t>
            </a:r>
            <a:r>
              <a:rPr lang="en-GB" altLang="en-US" sz="1600">
                <a:solidFill>
                  <a:schemeClr val="tx1">
                    <a:lumMod val="65000"/>
                    <a:lumOff val="35000"/>
                  </a:schemeClr>
                </a:solidFill>
                <a:latin typeface="Arial"/>
                <a:cs typeface="Arial"/>
              </a:rPr>
              <a:t> </a:t>
            </a:r>
            <a:r>
              <a:rPr lang="en-GB" altLang="en-US" sz="1600" err="1">
                <a:solidFill>
                  <a:schemeClr val="tx1">
                    <a:lumMod val="65000"/>
                    <a:lumOff val="35000"/>
                  </a:schemeClr>
                </a:solidFill>
                <a:latin typeface="Arial"/>
                <a:cs typeface="Arial"/>
              </a:rPr>
              <a:t>sitchensis</a:t>
            </a:r>
            <a:r>
              <a:rPr lang="en-GB" altLang="en-US" sz="1600">
                <a:solidFill>
                  <a:schemeClr val="tx1">
                    <a:lumMod val="65000"/>
                    <a:lumOff val="35000"/>
                  </a:schemeClr>
                </a:solidFill>
                <a:latin typeface="Arial"/>
                <a:cs typeface="Arial"/>
              </a:rPr>
              <a:t>. Evolution Letters, 3: 348-358. </a:t>
            </a:r>
            <a:r>
              <a:rPr lang="en-GB" altLang="en-US" sz="1600">
                <a:solidFill>
                  <a:schemeClr val="tx1">
                    <a:lumMod val="65000"/>
                    <a:lumOff val="35000"/>
                  </a:schemeClr>
                </a:solidFill>
                <a:latin typeface="Arial"/>
                <a:cs typeface="Arial"/>
                <a:hlinkClick r:id="rId5">
                  <a:extLst>
                    <a:ext uri="{A12FA001-AC4F-418D-AE19-62706E023703}">
                      <ahyp:hlinkClr xmlns:ahyp="http://schemas.microsoft.com/office/drawing/2018/hyperlinkcolor" val="tx"/>
                    </a:ext>
                  </a:extLst>
                </a:hlinkClick>
              </a:rPr>
              <a:t>https://onlinelibrary.wiley.com/doi/full/10.1002/evl3.121</a:t>
            </a:r>
          </a:p>
          <a:p>
            <a:pPr eaLnBrk="1">
              <a:lnSpc>
                <a:spcPct val="100000"/>
              </a:lnSpc>
              <a:spcBef>
                <a:spcPct val="0"/>
              </a:spcBef>
            </a:pPr>
            <a:r>
              <a:rPr lang="en-GB" altLang="en-US" sz="1600">
                <a:solidFill>
                  <a:schemeClr val="tx1">
                    <a:lumMod val="65000"/>
                    <a:lumOff val="35000"/>
                  </a:schemeClr>
                </a:solidFill>
                <a:latin typeface="Arial"/>
                <a:cs typeface="Arial"/>
              </a:rPr>
              <a:t>Modified from: Giovanni </a:t>
            </a:r>
            <a:r>
              <a:rPr lang="en-GB" altLang="en-US" sz="1600" err="1">
                <a:solidFill>
                  <a:schemeClr val="tx1">
                    <a:lumMod val="65000"/>
                    <a:lumOff val="35000"/>
                  </a:schemeClr>
                </a:solidFill>
                <a:latin typeface="Arial"/>
                <a:cs typeface="Arial"/>
              </a:rPr>
              <a:t>Caudullo</a:t>
            </a:r>
            <a:r>
              <a:rPr lang="en-GB" altLang="en-US" sz="1600">
                <a:solidFill>
                  <a:schemeClr val="tx1">
                    <a:lumMod val="65000"/>
                    <a:lumOff val="35000"/>
                  </a:schemeClr>
                </a:solidFill>
                <a:latin typeface="Arial"/>
                <a:cs typeface="Arial"/>
              </a:rPr>
              <a:t> et al., CC BY 4.0, https://commons.wikimedia.org/w/index.php?curid=48440807</a:t>
            </a:r>
          </a:p>
          <a:p>
            <a:pPr eaLnBrk="1">
              <a:lnSpc>
                <a:spcPct val="100000"/>
              </a:lnSpc>
              <a:spcBef>
                <a:spcPct val="0"/>
              </a:spcBef>
            </a:pPr>
            <a:r>
              <a:rPr lang="fr-FR" altLang="en-US" sz="1600">
                <a:solidFill>
                  <a:schemeClr val="tx1">
                    <a:lumMod val="65000"/>
                    <a:lumOff val="35000"/>
                  </a:schemeClr>
                </a:solidFill>
                <a:latin typeface="Arial"/>
                <a:cs typeface="Arial"/>
              </a:rPr>
              <a:t>By François-Hubert Drouais, Public Domain, </a:t>
            </a:r>
            <a:r>
              <a:rPr lang="fr-FR" altLang="en-US" sz="1600">
                <a:solidFill>
                  <a:schemeClr val="tx1">
                    <a:lumMod val="65000"/>
                    <a:lumOff val="35000"/>
                  </a:schemeClr>
                </a:solidFill>
                <a:latin typeface="Arial"/>
                <a:cs typeface="Arial"/>
                <a:hlinkClick r:id="rId6">
                  <a:extLst>
                    <a:ext uri="{A12FA001-AC4F-418D-AE19-62706E023703}">
                      <ahyp:hlinkClr xmlns:ahyp="http://schemas.microsoft.com/office/drawing/2018/hyperlinkcolor" val="tx"/>
                    </a:ext>
                  </a:extLst>
                </a:hlinkClick>
              </a:rPr>
              <a:t>https://commons.wikimedia.org/w/index.php?curid=206373</a:t>
            </a:r>
          </a:p>
          <a:p>
            <a:pPr eaLnBrk="1">
              <a:lnSpc>
                <a:spcPct val="100000"/>
              </a:lnSpc>
              <a:spcBef>
                <a:spcPct val="0"/>
              </a:spcBef>
            </a:pPr>
            <a:r>
              <a:rPr lang="fr-FR" altLang="en-US" sz="1600">
                <a:solidFill>
                  <a:schemeClr val="tx1">
                    <a:lumMod val="65000"/>
                    <a:lumOff val="35000"/>
                  </a:schemeClr>
                </a:solidFill>
                <a:latin typeface="Arial"/>
                <a:cs typeface="Arial"/>
              </a:rPr>
              <a:t>Li, L., Chen, J. &amp; </a:t>
            </a:r>
            <a:r>
              <a:rPr lang="fr-FR" altLang="en-US" sz="1600" err="1">
                <a:solidFill>
                  <a:schemeClr val="tx1">
                    <a:lumMod val="65000"/>
                    <a:lumOff val="35000"/>
                  </a:schemeClr>
                </a:solidFill>
                <a:latin typeface="Arial"/>
                <a:cs typeface="Arial"/>
              </a:rPr>
              <a:t>Lascoux</a:t>
            </a:r>
            <a:r>
              <a:rPr lang="fr-FR" altLang="en-US" sz="1600">
                <a:solidFill>
                  <a:schemeClr val="tx1">
                    <a:lumMod val="65000"/>
                    <a:lumOff val="35000"/>
                  </a:schemeClr>
                </a:solidFill>
                <a:latin typeface="Arial"/>
                <a:cs typeface="Arial"/>
              </a:rPr>
              <a:t>, M., CC BY 4.0, </a:t>
            </a:r>
            <a:r>
              <a:rPr lang="fr-FR" altLang="en-US" sz="1600" err="1">
                <a:solidFill>
                  <a:schemeClr val="tx1">
                    <a:lumMod val="65000"/>
                    <a:lumOff val="35000"/>
                  </a:schemeClr>
                </a:solidFill>
                <a:latin typeface="Arial"/>
                <a:cs typeface="Arial"/>
              </a:rPr>
              <a:t>Clinal</a:t>
            </a:r>
            <a:r>
              <a:rPr lang="fr-FR" altLang="en-US" sz="1600">
                <a:solidFill>
                  <a:schemeClr val="tx1">
                    <a:lumMod val="65000"/>
                    <a:lumOff val="35000"/>
                  </a:schemeClr>
                </a:solidFill>
                <a:latin typeface="Arial"/>
                <a:cs typeface="Arial"/>
              </a:rPr>
              <a:t> variation in </a:t>
            </a:r>
            <a:r>
              <a:rPr lang="fr-FR" altLang="en-US" sz="1600" err="1">
                <a:solidFill>
                  <a:schemeClr val="tx1">
                    <a:lumMod val="65000"/>
                    <a:lumOff val="35000"/>
                  </a:schemeClr>
                </a:solidFill>
                <a:latin typeface="Arial"/>
                <a:cs typeface="Arial"/>
              </a:rPr>
              <a:t>growth</a:t>
            </a:r>
            <a:r>
              <a:rPr lang="fr-FR" altLang="en-US" sz="1600">
                <a:solidFill>
                  <a:schemeClr val="tx1">
                    <a:lumMod val="65000"/>
                    <a:lumOff val="35000"/>
                  </a:schemeClr>
                </a:solidFill>
                <a:latin typeface="Arial"/>
                <a:cs typeface="Arial"/>
              </a:rPr>
              <a:t> cessation and FTL2 expression in </a:t>
            </a:r>
            <a:r>
              <a:rPr lang="fr-FR" altLang="en-US" sz="1600" err="1">
                <a:solidFill>
                  <a:schemeClr val="tx1">
                    <a:lumMod val="65000"/>
                    <a:lumOff val="35000"/>
                  </a:schemeClr>
                </a:solidFill>
                <a:latin typeface="Arial"/>
                <a:cs typeface="Arial"/>
              </a:rPr>
              <a:t>Siberian</a:t>
            </a:r>
            <a:r>
              <a:rPr lang="fr-FR" altLang="en-US" sz="1600">
                <a:solidFill>
                  <a:schemeClr val="tx1">
                    <a:lumMod val="65000"/>
                    <a:lumOff val="35000"/>
                  </a:schemeClr>
                </a:solidFill>
                <a:latin typeface="Arial"/>
                <a:cs typeface="Arial"/>
              </a:rPr>
              <a:t> spruce. </a:t>
            </a:r>
            <a:r>
              <a:rPr lang="fr-FR" altLang="en-US" sz="1600" err="1">
                <a:solidFill>
                  <a:schemeClr val="tx1">
                    <a:lumMod val="65000"/>
                    <a:lumOff val="35000"/>
                  </a:schemeClr>
                </a:solidFill>
                <a:latin typeface="Arial"/>
                <a:cs typeface="Arial"/>
              </a:rPr>
              <a:t>Tree</a:t>
            </a:r>
            <a:r>
              <a:rPr lang="fr-FR" altLang="en-US" sz="1600">
                <a:solidFill>
                  <a:schemeClr val="tx1">
                    <a:lumMod val="65000"/>
                    <a:lumOff val="35000"/>
                  </a:schemeClr>
                </a:solidFill>
                <a:latin typeface="Arial"/>
                <a:cs typeface="Arial"/>
              </a:rPr>
              <a:t> </a:t>
            </a:r>
            <a:r>
              <a:rPr lang="fr-FR" altLang="en-US" sz="1600" err="1">
                <a:solidFill>
                  <a:schemeClr val="tx1">
                    <a:lumMod val="65000"/>
                    <a:lumOff val="35000"/>
                  </a:schemeClr>
                </a:solidFill>
                <a:latin typeface="Arial"/>
                <a:cs typeface="Arial"/>
              </a:rPr>
              <a:t>Genetics</a:t>
            </a:r>
            <a:r>
              <a:rPr lang="fr-FR" altLang="en-US" sz="1600">
                <a:solidFill>
                  <a:schemeClr val="tx1">
                    <a:lumMod val="65000"/>
                    <a:lumOff val="35000"/>
                  </a:schemeClr>
                </a:solidFill>
                <a:latin typeface="Arial"/>
                <a:cs typeface="Arial"/>
              </a:rPr>
              <a:t> &amp; </a:t>
            </a:r>
            <a:r>
              <a:rPr lang="fr-FR" altLang="en-US" sz="1600" err="1">
                <a:solidFill>
                  <a:schemeClr val="tx1">
                    <a:lumMod val="65000"/>
                    <a:lumOff val="35000"/>
                  </a:schemeClr>
                </a:solidFill>
                <a:latin typeface="Arial"/>
                <a:cs typeface="Arial"/>
              </a:rPr>
              <a:t>Genomes</a:t>
            </a:r>
            <a:r>
              <a:rPr lang="fr-FR" altLang="en-US" sz="1600">
                <a:solidFill>
                  <a:schemeClr val="tx1">
                    <a:lumMod val="65000"/>
                    <a:lumOff val="35000"/>
                  </a:schemeClr>
                </a:solidFill>
                <a:latin typeface="Arial"/>
                <a:cs typeface="Arial"/>
              </a:rPr>
              <a:t> 15, 82 (2019). </a:t>
            </a:r>
            <a:r>
              <a:rPr lang="fr-FR" altLang="en-US" sz="1600">
                <a:solidFill>
                  <a:schemeClr val="tx1">
                    <a:lumMod val="65000"/>
                    <a:lumOff val="35000"/>
                  </a:schemeClr>
                </a:solidFill>
                <a:latin typeface="Arial"/>
                <a:cs typeface="Arial"/>
                <a:hlinkClick r:id="rId7">
                  <a:extLst>
                    <a:ext uri="{A12FA001-AC4F-418D-AE19-62706E023703}">
                      <ahyp:hlinkClr xmlns:ahyp="http://schemas.microsoft.com/office/drawing/2018/hyperlinkcolor" val="tx"/>
                    </a:ext>
                  </a:extLst>
                </a:hlinkClick>
              </a:rPr>
              <a:t>https://link.springer.com/article/10.1007/s11295-019-1389-7</a:t>
            </a:r>
          </a:p>
          <a:p>
            <a:pPr>
              <a:lnSpc>
                <a:spcPct val="100000"/>
              </a:lnSpc>
              <a:spcBef>
                <a:spcPct val="0"/>
              </a:spcBef>
            </a:pPr>
            <a:r>
              <a:rPr lang="fr-FR" sz="1600" err="1">
                <a:solidFill>
                  <a:schemeClr val="tx1">
                    <a:lumMod val="65000"/>
                    <a:lumOff val="35000"/>
                  </a:schemeClr>
                </a:solidFill>
                <a:latin typeface="Arial"/>
                <a:cs typeface="Arial"/>
              </a:rPr>
              <a:t>Eiche</a:t>
            </a:r>
            <a:r>
              <a:rPr lang="fr-FR" sz="1600">
                <a:solidFill>
                  <a:schemeClr val="tx1">
                    <a:lumMod val="65000"/>
                    <a:lumOff val="35000"/>
                  </a:schemeClr>
                </a:solidFill>
                <a:latin typeface="Arial"/>
                <a:cs typeface="Arial"/>
              </a:rPr>
              <a:t> 1966 https://www.finna.fi/Record/abo.996738553405972?lng=fi</a:t>
            </a:r>
            <a:endParaRPr lang="fr-FR" altLang="en-US" sz="1600">
              <a:solidFill>
                <a:schemeClr val="tx1">
                  <a:lumMod val="65000"/>
                  <a:lumOff val="35000"/>
                </a:schemeClr>
              </a:solidFill>
              <a:latin typeface="Arial"/>
              <a:cs typeface="Arial"/>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6C844C18-AA70-3262-A534-023710540DDA}"/>
              </a:ext>
            </a:extLst>
          </p:cNvPr>
          <p:cNvSpPr txBox="1">
            <a:spLocks noGrp="1" noChangeArrowheads="1"/>
          </p:cNvSpPr>
          <p:nvPr>
            <p:ph type="title"/>
          </p:nvPr>
        </p:nvSpPr>
        <p:spPr/>
        <p:txBody>
          <a:bodyPr/>
          <a:lstStyle/>
          <a:p>
            <a:pPr eaLnBrk="1"/>
            <a:r>
              <a:rPr lang="en-GB" altLang="en-US" err="1">
                <a:latin typeface="Arial"/>
                <a:cs typeface="Arial"/>
              </a:rPr>
              <a:t>Linkki</a:t>
            </a:r>
            <a:r>
              <a:rPr lang="en-GB" altLang="en-US">
                <a:latin typeface="Arial"/>
                <a:cs typeface="Arial"/>
              </a:rPr>
              <a:t> </a:t>
            </a:r>
            <a:r>
              <a:rPr lang="en-GB" altLang="en-US" err="1">
                <a:latin typeface="Arial"/>
                <a:cs typeface="Arial"/>
              </a:rPr>
              <a:t>Metsänjalostus-sivustolle</a:t>
            </a:r>
            <a:endParaRPr altLang="en-US" err="1">
              <a:latin typeface="Arial" panose="020B0604020202020204" pitchFamily="34" charset="0"/>
              <a:cs typeface="Arial"/>
            </a:endParaRPr>
          </a:p>
        </p:txBody>
      </p:sp>
      <p:sp>
        <p:nvSpPr>
          <p:cNvPr id="96259" name="Content Placeholder 2">
            <a:extLst>
              <a:ext uri="{FF2B5EF4-FFF2-40B4-BE49-F238E27FC236}">
                <a16:creationId xmlns:a16="http://schemas.microsoft.com/office/drawing/2014/main" id="{CE1B4648-FDBC-ABB6-3F3D-1584105FC920}"/>
              </a:ext>
            </a:extLst>
          </p:cNvPr>
          <p:cNvSpPr txBox="1">
            <a:spLocks noGrp="1" noChangeArrowheads="1"/>
          </p:cNvSpPr>
          <p:nvPr>
            <p:ph idx="1"/>
          </p:nvPr>
        </p:nvSpPr>
        <p:spPr>
          <a:xfrm>
            <a:off x="838200" y="1949450"/>
            <a:ext cx="10515600" cy="4227513"/>
          </a:xfrm>
        </p:spPr>
        <p:txBody>
          <a:bodyPr/>
          <a:lstStyle/>
          <a:p>
            <a:pPr eaLnBrk="1"/>
            <a:r>
              <a:rPr lang="en-US" altLang="en-US" err="1">
                <a:latin typeface="Arial"/>
                <a:cs typeface="Arial"/>
              </a:rPr>
              <a:t>Tämä</a:t>
            </a:r>
            <a:r>
              <a:rPr lang="en-US" altLang="en-US">
                <a:latin typeface="Arial"/>
                <a:cs typeface="Arial"/>
              </a:rPr>
              <a:t> </a:t>
            </a:r>
            <a:r>
              <a:rPr lang="en-US" altLang="en-US" err="1">
                <a:latin typeface="Arial"/>
                <a:cs typeface="Arial"/>
              </a:rPr>
              <a:t>materiaali</a:t>
            </a:r>
            <a:r>
              <a:rPr lang="en-US" altLang="en-US">
                <a:latin typeface="Arial"/>
                <a:cs typeface="Arial"/>
              </a:rPr>
              <a:t> on </a:t>
            </a:r>
            <a:r>
              <a:rPr lang="en-US" altLang="en-US" err="1">
                <a:latin typeface="Arial"/>
                <a:cs typeface="Arial"/>
              </a:rPr>
              <a:t>tuotettu</a:t>
            </a:r>
            <a:r>
              <a:rPr lang="en-US" altLang="en-US">
                <a:latin typeface="Arial"/>
                <a:cs typeface="Arial"/>
              </a:rPr>
              <a:t> </a:t>
            </a:r>
            <a:r>
              <a:rPr lang="en-US" altLang="en-US" err="1">
                <a:latin typeface="Arial"/>
                <a:cs typeface="Arial"/>
              </a:rPr>
              <a:t>osana</a:t>
            </a:r>
            <a:r>
              <a:rPr lang="en-US" altLang="en-US">
                <a:latin typeface="Arial"/>
                <a:cs typeface="Arial"/>
              </a:rPr>
              <a:t> Jalotie-projektia.</a:t>
            </a:r>
          </a:p>
          <a:p>
            <a:r>
              <a:rPr lang="en-US" err="1">
                <a:latin typeface="Arial"/>
                <a:cs typeface="Arial"/>
              </a:rPr>
              <a:t>Linkki</a:t>
            </a:r>
            <a:r>
              <a:rPr lang="en-US">
                <a:latin typeface="Arial"/>
                <a:cs typeface="Arial"/>
              </a:rPr>
              <a:t> </a:t>
            </a:r>
            <a:r>
              <a:rPr lang="en-US" err="1">
                <a:latin typeface="Arial"/>
                <a:cs typeface="Arial"/>
              </a:rPr>
              <a:t>LUKE:n</a:t>
            </a:r>
            <a:r>
              <a:rPr lang="en-US">
                <a:latin typeface="Arial"/>
                <a:cs typeface="Arial"/>
              </a:rPr>
              <a:t> Metsänjalostus-sivustolle:</a:t>
            </a:r>
            <a:endParaRPr lang="en-US" altLang="en-US">
              <a:latin typeface="Arial"/>
              <a:cs typeface="Arial"/>
            </a:endParaRPr>
          </a:p>
          <a:p>
            <a:pPr marL="0" indent="0">
              <a:buNone/>
            </a:pPr>
            <a:r>
              <a:rPr lang="en-US">
                <a:latin typeface="Arial"/>
                <a:cs typeface="Arial"/>
                <a:hlinkClick r:id="rId2"/>
              </a:rPr>
              <a:t>https://www.luke.fi/fi/luonnonvaratieto/tiedetta-ja-tietoa/metsanjalostus</a:t>
            </a:r>
            <a:endParaRPr lang="en-US">
              <a:latin typeface="Arial" panose="020B0604020202020204" pitchFamily="34" charset="0"/>
              <a:cs typeface="Arial"/>
            </a:endParaRPr>
          </a:p>
          <a:p>
            <a:endParaRPr lang="en-US" altLang="en-US">
              <a:latin typeface="Arial" panose="020B0604020202020204" pitchFamily="34" charset="0"/>
              <a:cs typeface="Arial"/>
            </a:endParaRPr>
          </a:p>
          <a:p>
            <a:endParaRPr lang="en-US" altLang="en-US">
              <a:latin typeface="Arial" panose="020B0604020202020204" pitchFamily="34" charset="0"/>
              <a:cs typeface="Arial"/>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name="Slide215">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0CDA30C-DCA5-F666-FCC2-7913DEF7847E}"/>
              </a:ext>
            </a:extLst>
          </p:cNvPr>
          <p:cNvSpPr txBox="1">
            <a:spLocks noGrp="1"/>
          </p:cNvSpPr>
          <p:nvPr>
            <p:ph type="body" idx="4294967295"/>
          </p:nvPr>
        </p:nvSpPr>
        <p:spPr>
          <a:xfrm>
            <a:off x="0" y="0"/>
            <a:ext cx="12191996" cy="6248396"/>
          </a:xfrm>
        </p:spPr>
        <p:txBody>
          <a:bodyPr>
            <a:normAutofit/>
          </a:bodyPr>
          <a:lstStyle/>
          <a:p>
            <a:pPr marL="0" indent="0" algn="ctr" eaLnBrk="1" fontAlgn="auto">
              <a:spcAft>
                <a:spcPts val="0"/>
              </a:spcAft>
              <a:buFont typeface="Arial" pitchFamily="34"/>
              <a:buNone/>
              <a:defRPr/>
            </a:pPr>
            <a:endParaRPr lang="en-GB" sz="2400" b="1">
              <a:cs typeface="Times New Roman" pitchFamily="18"/>
            </a:endParaRPr>
          </a:p>
          <a:p>
            <a:pPr marL="0" indent="0" algn="ctr" eaLnBrk="1" fontAlgn="auto">
              <a:spcAft>
                <a:spcPts val="0"/>
              </a:spcAft>
              <a:buFont typeface="Arial" pitchFamily="34"/>
              <a:buNone/>
              <a:defRPr/>
            </a:pPr>
            <a:r>
              <a:rPr lang="en-GB" sz="2400" b="1">
                <a:cs typeface="Times New Roman" pitchFamily="18"/>
              </a:rPr>
              <a:t>Kaikki luentomateriaalissa kätetyt kuvat ovat creative commons lisenssien alaisuudessa, ja niiden käyttöoikeudet ovat näiden määrittämät</a:t>
            </a:r>
          </a:p>
          <a:p>
            <a:pPr algn="ctr" eaLnBrk="1" fontAlgn="auto">
              <a:spcAft>
                <a:spcPts val="0"/>
              </a:spcAft>
              <a:buFont typeface="Arial" pitchFamily="34"/>
              <a:buChar char="•"/>
              <a:defRPr/>
            </a:pPr>
            <a:endParaRPr lang="en-GB" sz="2400" b="1">
              <a:cs typeface="Times New Roman" pitchFamily="18"/>
            </a:endParaRPr>
          </a:p>
          <a:p>
            <a:pPr algn="ctr" eaLnBrk="1" fontAlgn="auto">
              <a:spcAft>
                <a:spcPts val="0"/>
              </a:spcAft>
              <a:buFont typeface="Arial" pitchFamily="34"/>
              <a:buChar char="•"/>
              <a:defRPr/>
            </a:pPr>
            <a:r>
              <a:rPr lang="en-GB" sz="2400" b="1">
                <a:cs typeface="Times New Roman" pitchFamily="18"/>
              </a:rPr>
              <a:t>Luentomateriaalin käyttöehtojen tietoja:</a:t>
            </a:r>
          </a:p>
          <a:p>
            <a:pPr algn="ctr" eaLnBrk="1" fontAlgn="auto">
              <a:spcAft>
                <a:spcPts val="0"/>
              </a:spcAft>
              <a:buFont typeface="Arial" pitchFamily="34"/>
              <a:buChar char="•"/>
              <a:defRPr/>
            </a:pPr>
            <a:r>
              <a:rPr lang="en-GB" i="1">
                <a:cs typeface="Times New Roman" pitchFamily="18"/>
              </a:rPr>
              <a:t>https://creativecommons.org/licenses/by-sa/4.0/</a:t>
            </a:r>
          </a:p>
          <a:p>
            <a:pPr algn="ctr" eaLnBrk="1" fontAlgn="auto">
              <a:spcAft>
                <a:spcPts val="0"/>
              </a:spcAft>
              <a:buFont typeface="Arial" pitchFamily="34"/>
              <a:buChar char="•"/>
              <a:defRPr/>
            </a:pPr>
            <a:endParaRPr lang="en-GB" sz="2400" i="1">
              <a:cs typeface="Times New Roman" pitchFamily="18"/>
            </a:endParaRPr>
          </a:p>
          <a:p>
            <a:pPr algn="ctr" eaLnBrk="1" fontAlgn="auto">
              <a:spcAft>
                <a:spcPts val="0"/>
              </a:spcAft>
              <a:buFont typeface="Arial" pitchFamily="34"/>
              <a:buChar char="•"/>
              <a:defRPr/>
            </a:pPr>
            <a:r>
              <a:rPr lang="en-GB" sz="2400" b="1">
                <a:cs typeface="Times New Roman" pitchFamily="18"/>
              </a:rPr>
              <a:t>Käytettyjen kuvamateriaalien käyttöoikeuksille merkitykselliset linkit: </a:t>
            </a:r>
            <a:endParaRPr lang="fi-FI" sz="2400" i="1">
              <a:cs typeface="Times New Roman" pitchFamily="18"/>
            </a:endParaRPr>
          </a:p>
          <a:p>
            <a:pPr lvl="7">
              <a:buSzPct val="100000"/>
              <a:buFont typeface="Arial" pitchFamily="34"/>
              <a:buChar char="•"/>
              <a:defRPr/>
            </a:pPr>
            <a:r>
              <a:rPr lang="fi-FI" i="1">
                <a:solidFill>
                  <a:srgbClr val="595959"/>
                </a:solidFill>
                <a:latin typeface="Arial" pitchFamily="34"/>
                <a:cs typeface="Times New Roman" pitchFamily="18"/>
              </a:rPr>
              <a:t>https://creativecommons.org/share-your-work/public-domain/</a:t>
            </a:r>
          </a:p>
          <a:p>
            <a:pPr lvl="7">
              <a:buSzPct val="100000"/>
              <a:buFont typeface="Arial" pitchFamily="34"/>
              <a:buChar char="•"/>
              <a:defRPr/>
            </a:pPr>
            <a:r>
              <a:rPr lang="fi-FI" i="1">
                <a:solidFill>
                  <a:srgbClr val="595959"/>
                </a:solidFill>
                <a:latin typeface="Arial" pitchFamily="34"/>
                <a:cs typeface="Times New Roman" pitchFamily="18"/>
              </a:rPr>
              <a:t>https://creativecommons.org/share-your-work/public-domain/cc0/</a:t>
            </a:r>
          </a:p>
          <a:p>
            <a:pPr lvl="7">
              <a:buSzPct val="100000"/>
              <a:buFont typeface="Arial" pitchFamily="34"/>
              <a:buChar char="•"/>
              <a:defRPr/>
            </a:pPr>
            <a:r>
              <a:rPr lang="fi-FI" i="1">
                <a:solidFill>
                  <a:srgbClr val="595959"/>
                </a:solidFill>
                <a:latin typeface="Arial" pitchFamily="34"/>
                <a:cs typeface="Times New Roman" pitchFamily="18"/>
              </a:rPr>
              <a:t>https://creativecommons.org/licenses/by/2.5/</a:t>
            </a:r>
          </a:p>
          <a:p>
            <a:pPr lvl="7">
              <a:buSzPct val="100000"/>
              <a:buFont typeface="Arial" pitchFamily="34"/>
              <a:buChar char="•"/>
              <a:defRPr/>
            </a:pPr>
            <a:r>
              <a:rPr lang="fi-FI" i="1">
                <a:solidFill>
                  <a:srgbClr val="595959"/>
                </a:solidFill>
                <a:latin typeface="Arial" pitchFamily="34"/>
                <a:cs typeface="Times New Roman" pitchFamily="18"/>
              </a:rPr>
              <a:t>https://creativecommons.org/licenses/by-sa/3.0/</a:t>
            </a:r>
          </a:p>
          <a:p>
            <a:pPr lvl="7">
              <a:buSzPct val="100000"/>
              <a:buFont typeface="Arial" pitchFamily="34"/>
              <a:buChar char="•"/>
              <a:defRPr/>
            </a:pPr>
            <a:r>
              <a:rPr lang="fi-FI" i="1">
                <a:solidFill>
                  <a:srgbClr val="595959"/>
                </a:solidFill>
                <a:latin typeface="Arial" pitchFamily="34"/>
                <a:cs typeface="Times New Roman" pitchFamily="18"/>
              </a:rPr>
              <a:t>https://creativecommons.org/licenses/by/4.0/</a:t>
            </a:r>
          </a:p>
          <a:p>
            <a:pPr lvl="7">
              <a:buSzPct val="100000"/>
              <a:buFont typeface="Arial" pitchFamily="34"/>
              <a:buChar char="•"/>
              <a:defRPr/>
            </a:pPr>
            <a:r>
              <a:rPr lang="fi-FI" i="1">
                <a:solidFill>
                  <a:srgbClr val="595959"/>
                </a:solidFill>
                <a:latin typeface="Arial" pitchFamily="34"/>
                <a:cs typeface="Times New Roman" pitchFamily="18"/>
              </a:rPr>
              <a:t>https://creativecommons.org/licenses/by-sa/4.0/</a:t>
            </a:r>
          </a:p>
          <a:p>
            <a:pPr lvl="7">
              <a:buSzPct val="100000"/>
              <a:buFont typeface="Arial" pitchFamily="34"/>
              <a:buChar char="•"/>
              <a:defRPr/>
            </a:pPr>
            <a:r>
              <a:rPr lang="fi-FI" i="1">
                <a:solidFill>
                  <a:srgbClr val="595959"/>
                </a:solidFill>
                <a:latin typeface="Arial" pitchFamily="34"/>
                <a:cs typeface="Times New Roman" pitchFamily="18"/>
              </a:rPr>
              <a:t>https://creativecommons.org/licenses/by-nc-sa/4.0/</a:t>
            </a:r>
            <a:endParaRPr lang="fi-FI">
              <a:solidFill>
                <a:srgbClr val="000000"/>
              </a:solidFill>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name="Slide214">
    <p:spTree>
      <p:nvGrpSpPr>
        <p:cNvPr id="1" name=""/>
        <p:cNvGrpSpPr/>
        <p:nvPr/>
      </p:nvGrpSpPr>
      <p:grpSpPr>
        <a:xfrm>
          <a:off x="0" y="0"/>
          <a:ext cx="0" cy="0"/>
          <a:chOff x="0" y="0"/>
          <a:chExt cx="0" cy="0"/>
        </a:xfrm>
      </p:grpSpPr>
      <p:sp>
        <p:nvSpPr>
          <p:cNvPr id="3" name="Tekstiruutu 5">
            <a:extLst>
              <a:ext uri="{FF2B5EF4-FFF2-40B4-BE49-F238E27FC236}">
                <a16:creationId xmlns:a16="http://schemas.microsoft.com/office/drawing/2014/main" id="{2BF35D59-7DBD-7B74-E796-FD483492E2E0}"/>
              </a:ext>
            </a:extLst>
          </p:cNvPr>
          <p:cNvSpPr txBox="1"/>
          <p:nvPr/>
        </p:nvSpPr>
        <p:spPr>
          <a:xfrm>
            <a:off x="1528763" y="155575"/>
            <a:ext cx="9134475" cy="922338"/>
          </a:xfrm>
          <a:prstGeom prst="rect">
            <a:avLst/>
          </a:prstGeom>
          <a:noFill/>
          <a:ln cap="flat">
            <a:noFill/>
          </a:ln>
        </p:spPr>
        <p:txBody>
          <a:bodyPr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n-GB" kern="0">
                <a:solidFill>
                  <a:srgbClr val="595959"/>
                </a:solidFill>
                <a:latin typeface="Calibri"/>
                <a:ea typeface="Cambria" pitchFamily="18"/>
                <a:cs typeface="Times New Roman" pitchFamily="18"/>
              </a:rPr>
              <a:t>Tämä luentomateriaali on tuotettu Helsingin yliopiston sekä Luonnonvarakeskuksen yhteistyönä, ja se on jaettavissa Creative Commons CC-BY-SA 4.0 lisenssin mukaisesti, paitsi niiltä osilta jotka on materiaalissa erikseen merkitty.</a:t>
            </a:r>
            <a:endParaRPr lang="fi-FI" kern="0">
              <a:solidFill>
                <a:srgbClr val="595959"/>
              </a:solidFill>
              <a:latin typeface="Calibri"/>
              <a:ea typeface="Cambria" pitchFamily="18"/>
              <a:cs typeface="Times New Roman" pitchFamily="18"/>
            </a:endParaRPr>
          </a:p>
        </p:txBody>
      </p:sp>
      <p:pic>
        <p:nvPicPr>
          <p:cNvPr id="98309" name="Kuva 9" descr="Kuva, joka sisältää kohteen teksti, clipart-kuva&#10;&#10;Kuvaus luotu automaattisesti">
            <a:extLst>
              <a:ext uri="{FF2B5EF4-FFF2-40B4-BE49-F238E27FC236}">
                <a16:creationId xmlns:a16="http://schemas.microsoft.com/office/drawing/2014/main" id="{5809E4AA-4470-CA76-6492-3DDAA6121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1284288"/>
            <a:ext cx="185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Käsinkirjoitus 11">
            <a:extLst>
              <a:ext uri="{FF2B5EF4-FFF2-40B4-BE49-F238E27FC236}">
                <a16:creationId xmlns:a16="http://schemas.microsoft.com/office/drawing/2014/main" id="{CAF97CDE-9629-16CE-AA69-E4B15344C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88" y="2139950"/>
            <a:ext cx="79470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name="Slide154">
    <p:bg>
      <p:bgPr>
        <a:solidFill>
          <a:srgbClr val="FFFFFF">
            <a:alpha val="96861"/>
          </a:srgbClr>
        </a:solidFill>
        <a:effectLst/>
      </p:bgPr>
    </p:bg>
    <p:spTree>
      <p:nvGrpSpPr>
        <p:cNvPr id="1" name=""/>
        <p:cNvGrpSpPr/>
        <p:nvPr/>
      </p:nvGrpSpPr>
      <p:grpSpPr>
        <a:xfrm>
          <a:off x="0" y="0"/>
          <a:ext cx="0" cy="0"/>
          <a:chOff x="0" y="0"/>
          <a:chExt cx="0" cy="0"/>
        </a:xfrm>
      </p:grpSpPr>
      <p:sp>
        <p:nvSpPr>
          <p:cNvPr id="20482" name="Otsikko 1">
            <a:extLst>
              <a:ext uri="{FF2B5EF4-FFF2-40B4-BE49-F238E27FC236}">
                <a16:creationId xmlns:a16="http://schemas.microsoft.com/office/drawing/2014/main" id="{83DE8914-44B4-1AC5-77EC-ADF278BC0E24}"/>
              </a:ext>
            </a:extLst>
          </p:cNvPr>
          <p:cNvSpPr txBox="1">
            <a:spLocks noGrp="1" noChangeArrowheads="1"/>
          </p:cNvSpPr>
          <p:nvPr>
            <p:ph type="title"/>
          </p:nvPr>
        </p:nvSpPr>
        <p:spPr/>
        <p:txBody>
          <a:bodyPr/>
          <a:lstStyle/>
          <a:p>
            <a:pPr eaLnBrk="1"/>
            <a:r>
              <a:rPr lang="en-GB" altLang="en-US">
                <a:latin typeface="Arial" panose="020B0604020202020204" pitchFamily="34" charset="0"/>
              </a:rPr>
              <a:t>Geenistä proteiiniksi</a:t>
            </a:r>
            <a:endParaRPr lang="fi-FI" altLang="en-US">
              <a:latin typeface="Arial" panose="020B0604020202020204" pitchFamily="34" charset="0"/>
            </a:endParaRPr>
          </a:p>
        </p:txBody>
      </p:sp>
      <p:sp>
        <p:nvSpPr>
          <p:cNvPr id="20483" name="Sisällön paikkamerkki 2">
            <a:extLst>
              <a:ext uri="{FF2B5EF4-FFF2-40B4-BE49-F238E27FC236}">
                <a16:creationId xmlns:a16="http://schemas.microsoft.com/office/drawing/2014/main" id="{C917BB33-7FBA-9551-2EFB-D278EA1A3A61}"/>
              </a:ext>
            </a:extLst>
          </p:cNvPr>
          <p:cNvSpPr txBox="1">
            <a:spLocks noGrp="1" noChangeArrowheads="1"/>
          </p:cNvSpPr>
          <p:nvPr>
            <p:ph idx="1"/>
          </p:nvPr>
        </p:nvSpPr>
        <p:spPr>
          <a:xfrm>
            <a:off x="838200" y="1949450"/>
            <a:ext cx="5873750" cy="4227513"/>
          </a:xfrm>
        </p:spPr>
        <p:txBody>
          <a:bodyPr/>
          <a:lstStyle/>
          <a:p>
            <a:pPr eaLnBrk="1"/>
            <a:r>
              <a:rPr lang="en-GB" altLang="en-US">
                <a:latin typeface="Arial"/>
                <a:cs typeface="Arial"/>
              </a:rPr>
              <a:t>DNA-</a:t>
            </a:r>
            <a:r>
              <a:rPr lang="en-GB" altLang="en-US" err="1">
                <a:latin typeface="Arial"/>
                <a:cs typeface="Arial"/>
              </a:rPr>
              <a:t>juoste</a:t>
            </a:r>
            <a:r>
              <a:rPr lang="en-GB" altLang="en-US">
                <a:latin typeface="Arial"/>
                <a:cs typeface="Arial"/>
              </a:rPr>
              <a:t> </a:t>
            </a:r>
            <a:r>
              <a:rPr lang="en-GB" altLang="en-US" err="1">
                <a:latin typeface="Arial"/>
                <a:cs typeface="Arial"/>
              </a:rPr>
              <a:t>aukeaa</a:t>
            </a:r>
            <a:r>
              <a:rPr lang="en-GB" altLang="en-US">
                <a:latin typeface="Arial"/>
                <a:cs typeface="Arial"/>
              </a:rPr>
              <a:t> </a:t>
            </a:r>
            <a:r>
              <a:rPr lang="en-GB" altLang="en-US" err="1">
                <a:latin typeface="Arial"/>
                <a:cs typeface="Arial"/>
              </a:rPr>
              <a:t>kohdegeenin</a:t>
            </a:r>
            <a:r>
              <a:rPr lang="en-GB" altLang="en-US">
                <a:latin typeface="Arial"/>
                <a:cs typeface="Arial"/>
              </a:rPr>
              <a:t> </a:t>
            </a:r>
            <a:r>
              <a:rPr lang="en-GB" altLang="en-US" err="1">
                <a:latin typeface="Arial"/>
                <a:cs typeface="Arial"/>
              </a:rPr>
              <a:t>kohdalta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b="1">
                <a:latin typeface="Arial"/>
                <a:cs typeface="Arial"/>
              </a:rPr>
              <a:t>RNA-</a:t>
            </a:r>
            <a:r>
              <a:rPr lang="en-GB" altLang="en-US" b="1" err="1">
                <a:latin typeface="Arial"/>
                <a:cs typeface="Arial"/>
              </a:rPr>
              <a:t>polymeraasi</a:t>
            </a:r>
            <a:r>
              <a:rPr lang="en-GB" altLang="en-US">
                <a:latin typeface="Arial"/>
                <a:cs typeface="Arial"/>
              </a:rPr>
              <a:t> </a:t>
            </a:r>
            <a:r>
              <a:rPr lang="en-GB" altLang="en-US" err="1">
                <a:latin typeface="Arial"/>
                <a:cs typeface="Arial"/>
              </a:rPr>
              <a:t>luo</a:t>
            </a:r>
            <a:r>
              <a:rPr lang="en-GB" altLang="en-US">
                <a:latin typeface="Arial"/>
                <a:cs typeface="Arial"/>
              </a:rPr>
              <a:t> </a:t>
            </a:r>
            <a:r>
              <a:rPr lang="en-GB" altLang="en-US" err="1">
                <a:latin typeface="Arial"/>
                <a:cs typeface="Arial"/>
              </a:rPr>
              <a:t>kohdegeenistä</a:t>
            </a:r>
            <a:r>
              <a:rPr lang="en-GB" altLang="en-US">
                <a:latin typeface="Arial"/>
                <a:cs typeface="Arial"/>
              </a:rPr>
              <a:t> </a:t>
            </a:r>
            <a:r>
              <a:rPr lang="en-GB" altLang="en-US" err="1">
                <a:latin typeface="Arial"/>
                <a:cs typeface="Arial"/>
              </a:rPr>
              <a:t>käänteisen</a:t>
            </a:r>
            <a:r>
              <a:rPr lang="en-GB" altLang="en-US">
                <a:latin typeface="Arial"/>
                <a:cs typeface="Arial"/>
              </a:rPr>
              <a:t> </a:t>
            </a:r>
            <a:r>
              <a:rPr lang="en-GB" altLang="en-US" b="1" err="1">
                <a:latin typeface="Arial"/>
                <a:cs typeface="Arial"/>
              </a:rPr>
              <a:t>preRNA-</a:t>
            </a:r>
            <a:r>
              <a:rPr lang="en-GB" altLang="en-US" err="1">
                <a:latin typeface="Arial"/>
                <a:cs typeface="Arial"/>
              </a:rPr>
              <a:t>kopion</a:t>
            </a:r>
            <a:endParaRPr lang="en-GB" altLang="en-US">
              <a:latin typeface="Arial"/>
              <a:cs typeface="Arial"/>
            </a:endParaRPr>
          </a:p>
          <a:p>
            <a:pPr eaLnBrk="1"/>
            <a:endParaRPr lang="en-GB" altLang="en-US">
              <a:latin typeface="Arial" panose="020B0604020202020204" pitchFamily="34" charset="0"/>
            </a:endParaRPr>
          </a:p>
          <a:p>
            <a:pPr eaLnBrk="1"/>
            <a:r>
              <a:rPr lang="en-GB" altLang="en-US" err="1">
                <a:latin typeface="Arial"/>
                <a:cs typeface="Arial"/>
              </a:rPr>
              <a:t>PreRNA-kopiosta</a:t>
            </a:r>
            <a:r>
              <a:rPr lang="en-GB" altLang="en-US">
                <a:latin typeface="Arial"/>
                <a:cs typeface="Arial"/>
              </a:rPr>
              <a:t> </a:t>
            </a:r>
            <a:r>
              <a:rPr lang="en-GB" altLang="en-US" err="1">
                <a:latin typeface="Arial"/>
                <a:cs typeface="Arial"/>
              </a:rPr>
              <a:t>muokataan</a:t>
            </a:r>
            <a:r>
              <a:rPr lang="en-GB" altLang="en-US">
                <a:latin typeface="Arial"/>
                <a:cs typeface="Arial"/>
              </a:rPr>
              <a:t> </a:t>
            </a:r>
            <a:r>
              <a:rPr lang="en-GB" altLang="en-US" err="1">
                <a:latin typeface="Arial"/>
                <a:cs typeface="Arial"/>
              </a:rPr>
              <a:t>silmukoimalla</a:t>
            </a:r>
            <a:r>
              <a:rPr lang="en-GB" altLang="en-US">
                <a:latin typeface="Arial"/>
                <a:cs typeface="Arial"/>
              </a:rPr>
              <a:t> </a:t>
            </a:r>
            <a:r>
              <a:rPr lang="en-GB" altLang="en-US" b="1">
                <a:latin typeface="Arial"/>
                <a:cs typeface="Arial"/>
              </a:rPr>
              <a:t>mRNA</a:t>
            </a:r>
          </a:p>
          <a:p>
            <a:pPr lvl="1" eaLnBrk="1"/>
            <a:r>
              <a:rPr lang="en-GB" altLang="en-US" err="1">
                <a:latin typeface="Arial"/>
                <a:cs typeface="Arial"/>
              </a:rPr>
              <a:t>Silmukoinnissa</a:t>
            </a:r>
            <a:r>
              <a:rPr lang="en-GB" altLang="en-US">
                <a:latin typeface="Arial"/>
                <a:cs typeface="Arial"/>
              </a:rPr>
              <a:t> </a:t>
            </a:r>
            <a:r>
              <a:rPr lang="en-GB" altLang="en-US" err="1">
                <a:latin typeface="Arial"/>
                <a:cs typeface="Arial"/>
              </a:rPr>
              <a:t>preRNA:sta</a:t>
            </a:r>
            <a:r>
              <a:rPr lang="en-GB" altLang="en-US">
                <a:latin typeface="Arial"/>
                <a:cs typeface="Arial"/>
              </a:rPr>
              <a:t> </a:t>
            </a:r>
            <a:r>
              <a:rPr lang="en-GB" altLang="en-US" err="1">
                <a:latin typeface="Arial"/>
                <a:cs typeface="Arial"/>
              </a:rPr>
              <a:t>poistetaan</a:t>
            </a:r>
            <a:r>
              <a:rPr lang="en-GB" altLang="en-US">
                <a:latin typeface="Arial"/>
                <a:cs typeface="Arial"/>
              </a:rPr>
              <a:t> </a:t>
            </a:r>
            <a:r>
              <a:rPr lang="en-GB" altLang="en-US" b="1" err="1">
                <a:latin typeface="Arial"/>
                <a:cs typeface="Arial"/>
              </a:rPr>
              <a:t>intronit</a:t>
            </a:r>
            <a:r>
              <a:rPr lang="en-GB" altLang="en-US">
                <a:latin typeface="Arial"/>
                <a:cs typeface="Arial"/>
              </a:rPr>
              <a:t> </a:t>
            </a:r>
            <a:r>
              <a:rPr lang="en-GB" altLang="en-US" err="1">
                <a:latin typeface="Arial"/>
                <a:cs typeface="Arial"/>
              </a:rPr>
              <a:t>eli</a:t>
            </a:r>
            <a:r>
              <a:rPr lang="en-GB" altLang="en-US">
                <a:latin typeface="Arial"/>
                <a:cs typeface="Arial"/>
              </a:rPr>
              <a:t> </a:t>
            </a:r>
            <a:r>
              <a:rPr lang="en-GB" altLang="en-US" err="1">
                <a:latin typeface="Arial"/>
                <a:cs typeface="Arial"/>
              </a:rPr>
              <a:t>koodaamattomat</a:t>
            </a:r>
            <a:r>
              <a:rPr lang="en-GB" altLang="en-US">
                <a:latin typeface="Arial"/>
                <a:cs typeface="Arial"/>
              </a:rPr>
              <a:t> </a:t>
            </a:r>
            <a:r>
              <a:rPr lang="en-GB" altLang="en-US" err="1">
                <a:latin typeface="Arial"/>
                <a:cs typeface="Arial"/>
              </a:rPr>
              <a:t>geenijaksot</a:t>
            </a:r>
            <a:r>
              <a:rPr lang="en-GB" altLang="en-US">
                <a:latin typeface="Arial"/>
                <a:cs typeface="Arial"/>
              </a:rPr>
              <a:t>, </a:t>
            </a:r>
            <a:r>
              <a:rPr lang="en-GB" altLang="en-US" err="1">
                <a:latin typeface="Arial"/>
                <a:cs typeface="Arial"/>
              </a:rPr>
              <a:t>jättäen</a:t>
            </a:r>
            <a:r>
              <a:rPr lang="en-GB" altLang="en-US">
                <a:latin typeface="Arial"/>
                <a:cs typeface="Arial"/>
              </a:rPr>
              <a:t> </a:t>
            </a:r>
            <a:r>
              <a:rPr lang="en-GB" altLang="en-US" err="1">
                <a:latin typeface="Arial"/>
                <a:cs typeface="Arial"/>
              </a:rPr>
              <a:t>jäljelle</a:t>
            </a:r>
            <a:r>
              <a:rPr lang="en-GB" altLang="en-US">
                <a:latin typeface="Arial"/>
                <a:cs typeface="Arial"/>
              </a:rPr>
              <a:t> </a:t>
            </a:r>
            <a:r>
              <a:rPr lang="en-GB" altLang="en-US" err="1">
                <a:latin typeface="Arial"/>
                <a:cs typeface="Arial"/>
              </a:rPr>
              <a:t>yhteen</a:t>
            </a:r>
            <a:r>
              <a:rPr lang="en-GB" altLang="en-US">
                <a:latin typeface="Arial"/>
                <a:cs typeface="Arial"/>
              </a:rPr>
              <a:t> </a:t>
            </a:r>
            <a:r>
              <a:rPr lang="en-GB" altLang="en-US" err="1">
                <a:latin typeface="Arial"/>
                <a:cs typeface="Arial"/>
              </a:rPr>
              <a:t>liitetyt</a:t>
            </a:r>
            <a:r>
              <a:rPr lang="en-GB" altLang="en-US">
                <a:latin typeface="Arial"/>
                <a:cs typeface="Arial"/>
              </a:rPr>
              <a:t> </a:t>
            </a:r>
            <a:r>
              <a:rPr lang="en-GB" altLang="en-US" b="1" err="1">
                <a:latin typeface="Arial"/>
                <a:cs typeface="Arial"/>
              </a:rPr>
              <a:t>eksonit</a:t>
            </a:r>
            <a:r>
              <a:rPr lang="en-GB" altLang="en-US" b="1">
                <a:latin typeface="Arial"/>
                <a:cs typeface="Arial"/>
              </a:rPr>
              <a:t> </a:t>
            </a:r>
            <a:r>
              <a:rPr lang="en-GB" altLang="en-US" err="1">
                <a:latin typeface="Arial"/>
                <a:cs typeface="Arial"/>
              </a:rPr>
              <a:t>eli</a:t>
            </a:r>
            <a:r>
              <a:rPr lang="en-GB" altLang="en-US">
                <a:latin typeface="Arial"/>
                <a:cs typeface="Arial"/>
              </a:rPr>
              <a:t> </a:t>
            </a:r>
            <a:r>
              <a:rPr lang="en-GB" altLang="en-US" err="1">
                <a:latin typeface="Arial"/>
                <a:cs typeface="Arial"/>
              </a:rPr>
              <a:t>proteiinia</a:t>
            </a:r>
            <a:r>
              <a:rPr lang="en-GB" altLang="en-US">
                <a:latin typeface="Arial"/>
                <a:cs typeface="Arial"/>
              </a:rPr>
              <a:t> </a:t>
            </a:r>
            <a:r>
              <a:rPr lang="en-GB" altLang="en-US" err="1">
                <a:latin typeface="Arial"/>
                <a:cs typeface="Arial"/>
              </a:rPr>
              <a:t>koodaavat</a:t>
            </a:r>
            <a:r>
              <a:rPr lang="en-GB" altLang="en-US">
                <a:latin typeface="Arial"/>
                <a:cs typeface="Arial"/>
              </a:rPr>
              <a:t> </a:t>
            </a:r>
            <a:r>
              <a:rPr lang="en-GB" altLang="en-US" err="1">
                <a:latin typeface="Arial"/>
                <a:cs typeface="Arial"/>
              </a:rPr>
              <a:t>geenijaksot</a:t>
            </a:r>
            <a:endParaRPr lang="en-GB" altLang="en-US">
              <a:latin typeface="Arial"/>
              <a:cs typeface="Arial"/>
            </a:endParaRPr>
          </a:p>
          <a:p>
            <a:pPr eaLnBrk="1"/>
            <a:endParaRPr lang="en-GB" altLang="en-US">
              <a:latin typeface="Arial" panose="020B0604020202020204" pitchFamily="34" charset="0"/>
            </a:endParaRPr>
          </a:p>
          <a:p>
            <a:pPr eaLnBrk="1"/>
            <a:r>
              <a:rPr lang="en-GB" altLang="en-US" err="1">
                <a:latin typeface="Arial"/>
                <a:cs typeface="Arial"/>
              </a:rPr>
              <a:t>ribosomiproteiinit</a:t>
            </a:r>
            <a:r>
              <a:rPr lang="en-GB" altLang="en-US">
                <a:latin typeface="Arial"/>
                <a:cs typeface="Arial"/>
              </a:rPr>
              <a:t> </a:t>
            </a:r>
            <a:r>
              <a:rPr lang="en-GB" altLang="en-US" err="1">
                <a:latin typeface="Arial"/>
                <a:cs typeface="Arial"/>
              </a:rPr>
              <a:t>lukevat</a:t>
            </a:r>
            <a:r>
              <a:rPr lang="en-GB" altLang="en-US">
                <a:latin typeface="Arial"/>
                <a:cs typeface="Arial"/>
              </a:rPr>
              <a:t> </a:t>
            </a:r>
            <a:r>
              <a:rPr lang="en-GB" altLang="en-US" err="1">
                <a:latin typeface="Arial"/>
                <a:cs typeface="Arial"/>
              </a:rPr>
              <a:t>mRNA:ta</a:t>
            </a:r>
            <a:r>
              <a:rPr lang="en-GB" altLang="en-US">
                <a:latin typeface="Arial"/>
                <a:cs typeface="Arial"/>
              </a:rPr>
              <a:t>, </a:t>
            </a:r>
            <a:r>
              <a:rPr lang="en-GB" altLang="en-US" err="1">
                <a:latin typeface="Arial"/>
                <a:cs typeface="Arial"/>
              </a:rPr>
              <a:t>ja</a:t>
            </a:r>
            <a:r>
              <a:rPr lang="en-GB" altLang="en-US">
                <a:latin typeface="Arial"/>
                <a:cs typeface="Arial"/>
              </a:rPr>
              <a:t> </a:t>
            </a:r>
            <a:r>
              <a:rPr lang="en-GB" altLang="en-US" err="1">
                <a:latin typeface="Arial"/>
                <a:cs typeface="Arial"/>
              </a:rPr>
              <a:t>liittävät</a:t>
            </a:r>
            <a:r>
              <a:rPr lang="en-GB" altLang="en-US">
                <a:latin typeface="Arial"/>
                <a:cs typeface="Arial"/>
              </a:rPr>
              <a:t> </a:t>
            </a:r>
            <a:r>
              <a:rPr lang="en-GB" altLang="en-US" err="1">
                <a:latin typeface="Arial"/>
                <a:cs typeface="Arial"/>
              </a:rPr>
              <a:t>jokaista</a:t>
            </a:r>
            <a:r>
              <a:rPr lang="en-GB" altLang="en-US">
                <a:latin typeface="Arial"/>
                <a:cs typeface="Arial"/>
              </a:rPr>
              <a:t> </a:t>
            </a:r>
            <a:r>
              <a:rPr lang="en-GB" altLang="en-US" err="1">
                <a:latin typeface="Arial"/>
                <a:cs typeface="Arial"/>
              </a:rPr>
              <a:t>kolmen</a:t>
            </a:r>
            <a:r>
              <a:rPr lang="en-GB" altLang="en-US">
                <a:latin typeface="Arial"/>
                <a:cs typeface="Arial"/>
              </a:rPr>
              <a:t> </a:t>
            </a:r>
            <a:r>
              <a:rPr lang="en-GB" altLang="en-US" err="1">
                <a:latin typeface="Arial"/>
                <a:cs typeface="Arial"/>
              </a:rPr>
              <a:t>nukleotidin</a:t>
            </a:r>
            <a:r>
              <a:rPr lang="en-GB" altLang="en-US">
                <a:latin typeface="Arial"/>
                <a:cs typeface="Arial"/>
              </a:rPr>
              <a:t> </a:t>
            </a:r>
            <a:r>
              <a:rPr lang="en-GB" altLang="en-US" err="1">
                <a:latin typeface="Arial"/>
                <a:cs typeface="Arial"/>
              </a:rPr>
              <a:t>muodostamaa</a:t>
            </a:r>
            <a:r>
              <a:rPr lang="en-GB" altLang="en-US">
                <a:latin typeface="Arial"/>
                <a:cs typeface="Arial"/>
              </a:rPr>
              <a:t> </a:t>
            </a:r>
            <a:r>
              <a:rPr lang="en-GB" altLang="en-US" b="1" err="1">
                <a:latin typeface="Arial"/>
                <a:cs typeface="Arial"/>
              </a:rPr>
              <a:t>kodonia</a:t>
            </a:r>
            <a:r>
              <a:rPr lang="en-GB" altLang="en-US">
                <a:latin typeface="Arial"/>
                <a:cs typeface="Arial"/>
              </a:rPr>
              <a:t> </a:t>
            </a:r>
            <a:r>
              <a:rPr lang="en-GB" altLang="en-US" err="1">
                <a:latin typeface="Arial"/>
                <a:cs typeface="Arial"/>
              </a:rPr>
              <a:t>vastaavan</a:t>
            </a:r>
            <a:r>
              <a:rPr lang="en-GB" altLang="en-US">
                <a:latin typeface="Arial"/>
                <a:cs typeface="Arial"/>
              </a:rPr>
              <a:t> </a:t>
            </a:r>
            <a:r>
              <a:rPr lang="en-GB" altLang="en-US" err="1">
                <a:latin typeface="Arial"/>
                <a:cs typeface="Arial"/>
              </a:rPr>
              <a:t>aminohappomolekyylin</a:t>
            </a:r>
            <a:r>
              <a:rPr lang="en-GB" altLang="en-US">
                <a:latin typeface="Arial"/>
                <a:cs typeface="Arial"/>
              </a:rPr>
              <a:t> </a:t>
            </a:r>
            <a:r>
              <a:rPr lang="en-GB" altLang="en-US" err="1">
                <a:latin typeface="Arial"/>
                <a:cs typeface="Arial"/>
              </a:rPr>
              <a:t>ketjuun</a:t>
            </a:r>
            <a:endParaRPr lang="en-GB" altLang="en-US">
              <a:latin typeface="Arial"/>
              <a:cs typeface="Arial"/>
            </a:endParaRPr>
          </a:p>
          <a:p>
            <a:pPr lvl="1" eaLnBrk="1"/>
            <a:r>
              <a:rPr lang="en-GB" altLang="en-US" err="1">
                <a:latin typeface="Arial"/>
                <a:cs typeface="Arial"/>
              </a:rPr>
              <a:t>Aminohappoketjun</a:t>
            </a:r>
            <a:r>
              <a:rPr lang="en-GB" altLang="en-US">
                <a:latin typeface="Arial"/>
                <a:cs typeface="Arial"/>
              </a:rPr>
              <a:t> </a:t>
            </a:r>
            <a:r>
              <a:rPr lang="en-GB" altLang="en-US" err="1">
                <a:latin typeface="Arial"/>
                <a:cs typeface="Arial"/>
              </a:rPr>
              <a:t>järjestys</a:t>
            </a:r>
            <a:r>
              <a:rPr lang="en-GB" altLang="en-US">
                <a:latin typeface="Arial"/>
                <a:cs typeface="Arial"/>
              </a:rPr>
              <a:t> </a:t>
            </a:r>
            <a:r>
              <a:rPr lang="en-GB" altLang="en-US" err="1">
                <a:latin typeface="Arial"/>
                <a:cs typeface="Arial"/>
              </a:rPr>
              <a:t>määrittää</a:t>
            </a:r>
            <a:r>
              <a:rPr lang="en-GB" altLang="en-US">
                <a:latin typeface="Arial"/>
                <a:cs typeface="Arial"/>
              </a:rPr>
              <a:t> </a:t>
            </a:r>
            <a:r>
              <a:rPr lang="en-GB" altLang="en-US" err="1">
                <a:latin typeface="Arial"/>
                <a:cs typeface="Arial"/>
              </a:rPr>
              <a:t>proteiinin</a:t>
            </a:r>
            <a:r>
              <a:rPr lang="en-GB" altLang="en-US">
                <a:latin typeface="Arial"/>
                <a:cs typeface="Arial"/>
              </a:rPr>
              <a:t> </a:t>
            </a:r>
            <a:r>
              <a:rPr lang="en-GB" altLang="en-US" err="1">
                <a:latin typeface="Arial"/>
                <a:cs typeface="Arial"/>
              </a:rPr>
              <a:t>komiulotteisen</a:t>
            </a:r>
            <a:r>
              <a:rPr lang="en-GB" altLang="en-US">
                <a:latin typeface="Arial"/>
                <a:cs typeface="Arial"/>
              </a:rPr>
              <a:t> </a:t>
            </a:r>
            <a:r>
              <a:rPr lang="en-GB" altLang="en-US" err="1">
                <a:latin typeface="Arial"/>
                <a:cs typeface="Arial"/>
              </a:rPr>
              <a:t>rakenteen</a:t>
            </a:r>
            <a:r>
              <a:rPr lang="en-GB" altLang="en-US">
                <a:latin typeface="Arial"/>
                <a:cs typeface="Arial"/>
              </a:rPr>
              <a:t> </a:t>
            </a:r>
            <a:r>
              <a:rPr lang="en-GB" altLang="en-US" err="1">
                <a:latin typeface="Arial"/>
                <a:cs typeface="Arial"/>
              </a:rPr>
              <a:t>ja</a:t>
            </a:r>
            <a:r>
              <a:rPr lang="en-GB" altLang="en-US">
                <a:latin typeface="Arial"/>
                <a:cs typeface="Arial"/>
              </a:rPr>
              <a:t> toiminnan</a:t>
            </a:r>
            <a:endParaRPr lang="en-GB" altLang="en-US">
              <a:latin typeface="Arial" panose="020B0604020202020204" pitchFamily="34" charset="0"/>
              <a:cs typeface="Arial"/>
            </a:endParaRPr>
          </a:p>
        </p:txBody>
      </p:sp>
      <p:pic>
        <p:nvPicPr>
          <p:cNvPr id="20484" name="Kuva 4">
            <a:extLst>
              <a:ext uri="{FF2B5EF4-FFF2-40B4-BE49-F238E27FC236}">
                <a16:creationId xmlns:a16="http://schemas.microsoft.com/office/drawing/2014/main" id="{2A817D2F-B09E-8D68-99AF-32EE7832E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719"/>
          <a:stretch>
            <a:fillRect/>
          </a:stretch>
        </p:blipFill>
        <p:spPr bwMode="auto">
          <a:xfrm>
            <a:off x="6727825" y="4125913"/>
            <a:ext cx="4611688"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Kuva 6">
            <a:extLst>
              <a:ext uri="{FF2B5EF4-FFF2-40B4-BE49-F238E27FC236}">
                <a16:creationId xmlns:a16="http://schemas.microsoft.com/office/drawing/2014/main" id="{7C1E2CDB-6EF1-8727-2CA6-53F404769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1949450"/>
            <a:ext cx="23495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kstiruutu 6">
            <a:extLst>
              <a:ext uri="{FF2B5EF4-FFF2-40B4-BE49-F238E27FC236}">
                <a16:creationId xmlns:a16="http://schemas.microsoft.com/office/drawing/2014/main" id="{6B2427BC-6893-8DA8-E74C-DC84409D0888}"/>
              </a:ext>
            </a:extLst>
          </p:cNvPr>
          <p:cNvSpPr txBox="1">
            <a:spLocks noChangeArrowheads="1"/>
          </p:cNvSpPr>
          <p:nvPr/>
        </p:nvSpPr>
        <p:spPr bwMode="auto">
          <a:xfrm>
            <a:off x="10952163" y="6148388"/>
            <a:ext cx="515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Arial" panose="020B0604020202020204" pitchFamily="34" charset="0"/>
                <a:cs typeface="Arial" panose="020B0604020202020204" pitchFamily="34" charset="0"/>
              </a:rPr>
              <a:t>NHGRI</a:t>
            </a:r>
            <a:endParaRPr lang="fi-FI" altLang="en-US" sz="800">
              <a:solidFill>
                <a:srgbClr val="767171"/>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2530" name="Otsikko 1">
            <a:extLst>
              <a:ext uri="{FF2B5EF4-FFF2-40B4-BE49-F238E27FC236}">
                <a16:creationId xmlns:a16="http://schemas.microsoft.com/office/drawing/2014/main" id="{CFD7A173-63E3-1B5B-8CE9-FEA89D2EB17C}"/>
              </a:ext>
            </a:extLst>
          </p:cNvPr>
          <p:cNvSpPr txBox="1">
            <a:spLocks noGrp="1" noChangeArrowheads="1"/>
          </p:cNvSpPr>
          <p:nvPr>
            <p:ph type="title"/>
          </p:nvPr>
        </p:nvSpPr>
        <p:spPr/>
        <p:txBody>
          <a:bodyPr/>
          <a:lstStyle/>
          <a:p>
            <a:pPr eaLnBrk="1"/>
            <a:r>
              <a:rPr lang="fi-FI" altLang="en-US">
                <a:latin typeface="Arial" panose="020B0604020202020204" pitchFamily="34" charset="0"/>
              </a:rPr>
              <a:t>Mutaatiot</a:t>
            </a:r>
          </a:p>
        </p:txBody>
      </p:sp>
      <p:sp>
        <p:nvSpPr>
          <p:cNvPr id="3" name="Sisällön paikkamerkki 2">
            <a:extLst>
              <a:ext uri="{FF2B5EF4-FFF2-40B4-BE49-F238E27FC236}">
                <a16:creationId xmlns:a16="http://schemas.microsoft.com/office/drawing/2014/main" id="{757272CC-F118-8A1F-3FC8-E9AD0A32991E}"/>
              </a:ext>
            </a:extLst>
          </p:cNvPr>
          <p:cNvSpPr txBox="1">
            <a:spLocks noGrp="1"/>
          </p:cNvSpPr>
          <p:nvPr>
            <p:ph idx="1"/>
          </p:nvPr>
        </p:nvSpPr>
        <p:spPr>
          <a:xfrm>
            <a:off x="838200" y="1949450"/>
            <a:ext cx="5873750" cy="4227513"/>
          </a:xfrm>
        </p:spPr>
        <p:txBody>
          <a:bodyPr/>
          <a:lstStyle/>
          <a:p>
            <a:pPr eaLnBrk="1" fontAlgn="auto">
              <a:lnSpc>
                <a:spcPct val="70000"/>
              </a:lnSpc>
              <a:spcAft>
                <a:spcPts val="0"/>
              </a:spcAft>
              <a:buFont typeface="Arial" pitchFamily="34"/>
              <a:buChar char="•"/>
              <a:defRPr/>
            </a:pPr>
            <a:r>
              <a:rPr lang="en-GB" b="1" err="1">
                <a:latin typeface="Arial"/>
                <a:cs typeface="Arial"/>
              </a:rPr>
              <a:t>Mutaatio</a:t>
            </a:r>
            <a:r>
              <a:rPr lang="en-GB">
                <a:latin typeface="Arial"/>
                <a:cs typeface="Arial"/>
              </a:rPr>
              <a:t> </a:t>
            </a:r>
            <a:endParaRPr lang="en-GB"/>
          </a:p>
          <a:p>
            <a:pPr eaLnBrk="1" fontAlgn="auto">
              <a:lnSpc>
                <a:spcPct val="70000"/>
              </a:lnSpc>
              <a:spcAft>
                <a:spcPts val="0"/>
              </a:spcAft>
              <a:buFont typeface="Cambria" pitchFamily="18"/>
              <a:buChar char="="/>
              <a:defRPr/>
            </a:pPr>
            <a:r>
              <a:rPr lang="en-GB" err="1">
                <a:latin typeface="Arial"/>
                <a:cs typeface="Arial"/>
              </a:rPr>
              <a:t>Muutos</a:t>
            </a:r>
            <a:r>
              <a:rPr lang="en-GB">
                <a:latin typeface="Arial"/>
                <a:cs typeface="Arial"/>
              </a:rPr>
              <a:t> </a:t>
            </a:r>
            <a:r>
              <a:rPr lang="en-GB" err="1">
                <a:latin typeface="Arial"/>
                <a:cs typeface="Arial"/>
              </a:rPr>
              <a:t>perimässä</a:t>
            </a:r>
          </a:p>
          <a:p>
            <a:pPr marL="628650" lvl="1" indent="-171450" eaLnBrk="1" fontAlgn="auto">
              <a:spcAft>
                <a:spcPts val="0"/>
              </a:spcAft>
              <a:buFont typeface="Arial" pitchFamily="34"/>
              <a:buChar char="•"/>
              <a:defRPr/>
            </a:pPr>
            <a:r>
              <a:rPr lang="en-GB" err="1">
                <a:latin typeface="Arial"/>
                <a:cs typeface="Arial"/>
              </a:rPr>
              <a:t>Mutaatioita</a:t>
            </a:r>
            <a:r>
              <a:rPr lang="en-GB">
                <a:latin typeface="Arial"/>
                <a:cs typeface="Arial"/>
              </a:rPr>
              <a:t> </a:t>
            </a:r>
            <a:r>
              <a:rPr lang="en-GB" err="1">
                <a:latin typeface="Arial"/>
                <a:cs typeface="Arial"/>
              </a:rPr>
              <a:t>syntyy</a:t>
            </a:r>
            <a:r>
              <a:rPr lang="en-GB">
                <a:latin typeface="Arial"/>
                <a:cs typeface="Arial"/>
              </a:rPr>
              <a:t> </a:t>
            </a:r>
            <a:r>
              <a:rPr lang="en-GB" err="1">
                <a:latin typeface="Arial"/>
                <a:cs typeface="Arial"/>
              </a:rPr>
              <a:t>DNA:n</a:t>
            </a:r>
            <a:r>
              <a:rPr lang="en-GB">
                <a:latin typeface="Arial"/>
                <a:cs typeface="Arial"/>
              </a:rPr>
              <a:t> </a:t>
            </a:r>
            <a:r>
              <a:rPr lang="en-GB" err="1">
                <a:latin typeface="Arial"/>
                <a:cs typeface="Arial"/>
              </a:rPr>
              <a:t>vaurioituessa</a:t>
            </a:r>
            <a:r>
              <a:rPr lang="en-GB">
                <a:latin typeface="Arial"/>
                <a:cs typeface="Arial"/>
              </a:rPr>
              <a:t>, </a:t>
            </a:r>
            <a:r>
              <a:rPr lang="en-GB" err="1">
                <a:latin typeface="Arial"/>
                <a:cs typeface="Arial"/>
              </a:rPr>
              <a:t>kun</a:t>
            </a:r>
            <a:r>
              <a:rPr lang="en-GB">
                <a:latin typeface="Arial"/>
                <a:cs typeface="Arial"/>
              </a:rPr>
              <a:t> </a:t>
            </a:r>
            <a:r>
              <a:rPr lang="en-GB" err="1">
                <a:latin typeface="Arial"/>
                <a:cs typeface="Arial"/>
              </a:rPr>
              <a:t>solun</a:t>
            </a:r>
            <a:r>
              <a:rPr lang="en-GB">
                <a:latin typeface="Arial"/>
                <a:cs typeface="Arial"/>
              </a:rPr>
              <a:t> </a:t>
            </a:r>
            <a:r>
              <a:rPr lang="en-GB" err="1">
                <a:latin typeface="Arial"/>
                <a:cs typeface="Arial"/>
              </a:rPr>
              <a:t>korjausmekanismit</a:t>
            </a:r>
            <a:r>
              <a:rPr lang="en-GB">
                <a:latin typeface="Arial"/>
                <a:cs typeface="Arial"/>
              </a:rPr>
              <a:t> </a:t>
            </a:r>
            <a:r>
              <a:rPr lang="en-GB" err="1">
                <a:latin typeface="Arial"/>
                <a:cs typeface="Arial"/>
              </a:rPr>
              <a:t>epäonnistuvat</a:t>
            </a:r>
            <a:r>
              <a:rPr lang="en-GB">
                <a:latin typeface="Arial"/>
                <a:cs typeface="Arial"/>
              </a:rPr>
              <a:t> </a:t>
            </a:r>
            <a:r>
              <a:rPr lang="en-GB" err="1">
                <a:latin typeface="Arial"/>
                <a:cs typeface="Arial"/>
              </a:rPr>
              <a:t>alkuperäisen</a:t>
            </a:r>
            <a:r>
              <a:rPr lang="en-GB">
                <a:latin typeface="Arial"/>
                <a:cs typeface="Arial"/>
              </a:rPr>
              <a:t> </a:t>
            </a:r>
            <a:r>
              <a:rPr lang="en-GB" err="1">
                <a:latin typeface="Arial"/>
                <a:cs typeface="Arial"/>
              </a:rPr>
              <a:t>juosteen</a:t>
            </a:r>
            <a:r>
              <a:rPr lang="en-GB">
                <a:latin typeface="Arial"/>
                <a:cs typeface="Arial"/>
              </a:rPr>
              <a:t> </a:t>
            </a:r>
            <a:r>
              <a:rPr lang="en-GB" err="1">
                <a:latin typeface="Arial"/>
                <a:cs typeface="Arial"/>
              </a:rPr>
              <a:t>palauttamisessa</a:t>
            </a:r>
          </a:p>
          <a:p>
            <a:pPr lvl="1" eaLnBrk="1" fontAlgn="auto">
              <a:lnSpc>
                <a:spcPct val="70000"/>
              </a:lnSpc>
              <a:spcAft>
                <a:spcPts val="0"/>
              </a:spcAft>
              <a:buFont typeface="Arial" pitchFamily="34"/>
              <a:buChar char="•"/>
              <a:defRPr/>
            </a:pPr>
            <a:r>
              <a:rPr lang="en-GB" err="1">
                <a:latin typeface="Arial"/>
                <a:cs typeface="Arial"/>
              </a:rPr>
              <a:t>Mutaatioita</a:t>
            </a:r>
            <a:r>
              <a:rPr lang="en-GB">
                <a:latin typeface="Arial"/>
                <a:cs typeface="Arial"/>
              </a:rPr>
              <a:t> </a:t>
            </a:r>
            <a:r>
              <a:rPr lang="en-GB" err="1">
                <a:latin typeface="Arial"/>
                <a:cs typeface="Arial"/>
              </a:rPr>
              <a:t>voi</a:t>
            </a:r>
            <a:r>
              <a:rPr lang="en-GB">
                <a:latin typeface="Arial"/>
                <a:cs typeface="Arial"/>
              </a:rPr>
              <a:t> </a:t>
            </a:r>
            <a:r>
              <a:rPr lang="en-GB" err="1">
                <a:latin typeface="Arial"/>
                <a:cs typeface="Arial"/>
              </a:rPr>
              <a:t>tapahtua</a:t>
            </a:r>
            <a:r>
              <a:rPr lang="en-GB">
                <a:latin typeface="Arial"/>
                <a:cs typeface="Arial"/>
              </a:rPr>
              <a:t> </a:t>
            </a:r>
            <a:r>
              <a:rPr lang="en-GB" err="1">
                <a:latin typeface="Arial"/>
                <a:cs typeface="Arial"/>
              </a:rPr>
              <a:t>eri</a:t>
            </a:r>
            <a:r>
              <a:rPr lang="en-GB">
                <a:latin typeface="Arial"/>
                <a:cs typeface="Arial"/>
              </a:rPr>
              <a:t> </a:t>
            </a:r>
            <a:r>
              <a:rPr lang="en-GB" err="1">
                <a:latin typeface="Arial"/>
                <a:cs typeface="Arial"/>
              </a:rPr>
              <a:t>tasoilla</a:t>
            </a:r>
          </a:p>
          <a:p>
            <a:pPr lvl="2" eaLnBrk="1" fontAlgn="auto">
              <a:lnSpc>
                <a:spcPct val="70000"/>
              </a:lnSpc>
              <a:spcAft>
                <a:spcPts val="0"/>
              </a:spcAft>
              <a:buFont typeface="Arial" pitchFamily="34"/>
              <a:buChar char="•"/>
              <a:defRPr/>
            </a:pPr>
            <a:r>
              <a:rPr lang="en-GB" err="1">
                <a:latin typeface="Arial"/>
                <a:cs typeface="Arial"/>
              </a:rPr>
              <a:t>Esim</a:t>
            </a:r>
            <a:r>
              <a:rPr lang="en-GB">
                <a:latin typeface="Arial"/>
                <a:cs typeface="Arial"/>
              </a:rPr>
              <a:t>. </a:t>
            </a:r>
            <a:r>
              <a:rPr lang="en-GB" err="1">
                <a:latin typeface="Arial"/>
                <a:cs typeface="Arial"/>
              </a:rPr>
              <a:t>nukleotidi</a:t>
            </a:r>
            <a:r>
              <a:rPr lang="en-GB">
                <a:latin typeface="Arial"/>
                <a:cs typeface="Arial"/>
              </a:rPr>
              <a:t>, </a:t>
            </a:r>
            <a:r>
              <a:rPr lang="en-GB" err="1">
                <a:latin typeface="Arial"/>
                <a:cs typeface="Arial"/>
              </a:rPr>
              <a:t>geeni</a:t>
            </a:r>
            <a:r>
              <a:rPr lang="en-GB">
                <a:latin typeface="Arial"/>
                <a:cs typeface="Arial"/>
              </a:rPr>
              <a:t> tai </a:t>
            </a:r>
            <a:r>
              <a:rPr lang="en-GB" err="1">
                <a:latin typeface="Arial"/>
                <a:cs typeface="Arial"/>
              </a:rPr>
              <a:t>kromosomi</a:t>
            </a:r>
            <a:endParaRPr lang="en-GB" sz="1800" err="1">
              <a:latin typeface="Arial"/>
              <a:cs typeface="Arial"/>
            </a:endParaRPr>
          </a:p>
          <a:p>
            <a:pPr lvl="1" eaLnBrk="1" fontAlgn="auto">
              <a:lnSpc>
                <a:spcPct val="70000"/>
              </a:lnSpc>
              <a:spcAft>
                <a:spcPts val="0"/>
              </a:spcAft>
              <a:buFont typeface="Arial" pitchFamily="34"/>
              <a:buChar char="•"/>
              <a:defRPr/>
            </a:pPr>
            <a:r>
              <a:rPr lang="en-GB" err="1">
                <a:latin typeface="Arial"/>
                <a:cs typeface="Arial"/>
              </a:rPr>
              <a:t>Mutaatioita</a:t>
            </a:r>
            <a:r>
              <a:rPr lang="en-GB">
                <a:latin typeface="Arial"/>
                <a:cs typeface="Arial"/>
              </a:rPr>
              <a:t> </a:t>
            </a:r>
            <a:r>
              <a:rPr lang="en-GB" err="1">
                <a:latin typeface="Arial"/>
                <a:cs typeface="Arial"/>
              </a:rPr>
              <a:t>voi</a:t>
            </a:r>
            <a:r>
              <a:rPr lang="en-GB">
                <a:latin typeface="Arial"/>
                <a:cs typeface="Arial"/>
              </a:rPr>
              <a:t> </a:t>
            </a:r>
            <a:r>
              <a:rPr lang="en-GB" err="1">
                <a:latin typeface="Arial"/>
                <a:cs typeface="Arial"/>
              </a:rPr>
              <a:t>tapahtua</a:t>
            </a:r>
            <a:r>
              <a:rPr lang="en-GB">
                <a:latin typeface="Arial"/>
                <a:cs typeface="Arial"/>
              </a:rPr>
              <a:t> </a:t>
            </a:r>
            <a:r>
              <a:rPr lang="en-GB" err="1">
                <a:latin typeface="Arial"/>
                <a:cs typeface="Arial"/>
              </a:rPr>
              <a:t>eri</a:t>
            </a:r>
            <a:r>
              <a:rPr lang="en-GB">
                <a:latin typeface="Arial"/>
                <a:cs typeface="Arial"/>
              </a:rPr>
              <a:t> </a:t>
            </a:r>
            <a:r>
              <a:rPr lang="en-GB" err="1">
                <a:latin typeface="Arial"/>
                <a:cs typeface="Arial"/>
              </a:rPr>
              <a:t>mekanismein</a:t>
            </a:r>
          </a:p>
          <a:p>
            <a:pPr lvl="2" eaLnBrk="1" fontAlgn="auto">
              <a:lnSpc>
                <a:spcPct val="70000"/>
              </a:lnSpc>
              <a:spcAft>
                <a:spcPts val="0"/>
              </a:spcAft>
              <a:buFont typeface="Arial" pitchFamily="34"/>
              <a:buChar char="•"/>
              <a:defRPr/>
            </a:pPr>
            <a:r>
              <a:rPr lang="fi-FI">
                <a:latin typeface="Arial"/>
                <a:cs typeface="Arial"/>
              </a:rPr>
              <a:t>Esim. pistemutaatio, häviämä, kahdentuma, kääntymä, liittymä tai siirtymä</a:t>
            </a:r>
          </a:p>
          <a:p>
            <a:pPr lvl="1" eaLnBrk="1" fontAlgn="auto">
              <a:lnSpc>
                <a:spcPct val="70000"/>
              </a:lnSpc>
              <a:spcAft>
                <a:spcPts val="0"/>
              </a:spcAft>
              <a:buFont typeface="Arial" pitchFamily="34"/>
              <a:buChar char="•"/>
              <a:defRPr/>
            </a:pPr>
            <a:endParaRPr lang="fi-FI"/>
          </a:p>
          <a:p>
            <a:pPr eaLnBrk="1" fontAlgn="auto">
              <a:spcAft>
                <a:spcPts val="0"/>
              </a:spcAft>
              <a:buFont typeface="Arial" pitchFamily="34"/>
              <a:buChar char="•"/>
              <a:defRPr/>
            </a:pPr>
            <a:r>
              <a:rPr lang="fi-FI" b="1">
                <a:latin typeface="Arial"/>
                <a:cs typeface="Arial"/>
              </a:rPr>
              <a:t>Mutaationopeus (</a:t>
            </a:r>
            <a:r>
              <a:rPr lang="fi-FI" b="1" err="1">
                <a:latin typeface="Arial"/>
                <a:cs typeface="Arial"/>
              </a:rPr>
              <a:t>mutation</a:t>
            </a:r>
            <a:r>
              <a:rPr lang="fi-FI" b="1">
                <a:latin typeface="Arial"/>
                <a:cs typeface="Arial"/>
              </a:rPr>
              <a:t> </a:t>
            </a:r>
            <a:r>
              <a:rPr lang="fi-FI" b="1" err="1">
                <a:latin typeface="Arial"/>
                <a:cs typeface="Arial"/>
              </a:rPr>
              <a:t>rate</a:t>
            </a:r>
            <a:r>
              <a:rPr lang="fi-FI" b="1">
                <a:latin typeface="Arial"/>
                <a:cs typeface="Arial"/>
              </a:rPr>
              <a:t>) </a:t>
            </a:r>
            <a:endParaRPr lang="fi-FI" b="1">
              <a:cs typeface="Arial"/>
            </a:endParaRPr>
          </a:p>
          <a:p>
            <a:pPr eaLnBrk="1" fontAlgn="auto">
              <a:spcAft>
                <a:spcPts val="0"/>
              </a:spcAft>
              <a:buFont typeface="Arial" pitchFamily="34"/>
              <a:buChar char="="/>
              <a:defRPr/>
            </a:pPr>
            <a:r>
              <a:rPr lang="fi-FI">
                <a:latin typeface="Arial"/>
                <a:cs typeface="Arial"/>
              </a:rPr>
              <a:t>Todennäköisyys että yksilön perimä muuttuu ajan kuluessa</a:t>
            </a:r>
          </a:p>
          <a:p>
            <a:pPr lvl="1">
              <a:spcAft>
                <a:spcPts val="0"/>
              </a:spcAft>
              <a:buFont typeface="Arial" pitchFamily="34"/>
              <a:buChar char="•"/>
              <a:defRPr/>
            </a:pPr>
            <a:r>
              <a:rPr lang="fi-FI">
                <a:latin typeface="Arial"/>
                <a:cs typeface="Arial"/>
              </a:rPr>
              <a:t>Vaihtelee lajien välillä ja ympäristön vaikutuksesta</a:t>
            </a:r>
            <a:endParaRPr lang="fi-FI"/>
          </a:p>
          <a:p>
            <a:pPr lvl="1" eaLnBrk="1" fontAlgn="auto">
              <a:lnSpc>
                <a:spcPct val="70000"/>
              </a:lnSpc>
              <a:spcAft>
                <a:spcPts val="0"/>
              </a:spcAft>
              <a:buFont typeface="Arial" pitchFamily="34"/>
              <a:buChar char="•"/>
              <a:defRPr/>
            </a:pPr>
            <a:endParaRPr lang="en-GB"/>
          </a:p>
          <a:p>
            <a:pPr eaLnBrk="1" fontAlgn="auto">
              <a:spcAft>
                <a:spcPts val="0"/>
              </a:spcAft>
              <a:buFont typeface="Arial" pitchFamily="34"/>
              <a:buChar char="•"/>
              <a:defRPr/>
            </a:pPr>
            <a:endParaRPr lang="fi-FI"/>
          </a:p>
        </p:txBody>
      </p:sp>
      <p:pic>
        <p:nvPicPr>
          <p:cNvPr id="22532" name="Sisällön paikkamerkki 8">
            <a:extLst>
              <a:ext uri="{FF2B5EF4-FFF2-40B4-BE49-F238E27FC236}">
                <a16:creationId xmlns:a16="http://schemas.microsoft.com/office/drawing/2014/main" id="{855EDFE0-2394-1C08-7759-0A1BC0236424}"/>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956425" y="2984500"/>
            <a:ext cx="2020888" cy="1560513"/>
          </a:xfrm>
        </p:spPr>
      </p:pic>
      <p:pic>
        <p:nvPicPr>
          <p:cNvPr id="22533" name="Kuva 10">
            <a:extLst>
              <a:ext uri="{FF2B5EF4-FFF2-40B4-BE49-F238E27FC236}">
                <a16:creationId xmlns:a16="http://schemas.microsoft.com/office/drawing/2014/main" id="{34E0ED70-0B96-85A2-7A82-052B022D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788" y="1352550"/>
            <a:ext cx="213201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4578" name="Otsikko 1">
            <a:extLst>
              <a:ext uri="{FF2B5EF4-FFF2-40B4-BE49-F238E27FC236}">
                <a16:creationId xmlns:a16="http://schemas.microsoft.com/office/drawing/2014/main" id="{10CA5E45-724D-F139-57D7-0B33DA0A9DCD}"/>
              </a:ext>
            </a:extLst>
          </p:cNvPr>
          <p:cNvSpPr txBox="1">
            <a:spLocks noGrp="1" noChangeArrowheads="1"/>
          </p:cNvSpPr>
          <p:nvPr>
            <p:ph type="title"/>
          </p:nvPr>
        </p:nvSpPr>
        <p:spPr/>
        <p:txBody>
          <a:bodyPr/>
          <a:lstStyle/>
          <a:p>
            <a:r>
              <a:rPr lang="en-GB" altLang="en-US" err="1">
                <a:latin typeface="Arial"/>
                <a:cs typeface="Arial"/>
              </a:rPr>
              <a:t>Transmissio</a:t>
            </a:r>
            <a:r>
              <a:rPr lang="en-GB" altLang="en-US">
                <a:latin typeface="Arial"/>
                <a:cs typeface="Arial"/>
              </a:rPr>
              <a:t> </a:t>
            </a:r>
            <a:r>
              <a:rPr lang="en-GB" altLang="en-US" err="1">
                <a:latin typeface="Arial"/>
                <a:cs typeface="Arial"/>
              </a:rPr>
              <a:t>ja</a:t>
            </a:r>
            <a:r>
              <a:rPr lang="en-GB" altLang="en-US">
                <a:latin typeface="Arial"/>
                <a:cs typeface="Arial"/>
              </a:rPr>
              <a:t> rekombinaatio</a:t>
            </a:r>
            <a:endParaRPr lang="fi-FI"/>
          </a:p>
        </p:txBody>
      </p:sp>
      <p:sp>
        <p:nvSpPr>
          <p:cNvPr id="24579" name="Sisällön paikkamerkki 2">
            <a:extLst>
              <a:ext uri="{FF2B5EF4-FFF2-40B4-BE49-F238E27FC236}">
                <a16:creationId xmlns:a16="http://schemas.microsoft.com/office/drawing/2014/main" id="{4A416117-18F6-7750-BF31-C46E5D8602ED}"/>
              </a:ext>
            </a:extLst>
          </p:cNvPr>
          <p:cNvSpPr txBox="1">
            <a:spLocks noGrp="1" noChangeArrowheads="1"/>
          </p:cNvSpPr>
          <p:nvPr>
            <p:ph idx="1"/>
          </p:nvPr>
        </p:nvSpPr>
        <p:spPr>
          <a:xfrm>
            <a:off x="838200" y="1949450"/>
            <a:ext cx="5873750" cy="4227513"/>
          </a:xfrm>
        </p:spPr>
        <p:txBody>
          <a:bodyPr/>
          <a:lstStyle/>
          <a:p>
            <a:pPr eaLnBrk="1"/>
            <a:r>
              <a:rPr lang="en-GB" altLang="en-US" b="1" err="1">
                <a:latin typeface="Arial" panose="020B0604020202020204" pitchFamily="34" charset="0"/>
              </a:rPr>
              <a:t>Transmissio</a:t>
            </a:r>
            <a:r>
              <a:rPr lang="en-GB" altLang="en-US" b="1">
                <a:latin typeface="Arial" panose="020B0604020202020204" pitchFamily="34" charset="0"/>
              </a:rPr>
              <a:t> </a:t>
            </a:r>
          </a:p>
          <a:p>
            <a:pPr eaLnBrk="1">
              <a:buFont typeface="Cambria" panose="02040503050406030204" pitchFamily="18" charset="0"/>
              <a:buChar char="="/>
            </a:pPr>
            <a:r>
              <a:rPr lang="en-GB" altLang="en-US" err="1">
                <a:latin typeface="Arial"/>
                <a:cs typeface="Arial"/>
              </a:rPr>
              <a:t>Perimän</a:t>
            </a:r>
            <a:r>
              <a:rPr lang="en-GB" altLang="en-US">
                <a:latin typeface="Arial"/>
                <a:cs typeface="Arial"/>
              </a:rPr>
              <a:t> </a:t>
            </a:r>
            <a:r>
              <a:rPr lang="en-GB" altLang="en-US" err="1">
                <a:latin typeface="Arial"/>
                <a:cs typeface="Arial"/>
              </a:rPr>
              <a:t>siirtyminen</a:t>
            </a:r>
            <a:r>
              <a:rPr lang="en-GB" altLang="en-US">
                <a:latin typeface="Arial"/>
                <a:cs typeface="Arial"/>
              </a:rPr>
              <a:t> </a:t>
            </a:r>
            <a:r>
              <a:rPr lang="en-GB" altLang="en-US" err="1">
                <a:latin typeface="Arial"/>
                <a:cs typeface="Arial"/>
              </a:rPr>
              <a:t>sukupolvelta</a:t>
            </a:r>
            <a:r>
              <a:rPr lang="en-GB" altLang="en-US">
                <a:latin typeface="Arial"/>
                <a:cs typeface="Arial"/>
              </a:rPr>
              <a:t> </a:t>
            </a:r>
            <a:r>
              <a:rPr lang="en-GB" altLang="en-US" err="1">
                <a:latin typeface="Arial"/>
                <a:cs typeface="Arial"/>
              </a:rPr>
              <a:t>toiselle</a:t>
            </a:r>
            <a:endParaRPr lang="en-GB" altLang="en-US">
              <a:latin typeface="Arial"/>
              <a:cs typeface="Arial"/>
            </a:endParaRPr>
          </a:p>
          <a:p>
            <a:pPr eaLnBrk="1"/>
            <a:endParaRPr lang="en-GB" altLang="en-US" b="1">
              <a:latin typeface="Arial"/>
              <a:cs typeface="Arial"/>
            </a:endParaRPr>
          </a:p>
          <a:p>
            <a:r>
              <a:rPr lang="en-GB" altLang="en-US" b="1" err="1">
                <a:latin typeface="Arial"/>
                <a:cs typeface="Arial"/>
              </a:rPr>
              <a:t>Rekombinaatio</a:t>
            </a:r>
            <a:r>
              <a:rPr lang="en-GB" altLang="en-US" b="1">
                <a:latin typeface="Arial"/>
                <a:cs typeface="Arial"/>
              </a:rPr>
              <a:t> </a:t>
            </a:r>
            <a:endParaRPr lang="en-GB"/>
          </a:p>
          <a:p>
            <a:pPr eaLnBrk="1">
              <a:buFont typeface="Cambria" panose="02040503050406030204" pitchFamily="18" charset="0"/>
              <a:buChar char="="/>
            </a:pPr>
            <a:r>
              <a:rPr lang="en-GB" altLang="en-US" err="1">
                <a:latin typeface="Arial" panose="020B0604020202020204" pitchFamily="34" charset="0"/>
              </a:rPr>
              <a:t>Perimäaineksen</a:t>
            </a:r>
            <a:r>
              <a:rPr lang="en-GB" altLang="en-US">
                <a:latin typeface="Arial" panose="020B0604020202020204" pitchFamily="34" charset="0"/>
              </a:rPr>
              <a:t> </a:t>
            </a:r>
            <a:r>
              <a:rPr lang="en-GB" altLang="en-US" err="1">
                <a:latin typeface="Arial" panose="020B0604020202020204" pitchFamily="34" charset="0"/>
              </a:rPr>
              <a:t>uudelleenjakautuminen</a:t>
            </a:r>
            <a:r>
              <a:rPr lang="en-GB" altLang="en-US">
                <a:latin typeface="Arial" panose="020B0604020202020204" pitchFamily="34" charset="0"/>
              </a:rPr>
              <a:t> </a:t>
            </a:r>
            <a:r>
              <a:rPr lang="en-GB" altLang="en-US" err="1">
                <a:latin typeface="Arial" panose="020B0604020202020204" pitchFamily="34" charset="0"/>
              </a:rPr>
              <a:t>sukupolvien</a:t>
            </a:r>
            <a:r>
              <a:rPr lang="en-GB" altLang="en-US">
                <a:latin typeface="Arial" panose="020B0604020202020204" pitchFamily="34" charset="0"/>
              </a:rPr>
              <a:t> </a:t>
            </a:r>
            <a:r>
              <a:rPr lang="en-GB" altLang="en-US" err="1">
                <a:latin typeface="Arial" panose="020B0604020202020204" pitchFamily="34" charset="0"/>
              </a:rPr>
              <a:t>välillä</a:t>
            </a:r>
            <a:endParaRPr lang="en-GB" altLang="en-US">
              <a:latin typeface="Arial" panose="020B0604020202020204" pitchFamily="34" charset="0"/>
              <a:cs typeface="Arial"/>
            </a:endParaRPr>
          </a:p>
        </p:txBody>
      </p:sp>
      <p:pic>
        <p:nvPicPr>
          <p:cNvPr id="24580" name="Sisällön paikkamerkki 4">
            <a:extLst>
              <a:ext uri="{FF2B5EF4-FFF2-40B4-BE49-F238E27FC236}">
                <a16:creationId xmlns:a16="http://schemas.microsoft.com/office/drawing/2014/main" id="{A2895806-5C7F-4D29-BA24-E1FA2F5C9309}"/>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l="10435" r="8488"/>
          <a:stretch>
            <a:fillRect/>
          </a:stretch>
        </p:blipFill>
        <p:spPr>
          <a:xfrm>
            <a:off x="6711950" y="1690688"/>
            <a:ext cx="4641850" cy="4291012"/>
          </a:xfrm>
        </p:spPr>
      </p:pic>
      <p:sp>
        <p:nvSpPr>
          <p:cNvPr id="24581" name="Tekstiruutu 4">
            <a:extLst>
              <a:ext uri="{FF2B5EF4-FFF2-40B4-BE49-F238E27FC236}">
                <a16:creationId xmlns:a16="http://schemas.microsoft.com/office/drawing/2014/main" id="{8ECCDDE4-642A-E157-4FA2-26CB5EEB8223}"/>
              </a:ext>
            </a:extLst>
          </p:cNvPr>
          <p:cNvSpPr txBox="1">
            <a:spLocks noChangeArrowheads="1"/>
          </p:cNvSpPr>
          <p:nvPr/>
        </p:nvSpPr>
        <p:spPr bwMode="auto">
          <a:xfrm>
            <a:off x="10982325" y="5963426"/>
            <a:ext cx="442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767171"/>
                </a:solidFill>
                <a:latin typeface="Arial" panose="020B0604020202020204" pitchFamily="34" charset="0"/>
                <a:cs typeface="Arial" panose="020B0604020202020204" pitchFamily="34" charset="0"/>
              </a:rPr>
              <a:t>Bulka</a:t>
            </a:r>
            <a:endParaRPr lang="fi-FI" altLang="en-US" sz="800">
              <a:solidFill>
                <a:srgbClr val="767171"/>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6626" name="Otsikko 1">
            <a:extLst>
              <a:ext uri="{FF2B5EF4-FFF2-40B4-BE49-F238E27FC236}">
                <a16:creationId xmlns:a16="http://schemas.microsoft.com/office/drawing/2014/main" id="{9BA938AE-2D3B-6CCB-353B-0D655686D251}"/>
              </a:ext>
            </a:extLst>
          </p:cNvPr>
          <p:cNvSpPr txBox="1">
            <a:spLocks noGrp="1" noChangeArrowheads="1"/>
          </p:cNvSpPr>
          <p:nvPr>
            <p:ph type="title"/>
          </p:nvPr>
        </p:nvSpPr>
        <p:spPr/>
        <p:txBody>
          <a:bodyPr/>
          <a:lstStyle/>
          <a:p>
            <a:pPr eaLnBrk="1"/>
            <a:r>
              <a:rPr lang="fi-FI" altLang="en-US">
                <a:latin typeface="Arial" panose="020B0604020202020204" pitchFamily="34" charset="0"/>
              </a:rPr>
              <a:t>Mendelistinen periytyminen</a:t>
            </a:r>
          </a:p>
        </p:txBody>
      </p:sp>
      <p:sp>
        <p:nvSpPr>
          <p:cNvPr id="3" name="Sisällön paikkamerkki 2">
            <a:extLst>
              <a:ext uri="{FF2B5EF4-FFF2-40B4-BE49-F238E27FC236}">
                <a16:creationId xmlns:a16="http://schemas.microsoft.com/office/drawing/2014/main" id="{49887B9C-80AD-1BA0-9A54-6F0E9D893F64}"/>
              </a:ext>
            </a:extLst>
          </p:cNvPr>
          <p:cNvSpPr txBox="1">
            <a:spLocks noGrp="1"/>
          </p:cNvSpPr>
          <p:nvPr>
            <p:ph idx="1"/>
          </p:nvPr>
        </p:nvSpPr>
        <p:spPr>
          <a:xfrm>
            <a:off x="838200" y="1949450"/>
            <a:ext cx="5873750" cy="4227513"/>
          </a:xfrm>
        </p:spPr>
        <p:txBody>
          <a:bodyPr/>
          <a:lstStyle/>
          <a:p>
            <a:pPr eaLnBrk="1" fontAlgn="auto">
              <a:spcAft>
                <a:spcPts val="0"/>
              </a:spcAft>
              <a:buFont typeface="Arial" pitchFamily="34"/>
              <a:buChar char="•"/>
              <a:defRPr/>
            </a:pPr>
            <a:r>
              <a:rPr lang="fi-FI" b="1"/>
              <a:t>Mendelin periytymisen lait</a:t>
            </a:r>
          </a:p>
          <a:p>
            <a:pPr marL="0" indent="0" eaLnBrk="1" fontAlgn="auto">
              <a:spcAft>
                <a:spcPts val="0"/>
              </a:spcAft>
              <a:buFont typeface="Arial" pitchFamily="34"/>
              <a:buNone/>
              <a:defRPr/>
            </a:pPr>
            <a:endParaRPr lang="fi-FI"/>
          </a:p>
          <a:p>
            <a:pPr marL="342900" indent="-342900" eaLnBrk="1" fontAlgn="auto">
              <a:spcAft>
                <a:spcPts val="0"/>
              </a:spcAft>
              <a:buFont typeface="Calibri Light"/>
              <a:buAutoNum type="arabicPeriod"/>
              <a:defRPr/>
            </a:pPr>
            <a:r>
              <a:rPr lang="fi-FI" b="1"/>
              <a:t>Erkanemis-, tai lohkeamissääntö</a:t>
            </a:r>
          </a:p>
          <a:p>
            <a:pPr lvl="1" eaLnBrk="1" fontAlgn="auto">
              <a:spcAft>
                <a:spcPts val="0"/>
              </a:spcAft>
              <a:buFont typeface="Arial" pitchFamily="34"/>
              <a:buChar char="•"/>
              <a:defRPr/>
            </a:pPr>
            <a:r>
              <a:rPr lang="fi-FI"/>
              <a:t>Alleelit periytyvät itsenäisesti ja satunnaisesti</a:t>
            </a:r>
          </a:p>
          <a:p>
            <a:pPr lvl="1" eaLnBrk="1" fontAlgn="auto">
              <a:spcAft>
                <a:spcPts val="0"/>
              </a:spcAft>
              <a:buFont typeface="Arial" pitchFamily="34"/>
              <a:buChar char="•"/>
              <a:defRPr/>
            </a:pPr>
            <a:endParaRPr lang="fi-FI" b="1"/>
          </a:p>
          <a:p>
            <a:pPr marL="342900" indent="-342900" eaLnBrk="1" fontAlgn="auto">
              <a:spcAft>
                <a:spcPts val="0"/>
              </a:spcAft>
              <a:buFont typeface="Calibri Light"/>
              <a:buAutoNum type="arabicPeriod"/>
              <a:defRPr/>
            </a:pPr>
            <a:r>
              <a:rPr lang="fi-FI" b="1"/>
              <a:t>Ominaisuuksien vapaan yhdistymisen sääntö</a:t>
            </a:r>
          </a:p>
          <a:p>
            <a:pPr lvl="1" eaLnBrk="1" fontAlgn="auto">
              <a:spcAft>
                <a:spcPts val="0"/>
              </a:spcAft>
              <a:buFont typeface="Arial" pitchFamily="34"/>
              <a:buChar char="•"/>
              <a:defRPr/>
            </a:pPr>
            <a:r>
              <a:rPr lang="fi-FI"/>
              <a:t>Vanhempien alleelit voivat yhdistyä kaikilla mahdollisilla tavoilla</a:t>
            </a:r>
          </a:p>
          <a:p>
            <a:pPr lvl="1" eaLnBrk="1" fontAlgn="auto">
              <a:spcAft>
                <a:spcPts val="0"/>
              </a:spcAft>
              <a:buFont typeface="Arial" pitchFamily="34"/>
              <a:buChar char="•"/>
              <a:defRPr/>
            </a:pPr>
            <a:endParaRPr lang="fi-FI" b="1"/>
          </a:p>
          <a:p>
            <a:pPr marL="342900" indent="-342900" eaLnBrk="1" fontAlgn="auto">
              <a:spcAft>
                <a:spcPts val="0"/>
              </a:spcAft>
              <a:buFont typeface="Calibri Light"/>
              <a:buAutoNum type="arabicPeriod"/>
              <a:defRPr/>
            </a:pPr>
            <a:r>
              <a:rPr lang="fi-FI" b="1"/>
              <a:t>Dominanttiuden sääntö</a:t>
            </a:r>
          </a:p>
          <a:p>
            <a:pPr lvl="1" eaLnBrk="1" fontAlgn="auto">
              <a:spcAft>
                <a:spcPts val="0"/>
              </a:spcAft>
              <a:buFont typeface="Arial" pitchFamily="34"/>
              <a:buChar char="•"/>
              <a:defRPr/>
            </a:pPr>
            <a:r>
              <a:rPr lang="fi-FI"/>
              <a:t>Dominantit alleelit ”peittävät” resessiivisten alleelien vaikutuksen ilmiasussa</a:t>
            </a:r>
          </a:p>
          <a:p>
            <a:pPr lvl="1" eaLnBrk="1" fontAlgn="auto">
              <a:spcAft>
                <a:spcPts val="0"/>
              </a:spcAft>
              <a:buFont typeface="Arial" pitchFamily="34"/>
              <a:buChar char="•"/>
              <a:defRPr/>
            </a:pPr>
            <a:endParaRPr lang="fi-FI" b="1"/>
          </a:p>
          <a:p>
            <a:pPr marL="342900" indent="-342900" eaLnBrk="1" fontAlgn="auto">
              <a:spcAft>
                <a:spcPts val="0"/>
              </a:spcAft>
              <a:buFont typeface="Calibri Light"/>
              <a:buAutoNum type="arabicPeriod"/>
              <a:defRPr/>
            </a:pPr>
            <a:endParaRPr lang="fi-FI" b="1"/>
          </a:p>
        </p:txBody>
      </p:sp>
      <p:pic>
        <p:nvPicPr>
          <p:cNvPr id="26628" name="Sisällön paikkamerkki 4">
            <a:extLst>
              <a:ext uri="{FF2B5EF4-FFF2-40B4-BE49-F238E27FC236}">
                <a16:creationId xmlns:a16="http://schemas.microsoft.com/office/drawing/2014/main" id="{251AC929-52C1-E1B5-14B2-E83045C26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75" y="1690688"/>
            <a:ext cx="327342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Kuva 5">
            <a:extLst>
              <a:ext uri="{FF2B5EF4-FFF2-40B4-BE49-F238E27FC236}">
                <a16:creationId xmlns:a16="http://schemas.microsoft.com/office/drawing/2014/main" id="{B954B200-4984-41ED-2E40-4A33717E4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0" y="6122988"/>
            <a:ext cx="203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name="Slide61">
    <p:spTree>
      <p:nvGrpSpPr>
        <p:cNvPr id="1" name=""/>
        <p:cNvGrpSpPr/>
        <p:nvPr/>
      </p:nvGrpSpPr>
      <p:grpSpPr>
        <a:xfrm>
          <a:off x="0" y="0"/>
          <a:ext cx="0" cy="0"/>
          <a:chOff x="0" y="0"/>
          <a:chExt cx="0" cy="0"/>
        </a:xfrm>
      </p:grpSpPr>
      <p:sp>
        <p:nvSpPr>
          <p:cNvPr id="27650" name="Otsikko 1">
            <a:extLst>
              <a:ext uri="{FF2B5EF4-FFF2-40B4-BE49-F238E27FC236}">
                <a16:creationId xmlns:a16="http://schemas.microsoft.com/office/drawing/2014/main" id="{C51D2559-C669-6E7F-3904-FD35159BA9BA}"/>
              </a:ext>
            </a:extLst>
          </p:cNvPr>
          <p:cNvSpPr txBox="1">
            <a:spLocks noGrp="1" noChangeArrowheads="1"/>
          </p:cNvSpPr>
          <p:nvPr>
            <p:ph type="title"/>
          </p:nvPr>
        </p:nvSpPr>
        <p:spPr/>
        <p:txBody>
          <a:bodyPr/>
          <a:lstStyle/>
          <a:p>
            <a:pPr eaLnBrk="1"/>
            <a:r>
              <a:rPr lang="fi-FI" altLang="en-US">
                <a:latin typeface="Arial" panose="020B0604020202020204" pitchFamily="34" charset="0"/>
              </a:rPr>
              <a:t>Rekombinaatio I:</a:t>
            </a:r>
            <a:br>
              <a:rPr lang="fi-FI" altLang="en-US">
                <a:latin typeface="Arial" panose="020B0604020202020204" pitchFamily="34" charset="0"/>
              </a:rPr>
            </a:br>
            <a:endParaRPr lang="fi-FI" altLang="en-US">
              <a:latin typeface="Arial" panose="020B0604020202020204" pitchFamily="34" charset="0"/>
            </a:endParaRPr>
          </a:p>
        </p:txBody>
      </p:sp>
      <p:sp>
        <p:nvSpPr>
          <p:cNvPr id="27651" name="Sisällön paikkamerkki 2">
            <a:extLst>
              <a:ext uri="{FF2B5EF4-FFF2-40B4-BE49-F238E27FC236}">
                <a16:creationId xmlns:a16="http://schemas.microsoft.com/office/drawing/2014/main" id="{3A95FD5A-EB73-9D3E-357B-0BF88762DF65}"/>
              </a:ext>
            </a:extLst>
          </p:cNvPr>
          <p:cNvSpPr txBox="1">
            <a:spLocks noGrp="1" noChangeArrowheads="1"/>
          </p:cNvSpPr>
          <p:nvPr>
            <p:ph idx="1"/>
          </p:nvPr>
        </p:nvSpPr>
        <p:spPr>
          <a:xfrm>
            <a:off x="838200" y="1949450"/>
            <a:ext cx="5873750" cy="4706484"/>
          </a:xfrm>
        </p:spPr>
        <p:txBody>
          <a:bodyPr/>
          <a:lstStyle/>
          <a:p>
            <a:pPr eaLnBrk="1"/>
            <a:r>
              <a:rPr lang="fi-FI" altLang="en-US">
                <a:latin typeface="Arial"/>
                <a:cs typeface="Arial"/>
              </a:rPr>
              <a:t>Mendelistinen alleelien uudelleenjärjestyminen</a:t>
            </a:r>
          </a:p>
          <a:p>
            <a:pPr eaLnBrk="1"/>
            <a:endParaRPr lang="fi-FI" altLang="en-US">
              <a:latin typeface="Arial" panose="020B0604020202020204" pitchFamily="34" charset="0"/>
            </a:endParaRPr>
          </a:p>
          <a:p>
            <a:pPr eaLnBrk="1"/>
            <a:r>
              <a:rPr lang="fi-FI" altLang="en-US" b="1">
                <a:latin typeface="Arial"/>
                <a:cs typeface="Arial"/>
              </a:rPr>
              <a:t>Homotsygoottinen </a:t>
            </a:r>
          </a:p>
          <a:p>
            <a:pPr eaLnBrk="1"/>
            <a:r>
              <a:rPr lang="fi-FI" altLang="en-US">
                <a:latin typeface="Arial"/>
                <a:cs typeface="Arial"/>
              </a:rPr>
              <a:t>Samoista alleeleista muodostuva pari</a:t>
            </a:r>
          </a:p>
          <a:p>
            <a:pPr lvl="1" eaLnBrk="1"/>
            <a:r>
              <a:rPr lang="fi-FI" altLang="en-US">
                <a:latin typeface="Arial"/>
                <a:cs typeface="Arial"/>
              </a:rPr>
              <a:t>Esim. </a:t>
            </a:r>
            <a:r>
              <a:rPr lang="fi-FI" altLang="en-US" i="1">
                <a:latin typeface="Arial"/>
                <a:cs typeface="Arial"/>
              </a:rPr>
              <a:t>YY</a:t>
            </a:r>
            <a:r>
              <a:rPr lang="fi-FI" altLang="en-US">
                <a:latin typeface="Arial"/>
                <a:cs typeface="Arial"/>
              </a:rPr>
              <a:t> tai </a:t>
            </a:r>
            <a:r>
              <a:rPr lang="fi-FI" altLang="en-US" i="1" err="1">
                <a:latin typeface="Arial"/>
                <a:cs typeface="Arial"/>
              </a:rPr>
              <a:t>yy</a:t>
            </a:r>
            <a:endParaRPr lang="fi-FI" altLang="en-US" i="1">
              <a:latin typeface="Arial"/>
              <a:cs typeface="Arial"/>
            </a:endParaRPr>
          </a:p>
          <a:p>
            <a:pPr marL="914400" lvl="2" indent="0">
              <a:buNone/>
            </a:pPr>
            <a:r>
              <a:rPr lang="fi-FI" altLang="en-US">
                <a:latin typeface="Arial"/>
                <a:cs typeface="Arial"/>
              </a:rPr>
              <a:t>     </a:t>
            </a:r>
            <a:r>
              <a:rPr lang="fi-FI" altLang="en-US" i="1">
                <a:latin typeface="Arial"/>
                <a:cs typeface="Arial"/>
              </a:rPr>
              <a:t> RR</a:t>
            </a:r>
            <a:r>
              <a:rPr lang="fi-FI" altLang="en-US">
                <a:latin typeface="Arial"/>
                <a:cs typeface="Arial"/>
              </a:rPr>
              <a:t> tai </a:t>
            </a:r>
            <a:r>
              <a:rPr lang="fi-FI" altLang="en-US" i="1" err="1">
                <a:latin typeface="Arial"/>
                <a:cs typeface="Arial"/>
              </a:rPr>
              <a:t>rr</a:t>
            </a:r>
            <a:endParaRPr lang="fi-FI" altLang="en-US" i="1">
              <a:latin typeface="Arial"/>
              <a:cs typeface="Arial"/>
            </a:endParaRPr>
          </a:p>
          <a:p>
            <a:pPr eaLnBrk="1"/>
            <a:endParaRPr lang="fi-FI" altLang="en-US">
              <a:latin typeface="Arial" panose="020B0604020202020204" pitchFamily="34" charset="0"/>
            </a:endParaRPr>
          </a:p>
          <a:p>
            <a:pPr eaLnBrk="1"/>
            <a:r>
              <a:rPr lang="fi-FI" altLang="en-US" b="1">
                <a:latin typeface="Arial"/>
                <a:cs typeface="Arial"/>
              </a:rPr>
              <a:t>Heterotsygoottinen </a:t>
            </a:r>
            <a:endParaRPr lang="fi-FI" altLang="en-US" b="1">
              <a:latin typeface="Arial" panose="020B0604020202020204" pitchFamily="34" charset="0"/>
              <a:cs typeface="Arial"/>
            </a:endParaRPr>
          </a:p>
          <a:p>
            <a:pPr eaLnBrk="1">
              <a:buFont typeface="Arial" panose="020B0604020202020204" pitchFamily="34" charset="0"/>
              <a:buChar char="="/>
            </a:pPr>
            <a:r>
              <a:rPr lang="fi-FI" altLang="en-US">
                <a:latin typeface="Arial"/>
                <a:cs typeface="Arial"/>
              </a:rPr>
              <a:t>Eri alleeleista muodostuva pari</a:t>
            </a:r>
          </a:p>
          <a:p>
            <a:pPr lvl="1" eaLnBrk="1"/>
            <a:r>
              <a:rPr lang="fi-FI" altLang="en-US">
                <a:latin typeface="Arial"/>
                <a:cs typeface="Arial"/>
              </a:rPr>
              <a:t>Esim. </a:t>
            </a:r>
            <a:r>
              <a:rPr lang="fi-FI" altLang="en-US" i="1" err="1">
                <a:latin typeface="Arial"/>
                <a:cs typeface="Arial"/>
              </a:rPr>
              <a:t>Yy</a:t>
            </a:r>
            <a:endParaRPr lang="fi-FI" altLang="en-US" i="1">
              <a:latin typeface="Arial"/>
              <a:cs typeface="Arial"/>
            </a:endParaRPr>
          </a:p>
          <a:p>
            <a:pPr marL="914400" lvl="2" indent="0">
              <a:buNone/>
            </a:pPr>
            <a:r>
              <a:rPr lang="fi-FI" altLang="en-US">
                <a:latin typeface="Arial"/>
                <a:cs typeface="Arial"/>
              </a:rPr>
              <a:t>      </a:t>
            </a:r>
            <a:r>
              <a:rPr lang="fi-FI" altLang="en-US" i="1" err="1">
                <a:latin typeface="Arial"/>
                <a:cs typeface="Arial"/>
              </a:rPr>
              <a:t>Rr</a:t>
            </a:r>
            <a:endParaRPr lang="fi-FI" altLang="en-US" i="1">
              <a:latin typeface="Arial"/>
              <a:cs typeface="Arial"/>
            </a:endParaRPr>
          </a:p>
          <a:p>
            <a:pPr marL="914400" lvl="2" indent="0">
              <a:buNone/>
            </a:pPr>
            <a:endParaRPr lang="fi-FI" altLang="en-US">
              <a:latin typeface="Arial" panose="020B0604020202020204" pitchFamily="34" charset="0"/>
              <a:cs typeface="Arial"/>
            </a:endParaRPr>
          </a:p>
          <a:p>
            <a:r>
              <a:rPr lang="fi-FI" altLang="en-US" b="1" err="1">
                <a:latin typeface="Arial"/>
                <a:cs typeface="Arial"/>
              </a:rPr>
              <a:t>Huom</a:t>
            </a:r>
            <a:r>
              <a:rPr lang="fi-FI" altLang="en-US" b="1">
                <a:latin typeface="Arial"/>
                <a:cs typeface="Arial"/>
              </a:rPr>
              <a:t>! Kuvassa kaksi lokusta </a:t>
            </a:r>
            <a:r>
              <a:rPr lang="fi-FI" altLang="en-US" b="1" i="1">
                <a:latin typeface="Arial"/>
                <a:cs typeface="Arial"/>
              </a:rPr>
              <a:t>R</a:t>
            </a:r>
            <a:r>
              <a:rPr lang="fi-FI" altLang="en-US" b="1">
                <a:latin typeface="Arial"/>
                <a:cs typeface="Arial"/>
              </a:rPr>
              <a:t> ja </a:t>
            </a:r>
            <a:r>
              <a:rPr lang="fi-FI" altLang="en-US" b="1" i="1">
                <a:latin typeface="Arial"/>
                <a:cs typeface="Arial"/>
              </a:rPr>
              <a:t>Y</a:t>
            </a:r>
          </a:p>
          <a:p>
            <a:pPr eaLnBrk="1"/>
            <a:endParaRPr lang="fi-FI" altLang="en-US">
              <a:latin typeface="Arial" panose="020B0604020202020204" pitchFamily="34" charset="0"/>
              <a:cs typeface="Arial" panose="020B0604020202020204" pitchFamily="34" charset="0"/>
            </a:endParaRPr>
          </a:p>
        </p:txBody>
      </p:sp>
      <p:pic>
        <p:nvPicPr>
          <p:cNvPr id="27652" name="Sisällön paikkamerkki 4">
            <a:extLst>
              <a:ext uri="{FF2B5EF4-FFF2-40B4-BE49-F238E27FC236}">
                <a16:creationId xmlns:a16="http://schemas.microsoft.com/office/drawing/2014/main" id="{8B1D9670-283D-2F6D-A512-C83413696339}"/>
              </a:ext>
            </a:extLst>
          </p:cNvPr>
          <p:cNvPicPr>
            <a:picLocks noGrp="1" noChangeAspect="1" noChangeArrowheads="1"/>
          </p:cNvPicPr>
          <p:nvPr>
            <p:ph idx="2"/>
          </p:nvPr>
        </p:nvPicPr>
        <p:blipFill>
          <a:blip r:embed="rId3">
            <a:extLst>
              <a:ext uri="{28A0092B-C50C-407E-A947-70E740481C1C}">
                <a14:useLocalDpi xmlns:a14="http://schemas.microsoft.com/office/drawing/2010/main" val="0"/>
              </a:ext>
            </a:extLst>
          </a:blip>
          <a:srcRect/>
          <a:stretch>
            <a:fillRect/>
          </a:stretch>
        </p:blipFill>
        <p:spPr>
          <a:xfrm>
            <a:off x="6316663" y="1949450"/>
            <a:ext cx="5037137" cy="4543425"/>
          </a:xfrm>
        </p:spPr>
      </p:pic>
      <p:sp>
        <p:nvSpPr>
          <p:cNvPr id="27653" name="TextBox 5">
            <a:extLst>
              <a:ext uri="{FF2B5EF4-FFF2-40B4-BE49-F238E27FC236}">
                <a16:creationId xmlns:a16="http://schemas.microsoft.com/office/drawing/2014/main" id="{5E73EF8C-454C-066F-DD29-A454315A016F}"/>
              </a:ext>
            </a:extLst>
          </p:cNvPr>
          <p:cNvSpPr txBox="1">
            <a:spLocks noChangeArrowheads="1"/>
          </p:cNvSpPr>
          <p:nvPr/>
        </p:nvSpPr>
        <p:spPr bwMode="auto">
          <a:xfrm>
            <a:off x="10761663" y="6440488"/>
            <a:ext cx="727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800">
                <a:solidFill>
                  <a:srgbClr val="AFABAB"/>
                </a:solidFill>
                <a:latin typeface="Arial" panose="020B0604020202020204" pitchFamily="34" charset="0"/>
              </a:rPr>
              <a:t>BCcampus</a:t>
            </a:r>
            <a:endParaRPr lang="en-US" altLang="en-US" sz="800">
              <a:solidFill>
                <a:srgbClr val="AFABAB"/>
              </a:solidFill>
              <a:latin typeface="Arial" panose="020B0604020202020204" pitchFamily="34" charset="0"/>
            </a:endParaRP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B9D549B55894AA5792210A6469770" ma:contentTypeVersion="14" ma:contentTypeDescription="Create a new document." ma:contentTypeScope="" ma:versionID="c7d0cd77988af4095bef5ee25a5a2d68">
  <xsd:schema xmlns:xsd="http://www.w3.org/2001/XMLSchema" xmlns:xs="http://www.w3.org/2001/XMLSchema" xmlns:p="http://schemas.microsoft.com/office/2006/metadata/properties" xmlns:ns2="bad0c533-8594-4f08-85d3-22d8d67f39c4" xmlns:ns3="60d78bdf-9a46-47bb-8d25-02fa4464b112" xmlns:ns4="cfe885dc-9db7-4894-95a4-8bf7ccbac140" targetNamespace="http://schemas.microsoft.com/office/2006/metadata/properties" ma:root="true" ma:fieldsID="76934c283cbd0d2946d6cda051eec1ab" ns2:_="" ns3:_="" ns4:_="">
    <xsd:import namespace="bad0c533-8594-4f08-85d3-22d8d67f39c4"/>
    <xsd:import namespace="60d78bdf-9a46-47bb-8d25-02fa4464b112"/>
    <xsd:import namespace="cfe885dc-9db7-4894-95a4-8bf7ccbac1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0c533-8594-4f08-85d3-22d8d67f3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95fa535-6bc0-41a5-b9d9-f1c35ec2e0dd"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78bdf-9a46-47bb-8d25-02fa4464b11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885dc-9db7-4894-95a4-8bf7ccbac14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a3a12fb-9d78-4673-a91d-80b7fb05239e}" ma:internalName="TaxCatchAll" ma:showField="CatchAllData" ma:web="60d78bdf-9a46-47bb-8d25-02fa4464b1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d0c533-8594-4f08-85d3-22d8d67f39c4">
      <Terms xmlns="http://schemas.microsoft.com/office/infopath/2007/PartnerControls"/>
    </lcf76f155ced4ddcb4097134ff3c332f>
    <TaxCatchAll xmlns="cfe885dc-9db7-4894-95a4-8bf7ccbac1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218D3B-3208-4DFA-B84A-72F096E803F9}">
  <ds:schemaRefs>
    <ds:schemaRef ds:uri="60d78bdf-9a46-47bb-8d25-02fa4464b112"/>
    <ds:schemaRef ds:uri="bad0c533-8594-4f08-85d3-22d8d67f39c4"/>
    <ds:schemaRef ds:uri="cfe885dc-9db7-4894-95a4-8bf7ccbac1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E29799-9ED0-4080-A75B-D8A30B294A90}">
  <ds:schemaRefs>
    <ds:schemaRef ds:uri="bad0c533-8594-4f08-85d3-22d8d67f39c4"/>
    <ds:schemaRef ds:uri="cfe885dc-9db7-4894-95a4-8bf7ccbac14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13862DE-29A0-4662-90E3-2F525CE9A4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30</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Metsägenetiikan perusteet</vt:lpstr>
      <vt:lpstr>Genetiikan merkitys metsänjalostuksessa</vt:lpstr>
      <vt:lpstr>Perimä I</vt:lpstr>
      <vt:lpstr>Perimä II</vt:lpstr>
      <vt:lpstr>Geenistä proteiiniksi</vt:lpstr>
      <vt:lpstr>Mutaatiot</vt:lpstr>
      <vt:lpstr>Transmissio ja rekombinaatio</vt:lpstr>
      <vt:lpstr>Mendelistinen periytyminen</vt:lpstr>
      <vt:lpstr>Rekombinaatio I: </vt:lpstr>
      <vt:lpstr>Kromosomi I</vt:lpstr>
      <vt:lpstr>Kromosomi II</vt:lpstr>
      <vt:lpstr>Rekombinaatio II: Crossing over (tekijäinvaihdunta)</vt:lpstr>
      <vt:lpstr>Esimerkkejä ei-Mendelisestä periytymisestä</vt:lpstr>
      <vt:lpstr>Kvalitatiiviset ja kvantitatiiviset ominaisuudet</vt:lpstr>
      <vt:lpstr>Populaatiogenetiikka I</vt:lpstr>
      <vt:lpstr>Populaatiogenetiikka II</vt:lpstr>
      <vt:lpstr>Valinta muuttaa alleelifrekvenssejä</vt:lpstr>
      <vt:lpstr>Geneettinen ajautuminen (genetic drift)</vt:lpstr>
      <vt:lpstr>Geenivirta (Gene flow)</vt:lpstr>
      <vt:lpstr>Populaatiogenomiikka</vt:lpstr>
      <vt:lpstr>Genomin kartoitus</vt:lpstr>
      <vt:lpstr>Geneettiset markkerit</vt:lpstr>
      <vt:lpstr>Genominlaajuinen assosiaatiotutkimus (Genome-wide Association study)</vt:lpstr>
      <vt:lpstr>Kvantitatiivisen ominaisuuden lokusten analyysi (Quantitative Trait Loci analysis, QTL)</vt:lpstr>
      <vt:lpstr>Marker Assisted Selection (MAS)</vt:lpstr>
      <vt:lpstr>Suvullinen- ja suvuton lisääntyminen</vt:lpstr>
      <vt:lpstr>Pölytysstrategia</vt:lpstr>
      <vt:lpstr>Sukusiitosheikkous</vt:lpstr>
      <vt:lpstr>Sukusiitosheikkous</vt:lpstr>
      <vt:lpstr>Letaalit alleelit</vt:lpstr>
      <vt:lpstr>Sukusiitoksen estäminen</vt:lpstr>
      <vt:lpstr>Heteroosi</vt:lpstr>
      <vt:lpstr>Somaattiset mutaatiot</vt:lpstr>
      <vt:lpstr>Provenienssi (Provenance) </vt:lpstr>
      <vt:lpstr>Provenienssikoe</vt:lpstr>
      <vt:lpstr>Kliini (Cline)</vt:lpstr>
      <vt:lpstr>Siemenen siirto</vt:lpstr>
      <vt:lpstr>Kirjalliset lähteet, lisämateriaaleja ja esimerkkiartikkeleita</vt:lpstr>
      <vt:lpstr>Luentomateriaalissa käytettyjen kuvien lähteet sekä käyttöoikeudet</vt:lpstr>
      <vt:lpstr>Luentomateriaalissa käytettyjen kuvien lähteet sekä käyttöoikeudet</vt:lpstr>
      <vt:lpstr>Luentomateriaalissa käytettyjen kuvien lähteet sekä käyttöoikeudet</vt:lpstr>
      <vt:lpstr>Linkki Metsänjalostus-sivustolle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Metsägenetiikan perusteet</dc:title>
  <dc:creator>Kaarle Mäkelä</dc:creator>
  <cp:revision>1</cp:revision>
  <dcterms:created xsi:type="dcterms:W3CDTF">2022-08-18T09:45:21Z</dcterms:created>
  <dcterms:modified xsi:type="dcterms:W3CDTF">2023-08-04T14:20:21Z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0x01010051BB9D549B55894AA5792210A6469770</vt:lpwstr>
  </property>
  <property fmtid="{D5CDD505-2E9C-101B-9397-08002B2CF9AE}" pid="3" name="MediaServiceImageTags">
    <vt:lpwstr/>
  </property>
</Properties>
</file>