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99" r:id="rId5"/>
    <p:sldId id="680" r:id="rId6"/>
    <p:sldId id="679" r:id="rId7"/>
    <p:sldId id="674" r:id="rId8"/>
    <p:sldId id="305" r:id="rId9"/>
    <p:sldId id="675" r:id="rId10"/>
    <p:sldId id="678" r:id="rId11"/>
    <p:sldId id="677" r:id="rId12"/>
    <p:sldId id="676" r:id="rId13"/>
    <p:sldId id="327" r:id="rId14"/>
    <p:sldId id="681" r:id="rId15"/>
    <p:sldId id="296"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03C1BC-DDEF-4F01-86D9-4E66E69FDDC6}" v="115" dt="2024-06-11T08:18:48.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0" autoAdjust="0"/>
    <p:restoredTop sz="86392" autoAdjust="0"/>
  </p:normalViewPr>
  <p:slideViewPr>
    <p:cSldViewPr snapToGrid="0">
      <p:cViewPr varScale="1">
        <p:scale>
          <a:sx n="41" d="100"/>
          <a:sy n="41" d="100"/>
        </p:scale>
        <p:origin x="56" y="496"/>
      </p:cViewPr>
      <p:guideLst/>
    </p:cSldViewPr>
  </p:slideViewPr>
  <p:outlineViewPr>
    <p:cViewPr>
      <p:scale>
        <a:sx n="33" d="100"/>
        <a:sy n="33" d="100"/>
      </p:scale>
      <p:origin x="0" y="-203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ihinen Arto" userId="194264d8-24f7-4ea2-8b93-242d3e21545f" providerId="ADAL" clId="{2B3AB1C6-016B-45FD-9C3F-665520D3958F}"/>
    <pc:docChg chg="modSld">
      <pc:chgData name="Riihinen Arto" userId="194264d8-24f7-4ea2-8b93-242d3e21545f" providerId="ADAL" clId="{2B3AB1C6-016B-45FD-9C3F-665520D3958F}" dt="2024-04-29T13:18:15.025" v="0" actId="13244"/>
      <pc:docMkLst>
        <pc:docMk/>
      </pc:docMkLst>
      <pc:sldChg chg="modSp mod">
        <pc:chgData name="Riihinen Arto" userId="194264d8-24f7-4ea2-8b93-242d3e21545f" providerId="ADAL" clId="{2B3AB1C6-016B-45FD-9C3F-665520D3958F}" dt="2024-04-29T13:18:15.025" v="0" actId="13244"/>
        <pc:sldMkLst>
          <pc:docMk/>
          <pc:sldMk cId="1842219191" sldId="681"/>
        </pc:sldMkLst>
        <pc:spChg chg="ord">
          <ac:chgData name="Riihinen Arto" userId="194264d8-24f7-4ea2-8b93-242d3e21545f" providerId="ADAL" clId="{2B3AB1C6-016B-45FD-9C3F-665520D3958F}" dt="2024-04-29T13:18:15.025" v="0" actId="13244"/>
          <ac:spMkLst>
            <pc:docMk/>
            <pc:sldMk cId="1842219191" sldId="681"/>
            <ac:spMk id="3" creationId="{BFF41D5C-D85E-BFAD-EBB2-DD54F281F02F}"/>
          </ac:spMkLst>
        </pc:spChg>
      </pc:sldChg>
    </pc:docChg>
  </pc:docChgLst>
  <pc:docChgLst>
    <pc:chgData name="Kuula Anna-Stina" userId="7268a26c-074a-4576-8e9c-a5e8d29952c7" providerId="ADAL" clId="{CC03C1BC-DDEF-4F01-86D9-4E66E69FDDC6}"/>
    <pc:docChg chg="undo custSel modSld modMainMaster">
      <pc:chgData name="Kuula Anna-Stina" userId="7268a26c-074a-4576-8e9c-a5e8d29952c7" providerId="ADAL" clId="{CC03C1BC-DDEF-4F01-86D9-4E66E69FDDC6}" dt="2024-06-11T08:18:48.739" v="115" actId="207"/>
      <pc:docMkLst>
        <pc:docMk/>
      </pc:docMkLst>
      <pc:sldChg chg="addSp modSp mod">
        <pc:chgData name="Kuula Anna-Stina" userId="7268a26c-074a-4576-8e9c-a5e8d29952c7" providerId="ADAL" clId="{CC03C1BC-DDEF-4F01-86D9-4E66E69FDDC6}" dt="2024-06-11T08:07:32.502" v="89" actId="20577"/>
        <pc:sldMkLst>
          <pc:docMk/>
          <pc:sldMk cId="1775296195" sldId="296"/>
        </pc:sldMkLst>
        <pc:spChg chg="add mod">
          <ac:chgData name="Kuula Anna-Stina" userId="7268a26c-074a-4576-8e9c-a5e8d29952c7" providerId="ADAL" clId="{CC03C1BC-DDEF-4F01-86D9-4E66E69FDDC6}" dt="2024-06-11T08:07:32.502" v="89" actId="20577"/>
          <ac:spMkLst>
            <pc:docMk/>
            <pc:sldMk cId="1775296195" sldId="296"/>
            <ac:spMk id="2" creationId="{8637C00D-6463-5125-E30C-E4A7C6698C02}"/>
          </ac:spMkLst>
        </pc:spChg>
      </pc:sldChg>
      <pc:sldChg chg="addSp delSp modSp mod chgLayout">
        <pc:chgData name="Kuula Anna-Stina" userId="7268a26c-074a-4576-8e9c-a5e8d29952c7" providerId="ADAL" clId="{CC03C1BC-DDEF-4F01-86D9-4E66E69FDDC6}" dt="2024-06-11T08:08:01.535" v="98" actId="962"/>
        <pc:sldMkLst>
          <pc:docMk/>
          <pc:sldMk cId="3884525928" sldId="305"/>
        </pc:sldMkLst>
        <pc:spChg chg="mod ord">
          <ac:chgData name="Kuula Anna-Stina" userId="7268a26c-074a-4576-8e9c-a5e8d29952c7" providerId="ADAL" clId="{CC03C1BC-DDEF-4F01-86D9-4E66E69FDDC6}" dt="2024-06-06T12:48:48.151" v="5" actId="255"/>
          <ac:spMkLst>
            <pc:docMk/>
            <pc:sldMk cId="3884525928" sldId="305"/>
            <ac:spMk id="2" creationId="{CAA1986F-9189-E4B7-CC07-6B01DB549971}"/>
          </ac:spMkLst>
        </pc:spChg>
        <pc:spChg chg="mod ord">
          <ac:chgData name="Kuula Anna-Stina" userId="7268a26c-074a-4576-8e9c-a5e8d29952c7" providerId="ADAL" clId="{CC03C1BC-DDEF-4F01-86D9-4E66E69FDDC6}" dt="2024-06-11T08:07:59.809" v="96" actId="13244"/>
          <ac:spMkLst>
            <pc:docMk/>
            <pc:sldMk cId="3884525928" sldId="305"/>
            <ac:spMk id="3" creationId="{FB17B90C-DB6F-549C-2136-515723076FCD}"/>
          </ac:spMkLst>
        </pc:spChg>
        <pc:spChg chg="mod ord">
          <ac:chgData name="Kuula Anna-Stina" userId="7268a26c-074a-4576-8e9c-a5e8d29952c7" providerId="ADAL" clId="{CC03C1BC-DDEF-4F01-86D9-4E66E69FDDC6}" dt="2024-06-11T08:08:00.780" v="97" actId="962"/>
          <ac:spMkLst>
            <pc:docMk/>
            <pc:sldMk cId="3884525928" sldId="305"/>
            <ac:spMk id="4" creationId="{9BA58747-99DB-CBC2-D3A5-B4E1E3A9B7E1}"/>
          </ac:spMkLst>
        </pc:spChg>
        <pc:spChg chg="mod ord">
          <ac:chgData name="Kuula Anna-Stina" userId="7268a26c-074a-4576-8e9c-a5e8d29952c7" providerId="ADAL" clId="{CC03C1BC-DDEF-4F01-86D9-4E66E69FDDC6}" dt="2024-06-11T08:08:01.535" v="98" actId="962"/>
          <ac:spMkLst>
            <pc:docMk/>
            <pc:sldMk cId="3884525928" sldId="305"/>
            <ac:spMk id="5" creationId="{ED84AD60-63FF-3644-DCCC-9966633355CE}"/>
          </ac:spMkLst>
        </pc:spChg>
        <pc:spChg chg="add del mod">
          <ac:chgData name="Kuula Anna-Stina" userId="7268a26c-074a-4576-8e9c-a5e8d29952c7" providerId="ADAL" clId="{CC03C1BC-DDEF-4F01-86D9-4E66E69FDDC6}" dt="2024-06-06T12:48:35.327" v="4" actId="6264"/>
          <ac:spMkLst>
            <pc:docMk/>
            <pc:sldMk cId="3884525928" sldId="305"/>
            <ac:spMk id="6" creationId="{1C592A38-907C-E4E4-B59D-51DB92CADDF7}"/>
          </ac:spMkLst>
        </pc:spChg>
        <pc:spChg chg="add del mod">
          <ac:chgData name="Kuula Anna-Stina" userId="7268a26c-074a-4576-8e9c-a5e8d29952c7" providerId="ADAL" clId="{CC03C1BC-DDEF-4F01-86D9-4E66E69FDDC6}" dt="2024-06-06T12:48:35.327" v="4" actId="6264"/>
          <ac:spMkLst>
            <pc:docMk/>
            <pc:sldMk cId="3884525928" sldId="305"/>
            <ac:spMk id="7" creationId="{084CB68F-3D8F-C93E-3054-520EA331D877}"/>
          </ac:spMkLst>
        </pc:spChg>
        <pc:spChg chg="add del mod">
          <ac:chgData name="Kuula Anna-Stina" userId="7268a26c-074a-4576-8e9c-a5e8d29952c7" providerId="ADAL" clId="{CC03C1BC-DDEF-4F01-86D9-4E66E69FDDC6}" dt="2024-06-06T12:48:35.327" v="4" actId="6264"/>
          <ac:spMkLst>
            <pc:docMk/>
            <pc:sldMk cId="3884525928" sldId="305"/>
            <ac:spMk id="8" creationId="{4A5A4ED6-178F-67C6-7028-D4F7A7408A8E}"/>
          </ac:spMkLst>
        </pc:spChg>
        <pc:spChg chg="add del mod">
          <ac:chgData name="Kuula Anna-Stina" userId="7268a26c-074a-4576-8e9c-a5e8d29952c7" providerId="ADAL" clId="{CC03C1BC-DDEF-4F01-86D9-4E66E69FDDC6}" dt="2024-06-06T12:48:35.327" v="4" actId="6264"/>
          <ac:spMkLst>
            <pc:docMk/>
            <pc:sldMk cId="3884525928" sldId="305"/>
            <ac:spMk id="9" creationId="{967395FA-D94F-84FB-6D28-BC841A73FDA7}"/>
          </ac:spMkLst>
        </pc:spChg>
      </pc:sldChg>
      <pc:sldChg chg="addSp delSp modSp mod chgLayout">
        <pc:chgData name="Kuula Anna-Stina" userId="7268a26c-074a-4576-8e9c-a5e8d29952c7" providerId="ADAL" clId="{CC03C1BC-DDEF-4F01-86D9-4E66E69FDDC6}" dt="2024-06-11T08:08:46.669" v="113" actId="962"/>
        <pc:sldMkLst>
          <pc:docMk/>
          <pc:sldMk cId="2639936205" sldId="327"/>
        </pc:sldMkLst>
        <pc:spChg chg="mod ord">
          <ac:chgData name="Kuula Anna-Stina" userId="7268a26c-074a-4576-8e9c-a5e8d29952c7" providerId="ADAL" clId="{CC03C1BC-DDEF-4F01-86D9-4E66E69FDDC6}" dt="2024-06-06T12:50:34.141" v="60" actId="5793"/>
          <ac:spMkLst>
            <pc:docMk/>
            <pc:sldMk cId="2639936205" sldId="327"/>
            <ac:spMk id="2" creationId="{C59C8077-0451-1A93-8912-D8A4D45DA437}"/>
          </ac:spMkLst>
        </pc:spChg>
        <pc:spChg chg="mod ord">
          <ac:chgData name="Kuula Anna-Stina" userId="7268a26c-074a-4576-8e9c-a5e8d29952c7" providerId="ADAL" clId="{CC03C1BC-DDEF-4F01-86D9-4E66E69FDDC6}" dt="2024-06-11T08:08:45.110" v="111" actId="13244"/>
          <ac:spMkLst>
            <pc:docMk/>
            <pc:sldMk cId="2639936205" sldId="327"/>
            <ac:spMk id="3" creationId="{9226B16B-5E71-9330-9F7C-8B94EA469FA4}"/>
          </ac:spMkLst>
        </pc:spChg>
        <pc:spChg chg="mod ord">
          <ac:chgData name="Kuula Anna-Stina" userId="7268a26c-074a-4576-8e9c-a5e8d29952c7" providerId="ADAL" clId="{CC03C1BC-DDEF-4F01-86D9-4E66E69FDDC6}" dt="2024-06-11T08:08:45.999" v="112" actId="962"/>
          <ac:spMkLst>
            <pc:docMk/>
            <pc:sldMk cId="2639936205" sldId="327"/>
            <ac:spMk id="4" creationId="{C9A3AB94-528F-0A0E-94B0-F45EE74D8D31}"/>
          </ac:spMkLst>
        </pc:spChg>
        <pc:spChg chg="mod ord">
          <ac:chgData name="Kuula Anna-Stina" userId="7268a26c-074a-4576-8e9c-a5e8d29952c7" providerId="ADAL" clId="{CC03C1BC-DDEF-4F01-86D9-4E66E69FDDC6}" dt="2024-06-11T08:08:46.669" v="113" actId="962"/>
          <ac:spMkLst>
            <pc:docMk/>
            <pc:sldMk cId="2639936205" sldId="327"/>
            <ac:spMk id="5" creationId="{C3FC3491-C99D-B39B-FAA3-6D61D4714F60}"/>
          </ac:spMkLst>
        </pc:spChg>
        <pc:spChg chg="add del mod">
          <ac:chgData name="Kuula Anna-Stina" userId="7268a26c-074a-4576-8e9c-a5e8d29952c7" providerId="ADAL" clId="{CC03C1BC-DDEF-4F01-86D9-4E66E69FDDC6}" dt="2024-06-06T12:50:16.370" v="57" actId="6264"/>
          <ac:spMkLst>
            <pc:docMk/>
            <pc:sldMk cId="2639936205" sldId="327"/>
            <ac:spMk id="6" creationId="{3FED2F13-8CBF-4CCD-2968-C569F7E9C45C}"/>
          </ac:spMkLst>
        </pc:spChg>
        <pc:spChg chg="add del mod">
          <ac:chgData name="Kuula Anna-Stina" userId="7268a26c-074a-4576-8e9c-a5e8d29952c7" providerId="ADAL" clId="{CC03C1BC-DDEF-4F01-86D9-4E66E69FDDC6}" dt="2024-06-06T12:50:16.370" v="57" actId="6264"/>
          <ac:spMkLst>
            <pc:docMk/>
            <pc:sldMk cId="2639936205" sldId="327"/>
            <ac:spMk id="7" creationId="{B34CBB01-B239-FAA5-787B-0B92F04D786C}"/>
          </ac:spMkLst>
        </pc:spChg>
        <pc:spChg chg="add del mod">
          <ac:chgData name="Kuula Anna-Stina" userId="7268a26c-074a-4576-8e9c-a5e8d29952c7" providerId="ADAL" clId="{CC03C1BC-DDEF-4F01-86D9-4E66E69FDDC6}" dt="2024-06-06T12:50:16.370" v="57" actId="6264"/>
          <ac:spMkLst>
            <pc:docMk/>
            <pc:sldMk cId="2639936205" sldId="327"/>
            <ac:spMk id="8" creationId="{21C45289-E4F5-3679-A9A9-F4800116D067}"/>
          </ac:spMkLst>
        </pc:spChg>
        <pc:spChg chg="add del mod">
          <ac:chgData name="Kuula Anna-Stina" userId="7268a26c-074a-4576-8e9c-a5e8d29952c7" providerId="ADAL" clId="{CC03C1BC-DDEF-4F01-86D9-4E66E69FDDC6}" dt="2024-06-06T12:50:16.370" v="57" actId="6264"/>
          <ac:spMkLst>
            <pc:docMk/>
            <pc:sldMk cId="2639936205" sldId="327"/>
            <ac:spMk id="9" creationId="{D86C0C46-4E94-685A-B34D-9A322E2B690C}"/>
          </ac:spMkLst>
        </pc:spChg>
        <pc:spChg chg="add del mod">
          <ac:chgData name="Kuula Anna-Stina" userId="7268a26c-074a-4576-8e9c-a5e8d29952c7" providerId="ADAL" clId="{CC03C1BC-DDEF-4F01-86D9-4E66E69FDDC6}" dt="2024-06-06T12:50:19.992" v="58" actId="6264"/>
          <ac:spMkLst>
            <pc:docMk/>
            <pc:sldMk cId="2639936205" sldId="327"/>
            <ac:spMk id="10" creationId="{6A7C6F00-4203-CBE6-0251-B52BAE8B1F56}"/>
          </ac:spMkLst>
        </pc:spChg>
        <pc:spChg chg="add del mod">
          <ac:chgData name="Kuula Anna-Stina" userId="7268a26c-074a-4576-8e9c-a5e8d29952c7" providerId="ADAL" clId="{CC03C1BC-DDEF-4F01-86D9-4E66E69FDDC6}" dt="2024-06-06T12:50:19.992" v="58" actId="6264"/>
          <ac:spMkLst>
            <pc:docMk/>
            <pc:sldMk cId="2639936205" sldId="327"/>
            <ac:spMk id="11" creationId="{ED3AFF44-EE68-5F2F-671F-637C72B9E1C7}"/>
          </ac:spMkLst>
        </pc:spChg>
        <pc:spChg chg="add del mod">
          <ac:chgData name="Kuula Anna-Stina" userId="7268a26c-074a-4576-8e9c-a5e8d29952c7" providerId="ADAL" clId="{CC03C1BC-DDEF-4F01-86D9-4E66E69FDDC6}" dt="2024-06-06T12:50:19.992" v="58" actId="6264"/>
          <ac:spMkLst>
            <pc:docMk/>
            <pc:sldMk cId="2639936205" sldId="327"/>
            <ac:spMk id="12" creationId="{1B6983F5-8D9E-C75A-1FD2-8E25F814D3B5}"/>
          </ac:spMkLst>
        </pc:spChg>
        <pc:spChg chg="add del mod">
          <ac:chgData name="Kuula Anna-Stina" userId="7268a26c-074a-4576-8e9c-a5e8d29952c7" providerId="ADAL" clId="{CC03C1BC-DDEF-4F01-86D9-4E66E69FDDC6}" dt="2024-06-06T12:50:19.992" v="58" actId="6264"/>
          <ac:spMkLst>
            <pc:docMk/>
            <pc:sldMk cId="2639936205" sldId="327"/>
            <ac:spMk id="13" creationId="{61C9C642-4610-2EF6-8B16-F390FC18D788}"/>
          </ac:spMkLst>
        </pc:spChg>
      </pc:sldChg>
      <pc:sldChg chg="addSp delSp modSp mod chgLayout">
        <pc:chgData name="Kuula Anna-Stina" userId="7268a26c-074a-4576-8e9c-a5e8d29952c7" providerId="ADAL" clId="{CC03C1BC-DDEF-4F01-86D9-4E66E69FDDC6}" dt="2024-06-11T08:07:50.287" v="95" actId="962"/>
        <pc:sldMkLst>
          <pc:docMk/>
          <pc:sldMk cId="108357807" sldId="674"/>
        </pc:sldMkLst>
        <pc:spChg chg="mod ord">
          <ac:chgData name="Kuula Anna-Stina" userId="7268a26c-074a-4576-8e9c-a5e8d29952c7" providerId="ADAL" clId="{CC03C1BC-DDEF-4F01-86D9-4E66E69FDDC6}" dt="2024-06-06T12:48:30.417" v="3" actId="27636"/>
          <ac:spMkLst>
            <pc:docMk/>
            <pc:sldMk cId="108357807" sldId="674"/>
            <ac:spMk id="2" creationId="{CAA1986F-9189-E4B7-CC07-6B01DB549971}"/>
          </ac:spMkLst>
        </pc:spChg>
        <pc:spChg chg="mod ord">
          <ac:chgData name="Kuula Anna-Stina" userId="7268a26c-074a-4576-8e9c-a5e8d29952c7" providerId="ADAL" clId="{CC03C1BC-DDEF-4F01-86D9-4E66E69FDDC6}" dt="2024-06-11T08:07:48.071" v="93" actId="13244"/>
          <ac:spMkLst>
            <pc:docMk/>
            <pc:sldMk cId="108357807" sldId="674"/>
            <ac:spMk id="3" creationId="{FB17B90C-DB6F-549C-2136-515723076FCD}"/>
          </ac:spMkLst>
        </pc:spChg>
        <pc:spChg chg="mod ord">
          <ac:chgData name="Kuula Anna-Stina" userId="7268a26c-074a-4576-8e9c-a5e8d29952c7" providerId="ADAL" clId="{CC03C1BC-DDEF-4F01-86D9-4E66E69FDDC6}" dt="2024-06-11T08:07:49.324" v="94" actId="962"/>
          <ac:spMkLst>
            <pc:docMk/>
            <pc:sldMk cId="108357807" sldId="674"/>
            <ac:spMk id="4" creationId="{9BA58747-99DB-CBC2-D3A5-B4E1E3A9B7E1}"/>
          </ac:spMkLst>
        </pc:spChg>
        <pc:spChg chg="mod ord">
          <ac:chgData name="Kuula Anna-Stina" userId="7268a26c-074a-4576-8e9c-a5e8d29952c7" providerId="ADAL" clId="{CC03C1BC-DDEF-4F01-86D9-4E66E69FDDC6}" dt="2024-06-11T08:07:50.287" v="95" actId="962"/>
          <ac:spMkLst>
            <pc:docMk/>
            <pc:sldMk cId="108357807" sldId="674"/>
            <ac:spMk id="5" creationId="{ED84AD60-63FF-3644-DCCC-9966633355CE}"/>
          </ac:spMkLst>
        </pc:spChg>
        <pc:spChg chg="add del mod">
          <ac:chgData name="Kuula Anna-Stina" userId="7268a26c-074a-4576-8e9c-a5e8d29952c7" providerId="ADAL" clId="{CC03C1BC-DDEF-4F01-86D9-4E66E69FDDC6}" dt="2024-06-06T12:48:30.397" v="2" actId="6264"/>
          <ac:spMkLst>
            <pc:docMk/>
            <pc:sldMk cId="108357807" sldId="674"/>
            <ac:spMk id="6" creationId="{2713B213-EAA8-2AEE-81DF-AD922F8A9A09}"/>
          </ac:spMkLst>
        </pc:spChg>
        <pc:spChg chg="add del mod">
          <ac:chgData name="Kuula Anna-Stina" userId="7268a26c-074a-4576-8e9c-a5e8d29952c7" providerId="ADAL" clId="{CC03C1BC-DDEF-4F01-86D9-4E66E69FDDC6}" dt="2024-06-06T12:48:30.397" v="2" actId="6264"/>
          <ac:spMkLst>
            <pc:docMk/>
            <pc:sldMk cId="108357807" sldId="674"/>
            <ac:spMk id="8" creationId="{98E518AE-66EB-430A-1889-CB7C32CBC9F2}"/>
          </ac:spMkLst>
        </pc:spChg>
        <pc:spChg chg="add del mod">
          <ac:chgData name="Kuula Anna-Stina" userId="7268a26c-074a-4576-8e9c-a5e8d29952c7" providerId="ADAL" clId="{CC03C1BC-DDEF-4F01-86D9-4E66E69FDDC6}" dt="2024-06-06T12:48:30.397" v="2" actId="6264"/>
          <ac:spMkLst>
            <pc:docMk/>
            <pc:sldMk cId="108357807" sldId="674"/>
            <ac:spMk id="9" creationId="{6A5F0312-99FF-BB1E-91FF-9365AE35E1AD}"/>
          </ac:spMkLst>
        </pc:spChg>
        <pc:spChg chg="add del mod">
          <ac:chgData name="Kuula Anna-Stina" userId="7268a26c-074a-4576-8e9c-a5e8d29952c7" providerId="ADAL" clId="{CC03C1BC-DDEF-4F01-86D9-4E66E69FDDC6}" dt="2024-06-06T12:48:30.397" v="2" actId="6264"/>
          <ac:spMkLst>
            <pc:docMk/>
            <pc:sldMk cId="108357807" sldId="674"/>
            <ac:spMk id="10" creationId="{118B2571-979C-2658-9835-E82AD3773799}"/>
          </ac:spMkLst>
        </pc:spChg>
      </pc:sldChg>
      <pc:sldChg chg="addSp delSp modSp mod chgLayout">
        <pc:chgData name="Kuula Anna-Stina" userId="7268a26c-074a-4576-8e9c-a5e8d29952c7" providerId="ADAL" clId="{CC03C1BC-DDEF-4F01-86D9-4E66E69FDDC6}" dt="2024-06-11T08:08:10.799" v="101" actId="962"/>
        <pc:sldMkLst>
          <pc:docMk/>
          <pc:sldMk cId="702005685" sldId="675"/>
        </pc:sldMkLst>
        <pc:spChg chg="mod ord">
          <ac:chgData name="Kuula Anna-Stina" userId="7268a26c-074a-4576-8e9c-a5e8d29952c7" providerId="ADAL" clId="{CC03C1BC-DDEF-4F01-86D9-4E66E69FDDC6}" dt="2024-06-06T12:48:55.960" v="7" actId="27636"/>
          <ac:spMkLst>
            <pc:docMk/>
            <pc:sldMk cId="702005685" sldId="675"/>
            <ac:spMk id="2" creationId="{CAA1986F-9189-E4B7-CC07-6B01DB549971}"/>
          </ac:spMkLst>
        </pc:spChg>
        <pc:spChg chg="mod ord">
          <ac:chgData name="Kuula Anna-Stina" userId="7268a26c-074a-4576-8e9c-a5e8d29952c7" providerId="ADAL" clId="{CC03C1BC-DDEF-4F01-86D9-4E66E69FDDC6}" dt="2024-06-11T08:08:08.440" v="99" actId="13244"/>
          <ac:spMkLst>
            <pc:docMk/>
            <pc:sldMk cId="702005685" sldId="675"/>
            <ac:spMk id="3" creationId="{FB17B90C-DB6F-549C-2136-515723076FCD}"/>
          </ac:spMkLst>
        </pc:spChg>
        <pc:spChg chg="mod ord">
          <ac:chgData name="Kuula Anna-Stina" userId="7268a26c-074a-4576-8e9c-a5e8d29952c7" providerId="ADAL" clId="{CC03C1BC-DDEF-4F01-86D9-4E66E69FDDC6}" dt="2024-06-11T08:08:10.240" v="100" actId="962"/>
          <ac:spMkLst>
            <pc:docMk/>
            <pc:sldMk cId="702005685" sldId="675"/>
            <ac:spMk id="4" creationId="{9BA58747-99DB-CBC2-D3A5-B4E1E3A9B7E1}"/>
          </ac:spMkLst>
        </pc:spChg>
        <pc:spChg chg="mod ord">
          <ac:chgData name="Kuula Anna-Stina" userId="7268a26c-074a-4576-8e9c-a5e8d29952c7" providerId="ADAL" clId="{CC03C1BC-DDEF-4F01-86D9-4E66E69FDDC6}" dt="2024-06-11T08:08:10.799" v="101" actId="962"/>
          <ac:spMkLst>
            <pc:docMk/>
            <pc:sldMk cId="702005685" sldId="675"/>
            <ac:spMk id="5" creationId="{ED84AD60-63FF-3644-DCCC-9966633355CE}"/>
          </ac:spMkLst>
        </pc:spChg>
        <pc:spChg chg="add del mod">
          <ac:chgData name="Kuula Anna-Stina" userId="7268a26c-074a-4576-8e9c-a5e8d29952c7" providerId="ADAL" clId="{CC03C1BC-DDEF-4F01-86D9-4E66E69FDDC6}" dt="2024-06-06T12:48:55.941" v="6" actId="6264"/>
          <ac:spMkLst>
            <pc:docMk/>
            <pc:sldMk cId="702005685" sldId="675"/>
            <ac:spMk id="6" creationId="{1D7C8D4B-855A-F9F0-B148-4BC4DD2E0648}"/>
          </ac:spMkLst>
        </pc:spChg>
        <pc:spChg chg="del mod">
          <ac:chgData name="Kuula Anna-Stina" userId="7268a26c-074a-4576-8e9c-a5e8d29952c7" providerId="ADAL" clId="{CC03C1BC-DDEF-4F01-86D9-4E66E69FDDC6}" dt="2024-06-06T12:49:32.561" v="22" actId="478"/>
          <ac:spMkLst>
            <pc:docMk/>
            <pc:sldMk cId="702005685" sldId="675"/>
            <ac:spMk id="7" creationId="{040C9EF3-5354-E5B0-B163-2617B696DEAA}"/>
          </ac:spMkLst>
        </pc:spChg>
        <pc:spChg chg="add del mod">
          <ac:chgData name="Kuula Anna-Stina" userId="7268a26c-074a-4576-8e9c-a5e8d29952c7" providerId="ADAL" clId="{CC03C1BC-DDEF-4F01-86D9-4E66E69FDDC6}" dt="2024-06-06T12:48:55.941" v="6" actId="6264"/>
          <ac:spMkLst>
            <pc:docMk/>
            <pc:sldMk cId="702005685" sldId="675"/>
            <ac:spMk id="8" creationId="{5399EE3E-C64C-180C-7976-52F06C74FBF1}"/>
          </ac:spMkLst>
        </pc:spChg>
        <pc:spChg chg="add del mod">
          <ac:chgData name="Kuula Anna-Stina" userId="7268a26c-074a-4576-8e9c-a5e8d29952c7" providerId="ADAL" clId="{CC03C1BC-DDEF-4F01-86D9-4E66E69FDDC6}" dt="2024-06-06T12:48:55.941" v="6" actId="6264"/>
          <ac:spMkLst>
            <pc:docMk/>
            <pc:sldMk cId="702005685" sldId="675"/>
            <ac:spMk id="9" creationId="{0BC5F6F3-ECC3-497E-D63B-97F3F0E39613}"/>
          </ac:spMkLst>
        </pc:spChg>
        <pc:spChg chg="add del mod">
          <ac:chgData name="Kuula Anna-Stina" userId="7268a26c-074a-4576-8e9c-a5e8d29952c7" providerId="ADAL" clId="{CC03C1BC-DDEF-4F01-86D9-4E66E69FDDC6}" dt="2024-06-06T12:48:55.941" v="6" actId="6264"/>
          <ac:spMkLst>
            <pc:docMk/>
            <pc:sldMk cId="702005685" sldId="675"/>
            <ac:spMk id="10" creationId="{1CC55D6D-B916-E486-B051-B58B2ACA4265}"/>
          </ac:spMkLst>
        </pc:spChg>
        <pc:spChg chg="add mod">
          <ac:chgData name="Kuula Anna-Stina" userId="7268a26c-074a-4576-8e9c-a5e8d29952c7" providerId="ADAL" clId="{CC03C1BC-DDEF-4F01-86D9-4E66E69FDDC6}" dt="2024-06-06T12:49:29.026" v="21"/>
          <ac:spMkLst>
            <pc:docMk/>
            <pc:sldMk cId="702005685" sldId="675"/>
            <ac:spMk id="11" creationId="{817667C6-1B52-1E9C-5D71-3AC1BC228D01}"/>
          </ac:spMkLst>
        </pc:spChg>
      </pc:sldChg>
      <pc:sldChg chg="addSp delSp modSp mod chgLayout">
        <pc:chgData name="Kuula Anna-Stina" userId="7268a26c-074a-4576-8e9c-a5e8d29952c7" providerId="ADAL" clId="{CC03C1BC-DDEF-4F01-86D9-4E66E69FDDC6}" dt="2024-06-11T08:08:35.453" v="110" actId="962"/>
        <pc:sldMkLst>
          <pc:docMk/>
          <pc:sldMk cId="3531921140" sldId="676"/>
        </pc:sldMkLst>
        <pc:spChg chg="mod ord">
          <ac:chgData name="Kuula Anna-Stina" userId="7268a26c-074a-4576-8e9c-a5e8d29952c7" providerId="ADAL" clId="{CC03C1BC-DDEF-4F01-86D9-4E66E69FDDC6}" dt="2024-06-06T12:49:55.985" v="25" actId="255"/>
          <ac:spMkLst>
            <pc:docMk/>
            <pc:sldMk cId="3531921140" sldId="676"/>
            <ac:spMk id="2" creationId="{CAA1986F-9189-E4B7-CC07-6B01DB549971}"/>
          </ac:spMkLst>
        </pc:spChg>
        <pc:spChg chg="mod ord">
          <ac:chgData name="Kuula Anna-Stina" userId="7268a26c-074a-4576-8e9c-a5e8d29952c7" providerId="ADAL" clId="{CC03C1BC-DDEF-4F01-86D9-4E66E69FDDC6}" dt="2024-06-11T08:08:33.683" v="108" actId="13244"/>
          <ac:spMkLst>
            <pc:docMk/>
            <pc:sldMk cId="3531921140" sldId="676"/>
            <ac:spMk id="3" creationId="{FB17B90C-DB6F-549C-2136-515723076FCD}"/>
          </ac:spMkLst>
        </pc:spChg>
        <pc:spChg chg="mod ord">
          <ac:chgData name="Kuula Anna-Stina" userId="7268a26c-074a-4576-8e9c-a5e8d29952c7" providerId="ADAL" clId="{CC03C1BC-DDEF-4F01-86D9-4E66E69FDDC6}" dt="2024-06-11T08:08:34.851" v="109" actId="962"/>
          <ac:spMkLst>
            <pc:docMk/>
            <pc:sldMk cId="3531921140" sldId="676"/>
            <ac:spMk id="4" creationId="{9BA58747-99DB-CBC2-D3A5-B4E1E3A9B7E1}"/>
          </ac:spMkLst>
        </pc:spChg>
        <pc:spChg chg="mod ord">
          <ac:chgData name="Kuula Anna-Stina" userId="7268a26c-074a-4576-8e9c-a5e8d29952c7" providerId="ADAL" clId="{CC03C1BC-DDEF-4F01-86D9-4E66E69FDDC6}" dt="2024-06-11T08:08:35.453" v="110" actId="962"/>
          <ac:spMkLst>
            <pc:docMk/>
            <pc:sldMk cId="3531921140" sldId="676"/>
            <ac:spMk id="5" creationId="{ED84AD60-63FF-3644-DCCC-9966633355CE}"/>
          </ac:spMkLst>
        </pc:spChg>
        <pc:spChg chg="mod">
          <ac:chgData name="Kuula Anna-Stina" userId="7268a26c-074a-4576-8e9c-a5e8d29952c7" providerId="ADAL" clId="{CC03C1BC-DDEF-4F01-86D9-4E66E69FDDC6}" dt="2024-06-06T12:50:09.446" v="55" actId="1036"/>
          <ac:spMkLst>
            <pc:docMk/>
            <pc:sldMk cId="3531921140" sldId="676"/>
            <ac:spMk id="6" creationId="{D83566FA-4E08-3FAC-4A07-166BDDFDFF6F}"/>
          </ac:spMkLst>
        </pc:spChg>
        <pc:spChg chg="add del mod">
          <ac:chgData name="Kuula Anna-Stina" userId="7268a26c-074a-4576-8e9c-a5e8d29952c7" providerId="ADAL" clId="{CC03C1BC-DDEF-4F01-86D9-4E66E69FDDC6}" dt="2024-06-06T12:49:50.714" v="23" actId="6264"/>
          <ac:spMkLst>
            <pc:docMk/>
            <pc:sldMk cId="3531921140" sldId="676"/>
            <ac:spMk id="7" creationId="{DFB5ED2A-3B6C-4AF4-1113-2DD394F45B4B}"/>
          </ac:spMkLst>
        </pc:spChg>
        <pc:spChg chg="add del mod">
          <ac:chgData name="Kuula Anna-Stina" userId="7268a26c-074a-4576-8e9c-a5e8d29952c7" providerId="ADAL" clId="{CC03C1BC-DDEF-4F01-86D9-4E66E69FDDC6}" dt="2024-06-06T12:49:50.714" v="23" actId="6264"/>
          <ac:spMkLst>
            <pc:docMk/>
            <pc:sldMk cId="3531921140" sldId="676"/>
            <ac:spMk id="8" creationId="{86D2E88F-7E66-CDD5-14FD-6ABE1FA03A50}"/>
          </ac:spMkLst>
        </pc:spChg>
        <pc:spChg chg="add del mod">
          <ac:chgData name="Kuula Anna-Stina" userId="7268a26c-074a-4576-8e9c-a5e8d29952c7" providerId="ADAL" clId="{CC03C1BC-DDEF-4F01-86D9-4E66E69FDDC6}" dt="2024-06-06T12:49:50.714" v="23" actId="6264"/>
          <ac:spMkLst>
            <pc:docMk/>
            <pc:sldMk cId="3531921140" sldId="676"/>
            <ac:spMk id="9" creationId="{38A3D397-F41D-4919-A5C3-C098FA719C10}"/>
          </ac:spMkLst>
        </pc:spChg>
        <pc:spChg chg="add del mod">
          <ac:chgData name="Kuula Anna-Stina" userId="7268a26c-074a-4576-8e9c-a5e8d29952c7" providerId="ADAL" clId="{CC03C1BC-DDEF-4F01-86D9-4E66E69FDDC6}" dt="2024-06-06T12:49:50.714" v="23" actId="6264"/>
          <ac:spMkLst>
            <pc:docMk/>
            <pc:sldMk cId="3531921140" sldId="676"/>
            <ac:spMk id="10" creationId="{1D738270-E92A-5CA3-77F7-93890A860A51}"/>
          </ac:spMkLst>
        </pc:spChg>
      </pc:sldChg>
      <pc:sldChg chg="addSp delSp modSp mod chgLayout">
        <pc:chgData name="Kuula Anna-Stina" userId="7268a26c-074a-4576-8e9c-a5e8d29952c7" providerId="ADAL" clId="{CC03C1BC-DDEF-4F01-86D9-4E66E69FDDC6}" dt="2024-06-11T08:08:29.524" v="107" actId="962"/>
        <pc:sldMkLst>
          <pc:docMk/>
          <pc:sldMk cId="1753883026" sldId="677"/>
        </pc:sldMkLst>
        <pc:spChg chg="mod ord">
          <ac:chgData name="Kuula Anna-Stina" userId="7268a26c-074a-4576-8e9c-a5e8d29952c7" providerId="ADAL" clId="{CC03C1BC-DDEF-4F01-86D9-4E66E69FDDC6}" dt="2024-06-06T12:49:20.777" v="20" actId="6264"/>
          <ac:spMkLst>
            <pc:docMk/>
            <pc:sldMk cId="1753883026" sldId="677"/>
            <ac:spMk id="2" creationId="{CAA1986F-9189-E4B7-CC07-6B01DB549971}"/>
          </ac:spMkLst>
        </pc:spChg>
        <pc:spChg chg="mod ord">
          <ac:chgData name="Kuula Anna-Stina" userId="7268a26c-074a-4576-8e9c-a5e8d29952c7" providerId="ADAL" clId="{CC03C1BC-DDEF-4F01-86D9-4E66E69FDDC6}" dt="2024-06-11T08:08:26.532" v="105" actId="13244"/>
          <ac:spMkLst>
            <pc:docMk/>
            <pc:sldMk cId="1753883026" sldId="677"/>
            <ac:spMk id="3" creationId="{FB17B90C-DB6F-549C-2136-515723076FCD}"/>
          </ac:spMkLst>
        </pc:spChg>
        <pc:spChg chg="mod ord">
          <ac:chgData name="Kuula Anna-Stina" userId="7268a26c-074a-4576-8e9c-a5e8d29952c7" providerId="ADAL" clId="{CC03C1BC-DDEF-4F01-86D9-4E66E69FDDC6}" dt="2024-06-11T08:08:29.524" v="107" actId="962"/>
          <ac:spMkLst>
            <pc:docMk/>
            <pc:sldMk cId="1753883026" sldId="677"/>
            <ac:spMk id="4" creationId="{9BA58747-99DB-CBC2-D3A5-B4E1E3A9B7E1}"/>
          </ac:spMkLst>
        </pc:spChg>
        <pc:spChg chg="mod ord">
          <ac:chgData name="Kuula Anna-Stina" userId="7268a26c-074a-4576-8e9c-a5e8d29952c7" providerId="ADAL" clId="{CC03C1BC-DDEF-4F01-86D9-4E66E69FDDC6}" dt="2024-06-11T08:08:28.630" v="106" actId="962"/>
          <ac:spMkLst>
            <pc:docMk/>
            <pc:sldMk cId="1753883026" sldId="677"/>
            <ac:spMk id="5" creationId="{ED84AD60-63FF-3644-DCCC-9966633355CE}"/>
          </ac:spMkLst>
        </pc:spChg>
        <pc:spChg chg="add del mod">
          <ac:chgData name="Kuula Anna-Stina" userId="7268a26c-074a-4576-8e9c-a5e8d29952c7" providerId="ADAL" clId="{CC03C1BC-DDEF-4F01-86D9-4E66E69FDDC6}" dt="2024-06-06T12:49:20.777" v="20" actId="6264"/>
          <ac:spMkLst>
            <pc:docMk/>
            <pc:sldMk cId="1753883026" sldId="677"/>
            <ac:spMk id="6" creationId="{4CC51102-7989-D99B-3A83-1F4BC897EE3B}"/>
          </ac:spMkLst>
        </pc:spChg>
        <pc:spChg chg="add del mod">
          <ac:chgData name="Kuula Anna-Stina" userId="7268a26c-074a-4576-8e9c-a5e8d29952c7" providerId="ADAL" clId="{CC03C1BC-DDEF-4F01-86D9-4E66E69FDDC6}" dt="2024-06-06T12:49:20.777" v="20" actId="6264"/>
          <ac:spMkLst>
            <pc:docMk/>
            <pc:sldMk cId="1753883026" sldId="677"/>
            <ac:spMk id="7" creationId="{61B9B124-EE30-9325-6701-9BDDA9FDF7D8}"/>
          </ac:spMkLst>
        </pc:spChg>
        <pc:spChg chg="add del mod">
          <ac:chgData name="Kuula Anna-Stina" userId="7268a26c-074a-4576-8e9c-a5e8d29952c7" providerId="ADAL" clId="{CC03C1BC-DDEF-4F01-86D9-4E66E69FDDC6}" dt="2024-06-06T12:49:20.777" v="20" actId="6264"/>
          <ac:spMkLst>
            <pc:docMk/>
            <pc:sldMk cId="1753883026" sldId="677"/>
            <ac:spMk id="9" creationId="{26FD930B-F2F4-F09D-03E1-6C5219874FE6}"/>
          </ac:spMkLst>
        </pc:spChg>
        <pc:spChg chg="add del mod">
          <ac:chgData name="Kuula Anna-Stina" userId="7268a26c-074a-4576-8e9c-a5e8d29952c7" providerId="ADAL" clId="{CC03C1BC-DDEF-4F01-86D9-4E66E69FDDC6}" dt="2024-06-06T12:49:20.777" v="20" actId="6264"/>
          <ac:spMkLst>
            <pc:docMk/>
            <pc:sldMk cId="1753883026" sldId="677"/>
            <ac:spMk id="10" creationId="{1D3896D8-DFC3-ED98-07F3-2BD7991AE584}"/>
          </ac:spMkLst>
        </pc:spChg>
      </pc:sldChg>
      <pc:sldChg chg="addSp delSp modSp mod chgLayout">
        <pc:chgData name="Kuula Anna-Stina" userId="7268a26c-074a-4576-8e9c-a5e8d29952c7" providerId="ADAL" clId="{CC03C1BC-DDEF-4F01-86D9-4E66E69FDDC6}" dt="2024-06-11T08:08:18.846" v="104" actId="962"/>
        <pc:sldMkLst>
          <pc:docMk/>
          <pc:sldMk cId="3939495976" sldId="678"/>
        </pc:sldMkLst>
        <pc:spChg chg="mod ord">
          <ac:chgData name="Kuula Anna-Stina" userId="7268a26c-074a-4576-8e9c-a5e8d29952c7" providerId="ADAL" clId="{CC03C1BC-DDEF-4F01-86D9-4E66E69FDDC6}" dt="2024-06-06T12:49:10.867" v="19" actId="27636"/>
          <ac:spMkLst>
            <pc:docMk/>
            <pc:sldMk cId="3939495976" sldId="678"/>
            <ac:spMk id="2" creationId="{CAA1986F-9189-E4B7-CC07-6B01DB549971}"/>
          </ac:spMkLst>
        </pc:spChg>
        <pc:spChg chg="mod ord">
          <ac:chgData name="Kuula Anna-Stina" userId="7268a26c-074a-4576-8e9c-a5e8d29952c7" providerId="ADAL" clId="{CC03C1BC-DDEF-4F01-86D9-4E66E69FDDC6}" dt="2024-06-11T08:08:17.123" v="102" actId="13244"/>
          <ac:spMkLst>
            <pc:docMk/>
            <pc:sldMk cId="3939495976" sldId="678"/>
            <ac:spMk id="3" creationId="{FB17B90C-DB6F-549C-2136-515723076FCD}"/>
          </ac:spMkLst>
        </pc:spChg>
        <pc:spChg chg="mod ord">
          <ac:chgData name="Kuula Anna-Stina" userId="7268a26c-074a-4576-8e9c-a5e8d29952c7" providerId="ADAL" clId="{CC03C1BC-DDEF-4F01-86D9-4E66E69FDDC6}" dt="2024-06-11T08:08:18.271" v="103" actId="962"/>
          <ac:spMkLst>
            <pc:docMk/>
            <pc:sldMk cId="3939495976" sldId="678"/>
            <ac:spMk id="4" creationId="{9BA58747-99DB-CBC2-D3A5-B4E1E3A9B7E1}"/>
          </ac:spMkLst>
        </pc:spChg>
        <pc:spChg chg="mod ord">
          <ac:chgData name="Kuula Anna-Stina" userId="7268a26c-074a-4576-8e9c-a5e8d29952c7" providerId="ADAL" clId="{CC03C1BC-DDEF-4F01-86D9-4E66E69FDDC6}" dt="2024-06-11T08:08:18.846" v="104" actId="962"/>
          <ac:spMkLst>
            <pc:docMk/>
            <pc:sldMk cId="3939495976" sldId="678"/>
            <ac:spMk id="5" creationId="{ED84AD60-63FF-3644-DCCC-9966633355CE}"/>
          </ac:spMkLst>
        </pc:spChg>
        <pc:spChg chg="add del mod">
          <ac:chgData name="Kuula Anna-Stina" userId="7268a26c-074a-4576-8e9c-a5e8d29952c7" providerId="ADAL" clId="{CC03C1BC-DDEF-4F01-86D9-4E66E69FDDC6}" dt="2024-06-06T12:49:10.851" v="18" actId="6264"/>
          <ac:spMkLst>
            <pc:docMk/>
            <pc:sldMk cId="3939495976" sldId="678"/>
            <ac:spMk id="6" creationId="{EF68B213-D9D2-0E66-BCB0-0DB60ACFCD88}"/>
          </ac:spMkLst>
        </pc:spChg>
        <pc:spChg chg="add del mod">
          <ac:chgData name="Kuula Anna-Stina" userId="7268a26c-074a-4576-8e9c-a5e8d29952c7" providerId="ADAL" clId="{CC03C1BC-DDEF-4F01-86D9-4E66E69FDDC6}" dt="2024-06-06T12:49:10.851" v="18" actId="6264"/>
          <ac:spMkLst>
            <pc:docMk/>
            <pc:sldMk cId="3939495976" sldId="678"/>
            <ac:spMk id="8" creationId="{6E2F74B2-5683-1801-35B6-C25C2BEC4600}"/>
          </ac:spMkLst>
        </pc:spChg>
        <pc:spChg chg="add del mod">
          <ac:chgData name="Kuula Anna-Stina" userId="7268a26c-074a-4576-8e9c-a5e8d29952c7" providerId="ADAL" clId="{CC03C1BC-DDEF-4F01-86D9-4E66E69FDDC6}" dt="2024-06-06T12:49:10.851" v="18" actId="6264"/>
          <ac:spMkLst>
            <pc:docMk/>
            <pc:sldMk cId="3939495976" sldId="678"/>
            <ac:spMk id="9" creationId="{03524D4A-9CE2-D9F0-41F8-ABF442440F51}"/>
          </ac:spMkLst>
        </pc:spChg>
        <pc:spChg chg="add del mod">
          <ac:chgData name="Kuula Anna-Stina" userId="7268a26c-074a-4576-8e9c-a5e8d29952c7" providerId="ADAL" clId="{CC03C1BC-DDEF-4F01-86D9-4E66E69FDDC6}" dt="2024-06-06T12:49:10.851" v="18" actId="6264"/>
          <ac:spMkLst>
            <pc:docMk/>
            <pc:sldMk cId="3939495976" sldId="678"/>
            <ac:spMk id="10" creationId="{DA77A4F8-F1CB-E898-A9AB-3FB570B7384C}"/>
          </ac:spMkLst>
        </pc:spChg>
      </pc:sldChg>
      <pc:sldChg chg="addSp delSp modSp mod chgLayout">
        <pc:chgData name="Kuula Anna-Stina" userId="7268a26c-074a-4576-8e9c-a5e8d29952c7" providerId="ADAL" clId="{CC03C1BC-DDEF-4F01-86D9-4E66E69FDDC6}" dt="2024-06-11T08:07:41.382" v="92" actId="962"/>
        <pc:sldMkLst>
          <pc:docMk/>
          <pc:sldMk cId="3106315348" sldId="679"/>
        </pc:sldMkLst>
        <pc:spChg chg="mod ord">
          <ac:chgData name="Kuula Anna-Stina" userId="7268a26c-074a-4576-8e9c-a5e8d29952c7" providerId="ADAL" clId="{CC03C1BC-DDEF-4F01-86D9-4E66E69FDDC6}" dt="2024-06-06T12:48:25.565" v="1" actId="6264"/>
          <ac:spMkLst>
            <pc:docMk/>
            <pc:sldMk cId="3106315348" sldId="679"/>
            <ac:spMk id="2" creationId="{CAA1986F-9189-E4B7-CC07-6B01DB549971}"/>
          </ac:spMkLst>
        </pc:spChg>
        <pc:spChg chg="mod ord">
          <ac:chgData name="Kuula Anna-Stina" userId="7268a26c-074a-4576-8e9c-a5e8d29952c7" providerId="ADAL" clId="{CC03C1BC-DDEF-4F01-86D9-4E66E69FDDC6}" dt="2024-06-11T08:07:39.396" v="90" actId="13244"/>
          <ac:spMkLst>
            <pc:docMk/>
            <pc:sldMk cId="3106315348" sldId="679"/>
            <ac:spMk id="3" creationId="{FB17B90C-DB6F-549C-2136-515723076FCD}"/>
          </ac:spMkLst>
        </pc:spChg>
        <pc:spChg chg="mod ord">
          <ac:chgData name="Kuula Anna-Stina" userId="7268a26c-074a-4576-8e9c-a5e8d29952c7" providerId="ADAL" clId="{CC03C1BC-DDEF-4F01-86D9-4E66E69FDDC6}" dt="2024-06-11T08:07:40.603" v="91" actId="962"/>
          <ac:spMkLst>
            <pc:docMk/>
            <pc:sldMk cId="3106315348" sldId="679"/>
            <ac:spMk id="4" creationId="{9BA58747-99DB-CBC2-D3A5-B4E1E3A9B7E1}"/>
          </ac:spMkLst>
        </pc:spChg>
        <pc:spChg chg="mod ord">
          <ac:chgData name="Kuula Anna-Stina" userId="7268a26c-074a-4576-8e9c-a5e8d29952c7" providerId="ADAL" clId="{CC03C1BC-DDEF-4F01-86D9-4E66E69FDDC6}" dt="2024-06-11T08:07:41.382" v="92" actId="962"/>
          <ac:spMkLst>
            <pc:docMk/>
            <pc:sldMk cId="3106315348" sldId="679"/>
            <ac:spMk id="5" creationId="{ED84AD60-63FF-3644-DCCC-9966633355CE}"/>
          </ac:spMkLst>
        </pc:spChg>
        <pc:spChg chg="add del mod">
          <ac:chgData name="Kuula Anna-Stina" userId="7268a26c-074a-4576-8e9c-a5e8d29952c7" providerId="ADAL" clId="{CC03C1BC-DDEF-4F01-86D9-4E66E69FDDC6}" dt="2024-06-06T12:48:25.565" v="1" actId="6264"/>
          <ac:spMkLst>
            <pc:docMk/>
            <pc:sldMk cId="3106315348" sldId="679"/>
            <ac:spMk id="7" creationId="{33BB34BB-49D7-A723-B5A8-1E93632CFCA8}"/>
          </ac:spMkLst>
        </pc:spChg>
        <pc:spChg chg="add del mod">
          <ac:chgData name="Kuula Anna-Stina" userId="7268a26c-074a-4576-8e9c-a5e8d29952c7" providerId="ADAL" clId="{CC03C1BC-DDEF-4F01-86D9-4E66E69FDDC6}" dt="2024-06-06T12:48:25.565" v="1" actId="6264"/>
          <ac:spMkLst>
            <pc:docMk/>
            <pc:sldMk cId="3106315348" sldId="679"/>
            <ac:spMk id="8" creationId="{DEF15B4A-C86B-9A3C-2D1B-8592FDCECD6F}"/>
          </ac:spMkLst>
        </pc:spChg>
        <pc:spChg chg="add del mod">
          <ac:chgData name="Kuula Anna-Stina" userId="7268a26c-074a-4576-8e9c-a5e8d29952c7" providerId="ADAL" clId="{CC03C1BC-DDEF-4F01-86D9-4E66E69FDDC6}" dt="2024-06-06T12:48:25.565" v="1" actId="6264"/>
          <ac:spMkLst>
            <pc:docMk/>
            <pc:sldMk cId="3106315348" sldId="679"/>
            <ac:spMk id="9" creationId="{D33CC128-2A5F-9E4F-6815-52E1499F3C83}"/>
          </ac:spMkLst>
        </pc:spChg>
        <pc:spChg chg="add del mod">
          <ac:chgData name="Kuula Anna-Stina" userId="7268a26c-074a-4576-8e9c-a5e8d29952c7" providerId="ADAL" clId="{CC03C1BC-DDEF-4F01-86D9-4E66E69FDDC6}" dt="2024-06-06T12:48:25.565" v="1" actId="6264"/>
          <ac:spMkLst>
            <pc:docMk/>
            <pc:sldMk cId="3106315348" sldId="679"/>
            <ac:spMk id="10" creationId="{09FF8AF7-D7B1-49B5-A1A8-01A965C30313}"/>
          </ac:spMkLst>
        </pc:spChg>
      </pc:sldChg>
      <pc:sldChg chg="addSp delSp modSp mod chgLayout">
        <pc:chgData name="Kuula Anna-Stina" userId="7268a26c-074a-4576-8e9c-a5e8d29952c7" providerId="ADAL" clId="{CC03C1BC-DDEF-4F01-86D9-4E66E69FDDC6}" dt="2024-06-11T08:18:48.739" v="115" actId="207"/>
        <pc:sldMkLst>
          <pc:docMk/>
          <pc:sldMk cId="1842219191" sldId="681"/>
        </pc:sldMkLst>
        <pc:spChg chg="mod ord">
          <ac:chgData name="Kuula Anna-Stina" userId="7268a26c-074a-4576-8e9c-a5e8d29952c7" providerId="ADAL" clId="{CC03C1BC-DDEF-4F01-86D9-4E66E69FDDC6}" dt="2024-06-11T08:18:48.739" v="115" actId="207"/>
          <ac:spMkLst>
            <pc:docMk/>
            <pc:sldMk cId="1842219191" sldId="681"/>
            <ac:spMk id="2" creationId="{5A207230-41E8-BE91-C0D9-D8FAE507B620}"/>
          </ac:spMkLst>
        </pc:spChg>
        <pc:spChg chg="mod ord">
          <ac:chgData name="Kuula Anna-Stina" userId="7268a26c-074a-4576-8e9c-a5e8d29952c7" providerId="ADAL" clId="{CC03C1BC-DDEF-4F01-86D9-4E66E69FDDC6}" dt="2024-06-11T08:08:51.506" v="114" actId="13244"/>
          <ac:spMkLst>
            <pc:docMk/>
            <pc:sldMk cId="1842219191" sldId="681"/>
            <ac:spMk id="3" creationId="{BFF41D5C-D85E-BFAD-EBB2-DD54F281F02F}"/>
          </ac:spMkLst>
        </pc:spChg>
        <pc:spChg chg="add del mod">
          <ac:chgData name="Kuula Anna-Stina" userId="7268a26c-074a-4576-8e9c-a5e8d29952c7" providerId="ADAL" clId="{CC03C1BC-DDEF-4F01-86D9-4E66E69FDDC6}" dt="2024-06-06T12:50:40.269" v="61" actId="6264"/>
          <ac:spMkLst>
            <pc:docMk/>
            <pc:sldMk cId="1842219191" sldId="681"/>
            <ac:spMk id="4" creationId="{DE6EB275-F9D1-EE6E-2E25-F7CF7F8F6A60}"/>
          </ac:spMkLst>
        </pc:spChg>
        <pc:spChg chg="add del mod">
          <ac:chgData name="Kuula Anna-Stina" userId="7268a26c-074a-4576-8e9c-a5e8d29952c7" providerId="ADAL" clId="{CC03C1BC-DDEF-4F01-86D9-4E66E69FDDC6}" dt="2024-06-06T12:50:40.269" v="61" actId="6264"/>
          <ac:spMkLst>
            <pc:docMk/>
            <pc:sldMk cId="1842219191" sldId="681"/>
            <ac:spMk id="5" creationId="{5011E97F-7CC3-A86F-6B3E-AA366C84F456}"/>
          </ac:spMkLst>
        </pc:spChg>
      </pc:sldChg>
      <pc:sldMasterChg chg="modSldLayout">
        <pc:chgData name="Kuula Anna-Stina" userId="7268a26c-074a-4576-8e9c-a5e8d29952c7" providerId="ADAL" clId="{CC03C1BC-DDEF-4F01-86D9-4E66E69FDDC6}" dt="2024-06-06T12:47:53.320" v="0" actId="207"/>
        <pc:sldMasterMkLst>
          <pc:docMk/>
          <pc:sldMasterMk cId="120402907" sldId="2147483648"/>
        </pc:sldMasterMkLst>
        <pc:sldLayoutChg chg="modSp">
          <pc:chgData name="Kuula Anna-Stina" userId="7268a26c-074a-4576-8e9c-a5e8d29952c7" providerId="ADAL" clId="{CC03C1BC-DDEF-4F01-86D9-4E66E69FDDC6}" dt="2024-06-06T12:47:53.320" v="0" actId="207"/>
          <pc:sldLayoutMkLst>
            <pc:docMk/>
            <pc:sldMasterMk cId="120402907" sldId="2147483648"/>
            <pc:sldLayoutMk cId="902341197" sldId="2147483661"/>
          </pc:sldLayoutMkLst>
          <pc:spChg chg="mod">
            <ac:chgData name="Kuula Anna-Stina" userId="7268a26c-074a-4576-8e9c-a5e8d29952c7" providerId="ADAL" clId="{CC03C1BC-DDEF-4F01-86D9-4E66E69FDDC6}" dt="2024-06-06T12:47:53.320" v="0" actId="207"/>
            <ac:spMkLst>
              <pc:docMk/>
              <pc:sldMasterMk cId="120402907" sldId="2147483648"/>
              <pc:sldLayoutMk cId="902341197" sldId="2147483661"/>
              <ac:spMk id="5" creationId="{00000000-0000-0000-0000-000000000000}"/>
            </ac:spMkLst>
          </pc:spChg>
          <pc:spChg chg="mod">
            <ac:chgData name="Kuula Anna-Stina" userId="7268a26c-074a-4576-8e9c-a5e8d29952c7" providerId="ADAL" clId="{CC03C1BC-DDEF-4F01-86D9-4E66E69FDDC6}" dt="2024-06-06T12:47:53.320" v="0" actId="207"/>
            <ac:spMkLst>
              <pc:docMk/>
              <pc:sldMasterMk cId="120402907" sldId="2147483648"/>
              <pc:sldLayoutMk cId="902341197" sldId="2147483661"/>
              <ac:spMk id="6" creationId="{00000000-0000-0000-0000-000000000000}"/>
            </ac:spMkLst>
          </pc:spChg>
        </pc:sldLayoutChg>
      </pc:sldMasterChg>
    </pc:docChg>
  </pc:docChgLst>
  <pc:docChgLst>
    <pc:chgData name="Riihinen Arto" userId="S::arto.riihinen@jamk.fi::194264d8-24f7-4ea2-8b93-242d3e21545f" providerId="AD" clId="Web-{337DFC0E-D247-4D96-A457-2FE37E55DA2D}"/>
    <pc:docChg chg="modSld">
      <pc:chgData name="Riihinen Arto" userId="S::arto.riihinen@jamk.fi::194264d8-24f7-4ea2-8b93-242d3e21545f" providerId="AD" clId="Web-{337DFC0E-D247-4D96-A457-2FE37E55DA2D}" dt="2024-04-24T13:22:57.381" v="4" actId="20577"/>
      <pc:docMkLst>
        <pc:docMk/>
      </pc:docMkLst>
      <pc:sldChg chg="modSp">
        <pc:chgData name="Riihinen Arto" userId="S::arto.riihinen@jamk.fi::194264d8-24f7-4ea2-8b93-242d3e21545f" providerId="AD" clId="Web-{337DFC0E-D247-4D96-A457-2FE37E55DA2D}" dt="2024-04-24T13:22:57.381" v="4" actId="20577"/>
        <pc:sldMkLst>
          <pc:docMk/>
          <pc:sldMk cId="1321143066" sldId="299"/>
        </pc:sldMkLst>
        <pc:spChg chg="mod">
          <ac:chgData name="Riihinen Arto" userId="S::arto.riihinen@jamk.fi::194264d8-24f7-4ea2-8b93-242d3e21545f" providerId="AD" clId="Web-{337DFC0E-D247-4D96-A457-2FE37E55DA2D}" dt="2024-04-24T13:22:57.381" v="4" actId="20577"/>
          <ac:spMkLst>
            <pc:docMk/>
            <pc:sldMk cId="1321143066" sldId="299"/>
            <ac:spMk id="5" creationId="{FFF0FB8A-F2D9-3D3C-CDE3-A9A5CFA9A35F}"/>
          </ac:spMkLst>
        </pc:spChg>
      </pc:sldChg>
    </pc:docChg>
  </pc:docChgLst>
  <pc:docChgLst>
    <pc:chgData name="Riihinen Arto" userId="194264d8-24f7-4ea2-8b93-242d3e21545f" providerId="ADAL" clId="{B8B8E523-B42B-4714-832C-655DFB2B6855}"/>
    <pc:docChg chg="addSld modSld">
      <pc:chgData name="Riihinen Arto" userId="194264d8-24f7-4ea2-8b93-242d3e21545f" providerId="ADAL" clId="{B8B8E523-B42B-4714-832C-655DFB2B6855}" dt="2024-04-18T06:01:53.162" v="17" actId="20577"/>
      <pc:docMkLst>
        <pc:docMk/>
      </pc:docMkLst>
      <pc:sldChg chg="modSp mod">
        <pc:chgData name="Riihinen Arto" userId="194264d8-24f7-4ea2-8b93-242d3e21545f" providerId="ADAL" clId="{B8B8E523-B42B-4714-832C-655DFB2B6855}" dt="2024-04-17T21:07:03.352" v="13" actId="20577"/>
        <pc:sldMkLst>
          <pc:docMk/>
          <pc:sldMk cId="1321143066" sldId="299"/>
        </pc:sldMkLst>
        <pc:spChg chg="mod">
          <ac:chgData name="Riihinen Arto" userId="194264d8-24f7-4ea2-8b93-242d3e21545f" providerId="ADAL" clId="{B8B8E523-B42B-4714-832C-655DFB2B6855}" dt="2024-04-17T21:07:03.352" v="13" actId="20577"/>
          <ac:spMkLst>
            <pc:docMk/>
            <pc:sldMk cId="1321143066" sldId="299"/>
            <ac:spMk id="5" creationId="{FFF0FB8A-F2D9-3D3C-CDE3-A9A5CFA9A35F}"/>
          </ac:spMkLst>
        </pc:spChg>
      </pc:sldChg>
      <pc:sldChg chg="modSp mod">
        <pc:chgData name="Riihinen Arto" userId="194264d8-24f7-4ea2-8b93-242d3e21545f" providerId="ADAL" clId="{B8B8E523-B42B-4714-832C-655DFB2B6855}" dt="2024-04-18T06:01:53.162" v="17" actId="20577"/>
        <pc:sldMkLst>
          <pc:docMk/>
          <pc:sldMk cId="3106315348" sldId="679"/>
        </pc:sldMkLst>
        <pc:spChg chg="mod">
          <ac:chgData name="Riihinen Arto" userId="194264d8-24f7-4ea2-8b93-242d3e21545f" providerId="ADAL" clId="{B8B8E523-B42B-4714-832C-655DFB2B6855}" dt="2024-04-18T06:01:53.162" v="17" actId="20577"/>
          <ac:spMkLst>
            <pc:docMk/>
            <pc:sldMk cId="3106315348" sldId="679"/>
            <ac:spMk id="2" creationId="{CAA1986F-9189-E4B7-CC07-6B01DB549971}"/>
          </ac:spMkLst>
        </pc:spChg>
      </pc:sldChg>
      <pc:sldChg chg="modSp add mod">
        <pc:chgData name="Riihinen Arto" userId="194264d8-24f7-4ea2-8b93-242d3e21545f" providerId="ADAL" clId="{B8B8E523-B42B-4714-832C-655DFB2B6855}" dt="2024-04-17T21:14:59.244" v="14" actId="13244"/>
        <pc:sldMkLst>
          <pc:docMk/>
          <pc:sldMk cId="1549067521" sldId="680"/>
        </pc:sldMkLst>
        <pc:spChg chg="ord">
          <ac:chgData name="Riihinen Arto" userId="194264d8-24f7-4ea2-8b93-242d3e21545f" providerId="ADAL" clId="{B8B8E523-B42B-4714-832C-655DFB2B6855}" dt="2024-04-17T21:14:59.244" v="14" actId="13244"/>
          <ac:spMkLst>
            <pc:docMk/>
            <pc:sldMk cId="1549067521" sldId="680"/>
            <ac:spMk id="8" creationId="{1BB6BAA4-A912-0EDA-6262-118C4C7D6467}"/>
          </ac:spMkLst>
        </pc:spChg>
      </pc:sldChg>
    </pc:docChg>
  </pc:docChgLst>
  <pc:docChgLst>
    <pc:chgData name="Riihinen Arto" userId="194264d8-24f7-4ea2-8b93-242d3e21545f" providerId="ADAL" clId="{A7BCF08A-3548-45F0-9BC1-425549AC5D05}"/>
    <pc:docChg chg="undo custSel modSld">
      <pc:chgData name="Riihinen Arto" userId="194264d8-24f7-4ea2-8b93-242d3e21545f" providerId="ADAL" clId="{A7BCF08A-3548-45F0-9BC1-425549AC5D05}" dt="2024-03-28T13:26:39.037" v="333" actId="5793"/>
      <pc:docMkLst>
        <pc:docMk/>
      </pc:docMkLst>
      <pc:sldChg chg="modSp mod">
        <pc:chgData name="Riihinen Arto" userId="194264d8-24f7-4ea2-8b93-242d3e21545f" providerId="ADAL" clId="{A7BCF08A-3548-45F0-9BC1-425549AC5D05}" dt="2024-03-28T13:26:39.037" v="333" actId="5793"/>
        <pc:sldMkLst>
          <pc:docMk/>
          <pc:sldMk cId="2639936205" sldId="327"/>
        </pc:sldMkLst>
        <pc:spChg chg="mod">
          <ac:chgData name="Riihinen Arto" userId="194264d8-24f7-4ea2-8b93-242d3e21545f" providerId="ADAL" clId="{A7BCF08A-3548-45F0-9BC1-425549AC5D05}" dt="2024-03-28T13:26:39.037" v="333" actId="5793"/>
          <ac:spMkLst>
            <pc:docMk/>
            <pc:sldMk cId="2639936205" sldId="327"/>
            <ac:spMk id="2" creationId="{C59C8077-0451-1A93-8912-D8A4D45DA437}"/>
          </ac:spMkLst>
        </pc:spChg>
      </pc:sldChg>
      <pc:sldChg chg="modSp mod">
        <pc:chgData name="Riihinen Arto" userId="194264d8-24f7-4ea2-8b93-242d3e21545f" providerId="ADAL" clId="{A7BCF08A-3548-45F0-9BC1-425549AC5D05}" dt="2024-03-28T11:54:56.582" v="106" actId="20577"/>
        <pc:sldMkLst>
          <pc:docMk/>
          <pc:sldMk cId="3531921140" sldId="676"/>
        </pc:sldMkLst>
        <pc:spChg chg="mod">
          <ac:chgData name="Riihinen Arto" userId="194264d8-24f7-4ea2-8b93-242d3e21545f" providerId="ADAL" clId="{A7BCF08A-3548-45F0-9BC1-425549AC5D05}" dt="2024-03-28T11:54:56.582" v="106" actId="20577"/>
          <ac:spMkLst>
            <pc:docMk/>
            <pc:sldMk cId="3531921140" sldId="676"/>
            <ac:spMk id="6" creationId="{D83566FA-4E08-3FAC-4A07-166BDDFDFF6F}"/>
          </ac:spMkLst>
        </pc:spChg>
      </pc:sldChg>
    </pc:docChg>
  </pc:docChgLst>
  <pc:docChgLst>
    <pc:chgData name="Riihinen Arto" userId="S::arto.riihinen@jamk.fi::194264d8-24f7-4ea2-8b93-242d3e21545f" providerId="AD" clId="Web-{B38351DE-CEA7-410E-9509-61E983734A2C}"/>
    <pc:docChg chg="addSld">
      <pc:chgData name="Riihinen Arto" userId="S::arto.riihinen@jamk.fi::194264d8-24f7-4ea2-8b93-242d3e21545f" providerId="AD" clId="Web-{B38351DE-CEA7-410E-9509-61E983734A2C}" dt="2024-04-25T11:49:31.845" v="0"/>
      <pc:docMkLst>
        <pc:docMk/>
      </pc:docMkLst>
      <pc:sldChg chg="add">
        <pc:chgData name="Riihinen Arto" userId="S::arto.riihinen@jamk.fi::194264d8-24f7-4ea2-8b93-242d3e21545f" providerId="AD" clId="Web-{B38351DE-CEA7-410E-9509-61E983734A2C}" dt="2024-04-25T11:49:31.845" v="0"/>
        <pc:sldMkLst>
          <pc:docMk/>
          <pc:sldMk cId="1775296195" sldId="296"/>
        </pc:sldMkLst>
      </pc:sldChg>
      <pc:sldMasterChg chg="addSldLayout">
        <pc:chgData name="Riihinen Arto" userId="S::arto.riihinen@jamk.fi::194264d8-24f7-4ea2-8b93-242d3e21545f" providerId="AD" clId="Web-{B38351DE-CEA7-410E-9509-61E983734A2C}" dt="2024-04-25T11:49:31.845" v="0"/>
        <pc:sldMasterMkLst>
          <pc:docMk/>
          <pc:sldMasterMk cId="120402907" sldId="2147483648"/>
        </pc:sldMasterMkLst>
        <pc:sldLayoutChg chg="add">
          <pc:chgData name="Riihinen Arto" userId="S::arto.riihinen@jamk.fi::194264d8-24f7-4ea2-8b93-242d3e21545f" providerId="AD" clId="Web-{B38351DE-CEA7-410E-9509-61E983734A2C}" dt="2024-04-25T11:49:31.845" v="0"/>
          <pc:sldLayoutMkLst>
            <pc:docMk/>
            <pc:sldMasterMk cId="120402907" sldId="2147483648"/>
            <pc:sldLayoutMk cId="576383451" sldId="2147483662"/>
          </pc:sldLayoutMkLst>
        </pc:sldLayoutChg>
      </pc:sldMasterChg>
    </pc:docChg>
  </pc:docChgLst>
  <pc:docChgLst>
    <pc:chgData name="Riihinen Arto" userId="S::arto.riihinen@jamk.fi::194264d8-24f7-4ea2-8b93-242d3e21545f" providerId="AD" clId="Web-{58D68F59-C409-46C2-8816-1A4A57E40132}"/>
    <pc:docChg chg="addSld modSld">
      <pc:chgData name="Riihinen Arto" userId="S::arto.riihinen@jamk.fi::194264d8-24f7-4ea2-8b93-242d3e21545f" providerId="AD" clId="Web-{58D68F59-C409-46C2-8816-1A4A57E40132}" dt="2024-04-29T12:18:04.698" v="334" actId="20577"/>
      <pc:docMkLst>
        <pc:docMk/>
      </pc:docMkLst>
      <pc:sldChg chg="modSp">
        <pc:chgData name="Riihinen Arto" userId="S::arto.riihinen@jamk.fi::194264d8-24f7-4ea2-8b93-242d3e21545f" providerId="AD" clId="Web-{58D68F59-C409-46C2-8816-1A4A57E40132}" dt="2024-04-29T12:05:27.893" v="91" actId="1076"/>
        <pc:sldMkLst>
          <pc:docMk/>
          <pc:sldMk cId="702005685" sldId="675"/>
        </pc:sldMkLst>
        <pc:spChg chg="mod">
          <ac:chgData name="Riihinen Arto" userId="S::arto.riihinen@jamk.fi::194264d8-24f7-4ea2-8b93-242d3e21545f" providerId="AD" clId="Web-{58D68F59-C409-46C2-8816-1A4A57E40132}" dt="2024-04-29T12:05:27.893" v="91" actId="1076"/>
          <ac:spMkLst>
            <pc:docMk/>
            <pc:sldMk cId="702005685" sldId="675"/>
            <ac:spMk id="7" creationId="{040C9EF3-5354-E5B0-B163-2617B696DEAA}"/>
          </ac:spMkLst>
        </pc:spChg>
      </pc:sldChg>
      <pc:sldChg chg="modSp">
        <pc:chgData name="Riihinen Arto" userId="S::arto.riihinen@jamk.fi::194264d8-24f7-4ea2-8b93-242d3e21545f" providerId="AD" clId="Web-{58D68F59-C409-46C2-8816-1A4A57E40132}" dt="2024-04-29T12:18:04.698" v="334" actId="20577"/>
        <pc:sldMkLst>
          <pc:docMk/>
          <pc:sldMk cId="3531921140" sldId="676"/>
        </pc:sldMkLst>
        <pc:spChg chg="mod">
          <ac:chgData name="Riihinen Arto" userId="S::arto.riihinen@jamk.fi::194264d8-24f7-4ea2-8b93-242d3e21545f" providerId="AD" clId="Web-{58D68F59-C409-46C2-8816-1A4A57E40132}" dt="2024-04-29T12:18:04.698" v="334" actId="20577"/>
          <ac:spMkLst>
            <pc:docMk/>
            <pc:sldMk cId="3531921140" sldId="676"/>
            <ac:spMk id="6" creationId="{D83566FA-4E08-3FAC-4A07-166BDDFDFF6F}"/>
          </ac:spMkLst>
        </pc:spChg>
      </pc:sldChg>
      <pc:sldChg chg="modSp new">
        <pc:chgData name="Riihinen Arto" userId="S::arto.riihinen@jamk.fi::194264d8-24f7-4ea2-8b93-242d3e21545f" providerId="AD" clId="Web-{58D68F59-C409-46C2-8816-1A4A57E40132}" dt="2024-04-29T12:15:09.474" v="227" actId="20577"/>
        <pc:sldMkLst>
          <pc:docMk/>
          <pc:sldMk cId="1842219191" sldId="681"/>
        </pc:sldMkLst>
        <pc:spChg chg="mod">
          <ac:chgData name="Riihinen Arto" userId="S::arto.riihinen@jamk.fi::194264d8-24f7-4ea2-8b93-242d3e21545f" providerId="AD" clId="Web-{58D68F59-C409-46C2-8816-1A4A57E40132}" dt="2024-04-29T12:15:09.474" v="227" actId="20577"/>
          <ac:spMkLst>
            <pc:docMk/>
            <pc:sldMk cId="1842219191" sldId="681"/>
            <ac:spMk id="2" creationId="{5A207230-41E8-BE91-C0D9-D8FAE507B620}"/>
          </ac:spMkLst>
        </pc:spChg>
        <pc:spChg chg="mod">
          <ac:chgData name="Riihinen Arto" userId="S::arto.riihinen@jamk.fi::194264d8-24f7-4ea2-8b93-242d3e21545f" providerId="AD" clId="Web-{58D68F59-C409-46C2-8816-1A4A57E40132}" dt="2024-04-29T11:57:40.587" v="3" actId="20577"/>
          <ac:spMkLst>
            <pc:docMk/>
            <pc:sldMk cId="1842219191" sldId="681"/>
            <ac:spMk id="3" creationId="{BFF41D5C-D85E-BFAD-EBB2-DD54F281F02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0D2230-A5E5-4B8C-A206-D1DDADBEAE08}" type="datetimeFigureOut">
              <a:rPr lang="fi-FI" smtClean="0"/>
              <a:t>11.6.2024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E76944-665B-4811-A5D6-409DC476DFEB}" type="slidenum">
              <a:rPr lang="fi-FI" smtClean="0"/>
              <a:t>‹#›</a:t>
            </a:fld>
            <a:endParaRPr lang="fi-FI"/>
          </a:p>
        </p:txBody>
      </p:sp>
    </p:spTree>
    <p:extLst>
      <p:ext uri="{BB962C8B-B14F-4D97-AF65-F5344CB8AC3E}">
        <p14:creationId xmlns:p14="http://schemas.microsoft.com/office/powerpoint/2010/main" val="4090019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6E4A85-54AB-1D8C-1AE5-52C08D297A8A}"/>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02D12890-69AC-D4E3-7B62-DCF5964742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F0A09FC-AD28-75B2-B1A6-E4CC6BF77A9F}"/>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6AC78106-1895-F45A-4929-687E04A309E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1A27131-5555-C922-4301-331C51738043}"/>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209523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7AFD33-C4F2-3251-EA70-1217168DB60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6F91823-6F08-E31D-F4D7-AC31F9847CAA}"/>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658AA53-4B51-AE30-C928-682337AEC821}"/>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D21B7096-37C1-7ACF-CC4C-0380A4FA688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59813E8-0BCA-D958-578E-7E02B219BC28}"/>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3731684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9341C649-34B4-80C3-7278-1CF9EF8F46CE}"/>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7772E3C-33F2-82BF-C412-A75EAD832AF8}"/>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F918961-EC11-7B3E-2488-27C97D92732B}"/>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7572ED35-7397-D19C-1E37-DB1C0302AEF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60A6B0D-8AA5-3DB0-E03C-BF9DAEEEAE35}"/>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578186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7202"/>
            <a:ext cx="9520686" cy="1325563"/>
          </a:xfrm>
          <a:prstGeom prst="rect">
            <a:avLst/>
          </a:prstGeom>
        </p:spPr>
        <p:txBody>
          <a:bodyPr/>
          <a:lstStyle>
            <a:lvl1pPr algn="ctr">
              <a:defRPr sz="7400" b="1" i="0" baseline="0">
                <a:solidFill>
                  <a:schemeClr val="tx1"/>
                </a:solidFill>
              </a:defRPr>
            </a:lvl1pPr>
          </a:lstStyle>
          <a:p>
            <a:r>
              <a:rPr lang="en-US"/>
              <a:t>Click to edit Master title style</a:t>
            </a:r>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04301"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597091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pic>
        <p:nvPicPr>
          <p:cNvPr id="8" name="Picture 7" descr="A close up of a sign&#10;&#10;Description automatically generated">
            <a:extLst>
              <a:ext uri="{FF2B5EF4-FFF2-40B4-BE49-F238E27FC236}">
                <a16:creationId xmlns:a16="http://schemas.microsoft.com/office/drawing/2014/main" id="{A713033C-B1CA-7A21-AF73-7F47C49B053C}"/>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529763" y="4988045"/>
            <a:ext cx="3132473" cy="606285"/>
          </a:xfrm>
          <a:prstGeom prst="rect">
            <a:avLst/>
          </a:prstGeom>
        </p:spPr>
      </p:pic>
    </p:spTree>
    <p:extLst>
      <p:ext uri="{BB962C8B-B14F-4D97-AF65-F5344CB8AC3E}">
        <p14:creationId xmlns:p14="http://schemas.microsoft.com/office/powerpoint/2010/main" val="2775905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isältödia 2, ei alaotsikkoa">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03054" y="1819469"/>
            <a:ext cx="10525346" cy="3937000"/>
          </a:xfrm>
          <a:prstGeom prst="rect">
            <a:avLst/>
          </a:prstGeom>
        </p:spPr>
        <p:txBody>
          <a:bodyPr anchor="t">
            <a:normAutofit/>
          </a:bodyPr>
          <a:lstStyle>
            <a:lvl1pPr marL="285750" indent="-285750">
              <a:buFont typeface="Arial"/>
              <a:buChar char="•"/>
              <a:defRPr sz="2200">
                <a:solidFill>
                  <a:schemeClr val="tx1"/>
                </a:solidFill>
              </a:defRPr>
            </a:lvl1pPr>
            <a:lvl2pPr marL="742950" indent="-285750">
              <a:buFont typeface="Arial" panose="020B0604020202020204" pitchFamily="34" charset="0"/>
              <a:buChar char="•"/>
              <a:defRPr sz="2000">
                <a:solidFill>
                  <a:schemeClr val="tx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1"/>
                </a:solidFill>
              </a:defRPr>
            </a:lvl4pPr>
            <a:lvl5pPr marL="2114550" indent="-285750">
              <a:buFont typeface="Arial" panose="020B0604020202020204" pitchFamily="34" charset="0"/>
              <a:buChar char="•"/>
              <a:defRPr sz="1400">
                <a:solidFill>
                  <a:schemeClr val="tx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Otsikko 1"/>
          <p:cNvSpPr>
            <a:spLocks noGrp="1"/>
          </p:cNvSpPr>
          <p:nvPr>
            <p:ph type="ctrTitle"/>
          </p:nvPr>
        </p:nvSpPr>
        <p:spPr>
          <a:xfrm>
            <a:off x="803055" y="757022"/>
            <a:ext cx="10525316" cy="792088"/>
          </a:xfrm>
          <a:prstGeom prst="rect">
            <a:avLst/>
          </a:prstGeom>
        </p:spPr>
        <p:txBody>
          <a:bodyPr>
            <a:normAutofit/>
          </a:bodyPr>
          <a:lstStyle>
            <a:lvl1pPr>
              <a:defRPr sz="5000" b="1">
                <a:solidFill>
                  <a:schemeClr val="tx1"/>
                </a:solidFill>
                <a:latin typeface="+mn-lt"/>
              </a:defRPr>
            </a:lvl1pPr>
          </a:lstStyle>
          <a:p>
            <a:r>
              <a:rPr lang="en-US"/>
              <a:t>Click to edit Master title style</a:t>
            </a:r>
            <a:endParaRPr lang="fi-FI"/>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D69881B7-1C4E-FBEB-6FCC-41D24FCCF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FD8D29C7-C1A8-71FA-87BD-E1EA153B47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902341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193" y="5630731"/>
            <a:ext cx="5391520" cy="683967"/>
          </a:xfrm>
          <a:prstGeom prst="rect">
            <a:avLst/>
          </a:prstGeom>
        </p:spPr>
      </p:pic>
      <p:pic>
        <p:nvPicPr>
          <p:cNvPr id="2" name="Picture 1" descr="A blue and green text on a black background&#10;&#10;Description automatically generated">
            <a:extLst>
              <a:ext uri="{FF2B5EF4-FFF2-40B4-BE49-F238E27FC236}">
                <a16:creationId xmlns:a16="http://schemas.microsoft.com/office/drawing/2014/main" id="{3148F614-26D5-D10C-3CED-4A44AC3E1B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00239" y="1586108"/>
            <a:ext cx="5391519" cy="288568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E407DBF6-52FD-6CE4-6380-2749C00FB6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9708" t="32553" r="12122" b="34073"/>
          <a:stretch/>
        </p:blipFill>
        <p:spPr>
          <a:xfrm>
            <a:off x="7568992" y="5558950"/>
            <a:ext cx="3445765" cy="827528"/>
          </a:xfrm>
          <a:prstGeom prst="rect">
            <a:avLst/>
          </a:prstGeom>
        </p:spPr>
      </p:pic>
    </p:spTree>
    <p:extLst>
      <p:ext uri="{BB962C8B-B14F-4D97-AF65-F5344CB8AC3E}">
        <p14:creationId xmlns:p14="http://schemas.microsoft.com/office/powerpoint/2010/main" val="576383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904134-9780-EE53-0609-CA70EA115D1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04F339E-1FE4-E881-94D7-B0B0BEEAB1D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D86CAF4-E00D-C845-8A23-2ADA3BD4781E}"/>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1F63D8E9-9DBE-4FF8-13DA-4925E67E1EC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D38FA97-2BDD-FB15-13AC-E409B1997C9B}"/>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1364206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2FAB6F-BCBA-2AC1-B875-232D1C413D4A}"/>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D1B4C0E8-4E13-160B-58C1-1F1D3A64BB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184E39E1-44B8-4083-BB58-F1162A36BECE}"/>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D93AF5C7-4F54-82E9-8CC1-0FCE1256A43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3FB32F5-3196-1631-EC73-BB351409FFA3}"/>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108817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2D0B60-B050-049A-E6DC-793E5B3327F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B430694-F730-671A-F38A-0CA42654AF0C}"/>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56497C26-A0C6-3ADD-B022-A2FCB20C804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CA4D9684-8207-507E-343D-1A50A85D16F0}"/>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6" name="Alatunnisteen paikkamerkki 5">
            <a:extLst>
              <a:ext uri="{FF2B5EF4-FFF2-40B4-BE49-F238E27FC236}">
                <a16:creationId xmlns:a16="http://schemas.microsoft.com/office/drawing/2014/main" id="{6EE6D12D-E424-C969-F863-C615AC564E7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7044463-18C9-26F3-D81F-935785A295E3}"/>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2656207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2F0D7B-08CE-D67E-7B66-60CBB0DB1C66}"/>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12E7127-B896-3C67-1FDE-BCEAD42E06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F4762E1-BCA6-E281-1023-613F7113556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8A60508-ED69-1352-E957-B1154E4C47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7AB301E3-863A-AEC3-BD9F-14E3C6B06EA3}"/>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BBC7D500-94CE-4791-4830-4842F903E071}"/>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8" name="Alatunnisteen paikkamerkki 7">
            <a:extLst>
              <a:ext uri="{FF2B5EF4-FFF2-40B4-BE49-F238E27FC236}">
                <a16:creationId xmlns:a16="http://schemas.microsoft.com/office/drawing/2014/main" id="{EC5AB223-3F38-6580-31DB-83188D7DF60D}"/>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2B7FACB9-CD9A-048F-A70B-746FFCCE68EA}"/>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229556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0E5A36-19DF-AC63-CE40-5CF198C751E1}"/>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AE4AD710-3E77-C274-58BE-4DDE5F796934}"/>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4" name="Alatunnisteen paikkamerkki 3">
            <a:extLst>
              <a:ext uri="{FF2B5EF4-FFF2-40B4-BE49-F238E27FC236}">
                <a16:creationId xmlns:a16="http://schemas.microsoft.com/office/drawing/2014/main" id="{C234CF10-7EA0-E294-C396-3D16F66C0E4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59417CE3-12F4-F936-752B-6AFA610E8AED}"/>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184500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51566D1-D799-FD28-A282-A2BB2B259791}"/>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3" name="Alatunnisteen paikkamerkki 2">
            <a:extLst>
              <a:ext uri="{FF2B5EF4-FFF2-40B4-BE49-F238E27FC236}">
                <a16:creationId xmlns:a16="http://schemas.microsoft.com/office/drawing/2014/main" id="{1ACF01F1-1734-6D1B-1D05-F002CECCC4D7}"/>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E5D31269-B6C7-E98C-14FF-B2B1DAD69967}"/>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84383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FDCD6A-89DB-4310-53FB-D47FC47AED9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DC1539CA-D798-3E12-6FF3-03F02C0E92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8D252730-4613-4158-5FAD-38827A72BB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774A3C3-AAE1-D435-8727-FE4899D95281}"/>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6" name="Alatunnisteen paikkamerkki 5">
            <a:extLst>
              <a:ext uri="{FF2B5EF4-FFF2-40B4-BE49-F238E27FC236}">
                <a16:creationId xmlns:a16="http://schemas.microsoft.com/office/drawing/2014/main" id="{04DA2BC8-9402-C48B-6B57-533E44C66F9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19C90AE-692E-E638-096F-DEC8E1CAB50F}"/>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3207442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A0CE5B-C108-B751-3F8C-AD2227E1A15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CD0F0C9D-0CB4-CFB1-F258-DC176944F3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78DC8AC-1F3D-C0B8-FF87-8970F42F97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29FC1E5-7F9E-3A30-047A-F7B0A202AB2E}"/>
              </a:ext>
            </a:extLst>
          </p:cNvPr>
          <p:cNvSpPr>
            <a:spLocks noGrp="1"/>
          </p:cNvSpPr>
          <p:nvPr>
            <p:ph type="dt" sz="half" idx="10"/>
          </p:nvPr>
        </p:nvSpPr>
        <p:spPr/>
        <p:txBody>
          <a:bodyPr/>
          <a:lstStyle/>
          <a:p>
            <a:fld id="{DB9E34AC-0273-4470-BB6E-D504046C629E}" type="datetimeFigureOut">
              <a:rPr lang="fi-FI" smtClean="0"/>
              <a:t>11.6.2024</a:t>
            </a:fld>
            <a:endParaRPr lang="fi-FI"/>
          </a:p>
        </p:txBody>
      </p:sp>
      <p:sp>
        <p:nvSpPr>
          <p:cNvPr id="6" name="Alatunnisteen paikkamerkki 5">
            <a:extLst>
              <a:ext uri="{FF2B5EF4-FFF2-40B4-BE49-F238E27FC236}">
                <a16:creationId xmlns:a16="http://schemas.microsoft.com/office/drawing/2014/main" id="{C1D8AFAF-2B7B-BD72-54BF-B6970BC62A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DEF76C3-51C9-52AB-6FF5-A17B59CFEED2}"/>
              </a:ext>
            </a:extLst>
          </p:cNvPr>
          <p:cNvSpPr>
            <a:spLocks noGrp="1"/>
          </p:cNvSpPr>
          <p:nvPr>
            <p:ph type="sldNum" sz="quarter" idx="12"/>
          </p:nvPr>
        </p:nvSpPr>
        <p:spPr/>
        <p:txBody>
          <a:bodyPr/>
          <a:lstStyle/>
          <a:p>
            <a:fld id="{CDFA2BBD-33FF-42D4-842C-96CAD2EA74EB}" type="slidenum">
              <a:rPr lang="fi-FI" smtClean="0"/>
              <a:t>‹#›</a:t>
            </a:fld>
            <a:endParaRPr lang="fi-FI"/>
          </a:p>
        </p:txBody>
      </p:sp>
    </p:spTree>
    <p:extLst>
      <p:ext uri="{BB962C8B-B14F-4D97-AF65-F5344CB8AC3E}">
        <p14:creationId xmlns:p14="http://schemas.microsoft.com/office/powerpoint/2010/main" val="2274832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3B17C32D-6AA3-69AD-A967-307E7034CB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0E7A301-BA9B-F011-0A24-B63DEBE08D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D48C302-E880-4C9D-F9B3-506056BA3C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E34AC-0273-4470-BB6E-D504046C629E}" type="datetimeFigureOut">
              <a:rPr lang="fi-FI" smtClean="0"/>
              <a:t>11.6.2024</a:t>
            </a:fld>
            <a:endParaRPr lang="fi-FI"/>
          </a:p>
        </p:txBody>
      </p:sp>
      <p:sp>
        <p:nvSpPr>
          <p:cNvPr id="5" name="Alatunnisteen paikkamerkki 4">
            <a:extLst>
              <a:ext uri="{FF2B5EF4-FFF2-40B4-BE49-F238E27FC236}">
                <a16:creationId xmlns:a16="http://schemas.microsoft.com/office/drawing/2014/main" id="{15A90BFD-9BB6-CE7B-BE3E-E52B4931AF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7094164B-C58C-BBC4-6F67-82629A3C27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FA2BBD-33FF-42D4-842C-96CAD2EA74EB}" type="slidenum">
              <a:rPr lang="fi-FI" smtClean="0"/>
              <a:t>‹#›</a:t>
            </a:fld>
            <a:endParaRPr lang="fi-FI"/>
          </a:p>
        </p:txBody>
      </p:sp>
    </p:spTree>
    <p:extLst>
      <p:ext uri="{BB962C8B-B14F-4D97-AF65-F5344CB8AC3E}">
        <p14:creationId xmlns:p14="http://schemas.microsoft.com/office/powerpoint/2010/main" val="12040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Lk7OZvyAZDc&amp;t=136s" TargetMode="External"/><Relationship Id="rId2" Type="http://schemas.openxmlformats.org/officeDocument/2006/relationships/hyperlink" Target="https://www.metsakeskus.fi/fi/hankkeet/luotu"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Lk7OZvyAZDc&amp;t=136s" TargetMode="External"/><Relationship Id="rId2" Type="http://schemas.openxmlformats.org/officeDocument/2006/relationships/hyperlink" Target="https://www.metsakeskus.fi/fi/hankkeet/luotu" TargetMode="External"/><Relationship Id="rId1" Type="http://schemas.openxmlformats.org/officeDocument/2006/relationships/slideLayout" Target="../slideLayouts/slideLayout13.xml"/><Relationship Id="rId5" Type="http://schemas.openxmlformats.org/officeDocument/2006/relationships/hyperlink" Target="https://mappi.metsakeskus.fi/catalog/Mappi/r/778" TargetMode="External"/><Relationship Id="rId4" Type="http://schemas.openxmlformats.org/officeDocument/2006/relationships/hyperlink" Target="https://www.metsakeskus.fi/fi/asiointi/yrityspalvelut/tulevaisuuskatsaukse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s://mappi.metsakeskus.fi/catalog/Mappi/r/778"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mappi.metsakeskus.fi/catalog/Mappi/r/778"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mappi.metsakeskus.fi/catalog/Mappi/r/778"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hyperlink" Target="https://mappi.metsakeskus.fi/catalog/Mappi/r/778"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mappi.metsakeskus.fi/catalog/Mappi/r/778"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www.metsakeskus.fi/fi/hankkeet/luotu" TargetMode="External"/><Relationship Id="rId2" Type="http://schemas.openxmlformats.org/officeDocument/2006/relationships/hyperlink" Target="https://www.metsakeskus.fi/fi/asiointi/yrityspalvelut/tulevaisuuskatsaukset" TargetMode="External"/><Relationship Id="rId1" Type="http://schemas.openxmlformats.org/officeDocument/2006/relationships/slideLayout" Target="../slideLayouts/slideLayout13.xml"/><Relationship Id="rId4" Type="http://schemas.openxmlformats.org/officeDocument/2006/relationships/hyperlink" Target="https://www.youtube.com/watch?v=Lk7OZvyAZDc&amp;t=136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EC4F33A3-EB60-AFDB-FB00-DBF45317DBE3}"/>
              </a:ext>
            </a:extLst>
          </p:cNvPr>
          <p:cNvSpPr>
            <a:spLocks noGrp="1"/>
          </p:cNvSpPr>
          <p:nvPr>
            <p:ph type="title"/>
          </p:nvPr>
        </p:nvSpPr>
        <p:spPr>
          <a:xfrm>
            <a:off x="1335657" y="1987282"/>
            <a:ext cx="9520686" cy="1325563"/>
          </a:xfrm>
        </p:spPr>
        <p:txBody>
          <a:bodyPr>
            <a:normAutofit fontScale="90000"/>
          </a:bodyPr>
          <a:lstStyle/>
          <a:p>
            <a:r>
              <a:rPr lang="fi-FI" dirty="0"/>
              <a:t>Metsäluontopalvelu-yrittäjyys</a:t>
            </a:r>
          </a:p>
        </p:txBody>
      </p:sp>
      <p:sp>
        <p:nvSpPr>
          <p:cNvPr id="5" name="Alaotsikko 4">
            <a:extLst>
              <a:ext uri="{FF2B5EF4-FFF2-40B4-BE49-F238E27FC236}">
                <a16:creationId xmlns:a16="http://schemas.microsoft.com/office/drawing/2014/main" id="{FFF0FB8A-F2D9-3D3C-CDE3-A9A5CFA9A35F}"/>
              </a:ext>
            </a:extLst>
          </p:cNvPr>
          <p:cNvSpPr>
            <a:spLocks noGrp="1"/>
          </p:cNvSpPr>
          <p:nvPr>
            <p:ph type="subTitle" idx="1"/>
          </p:nvPr>
        </p:nvSpPr>
        <p:spPr/>
        <p:txBody>
          <a:bodyPr vert="horz" lIns="91440" tIns="45720" rIns="91440" bIns="45720" rtlCol="0" anchor="t">
            <a:normAutofit/>
          </a:bodyPr>
          <a:lstStyle/>
          <a:p>
            <a:r>
              <a:rPr lang="fi-FI"/>
              <a:t>Arto Riihinen, </a:t>
            </a:r>
            <a:r>
              <a:rPr lang="fi-FI" err="1"/>
              <a:t>Jamk</a:t>
            </a:r>
          </a:p>
        </p:txBody>
      </p:sp>
    </p:spTree>
    <p:extLst>
      <p:ext uri="{BB962C8B-B14F-4D97-AF65-F5344CB8AC3E}">
        <p14:creationId xmlns:p14="http://schemas.microsoft.com/office/powerpoint/2010/main" val="132114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D85FC-89F7-7F30-0214-D9C469D08372}"/>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9226B16B-5E71-9330-9F7C-8B94EA469FA4}"/>
              </a:ext>
            </a:extLst>
          </p:cNvPr>
          <p:cNvSpPr>
            <a:spLocks noGrp="1"/>
          </p:cNvSpPr>
          <p:nvPr>
            <p:ph type="ctrTitle"/>
          </p:nvPr>
        </p:nvSpPr>
        <p:spPr>
          <a:xfrm>
            <a:off x="803055" y="757022"/>
            <a:ext cx="10525316" cy="792088"/>
          </a:xfrm>
        </p:spPr>
        <p:txBody>
          <a:bodyPr>
            <a:normAutofit/>
          </a:bodyPr>
          <a:lstStyle/>
          <a:p>
            <a:r>
              <a:rPr lang="fi-FI" dirty="0"/>
              <a:t>Tehtävä</a:t>
            </a:r>
          </a:p>
        </p:txBody>
      </p:sp>
      <p:sp>
        <p:nvSpPr>
          <p:cNvPr id="2" name="Tekstin paikkamerkki 1">
            <a:extLst>
              <a:ext uri="{FF2B5EF4-FFF2-40B4-BE49-F238E27FC236}">
                <a16:creationId xmlns:a16="http://schemas.microsoft.com/office/drawing/2014/main" id="{C59C8077-0451-1A93-8912-D8A4D45DA437}"/>
              </a:ext>
            </a:extLst>
          </p:cNvPr>
          <p:cNvSpPr>
            <a:spLocks noGrp="1"/>
          </p:cNvSpPr>
          <p:nvPr>
            <p:ph type="body" idx="10"/>
          </p:nvPr>
        </p:nvSpPr>
        <p:spPr>
          <a:xfrm>
            <a:off x="803054" y="1819469"/>
            <a:ext cx="10525346" cy="3937000"/>
          </a:xfrm>
        </p:spPr>
        <p:txBody>
          <a:bodyPr>
            <a:normAutofit/>
          </a:bodyPr>
          <a:lstStyle/>
          <a:p>
            <a:pPr marL="0" indent="0">
              <a:buNone/>
            </a:pPr>
            <a:r>
              <a:rPr lang="fi-FI"/>
              <a:t>Valitse sinua kiinnostava metsäluontoon liittyvä palvelu, ja pohdi:</a:t>
            </a:r>
          </a:p>
          <a:p>
            <a:pPr marL="457200" indent="-457200">
              <a:buFont typeface="+mj-lt"/>
              <a:buAutoNum type="arabicPeriod"/>
            </a:pPr>
            <a:r>
              <a:rPr lang="fi-FI"/>
              <a:t>Millaiset ovat valitsemasi palvelun tuotannon pullonkaulat tällä hetkellä?</a:t>
            </a:r>
          </a:p>
          <a:p>
            <a:pPr marL="457200" indent="-457200">
              <a:buFont typeface="+mj-lt"/>
              <a:buAutoNum type="arabicPeriod"/>
            </a:pPr>
            <a:r>
              <a:rPr lang="fi-FI"/>
              <a:t>Millaiset ovat valitsemasi palvelun tuotannon tulevaisuudennäkymät?</a:t>
            </a:r>
          </a:p>
          <a:p>
            <a:pPr marL="457200" indent="-457200">
              <a:buFont typeface="+mj-lt"/>
              <a:buAutoNum type="arabicPeriod"/>
            </a:pPr>
            <a:r>
              <a:rPr lang="fi-FI"/>
              <a:t>Mitkä ovat tärkeimmät asiat, joihin yritystoiminnan alussa kannattaisi </a:t>
            </a:r>
            <a:r>
              <a:rPr lang="fi-FI">
                <a:hlinkClick r:id="rId2"/>
              </a:rPr>
              <a:t>Luotu</a:t>
            </a:r>
            <a:r>
              <a:rPr lang="fi-FI"/>
              <a:t>-hankkeen </a:t>
            </a:r>
            <a:r>
              <a:rPr lang="fi-FI">
                <a:hlinkClick r:id="rId3"/>
              </a:rPr>
              <a:t>yrittäjyyswebinaarin</a:t>
            </a:r>
            <a:r>
              <a:rPr lang="fi-FI"/>
              <a:t> mukaan panostaa?</a:t>
            </a:r>
          </a:p>
          <a:p>
            <a:pPr marL="457200" indent="-457200">
              <a:buFont typeface="+mj-lt"/>
              <a:buAutoNum type="arabicPeriod"/>
            </a:pPr>
            <a:endParaRPr lang="fi-FI"/>
          </a:p>
          <a:p>
            <a:endParaRPr lang="fi-FI"/>
          </a:p>
        </p:txBody>
      </p:sp>
      <p:sp>
        <p:nvSpPr>
          <p:cNvPr id="4" name="Päivämäärän paikkamerkki 3">
            <a:extLst>
              <a:ext uri="{FF2B5EF4-FFF2-40B4-BE49-F238E27FC236}">
                <a16:creationId xmlns:a16="http://schemas.microsoft.com/office/drawing/2014/main" id="{C9A3AB94-528F-0A0E-94B0-F45EE74D8D3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C3FC3491-C99D-B39B-FAA3-6D61D4714F60}"/>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Tree>
    <p:extLst>
      <p:ext uri="{BB962C8B-B14F-4D97-AF65-F5344CB8AC3E}">
        <p14:creationId xmlns:p14="http://schemas.microsoft.com/office/powerpoint/2010/main" val="2639936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FF41D5C-D85E-BFAD-EBB2-DD54F281F02F}"/>
              </a:ext>
            </a:extLst>
          </p:cNvPr>
          <p:cNvSpPr>
            <a:spLocks noGrp="1"/>
          </p:cNvSpPr>
          <p:nvPr>
            <p:ph type="ctrTitle"/>
          </p:nvPr>
        </p:nvSpPr>
        <p:spPr>
          <a:xfrm>
            <a:off x="803055" y="757022"/>
            <a:ext cx="10525316" cy="792088"/>
          </a:xfrm>
        </p:spPr>
        <p:txBody>
          <a:bodyPr/>
          <a:lstStyle/>
          <a:p>
            <a:r>
              <a:rPr lang="en-US" dirty="0" err="1"/>
              <a:t>Lähteet</a:t>
            </a:r>
            <a:endParaRPr lang="en-US" dirty="0"/>
          </a:p>
        </p:txBody>
      </p:sp>
      <p:sp>
        <p:nvSpPr>
          <p:cNvPr id="2" name="Text Placeholder 1">
            <a:extLst>
              <a:ext uri="{FF2B5EF4-FFF2-40B4-BE49-F238E27FC236}">
                <a16:creationId xmlns:a16="http://schemas.microsoft.com/office/drawing/2014/main" id="{5A207230-41E8-BE91-C0D9-D8FAE507B620}"/>
              </a:ext>
            </a:extLst>
          </p:cNvPr>
          <p:cNvSpPr>
            <a:spLocks noGrp="1"/>
          </p:cNvSpPr>
          <p:nvPr>
            <p:ph type="body" idx="10"/>
          </p:nvPr>
        </p:nvSpPr>
        <p:spPr>
          <a:xfrm>
            <a:off x="803054" y="1819469"/>
            <a:ext cx="10525346" cy="3937000"/>
          </a:xfrm>
        </p:spPr>
        <p:txBody>
          <a:bodyPr>
            <a:normAutofit fontScale="92500" lnSpcReduction="10000"/>
          </a:bodyPr>
          <a:lstStyle/>
          <a:p>
            <a:endParaRPr lang="fi-FI" dirty="0"/>
          </a:p>
          <a:p>
            <a:r>
              <a:rPr lang="fi-FI" dirty="0">
                <a:hlinkClick r:id="rId2"/>
              </a:rPr>
              <a:t>Luotu - Luonnonhoidon tulevaisuuden tekijät –hanke</a:t>
            </a:r>
            <a:r>
              <a:rPr lang="fi-FI" dirty="0"/>
              <a:t>. Suomen metsäkeskus. Viitattu 29.4.2024.</a:t>
            </a:r>
            <a:endParaRPr lang="en-US" dirty="0"/>
          </a:p>
          <a:p>
            <a:endParaRPr lang="fi-FI" dirty="0"/>
          </a:p>
          <a:p>
            <a:r>
              <a:rPr lang="fi-FI" dirty="0"/>
              <a:t>Luotu-hankkeen yrittäjyyswebinaari 5.3.2024. </a:t>
            </a:r>
            <a:r>
              <a:rPr lang="fi-FI" dirty="0">
                <a:hlinkClick r:id="rId3"/>
              </a:rPr>
              <a:t>https://www.youtube.com/watch?v=Lk7OZvyAZDc&amp;t=136s</a:t>
            </a:r>
            <a:r>
              <a:rPr lang="fi-FI" dirty="0"/>
              <a:t>. Suomen metsäkeskus. Viitattu 29.4.2024.</a:t>
            </a:r>
            <a:endParaRPr lang="en-US" dirty="0"/>
          </a:p>
          <a:p>
            <a:endParaRPr lang="fi-FI" dirty="0"/>
          </a:p>
          <a:p>
            <a:r>
              <a:rPr lang="fi-FI" dirty="0">
                <a:solidFill>
                  <a:schemeClr val="accent1"/>
                </a:solidFill>
                <a:hlinkClick r:id="rId4">
                  <a:extLst>
                    <a:ext uri="{A12FA001-AC4F-418D-AE19-62706E023703}">
                      <ahyp:hlinkClr xmlns:ahyp="http://schemas.microsoft.com/office/drawing/2018/hyperlinkcolor" val="tx"/>
                    </a:ext>
                  </a:extLst>
                </a:hlinkClick>
              </a:rPr>
              <a:t>Tulevaisuuskatsaukset</a:t>
            </a:r>
            <a:r>
              <a:rPr lang="fi-FI" dirty="0"/>
              <a:t>. Suomen metsäkeskus.  Viitattu 29.4.2024.</a:t>
            </a:r>
          </a:p>
          <a:p>
            <a:endParaRPr lang="fi-FI" dirty="0"/>
          </a:p>
          <a:p>
            <a:r>
              <a:rPr lang="fi-FI" dirty="0"/>
              <a:t>Ämmälä, M. 2022. </a:t>
            </a:r>
            <a:r>
              <a:rPr lang="fi-FI" dirty="0">
                <a:hlinkClick r:id="rId5"/>
              </a:rPr>
              <a:t>Metsä- ja luontopalveluyritystoiminnan kehittäminen -hankkeen loppuraportti</a:t>
            </a:r>
            <a:r>
              <a:rPr lang="fi-FI" dirty="0"/>
              <a:t>. Metsäkeskus. Viitattu 29.4.2024.</a:t>
            </a:r>
          </a:p>
          <a:p>
            <a:endParaRPr lang="fi-FI" dirty="0"/>
          </a:p>
        </p:txBody>
      </p:sp>
    </p:spTree>
    <p:extLst>
      <p:ext uri="{BB962C8B-B14F-4D97-AF65-F5344CB8AC3E}">
        <p14:creationId xmlns:p14="http://schemas.microsoft.com/office/powerpoint/2010/main" val="1842219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37C00D-6463-5125-E30C-E4A7C6698C02}"/>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fi-FI" dirty="0"/>
              <a:t>Nappaa hiilestä kiinni</a:t>
            </a:r>
          </a:p>
        </p:txBody>
      </p:sp>
    </p:spTree>
    <p:extLst>
      <p:ext uri="{BB962C8B-B14F-4D97-AF65-F5344CB8AC3E}">
        <p14:creationId xmlns:p14="http://schemas.microsoft.com/office/powerpoint/2010/main" val="1775296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2">
            <a:extLst>
              <a:ext uri="{FF2B5EF4-FFF2-40B4-BE49-F238E27FC236}">
                <a16:creationId xmlns:a16="http://schemas.microsoft.com/office/drawing/2014/main" id="{1BB6BAA4-A912-0EDA-6262-118C4C7D6467}"/>
              </a:ext>
            </a:extLst>
          </p:cNvPr>
          <p:cNvSpPr>
            <a:spLocks noGrp="1"/>
          </p:cNvSpPr>
          <p:nvPr>
            <p:ph type="ctrTitle"/>
          </p:nvPr>
        </p:nvSpPr>
        <p:spPr>
          <a:xfrm>
            <a:off x="803054" y="536185"/>
            <a:ext cx="10525316" cy="792088"/>
          </a:xfrm>
        </p:spPr>
        <p:txBody>
          <a:bodyPr/>
          <a:lstStyle/>
          <a:p>
            <a:r>
              <a:rPr lang="fi-FI">
                <a:solidFill>
                  <a:srgbClr val="000000"/>
                </a:solidFill>
              </a:rPr>
              <a:t>Lisenssiehdot </a:t>
            </a:r>
            <a:endParaRPr lang="fi-FI"/>
          </a:p>
        </p:txBody>
      </p:sp>
      <p:grpSp>
        <p:nvGrpSpPr>
          <p:cNvPr id="4" name="Group 3" descr="Tämä teos on lisensoitu Creative Commons Nimeä-EiKaupallinen-JaaSamoin 4.0 Kansainvälinen -lisenssillä.">
            <a:extLst>
              <a:ext uri="{FF2B5EF4-FFF2-40B4-BE49-F238E27FC236}">
                <a16:creationId xmlns:a16="http://schemas.microsoft.com/office/drawing/2014/main" id="{1C3A09A8-7070-8A78-0594-171EBB31410C}"/>
              </a:ext>
            </a:extLst>
          </p:cNvPr>
          <p:cNvGrpSpPr/>
          <p:nvPr/>
        </p:nvGrpSpPr>
        <p:grpSpPr>
          <a:xfrm>
            <a:off x="1776133" y="2627779"/>
            <a:ext cx="8639735" cy="1602441"/>
            <a:chOff x="1792941" y="2459691"/>
            <a:chExt cx="8639735" cy="1602441"/>
          </a:xfrm>
          <a:solidFill>
            <a:schemeClr val="accent1"/>
          </a:solidFill>
        </p:grpSpPr>
        <p:sp>
          <p:nvSpPr>
            <p:cNvPr id="5" name="Rectangle: Rounded Corners 4">
              <a:extLst>
                <a:ext uri="{FF2B5EF4-FFF2-40B4-BE49-F238E27FC236}">
                  <a16:creationId xmlns:a16="http://schemas.microsoft.com/office/drawing/2014/main" id="{98490333-AF54-B841-BC42-063D27B3B1CD}"/>
                </a:ext>
                <a:ext uri="{C183D7F6-B498-43B3-948B-1728B52AA6E4}">
                  <adec:decorative xmlns:adec="http://schemas.microsoft.com/office/drawing/2017/decorative" val="1"/>
                </a:ext>
              </a:extLst>
            </p:cNvPr>
            <p:cNvSpPr/>
            <p:nvPr/>
          </p:nvSpPr>
          <p:spPr>
            <a:xfrm>
              <a:off x="1792941" y="2459691"/>
              <a:ext cx="8639735" cy="1602441"/>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Creative Commons -lisenssi">
              <a:extLst>
                <a:ext uri="{FF2B5EF4-FFF2-40B4-BE49-F238E27FC236}">
                  <a16:creationId xmlns:a16="http://schemas.microsoft.com/office/drawing/2014/main" id="{70E43ABE-10D5-7F58-8589-43E59BBC4B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507" y="2993775"/>
              <a:ext cx="1556106" cy="548174"/>
            </a:xfrm>
            <a:prstGeom prst="rect">
              <a:avLst/>
            </a:prstGeom>
            <a:grpFill/>
          </p:spPr>
        </p:pic>
        <p:sp>
          <p:nvSpPr>
            <p:cNvPr id="7" name="TextBox 3">
              <a:extLst>
                <a:ext uri="{FF2B5EF4-FFF2-40B4-BE49-F238E27FC236}">
                  <a16:creationId xmlns:a16="http://schemas.microsoft.com/office/drawing/2014/main" id="{3AD01634-78D5-3557-123D-7E27FA9F90D4}"/>
                </a:ext>
              </a:extLst>
            </p:cNvPr>
            <p:cNvSpPr txBox="1"/>
            <p:nvPr/>
          </p:nvSpPr>
          <p:spPr>
            <a:xfrm>
              <a:off x="3766770" y="2937746"/>
              <a:ext cx="6422805" cy="646331"/>
            </a:xfrm>
            <a:prstGeom prst="rect">
              <a:avLst/>
            </a:prstGeom>
            <a:grpFill/>
          </p:spPr>
          <p:txBody>
            <a:bodyPr wrap="square">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rPr>
                <a:t>Tämä teos on lisensoitu </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Creative </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Commons</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Nimeä-</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EiKaupallinen</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JaaSamoin</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4.0 Kansainvälinen -lisenssillä</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rPr>
                <a:t>.</a:t>
              </a:r>
              <a:endParaRPr kumimoji="0" lang="fi-FI"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54906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dirty="0"/>
              <a:t>Luontopalveluyrittäjyyden ryhmittely</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a:bodyPr>
          <a:lstStyle/>
          <a:p>
            <a:r>
              <a:rPr lang="fi-FI"/>
              <a:t>Metsäluonto tarjoaa toimintaympäristön monipuoliseen luontoon liittyvien palvelujen tuottamiseen. Palvelut liittyvät metsäluonnon hyödyntämiseen tai metsäluonnon hoitoon.</a:t>
            </a:r>
          </a:p>
          <a:p>
            <a:r>
              <a:rPr lang="fi-FI" err="1"/>
              <a:t>Metsäluontopalveluyritykset</a:t>
            </a:r>
            <a:r>
              <a:rPr lang="fi-FI"/>
              <a:t> voidaan ryhmitellä esim. seuraavasti:</a:t>
            </a:r>
          </a:p>
          <a:p>
            <a:pPr lvl="1"/>
            <a:r>
              <a:rPr lang="fi-FI"/>
              <a:t>Metsäpalveluyritykset</a:t>
            </a:r>
          </a:p>
          <a:p>
            <a:pPr lvl="1"/>
            <a:r>
              <a:rPr lang="fi-FI"/>
              <a:t>Metsäkonealan yritykset</a:t>
            </a:r>
          </a:p>
          <a:p>
            <a:pPr lvl="1"/>
            <a:r>
              <a:rPr lang="fi-FI"/>
              <a:t>Luonnontuotealan yritykset</a:t>
            </a:r>
          </a:p>
          <a:p>
            <a:pPr lvl="1"/>
            <a:r>
              <a:rPr lang="fi-FI"/>
              <a:t>Luontomatkailualan yritykset</a:t>
            </a:r>
          </a:p>
          <a:p>
            <a:pPr lvl="1"/>
            <a:r>
              <a:rPr lang="fi-FI"/>
              <a:t>Metsäenergia-alan yritykset</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6" name="Tekstiruutu 5">
            <a:extLst>
              <a:ext uri="{FF2B5EF4-FFF2-40B4-BE49-F238E27FC236}">
                <a16:creationId xmlns:a16="http://schemas.microsoft.com/office/drawing/2014/main" id="{D83566FA-4E08-3FAC-4A07-166BDDFDFF6F}"/>
              </a:ext>
            </a:extLst>
          </p:cNvPr>
          <p:cNvSpPr txBox="1"/>
          <p:nvPr/>
        </p:nvSpPr>
        <p:spPr>
          <a:xfrm>
            <a:off x="1148080" y="5648960"/>
            <a:ext cx="10850880" cy="369332"/>
          </a:xfrm>
          <a:prstGeom prst="rect">
            <a:avLst/>
          </a:prstGeom>
          <a:noFill/>
        </p:spPr>
        <p:txBody>
          <a:bodyPr wrap="square" rtlCol="0">
            <a:spAutoFit/>
          </a:bodyPr>
          <a:lstStyle/>
          <a:p>
            <a:r>
              <a:rPr lang="fi-FI"/>
              <a:t>Ämmälä, M. 2022. </a:t>
            </a:r>
            <a:r>
              <a:rPr lang="fi-FI">
                <a:hlinkClick r:id="rId2"/>
              </a:rPr>
              <a:t>Metsä- ja luontopalveluyritystoiminnan kehittäminen -hankkeen loppuraportti</a:t>
            </a:r>
            <a:r>
              <a:rPr lang="fi-FI"/>
              <a:t>. Metsäkeskus.</a:t>
            </a:r>
          </a:p>
        </p:txBody>
      </p:sp>
    </p:spTree>
    <p:extLst>
      <p:ext uri="{BB962C8B-B14F-4D97-AF65-F5344CB8AC3E}">
        <p14:creationId xmlns:p14="http://schemas.microsoft.com/office/powerpoint/2010/main" val="3106315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a:t>Metsäpalveluyritykset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92500" lnSpcReduction="10000"/>
          </a:bodyPr>
          <a:lstStyle/>
          <a:p>
            <a:r>
              <a:rPr lang="fi-FI" dirty="0"/>
              <a:t>Metsäpalveluyritysten yritysmuoto on pääosin joko toiminimi tai osakeyhtiö.</a:t>
            </a:r>
          </a:p>
          <a:p>
            <a:r>
              <a:rPr lang="fi-FI" dirty="0"/>
              <a:t>Useimmilla yrityksillä on liikevaihto alle 100 000 euroa vuodessa. Yritykset työllistävät tyypillisesti yrittäjän lisäksi vain yhden työntekijät. Useimmilla metsäpalveluyrityksillä on pyrkimys kasvaa, mutta yleensä maltillisesti. </a:t>
            </a:r>
          </a:p>
          <a:p>
            <a:r>
              <a:rPr lang="fi-FI" dirty="0"/>
              <a:t>Yritysten tavoitteena on usein kokoaikainen työllistyminen ja toimeentulon turvaaminen. Kasvun pullonkaulana on markkinointiosaaminen ja yrityksen pienet taloudelliset resurssit ja yhteistyökumppanien puute. Yrityksen kehittämiseen ja suunnitteluun ei ole yrittäjällä riittävästi aikaa.</a:t>
            </a:r>
          </a:p>
          <a:p>
            <a:r>
              <a:rPr lang="fi-FI" dirty="0"/>
              <a:t>Tärkein asiakasryhmä on metsänomistajat. Muita asiakkaita ovat isommat metsäalan yritykset ja metsänhoitoyhdistykset.</a:t>
            </a:r>
          </a:p>
          <a:p>
            <a:r>
              <a:rPr lang="fi-FI" dirty="0"/>
              <a:t>Yritykset ovat kiinnostuneita mm. luonnonhoitohankkeiden suunnittelusta ja toteutuksesta, energiapuuhankintapalveluista ja Metsäkeskuksen avoimien tietopalvelujen hyödyntämisestä perinteisten taimikonhoito- ja istutuspalvelujen ohella.</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7" name="Tekstiruutu 6">
            <a:extLst>
              <a:ext uri="{FF2B5EF4-FFF2-40B4-BE49-F238E27FC236}">
                <a16:creationId xmlns:a16="http://schemas.microsoft.com/office/drawing/2014/main" id="{81369F03-709E-01D2-B453-07D78F0AC03C}"/>
              </a:ext>
            </a:extLst>
          </p:cNvPr>
          <p:cNvSpPr txBox="1"/>
          <p:nvPr/>
        </p:nvSpPr>
        <p:spPr>
          <a:xfrm>
            <a:off x="1117600" y="5648960"/>
            <a:ext cx="10850880" cy="369332"/>
          </a:xfrm>
          <a:prstGeom prst="rect">
            <a:avLst/>
          </a:prstGeom>
          <a:noFill/>
        </p:spPr>
        <p:txBody>
          <a:bodyPr wrap="square" rtlCol="0">
            <a:spAutoFit/>
          </a:bodyPr>
          <a:lstStyle/>
          <a:p>
            <a:r>
              <a:rPr lang="fi-FI"/>
              <a:t>Ämmälä, M. 2022. </a:t>
            </a:r>
            <a:r>
              <a:rPr lang="fi-FI">
                <a:hlinkClick r:id="rId2"/>
              </a:rPr>
              <a:t>Metsä- ja luontopalveluyritystoiminnan kehittäminen -hankkeen loppuraportti</a:t>
            </a:r>
            <a:r>
              <a:rPr lang="fi-FI"/>
              <a:t>. Metsäkeskus.</a:t>
            </a:r>
          </a:p>
        </p:txBody>
      </p:sp>
    </p:spTree>
    <p:extLst>
      <p:ext uri="{BB962C8B-B14F-4D97-AF65-F5344CB8AC3E}">
        <p14:creationId xmlns:p14="http://schemas.microsoft.com/office/powerpoint/2010/main" val="10835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dirty="0"/>
              <a:t>Metsäkonealan yritykset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Autofit/>
          </a:bodyPr>
          <a:lstStyle/>
          <a:p>
            <a:r>
              <a:rPr lang="fi-FI" sz="2100"/>
              <a:t>Useimmilla yrityksillä on liikevaihto yli 400 000 euroa vuodessa. Yli puolet yrityksistä työllistää päätoimisesti yli 5 työntekijää ja lisäksi kausityövoimaa. </a:t>
            </a:r>
          </a:p>
          <a:p>
            <a:r>
              <a:rPr lang="fi-FI" sz="2100"/>
              <a:t>Yrittäjillä on huoli toiminnan kannattavuudesta. Monen yrityksen tavoitteena on parantaa kannattavuutta tai säilyttää se vähintään nykytasolla. </a:t>
            </a:r>
          </a:p>
          <a:p>
            <a:r>
              <a:rPr lang="fi-FI" sz="2100"/>
              <a:t>Osa yrityksistä pyrkii kasvamaan, mutta huomattava osa ei tavoittele kasvua. Syynä on usein yrittäjän korkea ikä tai haluttomuus palkata lisää työvoimaa. Jatkuva kustannusten nousu ja osaavan työvoiman pula ovat suurimmat kasvun esteet.  Puuttuu talousosaamista ja palvelujen hinnoitteluosaamista. Viestintä metsien käytöstä luo alasta negatiivisen kuvan. </a:t>
            </a:r>
          </a:p>
          <a:p>
            <a:r>
              <a:rPr lang="fi-FI" sz="2100"/>
              <a:t>Tärkeimmät asiakasryhmät ovat metsäyhtiöt, metsänhoitoyhdistykset ja yksityiset metsänomistajat. Muita asiakkaita ovat isommat metsäalan yritykset ja metsänhoitoyhdistykset, joiden kanssa on solmittu pitkäaikaisia sopimussuhteita.</a:t>
            </a:r>
          </a:p>
          <a:p>
            <a:r>
              <a:rPr lang="fi-FI" sz="2100"/>
              <a:t>Liiketoimintaansa monipuolistamaan pyrkivät yritykset ovat kiinnostuneista aines- ja energiapuun ostosta. Monet yritykset haluavat keskittyä tiettyyn toimintaan parantaakseen kustannustehokkuutta. </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Tree>
    <p:extLst>
      <p:ext uri="{BB962C8B-B14F-4D97-AF65-F5344CB8AC3E}">
        <p14:creationId xmlns:p14="http://schemas.microsoft.com/office/powerpoint/2010/main" val="3884525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dirty="0"/>
              <a:t>Luonnontuotealan yritykset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fontScale="92500"/>
          </a:bodyPr>
          <a:lstStyle/>
          <a:p>
            <a:r>
              <a:rPr lang="fi-FI"/>
              <a:t>Puolella yrityksillä on liikevaihto on alle 50 000 euroa vuodessa. Valtaosayrityksistä työllistää vain yrittäjän koko vuoden aikana. Toiminimi on yleisin yritysmuoto.</a:t>
            </a:r>
          </a:p>
          <a:p>
            <a:r>
              <a:rPr lang="fi-FI"/>
              <a:t>Yritysten tavoitteina ovat yrittäjän kokoaikainen työllistyminen, hallittu kasvu ja vientimarkkinoille pääseminen. Yrityksillä on erittäin kova kasvuhalu.</a:t>
            </a:r>
          </a:p>
          <a:p>
            <a:r>
              <a:rPr lang="fi-FI"/>
              <a:t>Kasvun pullonkaulana ovat pienet taloudelliset resurssit, toiminnan kausiluonteisuus, luomukeruualueiden puute ja ammattitaitoisen työvoiman puute. Tukien koetaan kohdentuvat metsäalalle väärin. Yhteiskunnan näkemys metsien monikäytöstä koetaan puutteelliseksi eikä luonnontuotealaa tunneta riittävästi.</a:t>
            </a:r>
          </a:p>
          <a:p>
            <a:r>
              <a:rPr lang="fi-FI"/>
              <a:t>Tärkeimmät asiakasryhmät ovat yksityiset kuluttajat ja metsäomistajat, tai toiset luonnontuotealan yritykset ja ravintolat.</a:t>
            </a:r>
          </a:p>
          <a:p>
            <a:r>
              <a:rPr lang="fi-FI"/>
              <a:t>Yritykset pyrkivät monipuolistamaan palvelutarjontaansa. Yhteistyö matkailualan ja metsä- ja luontopalveluyritysten kanssa kiinnostaa sekä luonnontuotteisiin kytkeytyvä palvelutarjonta.</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11" name="Tekstiruutu 10">
            <a:extLst>
              <a:ext uri="{FF2B5EF4-FFF2-40B4-BE49-F238E27FC236}">
                <a16:creationId xmlns:a16="http://schemas.microsoft.com/office/drawing/2014/main" id="{817667C6-1B52-1E9C-5D71-3AC1BC228D01}"/>
              </a:ext>
            </a:extLst>
          </p:cNvPr>
          <p:cNvSpPr txBox="1"/>
          <p:nvPr/>
        </p:nvSpPr>
        <p:spPr>
          <a:xfrm>
            <a:off x="1005840" y="5588074"/>
            <a:ext cx="10850880" cy="369332"/>
          </a:xfrm>
          <a:prstGeom prst="rect">
            <a:avLst/>
          </a:prstGeom>
          <a:noFill/>
        </p:spPr>
        <p:txBody>
          <a:bodyPr wrap="square" rtlCol="0">
            <a:spAutoFit/>
          </a:bodyPr>
          <a:lstStyle/>
          <a:p>
            <a:r>
              <a:rPr lang="fi-FI"/>
              <a:t>Ämmälä, M. 2022. </a:t>
            </a:r>
            <a:r>
              <a:rPr lang="fi-FI">
                <a:hlinkClick r:id="rId2"/>
              </a:rPr>
              <a:t>Metsä- ja luontopalveluyritystoiminnan kehittäminen -hankkeen loppuraportti</a:t>
            </a:r>
            <a:r>
              <a:rPr lang="fi-FI"/>
              <a:t>. Metsäkeskus.</a:t>
            </a:r>
          </a:p>
        </p:txBody>
      </p:sp>
    </p:spTree>
    <p:extLst>
      <p:ext uri="{BB962C8B-B14F-4D97-AF65-F5344CB8AC3E}">
        <p14:creationId xmlns:p14="http://schemas.microsoft.com/office/powerpoint/2010/main" val="70200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dirty="0"/>
              <a:t>Luontomatkailualan yritykset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lnSpcReduction="10000"/>
          </a:bodyPr>
          <a:lstStyle/>
          <a:p>
            <a:r>
              <a:rPr lang="fi-FI"/>
              <a:t>Yrityksillä liikevaihto on yleensä alle 200 000 euroa vuodessa. Pääosa yrityksistä työllistää yhden henkilön koko vuoden aikana, ja osa myös kausityöntekijöitä.</a:t>
            </a:r>
          </a:p>
          <a:p>
            <a:r>
              <a:rPr lang="fi-FI"/>
              <a:t>Yritysten tavoitteina ovat yrittäjän kokoaikainen työllistyminen ja hallittu kasvu. Ala on riippuvainen sesongeista (kesä ja talvi) ja toimintaa haluttaisiin kehittää ympärivuotiseksi.</a:t>
            </a:r>
          </a:p>
          <a:p>
            <a:r>
              <a:rPr lang="fi-FI"/>
              <a:t>Yrityksillä on kova kasvuhalu. Kasvun pullonkaulana ovat pienet taloudelliset resurssit, aikapula yrityksen kehittämiseen ja markkinointiosaamisen puute. Toiminta on liikaa yhden henkilön varassa. Alan kasvun haittana on toiminnan kausiluontoisuus ja metsänomistajien vieraantuminen metsistään.</a:t>
            </a:r>
          </a:p>
          <a:p>
            <a:r>
              <a:rPr lang="fi-FI"/>
              <a:t>Yritykset ovat kiinnostuneita luonnonhoitohankkeiden suunnittelusta ja toteutuksesta ja uusien markkinointikeinojen käyttöönotosta. Metsäkeskuksen avointen tietoaineistojen hyödyntäminen kiinnostaa.</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7" name="Tekstiruutu 6">
            <a:extLst>
              <a:ext uri="{FF2B5EF4-FFF2-40B4-BE49-F238E27FC236}">
                <a16:creationId xmlns:a16="http://schemas.microsoft.com/office/drawing/2014/main" id="{A8D31F40-11C1-C42C-087D-CB96FCF0AB2E}"/>
              </a:ext>
            </a:extLst>
          </p:cNvPr>
          <p:cNvSpPr txBox="1"/>
          <p:nvPr/>
        </p:nvSpPr>
        <p:spPr>
          <a:xfrm>
            <a:off x="1005840" y="5588074"/>
            <a:ext cx="10850880" cy="369332"/>
          </a:xfrm>
          <a:prstGeom prst="rect">
            <a:avLst/>
          </a:prstGeom>
          <a:noFill/>
        </p:spPr>
        <p:txBody>
          <a:bodyPr wrap="square" rtlCol="0">
            <a:spAutoFit/>
          </a:bodyPr>
          <a:lstStyle/>
          <a:p>
            <a:r>
              <a:rPr lang="fi-FI"/>
              <a:t>Ämmälä, M. 2022. </a:t>
            </a:r>
            <a:r>
              <a:rPr lang="fi-FI">
                <a:hlinkClick r:id="rId2"/>
              </a:rPr>
              <a:t>Metsä- ja luontopalveluyritystoiminnan kehittäminen -hankkeen loppuraportti</a:t>
            </a:r>
            <a:r>
              <a:rPr lang="fi-FI"/>
              <a:t>. Metsäkeskus.</a:t>
            </a:r>
          </a:p>
        </p:txBody>
      </p:sp>
    </p:spTree>
    <p:extLst>
      <p:ext uri="{BB962C8B-B14F-4D97-AF65-F5344CB8AC3E}">
        <p14:creationId xmlns:p14="http://schemas.microsoft.com/office/powerpoint/2010/main" val="393949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lstStyle/>
          <a:p>
            <a:r>
              <a:rPr lang="fi-FI" dirty="0"/>
              <a:t>Metsäenergia-alan yritykset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a:bodyPr>
          <a:lstStyle/>
          <a:p>
            <a:r>
              <a:rPr lang="fi-FI"/>
              <a:t>Yritysten liikevaihto on keskimääri yli 400 000 euroa vuodessa. Valtaosa yrityksistä työllistää yhden henkilön päätoimisesti. Lisäksi työllistetään muutama kausityöntekijää.</a:t>
            </a:r>
          </a:p>
          <a:p>
            <a:r>
              <a:rPr lang="fi-FI"/>
              <a:t>Useimmat yritykset tavoittelevat liiketoiminnan maltillista ja turvallista kasvua. </a:t>
            </a:r>
          </a:p>
          <a:p>
            <a:r>
              <a:rPr lang="fi-FI"/>
              <a:t>Kasvun esteenä on ammattitaitoisen työvoiman puute, alan kova kilpailu ja asiakkaiden heikko valmius maksaa palveluista. Metsätalouden tukibyrokratia koetaan hankalaksi. </a:t>
            </a: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8" name="Tekstiruutu 7">
            <a:extLst>
              <a:ext uri="{FF2B5EF4-FFF2-40B4-BE49-F238E27FC236}">
                <a16:creationId xmlns:a16="http://schemas.microsoft.com/office/drawing/2014/main" id="{B57F41C9-B43D-0CA3-BF13-45AAA8596781}"/>
              </a:ext>
            </a:extLst>
          </p:cNvPr>
          <p:cNvSpPr txBox="1"/>
          <p:nvPr/>
        </p:nvSpPr>
        <p:spPr>
          <a:xfrm>
            <a:off x="1005840" y="5588074"/>
            <a:ext cx="10850880" cy="369332"/>
          </a:xfrm>
          <a:prstGeom prst="rect">
            <a:avLst/>
          </a:prstGeom>
          <a:noFill/>
        </p:spPr>
        <p:txBody>
          <a:bodyPr wrap="square" rtlCol="0">
            <a:spAutoFit/>
          </a:bodyPr>
          <a:lstStyle/>
          <a:p>
            <a:r>
              <a:rPr lang="fi-FI"/>
              <a:t>Ämmälä, M. 2022. </a:t>
            </a:r>
            <a:r>
              <a:rPr lang="fi-FI">
                <a:hlinkClick r:id="rId2"/>
              </a:rPr>
              <a:t>Metsä- ja luontopalveluyritystoiminnan kehittäminen -hankkeen loppuraportti</a:t>
            </a:r>
            <a:r>
              <a:rPr lang="fi-FI"/>
              <a:t>. Metsäkeskus.</a:t>
            </a:r>
          </a:p>
        </p:txBody>
      </p:sp>
    </p:spTree>
    <p:extLst>
      <p:ext uri="{BB962C8B-B14F-4D97-AF65-F5344CB8AC3E}">
        <p14:creationId xmlns:p14="http://schemas.microsoft.com/office/powerpoint/2010/main" val="1753883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t>Luontopalveluyritysten tulevaisuus</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a:bodyPr>
          <a:lstStyle/>
          <a:p>
            <a:r>
              <a:rPr lang="fi-FI" sz="2100"/>
              <a:t>Luonnonhoitotöiden suunnittelu ja toteutus, ympäristötukivalmistelu ja yhteistyö luonnontuotealan yritysten kanssa metsien raaka-aineiden hankinnassa luo yrityksille lisämahdollisuuksia. </a:t>
            </a:r>
          </a:p>
          <a:p>
            <a:r>
              <a:rPr lang="fi-FI" sz="2100"/>
              <a:t>EU:n velvoitteet lisätä suojelua ja ennallistamista kasvavat. Luonnonhoidon rahoitus lisääntyy ja luo uusia liiketoimintamahdollisuuksia asiantuntijoille ja koneyrittäjille. </a:t>
            </a:r>
          </a:p>
          <a:p>
            <a:r>
              <a:rPr lang="fi-FI" sz="2100"/>
              <a:t>Metsänomistajat tarvitsevat apua suojelu- ja luonnonhoitotukien ja suometsänhoidon tukien hakuun ja luonnonhoitotyöt tarvitsevat suunnittelijoita ja toteuttajia.</a:t>
            </a:r>
          </a:p>
          <a:p>
            <a:r>
              <a:rPr lang="fi-FI" sz="2100"/>
              <a:t>Avoimet tietoaineistot ja yrittäjien koulutus luovat mahdollisuuksia toiminnan laajentamiselle.</a:t>
            </a:r>
          </a:p>
          <a:p>
            <a:r>
              <a:rPr lang="fi-FI" sz="2100"/>
              <a:t>Metsänhoito- ja hakkutapojen monipuolistuminen avaa työmahdollisuuksia ammattitaitoisille koneyrittäjille.</a:t>
            </a:r>
          </a:p>
          <a:p>
            <a:endParaRPr lang="fi-FI" sz="2100"/>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6" name="Tekstiruutu 5">
            <a:extLst>
              <a:ext uri="{FF2B5EF4-FFF2-40B4-BE49-F238E27FC236}">
                <a16:creationId xmlns:a16="http://schemas.microsoft.com/office/drawing/2014/main" id="{D83566FA-4E08-3FAC-4A07-166BDDFDFF6F}"/>
              </a:ext>
            </a:extLst>
          </p:cNvPr>
          <p:cNvSpPr txBox="1"/>
          <p:nvPr/>
        </p:nvSpPr>
        <p:spPr>
          <a:xfrm>
            <a:off x="934726" y="5608664"/>
            <a:ext cx="10180290" cy="923330"/>
          </a:xfrm>
          <a:prstGeom prst="rect">
            <a:avLst/>
          </a:prstGeom>
          <a:noFill/>
        </p:spPr>
        <p:txBody>
          <a:bodyPr wrap="square" lIns="91440" tIns="45720" rIns="91440" bIns="45720" rtlCol="0" anchor="t">
            <a:spAutoFit/>
          </a:bodyPr>
          <a:lstStyle/>
          <a:p>
            <a:r>
              <a:rPr lang="fi-FI">
                <a:ea typeface="Calibri"/>
                <a:cs typeface="Calibri"/>
                <a:hlinkClick r:id="rId2"/>
              </a:rPr>
              <a:t>Tulevaisuuskatsaukset</a:t>
            </a:r>
            <a:r>
              <a:rPr lang="fi-FI">
                <a:ea typeface="Calibri"/>
                <a:cs typeface="Calibri"/>
              </a:rPr>
              <a:t>. Suomen metsäkeskus.</a:t>
            </a:r>
            <a:endParaRPr lang="fi-FI"/>
          </a:p>
          <a:p>
            <a:r>
              <a:rPr lang="fi-FI">
                <a:ea typeface="Calibri"/>
                <a:cs typeface="Calibri"/>
              </a:rPr>
              <a:t>Luotu - Luonnonhoidon tulevaisuuden tekijät - </a:t>
            </a:r>
            <a:r>
              <a:rPr lang="fi-FI">
                <a:ea typeface="Calibri"/>
                <a:cs typeface="Calibri"/>
                <a:hlinkClick r:id="rId3"/>
              </a:rPr>
              <a:t>hanke</a:t>
            </a:r>
            <a:r>
              <a:rPr lang="fi-FI">
                <a:ea typeface="Calibri"/>
                <a:cs typeface="Calibri"/>
              </a:rPr>
              <a:t>. Suomen metsäkeskus</a:t>
            </a:r>
            <a:endParaRPr lang="fi-FI"/>
          </a:p>
          <a:p>
            <a:r>
              <a:rPr lang="fi-FI">
                <a:ea typeface="Calibri"/>
                <a:cs typeface="Calibri"/>
              </a:rPr>
              <a:t>Luotu-hankkeen yrittäjyyswebinaari 5.3.2024. </a:t>
            </a:r>
            <a:r>
              <a:rPr lang="fi-FI">
                <a:ea typeface="Calibri"/>
                <a:cs typeface="Calibri"/>
                <a:hlinkClick r:id="rId4"/>
              </a:rPr>
              <a:t>YouTube</a:t>
            </a:r>
            <a:r>
              <a:rPr lang="fi-FI">
                <a:ea typeface="Calibri"/>
                <a:cs typeface="Calibri"/>
              </a:rPr>
              <a:t>.</a:t>
            </a:r>
            <a:endParaRPr lang="fi-FI"/>
          </a:p>
        </p:txBody>
      </p:sp>
    </p:spTree>
    <p:extLst>
      <p:ext uri="{BB962C8B-B14F-4D97-AF65-F5344CB8AC3E}">
        <p14:creationId xmlns:p14="http://schemas.microsoft.com/office/powerpoint/2010/main" val="353192114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252a5b-e872-4656-b584-44e4631886c1">
      <Terms xmlns="http://schemas.microsoft.com/office/infopath/2007/PartnerControls"/>
    </lcf76f155ced4ddcb4097134ff3c332f>
    <TaxCatchAll xmlns="d4652e40-bf25-4218-bd72-c5b3c8a1550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8F55484F802AF544A53F3C97EB86093F" ma:contentTypeVersion="14" ma:contentTypeDescription="Luo uusi asiakirja." ma:contentTypeScope="" ma:versionID="5c2ec962253acfa59e2e24ac18e62ade">
  <xsd:schema xmlns:xsd="http://www.w3.org/2001/XMLSchema" xmlns:xs="http://www.w3.org/2001/XMLSchema" xmlns:p="http://schemas.microsoft.com/office/2006/metadata/properties" xmlns:ns2="12252a5b-e872-4656-b584-44e4631886c1" xmlns:ns3="d4652e40-bf25-4218-bd72-c5b3c8a1550b" targetNamespace="http://schemas.microsoft.com/office/2006/metadata/properties" ma:root="true" ma:fieldsID="fd24d7093036746591d1f0deb9e70277" ns2:_="" ns3:_="">
    <xsd:import namespace="12252a5b-e872-4656-b584-44e4631886c1"/>
    <xsd:import namespace="d4652e40-bf25-4218-bd72-c5b3c8a1550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52a5b-e872-4656-b584-44e463188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52e40-bf25-4218-bd72-c5b3c8a1550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1f6785a-d9a5-4597-990c-0d8da45561ef}" ma:internalName="TaxCatchAll" ma:showField="CatchAllData" ma:web="d4652e40-bf25-4218-bd72-c5b3c8a1550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F48FB9-C208-49B6-8CEC-3B78B4F546BA}">
  <ds:schemaRefs>
    <ds:schemaRef ds:uri="http://schemas.microsoft.com/sharepoint/v3/contenttype/forms"/>
  </ds:schemaRefs>
</ds:datastoreItem>
</file>

<file path=customXml/itemProps2.xml><?xml version="1.0" encoding="utf-8"?>
<ds:datastoreItem xmlns:ds="http://schemas.openxmlformats.org/officeDocument/2006/customXml" ds:itemID="{2F8B8FF0-C15A-479F-B1BA-28D776E0B0BA}">
  <ds:schemaRefs>
    <ds:schemaRef ds:uri="http://purl.org/dc/elements/1.1/"/>
    <ds:schemaRef ds:uri="http://schemas.microsoft.com/office/2006/metadata/properties"/>
    <ds:schemaRef ds:uri="http://schemas.microsoft.com/office/infopath/2007/PartnerControls"/>
    <ds:schemaRef ds:uri="http://purl.org/dc/terms/"/>
    <ds:schemaRef ds:uri="12252a5b-e872-4656-b584-44e4631886c1"/>
    <ds:schemaRef ds:uri="http://schemas.microsoft.com/office/2006/documentManagement/types"/>
    <ds:schemaRef ds:uri="http://schemas.openxmlformats.org/package/2006/metadata/core-properties"/>
    <ds:schemaRef ds:uri="d4652e40-bf25-4218-bd72-c5b3c8a1550b"/>
    <ds:schemaRef ds:uri="http://www.w3.org/XML/1998/namespace"/>
    <ds:schemaRef ds:uri="http://purl.org/dc/dcmitype/"/>
  </ds:schemaRefs>
</ds:datastoreItem>
</file>

<file path=customXml/itemProps3.xml><?xml version="1.0" encoding="utf-8"?>
<ds:datastoreItem xmlns:ds="http://schemas.openxmlformats.org/officeDocument/2006/customXml" ds:itemID="{F68DC03E-1848-4EFE-88BF-6C064594DAE6}">
  <ds:schemaRefs>
    <ds:schemaRef ds:uri="12252a5b-e872-4656-b584-44e4631886c1"/>
    <ds:schemaRef ds:uri="d4652e40-bf25-4218-bd72-c5b3c8a1550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864</Words>
  <Application>Microsoft Office PowerPoint</Application>
  <PresentationFormat>Laajakuva</PresentationFormat>
  <Paragraphs>68</Paragraphs>
  <Slides>12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Arial</vt:lpstr>
      <vt:lpstr>Calibri</vt:lpstr>
      <vt:lpstr>Calibri Light</vt:lpstr>
      <vt:lpstr>source sans pro</vt:lpstr>
      <vt:lpstr>Office-teema</vt:lpstr>
      <vt:lpstr>Metsäluontopalvelu-yrittäjyys</vt:lpstr>
      <vt:lpstr>Lisenssiehdot </vt:lpstr>
      <vt:lpstr>Luontopalveluyrittäjyyden ryhmittely</vt:lpstr>
      <vt:lpstr>Metsäpalveluyritykset</vt:lpstr>
      <vt:lpstr>Metsäkonealan yritykset</vt:lpstr>
      <vt:lpstr>Luonnontuotealan yritykset</vt:lpstr>
      <vt:lpstr>Luontomatkailualan yritykset</vt:lpstr>
      <vt:lpstr>Metsäenergia-alan yritykset</vt:lpstr>
      <vt:lpstr>Luontopalveluyritysten tulevaisuus</vt:lpstr>
      <vt:lpstr>Tehtävä</vt:lpstr>
      <vt:lpstr>Lähteet</vt:lpstr>
      <vt:lpstr>Nappaa hiilestä kiinni</vt:lpstr>
    </vt:vector>
  </TitlesOfParts>
  <Company>Jyväskylän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Luontopalveluyrittäjyys</dc:title>
  <dc:creator>Riihinen Arto</dc:creator>
  <cp:lastModifiedBy>Anna-Stina Kuula</cp:lastModifiedBy>
  <cp:revision>1</cp:revision>
  <dcterms:created xsi:type="dcterms:W3CDTF">2024-02-20T13:49:26Z</dcterms:created>
  <dcterms:modified xsi:type="dcterms:W3CDTF">2024-06-11T08:18:54Z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0x0101008F55484F802AF544A53F3C97EB86093F</vt:lpwstr>
  </property>
  <property fmtid="{D5CDD505-2E9C-101B-9397-08002B2CF9AE}" pid="3" name="MediaServiceImageTags">
    <vt:lpwstr/>
  </property>
</Properties>
</file>