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sldIdLst>
    <p:sldId id="343" r:id="rId5"/>
    <p:sldId id="344" r:id="rId6"/>
    <p:sldId id="456" r:id="rId7"/>
    <p:sldId id="450" r:id="rId8"/>
    <p:sldId id="432" r:id="rId9"/>
    <p:sldId id="441" r:id="rId10"/>
    <p:sldId id="352" r:id="rId11"/>
    <p:sldId id="353" r:id="rId12"/>
    <p:sldId id="391" r:id="rId13"/>
    <p:sldId id="354" r:id="rId14"/>
    <p:sldId id="448" r:id="rId15"/>
    <p:sldId id="357" r:id="rId16"/>
    <p:sldId id="356" r:id="rId17"/>
    <p:sldId id="359" r:id="rId18"/>
    <p:sldId id="373" r:id="rId19"/>
    <p:sldId id="462" r:id="rId20"/>
    <p:sldId id="365" r:id="rId21"/>
    <p:sldId id="364" r:id="rId22"/>
    <p:sldId id="459" r:id="rId23"/>
    <p:sldId id="452" r:id="rId24"/>
    <p:sldId id="361" r:id="rId25"/>
    <p:sldId id="387" r:id="rId26"/>
    <p:sldId id="423" r:id="rId27"/>
    <p:sldId id="362" r:id="rId28"/>
    <p:sldId id="412" r:id="rId29"/>
    <p:sldId id="382" r:id="rId30"/>
    <p:sldId id="383" r:id="rId31"/>
    <p:sldId id="368" r:id="rId32"/>
    <p:sldId id="369" r:id="rId33"/>
    <p:sldId id="370" r:id="rId34"/>
    <p:sldId id="371" r:id="rId35"/>
    <p:sldId id="372" r:id="rId36"/>
    <p:sldId id="458" r:id="rId37"/>
    <p:sldId id="460" r:id="rId38"/>
    <p:sldId id="461" r:id="rId39"/>
    <p:sldId id="374" r:id="rId40"/>
    <p:sldId id="411" r:id="rId41"/>
    <p:sldId id="401" r:id="rId42"/>
    <p:sldId id="402" r:id="rId43"/>
    <p:sldId id="403" r:id="rId44"/>
    <p:sldId id="427" r:id="rId45"/>
    <p:sldId id="416" r:id="rId46"/>
    <p:sldId id="405" r:id="rId47"/>
    <p:sldId id="375" r:id="rId48"/>
    <p:sldId id="376" r:id="rId49"/>
    <p:sldId id="469" r:id="rId50"/>
    <p:sldId id="410" r:id="rId51"/>
    <p:sldId id="470" r:id="rId52"/>
    <p:sldId id="378" r:id="rId53"/>
    <p:sldId id="288" r:id="rId54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0D7CF3-27B2-AFFB-6649-2D8B3C641B98}" name="Pyhäjärvi, Tanja" initials="PT" userId="S::tanja.pyhajarvi_helsinki.fi#ext#@valtion.onmicrosoft.com::0d7e92cf-0df0-4c12-9ff9-97acd991d9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DD7CCA-ADB2-4416-BFA6-C698769F8AC9}" v="66" dt="2023-03-17T12:51:55.989"/>
    <p1510:client id="{19927DFD-489D-4398-AA5E-66ADECE8A6AE}" v="17" dt="2023-03-21T08:59:48.654"/>
    <p1510:client id="{3B883743-BADB-40E3-8C77-56880E8D637A}" v="2" dt="2023-03-17T12:13:04.305"/>
    <p1510:client id="{4259A844-4951-4B27-9E1F-FB95FA7CDA68}" v="1" dt="2023-03-21T09:00:27.173"/>
    <p1510:client id="{4CB999E6-BC31-EAD3-6948-3F0F0F3E6D1E}" v="588" dt="2023-03-16T12:03:28.080"/>
    <p1510:client id="{4F58549C-364C-470A-A50F-338C851BE288}" v="4" dt="2023-08-04T14:13:34.636"/>
    <p1510:client id="{5B44B517-0ACF-439D-82D5-50D41E113C77}" v="48" dt="2023-03-17T12:04:03.306"/>
    <p1510:client id="{64FFDC97-4209-4D3C-B470-56614468FE3A}" v="234" dt="2023-03-21T11:22:32.516"/>
    <p1510:client id="{77A6462E-04E7-4C54-BD91-E8E2BDAA1775}" v="3" dt="2023-03-21T11:37:11.672"/>
    <p1510:client id="{7E43C322-1AD1-4807-A256-B62FFD3ECF07}" v="31" dt="2023-03-21T10:44:49.200"/>
    <p1510:client id="{89C83A30-C312-43DA-A9F9-59F6A3D85D9E}" v="30" dt="2023-08-15T13:14:01.590"/>
    <p1510:client id="{9B4B042B-E781-4F0B-99C3-76BA9CFC167E}" v="567" dt="2023-03-16T11:17:26.859"/>
    <p1510:client id="{9E22F96C-0747-48D9-B46D-9F98D4B377A0}" v="4" dt="2023-03-16T11:20:25.521"/>
    <p1510:client id="{9F96A749-92EF-408F-BCD3-32D62063A6D0}" v="42" dt="2023-03-17T11:53:59.816"/>
    <p1510:client id="{A15BE756-4B98-46C9-BA0A-CE1CBB44CBD5}" v="121" dt="2023-03-21T08:57:54.455"/>
    <p1510:client id="{D3CBD85E-F2FF-4E55-81BD-1A467F40B6F0}" v="187" dt="2023-08-03T12:45:21.828"/>
    <p1510:client id="{F351410B-9439-4944-A10D-F36B2F87DF43}" v="45" dt="2023-03-17T12:26:11.666"/>
    <p1510:client id="{FF145982-5FDC-42DE-A648-15EB344C8DEA}" v="89" dt="2023-03-17T11:58:40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a.niskanen_oulu.fi#ext#@valtion.onmicrosoft.com" userId="S::alina.niskanen_oulu.fi#ext#@valtion.onmicrosoft.com::48d92dc2-3ab1-489d-9d27-dbdf885f05e2" providerId="AD" clId="Web-{77A6462E-04E7-4C54-BD91-E8E2BDAA1775}"/>
    <pc:docChg chg="modSld">
      <pc:chgData name="alina.niskanen_oulu.fi#ext#@valtion.onmicrosoft.com" userId="S::alina.niskanen_oulu.fi#ext#@valtion.onmicrosoft.com::48d92dc2-3ab1-489d-9d27-dbdf885f05e2" providerId="AD" clId="Web-{77A6462E-04E7-4C54-BD91-E8E2BDAA1775}" dt="2023-03-21T11:37:11.672" v="2" actId="1076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77A6462E-04E7-4C54-BD91-E8E2BDAA1775}" dt="2023-03-21T11:37:11.672" v="2" actId="1076"/>
        <pc:sldMkLst>
          <pc:docMk/>
          <pc:sldMk cId="0" sldId="370"/>
        </pc:sldMkLst>
        <pc:spChg chg="mod">
          <ac:chgData name="alina.niskanen_oulu.fi#ext#@valtion.onmicrosoft.com" userId="S::alina.niskanen_oulu.fi#ext#@valtion.onmicrosoft.com::48d92dc2-3ab1-489d-9d27-dbdf885f05e2" providerId="AD" clId="Web-{77A6462E-04E7-4C54-BD91-E8E2BDAA1775}" dt="2023-03-21T11:37:11.672" v="2" actId="1076"/>
          <ac:spMkLst>
            <pc:docMk/>
            <pc:sldMk cId="0" sldId="370"/>
            <ac:spMk id="7" creationId="{1FB64187-4B9E-49D2-E904-4ADB18FC6FB7}"/>
          </ac:spMkLst>
        </pc:spChg>
      </pc:sldChg>
      <pc:sldChg chg="delCm">
        <pc:chgData name="alina.niskanen_oulu.fi#ext#@valtion.onmicrosoft.com" userId="S::alina.niskanen_oulu.fi#ext#@valtion.onmicrosoft.com::48d92dc2-3ab1-489d-9d27-dbdf885f05e2" providerId="AD" clId="Web-{77A6462E-04E7-4C54-BD91-E8E2BDAA1775}" dt="2023-03-21T11:36:49.516" v="0"/>
        <pc:sldMkLst>
          <pc:docMk/>
          <pc:sldMk cId="0" sldId="4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na.niskanen_oulu.fi#ext#@valtion.onmicrosoft.com" userId="S::alina.niskanen_oulu.fi#ext#@valtion.onmicrosoft.com::48d92dc2-3ab1-489d-9d27-dbdf885f05e2" providerId="AD" clId="Web-{77A6462E-04E7-4C54-BD91-E8E2BDAA1775}" dt="2023-03-21T11:36:49.516" v="0"/>
              <pc2:cmMkLst xmlns:pc2="http://schemas.microsoft.com/office/powerpoint/2019/9/main/command">
                <pc:docMk/>
                <pc:sldMk cId="0" sldId="461"/>
                <pc2:cmMk id="{B4F04387-1505-4741-8F70-CE3A03466344}"/>
              </pc2:cmMkLst>
            </pc226:cmChg>
          </p:ext>
        </pc:extLst>
      </pc:sldChg>
    </pc:docChg>
  </pc:docChgLst>
  <pc:docChgLst>
    <pc:chgData name="alina.niskanen_oulu.fi#ext#@valtion.onmicrosoft.com" userId="S::alina.niskanen_oulu.fi#ext#@valtion.onmicrosoft.com::48d92dc2-3ab1-489d-9d27-dbdf885f05e2" providerId="AD" clId="Web-{3B883743-BADB-40E3-8C77-56880E8D637A}"/>
    <pc:docChg chg="modSld">
      <pc:chgData name="alina.niskanen_oulu.fi#ext#@valtion.onmicrosoft.com" userId="S::alina.niskanen_oulu.fi#ext#@valtion.onmicrosoft.com::48d92dc2-3ab1-489d-9d27-dbdf885f05e2" providerId="AD" clId="Web-{3B883743-BADB-40E3-8C77-56880E8D637A}" dt="2023-03-17T12:13:04.305" v="2"/>
      <pc:docMkLst>
        <pc:docMk/>
      </pc:docMkLst>
      <pc:sldChg chg="addSp delSp modSp">
        <pc:chgData name="alina.niskanen_oulu.fi#ext#@valtion.onmicrosoft.com" userId="S::alina.niskanen_oulu.fi#ext#@valtion.onmicrosoft.com::48d92dc2-3ab1-489d-9d27-dbdf885f05e2" providerId="AD" clId="Web-{3B883743-BADB-40E3-8C77-56880E8D637A}" dt="2023-03-17T12:13:04.305" v="2"/>
        <pc:sldMkLst>
          <pc:docMk/>
          <pc:sldMk cId="0" sldId="365"/>
        </pc:sldMkLst>
        <pc:spChg chg="add del mod">
          <ac:chgData name="alina.niskanen_oulu.fi#ext#@valtion.onmicrosoft.com" userId="S::alina.niskanen_oulu.fi#ext#@valtion.onmicrosoft.com::48d92dc2-3ab1-489d-9d27-dbdf885f05e2" providerId="AD" clId="Web-{3B883743-BADB-40E3-8C77-56880E8D637A}" dt="2023-03-17T12:13:04.305" v="2"/>
          <ac:spMkLst>
            <pc:docMk/>
            <pc:sldMk cId="0" sldId="365"/>
            <ac:spMk id="2" creationId="{A04A7E01-A548-DA47-9417-567BC8917CC2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9F96A749-92EF-408F-BCD3-32D62063A6D0}"/>
    <pc:docChg chg="modSld">
      <pc:chgData name="alina.niskanen_oulu.fi#ext#@valtion.onmicrosoft.com" userId="S::alina.niskanen_oulu.fi#ext#@valtion.onmicrosoft.com::48d92dc2-3ab1-489d-9d27-dbdf885f05e2" providerId="AD" clId="Web-{9F96A749-92EF-408F-BCD3-32D62063A6D0}" dt="2023-03-17T11:53:59.816" v="33" actId="1076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9F96A749-92EF-408F-BCD3-32D62063A6D0}" dt="2023-03-17T11:47:39.511" v="1" actId="20577"/>
        <pc:sldMkLst>
          <pc:docMk/>
          <pc:sldMk cId="0" sldId="344"/>
        </pc:sldMkLst>
        <pc:spChg chg="mod">
          <ac:chgData name="alina.niskanen_oulu.fi#ext#@valtion.onmicrosoft.com" userId="S::alina.niskanen_oulu.fi#ext#@valtion.onmicrosoft.com::48d92dc2-3ab1-489d-9d27-dbdf885f05e2" providerId="AD" clId="Web-{9F96A749-92EF-408F-BCD3-32D62063A6D0}" dt="2023-03-17T11:47:39.511" v="1" actId="20577"/>
          <ac:spMkLst>
            <pc:docMk/>
            <pc:sldMk cId="0" sldId="344"/>
            <ac:spMk id="17411" creationId="{69F02F08-9468-7D99-ED17-1BEED3F5369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9F96A749-92EF-408F-BCD3-32D62063A6D0}" dt="2023-03-17T11:52:49.674" v="9" actId="20577"/>
        <pc:sldMkLst>
          <pc:docMk/>
          <pc:sldMk cId="0" sldId="376"/>
        </pc:sldMkLst>
        <pc:spChg chg="mod">
          <ac:chgData name="alina.niskanen_oulu.fi#ext#@valtion.onmicrosoft.com" userId="S::alina.niskanen_oulu.fi#ext#@valtion.onmicrosoft.com::48d92dc2-3ab1-489d-9d27-dbdf885f05e2" providerId="AD" clId="Web-{9F96A749-92EF-408F-BCD3-32D62063A6D0}" dt="2023-03-17T11:52:49.674" v="9" actId="20577"/>
          <ac:spMkLst>
            <pc:docMk/>
            <pc:sldMk cId="0" sldId="376"/>
            <ac:spMk id="3" creationId="{36E4A5DC-D2CA-7C44-33EE-BD06999764C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9F96A749-92EF-408F-BCD3-32D62063A6D0}" dt="2023-03-17T11:53:49.081" v="32" actId="1076"/>
        <pc:sldMkLst>
          <pc:docMk/>
          <pc:sldMk cId="0" sldId="450"/>
        </pc:sldMkLst>
        <pc:spChg chg="mod">
          <ac:chgData name="alina.niskanen_oulu.fi#ext#@valtion.onmicrosoft.com" userId="S::alina.niskanen_oulu.fi#ext#@valtion.onmicrosoft.com::48d92dc2-3ab1-489d-9d27-dbdf885f05e2" providerId="AD" clId="Web-{9F96A749-92EF-408F-BCD3-32D62063A6D0}" dt="2023-03-17T11:53:49.081" v="32" actId="1076"/>
          <ac:spMkLst>
            <pc:docMk/>
            <pc:sldMk cId="0" sldId="450"/>
            <ac:spMk id="4" creationId="{6B7D0D0F-B59F-4B1A-4D86-DA3E97BB9F0A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9F96A749-92EF-408F-BCD3-32D62063A6D0}" dt="2023-03-17T11:53:59.816" v="33" actId="1076"/>
        <pc:sldMkLst>
          <pc:docMk/>
          <pc:sldMk cId="0" sldId="456"/>
        </pc:sldMkLst>
        <pc:spChg chg="mod">
          <ac:chgData name="alina.niskanen_oulu.fi#ext#@valtion.onmicrosoft.com" userId="S::alina.niskanen_oulu.fi#ext#@valtion.onmicrosoft.com::48d92dc2-3ab1-489d-9d27-dbdf885f05e2" providerId="AD" clId="Web-{9F96A749-92EF-408F-BCD3-32D62063A6D0}" dt="2023-03-17T11:53:59.816" v="33" actId="1076"/>
          <ac:spMkLst>
            <pc:docMk/>
            <pc:sldMk cId="0" sldId="456"/>
            <ac:spMk id="19461" creationId="{95D161B9-C0CC-2791-4F27-9B9F90A42CDE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D3CBD85E-F2FF-4E55-81BD-1A467F40B6F0}"/>
    <pc:docChg chg="modSld">
      <pc:chgData name="alina.niskanen_oulu.fi#ext#@valtion.onmicrosoft.com" userId="S::alina.niskanen_oulu.fi#ext#@valtion.onmicrosoft.com::48d92dc2-3ab1-489d-9d27-dbdf885f05e2" providerId="AD" clId="Web-{D3CBD85E-F2FF-4E55-81BD-1A467F40B6F0}" dt="2023-08-03T12:45:21.828" v="266" actId="20577"/>
      <pc:docMkLst>
        <pc:docMk/>
      </pc:docMkLst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08:15.845" v="151"/>
        <pc:sldMkLst>
          <pc:docMk/>
          <pc:sldMk cId="0" sldId="344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17:09.053" v="206"/>
        <pc:sldMkLst>
          <pc:docMk/>
          <pc:sldMk cId="0" sldId="353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D3CBD85E-F2FF-4E55-81BD-1A467F40B6F0}" dt="2023-08-03T12:18:24.900" v="215" actId="20577"/>
        <pc:sldMkLst>
          <pc:docMk/>
          <pc:sldMk cId="0" sldId="354"/>
        </pc:sldMkLst>
        <pc:spChg chg="mod">
          <ac:chgData name="alina.niskanen_oulu.fi#ext#@valtion.onmicrosoft.com" userId="S::alina.niskanen_oulu.fi#ext#@valtion.onmicrosoft.com::48d92dc2-3ab1-489d-9d27-dbdf885f05e2" providerId="AD" clId="Web-{D3CBD85E-F2FF-4E55-81BD-1A467F40B6F0}" dt="2023-08-03T12:18:24.900" v="215" actId="20577"/>
          <ac:spMkLst>
            <pc:docMk/>
            <pc:sldMk cId="0" sldId="354"/>
            <ac:spMk id="33795" creationId="{F1C7CF4B-0653-FF20-6EEB-C974C2317B5D}"/>
          </ac:spMkLst>
        </pc:spChg>
      </pc:sldChg>
      <pc:sldChg chg="modSp modNotes">
        <pc:chgData name="alina.niskanen_oulu.fi#ext#@valtion.onmicrosoft.com" userId="S::alina.niskanen_oulu.fi#ext#@valtion.onmicrosoft.com::48d92dc2-3ab1-489d-9d27-dbdf885f05e2" providerId="AD" clId="Web-{D3CBD85E-F2FF-4E55-81BD-1A467F40B6F0}" dt="2023-08-03T12:32:29.481" v="242" actId="20577"/>
        <pc:sldMkLst>
          <pc:docMk/>
          <pc:sldMk cId="0" sldId="356"/>
        </pc:sldMkLst>
        <pc:spChg chg="mod">
          <ac:chgData name="alina.niskanen_oulu.fi#ext#@valtion.onmicrosoft.com" userId="S::alina.niskanen_oulu.fi#ext#@valtion.onmicrosoft.com::48d92dc2-3ab1-489d-9d27-dbdf885f05e2" providerId="AD" clId="Web-{D3CBD85E-F2FF-4E55-81BD-1A467F40B6F0}" dt="2023-08-03T12:32:29.481" v="242" actId="20577"/>
          <ac:spMkLst>
            <pc:docMk/>
            <pc:sldMk cId="0" sldId="356"/>
            <ac:spMk id="3" creationId="{74114705-7B98-EE09-7621-D108A0B67309}"/>
          </ac:spMkLst>
        </pc:spChg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35:25.519" v="246"/>
        <pc:sldMkLst>
          <pc:docMk/>
          <pc:sldMk cId="0" sldId="370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36:57.961" v="250"/>
        <pc:sldMkLst>
          <pc:docMk/>
          <pc:sldMk cId="0" sldId="371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D3CBD85E-F2FF-4E55-81BD-1A467F40B6F0}" dt="2023-08-03T12:06:33.888" v="144" actId="20577"/>
        <pc:sldMkLst>
          <pc:docMk/>
          <pc:sldMk cId="0" sldId="412"/>
        </pc:sldMkLst>
        <pc:spChg chg="mod">
          <ac:chgData name="alina.niskanen_oulu.fi#ext#@valtion.onmicrosoft.com" userId="S::alina.niskanen_oulu.fi#ext#@valtion.onmicrosoft.com::48d92dc2-3ab1-489d-9d27-dbdf885f05e2" providerId="AD" clId="Web-{D3CBD85E-F2FF-4E55-81BD-1A467F40B6F0}" dt="2023-08-03T12:06:33.888" v="144" actId="20577"/>
          <ac:spMkLst>
            <pc:docMk/>
            <pc:sldMk cId="0" sldId="412"/>
            <ac:spMk id="57347" creationId="{5BDF3649-33AA-ECB6-FFD1-8D0BFCAD3237}"/>
          </ac:spMkLst>
        </pc:spChg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43:36.382" v="257"/>
        <pc:sldMkLst>
          <pc:docMk/>
          <pc:sldMk cId="0" sldId="416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43:13.913" v="254"/>
        <pc:sldMkLst>
          <pc:docMk/>
          <pc:sldMk cId="0" sldId="427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10:30.397" v="170"/>
        <pc:sldMkLst>
          <pc:docMk/>
          <pc:sldMk cId="0" sldId="432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11:45.025" v="176"/>
        <pc:sldMkLst>
          <pc:docMk/>
          <pc:sldMk cId="0" sldId="441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09:27.535" v="168"/>
        <pc:sldMkLst>
          <pc:docMk/>
          <pc:sldMk cId="0" sldId="450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D3CBD85E-F2FF-4E55-81BD-1A467F40B6F0}" dt="2023-08-03T12:37:53.385" v="252"/>
        <pc:sldMkLst>
          <pc:docMk/>
          <pc:sldMk cId="0" sldId="458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D3CBD85E-F2FF-4E55-81BD-1A467F40B6F0}" dt="2023-08-03T12:45:21.828" v="266" actId="20577"/>
        <pc:sldMkLst>
          <pc:docMk/>
          <pc:sldMk cId="449112693" sldId="470"/>
        </pc:sldMkLst>
        <pc:spChg chg="mod">
          <ac:chgData name="alina.niskanen_oulu.fi#ext#@valtion.onmicrosoft.com" userId="S::alina.niskanen_oulu.fi#ext#@valtion.onmicrosoft.com::48d92dc2-3ab1-489d-9d27-dbdf885f05e2" providerId="AD" clId="Web-{D3CBD85E-F2FF-4E55-81BD-1A467F40B6F0}" dt="2023-08-03T12:45:21.828" v="266" actId="20577"/>
          <ac:spMkLst>
            <pc:docMk/>
            <pc:sldMk cId="449112693" sldId="470"/>
            <ac:spMk id="3" creationId="{4E404CBF-A13B-1F15-DA24-8E4960FF77AF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4F58549C-364C-470A-A50F-338C851BE288}"/>
    <pc:docChg chg="modSld">
      <pc:chgData name="alina.niskanen_oulu.fi#ext#@valtion.onmicrosoft.com" userId="S::alina.niskanen_oulu.fi#ext#@valtion.onmicrosoft.com::48d92dc2-3ab1-489d-9d27-dbdf885f05e2" providerId="AD" clId="Web-{4F58549C-364C-470A-A50F-338C851BE288}" dt="2023-08-04T14:13:34.636" v="3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4F58549C-364C-470A-A50F-338C851BE288}" dt="2023-08-04T14:13:34.636" v="3" actId="20577"/>
        <pc:sldMkLst>
          <pc:docMk/>
          <pc:sldMk cId="449112693" sldId="470"/>
        </pc:sldMkLst>
        <pc:spChg chg="mod">
          <ac:chgData name="alina.niskanen_oulu.fi#ext#@valtion.onmicrosoft.com" userId="S::alina.niskanen_oulu.fi#ext#@valtion.onmicrosoft.com::48d92dc2-3ab1-489d-9d27-dbdf885f05e2" providerId="AD" clId="Web-{4F58549C-364C-470A-A50F-338C851BE288}" dt="2023-08-04T14:13:34.636" v="3" actId="20577"/>
          <ac:spMkLst>
            <pc:docMk/>
            <pc:sldMk cId="449112693" sldId="470"/>
            <ac:spMk id="3" creationId="{4E404CBF-A13B-1F15-DA24-8E4960FF77AF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15DD7CCA-ADB2-4416-BFA6-C698769F8AC9}"/>
    <pc:docChg chg="modSld">
      <pc:chgData name="alina.niskanen_oulu.fi#ext#@valtion.onmicrosoft.com" userId="S::alina.niskanen_oulu.fi#ext#@valtion.onmicrosoft.com::48d92dc2-3ab1-489d-9d27-dbdf885f05e2" providerId="AD" clId="Web-{15DD7CCA-ADB2-4416-BFA6-C698769F8AC9}" dt="2023-03-17T12:51:55.989" v="44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15DD7CCA-ADB2-4416-BFA6-C698769F8AC9}" dt="2023-03-17T12:40:41.503" v="21" actId="14100"/>
        <pc:sldMkLst>
          <pc:docMk/>
          <pc:sldMk cId="0" sldId="365"/>
        </pc:sldMkLst>
        <pc:picChg chg="mod modCrop">
          <ac:chgData name="alina.niskanen_oulu.fi#ext#@valtion.onmicrosoft.com" userId="S::alina.niskanen_oulu.fi#ext#@valtion.onmicrosoft.com::48d92dc2-3ab1-489d-9d27-dbdf885f05e2" providerId="AD" clId="Web-{15DD7CCA-ADB2-4416-BFA6-C698769F8AC9}" dt="2023-03-17T12:40:41.503" v="21" actId="14100"/>
          <ac:picMkLst>
            <pc:docMk/>
            <pc:sldMk cId="0" sldId="365"/>
            <ac:picMk id="3" creationId="{54F3B8AE-BD85-05B1-52F1-C9EB46F04063}"/>
          </ac:picMkLst>
        </pc:picChg>
      </pc:sldChg>
      <pc:sldChg chg="modSp">
        <pc:chgData name="alina.niskanen_oulu.fi#ext#@valtion.onmicrosoft.com" userId="S::alina.niskanen_oulu.fi#ext#@valtion.onmicrosoft.com::48d92dc2-3ab1-489d-9d27-dbdf885f05e2" providerId="AD" clId="Web-{15DD7CCA-ADB2-4416-BFA6-C698769F8AC9}" dt="2023-03-17T12:46:14.660" v="36" actId="20577"/>
        <pc:sldMkLst>
          <pc:docMk/>
          <pc:sldMk cId="0" sldId="376"/>
        </pc:sldMkLst>
        <pc:spChg chg="mod">
          <ac:chgData name="alina.niskanen_oulu.fi#ext#@valtion.onmicrosoft.com" userId="S::alina.niskanen_oulu.fi#ext#@valtion.onmicrosoft.com::48d92dc2-3ab1-489d-9d27-dbdf885f05e2" providerId="AD" clId="Web-{15DD7CCA-ADB2-4416-BFA6-C698769F8AC9}" dt="2023-03-17T12:46:14.660" v="36" actId="20577"/>
          <ac:spMkLst>
            <pc:docMk/>
            <pc:sldMk cId="0" sldId="376"/>
            <ac:spMk id="3" creationId="{36E4A5DC-D2CA-7C44-33EE-BD06999764C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15DD7CCA-ADB2-4416-BFA6-C698769F8AC9}" dt="2023-03-17T12:35:06.690" v="3" actId="20577"/>
        <pc:sldMkLst>
          <pc:docMk/>
          <pc:sldMk cId="0" sldId="410"/>
        </pc:sldMkLst>
        <pc:spChg chg="mod">
          <ac:chgData name="alina.niskanen_oulu.fi#ext#@valtion.onmicrosoft.com" userId="S::alina.niskanen_oulu.fi#ext#@valtion.onmicrosoft.com::48d92dc2-3ab1-489d-9d27-dbdf885f05e2" providerId="AD" clId="Web-{15DD7CCA-ADB2-4416-BFA6-C698769F8AC9}" dt="2023-03-17T12:35:06.690" v="3" actId="20577"/>
          <ac:spMkLst>
            <pc:docMk/>
            <pc:sldMk cId="0" sldId="410"/>
            <ac:spMk id="3" creationId="{27B004F0-ACED-8853-41DD-A8C3FB315984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15DD7CCA-ADB2-4416-BFA6-C698769F8AC9}" dt="2023-03-17T12:49:40.145" v="39" actId="1076"/>
        <pc:sldMkLst>
          <pc:docMk/>
          <pc:sldMk cId="0" sldId="458"/>
        </pc:sldMkLst>
        <pc:spChg chg="mod">
          <ac:chgData name="alina.niskanen_oulu.fi#ext#@valtion.onmicrosoft.com" userId="S::alina.niskanen_oulu.fi#ext#@valtion.onmicrosoft.com::48d92dc2-3ab1-489d-9d27-dbdf885f05e2" providerId="AD" clId="Web-{15DD7CCA-ADB2-4416-BFA6-C698769F8AC9}" dt="2023-03-17T12:49:40.145" v="39" actId="1076"/>
          <ac:spMkLst>
            <pc:docMk/>
            <pc:sldMk cId="0" sldId="458"/>
            <ac:spMk id="74758" creationId="{EF4DAF96-CF47-AB33-424F-6081B6B49E6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15DD7CCA-ADB2-4416-BFA6-C698769F8AC9}" dt="2023-03-17T12:51:00.817" v="43" actId="14100"/>
        <pc:sldMkLst>
          <pc:docMk/>
          <pc:sldMk cId="0" sldId="461"/>
        </pc:sldMkLst>
        <pc:spChg chg="mod">
          <ac:chgData name="alina.niskanen_oulu.fi#ext#@valtion.onmicrosoft.com" userId="S::alina.niskanen_oulu.fi#ext#@valtion.onmicrosoft.com::48d92dc2-3ab1-489d-9d27-dbdf885f05e2" providerId="AD" clId="Web-{15DD7CCA-ADB2-4416-BFA6-C698769F8AC9}" dt="2023-03-17T12:51:00.817" v="43" actId="14100"/>
          <ac:spMkLst>
            <pc:docMk/>
            <pc:sldMk cId="0" sldId="461"/>
            <ac:spMk id="78853" creationId="{2CFBF630-302B-427B-8A56-AEAFBE407AF6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15DD7CCA-ADB2-4416-BFA6-C698769F8AC9}" dt="2023-03-17T12:51:55.989" v="44" actId="20577"/>
        <pc:sldMkLst>
          <pc:docMk/>
          <pc:sldMk cId="0" sldId="469"/>
        </pc:sldMkLst>
        <pc:spChg chg="mod">
          <ac:chgData name="alina.niskanen_oulu.fi#ext#@valtion.onmicrosoft.com" userId="S::alina.niskanen_oulu.fi#ext#@valtion.onmicrosoft.com::48d92dc2-3ab1-489d-9d27-dbdf885f05e2" providerId="AD" clId="Web-{15DD7CCA-ADB2-4416-BFA6-C698769F8AC9}" dt="2023-03-17T12:51:55.989" v="44" actId="20577"/>
          <ac:spMkLst>
            <pc:docMk/>
            <pc:sldMk cId="0" sldId="469"/>
            <ac:spMk id="3" creationId="{47D73940-937E-2A8A-6009-529CDA84E03D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15DD7CCA-ADB2-4416-BFA6-C698769F8AC9}" dt="2023-03-17T12:36:14.346" v="9" actId="1076"/>
          <ac:spMkLst>
            <pc:docMk/>
            <pc:sldMk cId="0" sldId="469"/>
            <ac:spMk id="98306" creationId="{8B42AB47-7325-F8FC-EF59-3A0AA60A4792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4259A844-4951-4B27-9E1F-FB95FA7CDA68}"/>
    <pc:docChg chg="sldOrd">
      <pc:chgData name="alina.niskanen_oulu.fi#ext#@valtion.onmicrosoft.com" userId="S::alina.niskanen_oulu.fi#ext#@valtion.onmicrosoft.com::48d92dc2-3ab1-489d-9d27-dbdf885f05e2" providerId="AD" clId="Web-{4259A844-4951-4B27-9E1F-FB95FA7CDA68}" dt="2023-03-21T09:00:27.173" v="0"/>
      <pc:docMkLst>
        <pc:docMk/>
      </pc:docMkLst>
      <pc:sldChg chg="ord">
        <pc:chgData name="alina.niskanen_oulu.fi#ext#@valtion.onmicrosoft.com" userId="S::alina.niskanen_oulu.fi#ext#@valtion.onmicrosoft.com::48d92dc2-3ab1-489d-9d27-dbdf885f05e2" providerId="AD" clId="Web-{4259A844-4951-4B27-9E1F-FB95FA7CDA68}" dt="2023-03-21T09:00:27.173" v="0"/>
        <pc:sldMkLst>
          <pc:docMk/>
          <pc:sldMk cId="449112693" sldId="470"/>
        </pc:sldMkLst>
      </pc:sldChg>
    </pc:docChg>
  </pc:docChgLst>
  <pc:docChgLst>
    <pc:chgData name="alina.niskanen_oulu.fi#ext#@valtion.onmicrosoft.com" userId="S::alina.niskanen_oulu.fi#ext#@valtion.onmicrosoft.com::48d92dc2-3ab1-489d-9d27-dbdf885f05e2" providerId="AD" clId="Web-{89C83A30-C312-43DA-A9F9-59F6A3D85D9E}"/>
    <pc:docChg chg="modSld">
      <pc:chgData name="alina.niskanen_oulu.fi#ext#@valtion.onmicrosoft.com" userId="S::alina.niskanen_oulu.fi#ext#@valtion.onmicrosoft.com::48d92dc2-3ab1-489d-9d27-dbdf885f05e2" providerId="AD" clId="Web-{89C83A30-C312-43DA-A9F9-59F6A3D85D9E}" dt="2023-08-15T13:14:01.590" v="29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89C83A30-C312-43DA-A9F9-59F6A3D85D9E}" dt="2023-08-15T13:14:01.590" v="29" actId="20577"/>
        <pc:sldMkLst>
          <pc:docMk/>
          <pc:sldMk cId="0" sldId="412"/>
        </pc:sldMkLst>
        <pc:spChg chg="mod">
          <ac:chgData name="alina.niskanen_oulu.fi#ext#@valtion.onmicrosoft.com" userId="S::alina.niskanen_oulu.fi#ext#@valtion.onmicrosoft.com::48d92dc2-3ab1-489d-9d27-dbdf885f05e2" providerId="AD" clId="Web-{89C83A30-C312-43DA-A9F9-59F6A3D85D9E}" dt="2023-08-15T13:13:09.917" v="3" actId="20577"/>
          <ac:spMkLst>
            <pc:docMk/>
            <pc:sldMk cId="0" sldId="412"/>
            <ac:spMk id="57346" creationId="{E1719E00-8105-3E5E-83DD-B58D96E33A56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89C83A30-C312-43DA-A9F9-59F6A3D85D9E}" dt="2023-08-15T13:14:01.590" v="29" actId="20577"/>
          <ac:spMkLst>
            <pc:docMk/>
            <pc:sldMk cId="0" sldId="412"/>
            <ac:spMk id="57347" creationId="{5BDF3649-33AA-ECB6-FFD1-8D0BFCAD3237}"/>
          </ac:spMkLst>
        </pc:spChg>
      </pc:sldChg>
    </pc:docChg>
  </pc:docChgLst>
  <pc:docChgLst>
    <pc:chgData name="Pyhäjärvi, Tanja" userId="S::tanja.pyhajarvi_helsinki.fi#ext#@valtion.onmicrosoft.com::0d7e92cf-0df0-4c12-9ff9-97acd991d93f" providerId="AD" clId="Web-{9E22F96C-0747-48D9-B46D-9F98D4B377A0}"/>
    <pc:docChg chg="">
      <pc:chgData name="Pyhäjärvi, Tanja" userId="S::tanja.pyhajarvi_helsinki.fi#ext#@valtion.onmicrosoft.com::0d7e92cf-0df0-4c12-9ff9-97acd991d93f" providerId="AD" clId="Web-{9E22F96C-0747-48D9-B46D-9F98D4B377A0}" dt="2023-03-16T11:20:25.521" v="3"/>
      <pc:docMkLst>
        <pc:docMk/>
      </pc:docMkLst>
      <pc:sldChg chg="addCm">
        <pc:chgData name="Pyhäjärvi, Tanja" userId="S::tanja.pyhajarvi_helsinki.fi#ext#@valtion.onmicrosoft.com::0d7e92cf-0df0-4c12-9ff9-97acd991d93f" providerId="AD" clId="Web-{9E22F96C-0747-48D9-B46D-9F98D4B377A0}" dt="2023-03-16T11:20:25.521" v="3"/>
        <pc:sldMkLst>
          <pc:docMk/>
          <pc:sldMk cId="0" sldId="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yhäjärvi, Tanja" userId="S::tanja.pyhajarvi_helsinki.fi#ext#@valtion.onmicrosoft.com::0d7e92cf-0df0-4c12-9ff9-97acd991d93f" providerId="AD" clId="Web-{9E22F96C-0747-48D9-B46D-9F98D4B377A0}" dt="2023-03-16T11:20:25.521" v="3"/>
              <pc2:cmMkLst xmlns:pc2="http://schemas.microsoft.com/office/powerpoint/2019/9/main/command">
                <pc:docMk/>
                <pc:sldMk cId="0" sldId="383"/>
                <pc2:cmMk id="{6A1A7368-A985-479F-AD40-02F53C5F63D6}"/>
              </pc2:cmMkLst>
            </pc226:cmChg>
          </p:ext>
        </pc:extLst>
      </pc:sldChg>
      <pc:sldChg chg="addCm delCm">
        <pc:chgData name="Pyhäjärvi, Tanja" userId="S::tanja.pyhajarvi_helsinki.fi#ext#@valtion.onmicrosoft.com::0d7e92cf-0df0-4c12-9ff9-97acd991d93f" providerId="AD" clId="Web-{9E22F96C-0747-48D9-B46D-9F98D4B377A0}" dt="2023-03-16T11:20:05.130" v="2"/>
        <pc:sldMkLst>
          <pc:docMk/>
          <pc:sldMk cId="0" sldId="4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yhäjärvi, Tanja" userId="S::tanja.pyhajarvi_helsinki.fi#ext#@valtion.onmicrosoft.com::0d7e92cf-0df0-4c12-9ff9-97acd991d93f" providerId="AD" clId="Web-{9E22F96C-0747-48D9-B46D-9F98D4B377A0}" dt="2023-03-16T11:20:05.130" v="2"/>
              <pc2:cmMkLst xmlns:pc2="http://schemas.microsoft.com/office/powerpoint/2019/9/main/command">
                <pc:docMk/>
                <pc:sldMk cId="0" sldId="460"/>
                <pc2:cmMk id="{1DB1A971-CFA8-4960-827E-5C7FD965DDA0}"/>
              </pc2:cmMkLst>
            </pc226:cmChg>
          </p:ext>
        </pc:extLst>
      </pc:sldChg>
      <pc:sldChg chg="addCm">
        <pc:chgData name="Pyhäjärvi, Tanja" userId="S::tanja.pyhajarvi_helsinki.fi#ext#@valtion.onmicrosoft.com::0d7e92cf-0df0-4c12-9ff9-97acd991d93f" providerId="AD" clId="Web-{9E22F96C-0747-48D9-B46D-9F98D4B377A0}" dt="2023-03-16T11:19:33.146" v="0"/>
        <pc:sldMkLst>
          <pc:docMk/>
          <pc:sldMk cId="0" sldId="4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yhäjärvi, Tanja" userId="S::tanja.pyhajarvi_helsinki.fi#ext#@valtion.onmicrosoft.com::0d7e92cf-0df0-4c12-9ff9-97acd991d93f" providerId="AD" clId="Web-{9E22F96C-0747-48D9-B46D-9F98D4B377A0}" dt="2023-03-16T11:19:33.146" v="0"/>
              <pc2:cmMkLst xmlns:pc2="http://schemas.microsoft.com/office/powerpoint/2019/9/main/command">
                <pc:docMk/>
                <pc:sldMk cId="0" sldId="461"/>
                <pc2:cmMk id="{B4F04387-1505-4741-8F70-CE3A03466344}"/>
              </pc2:cmMkLst>
            </pc226:cmChg>
          </p:ext>
        </pc:extLst>
      </pc:sldChg>
    </pc:docChg>
  </pc:docChgLst>
  <pc:docChgLst>
    <pc:chgData name="alina.niskanen_oulu.fi#ext#@valtion.onmicrosoft.com" userId="S::alina.niskanen_oulu.fi#ext#@valtion.onmicrosoft.com::48d92dc2-3ab1-489d-9d27-dbdf885f05e2" providerId="AD" clId="Web-{64FFDC97-4209-4D3C-B470-56614468FE3A}"/>
    <pc:docChg chg="modSld">
      <pc:chgData name="alina.niskanen_oulu.fi#ext#@valtion.onmicrosoft.com" userId="S::alina.niskanen_oulu.fi#ext#@valtion.onmicrosoft.com::48d92dc2-3ab1-489d-9d27-dbdf885f05e2" providerId="AD" clId="Web-{64FFDC97-4209-4D3C-B470-56614468FE3A}" dt="2023-03-21T11:22:32.516" v="244" actId="20577"/>
      <pc:docMkLst>
        <pc:docMk/>
      </pc:docMkLst>
      <pc:sldChg chg="addSp delSp modSp">
        <pc:chgData name="alina.niskanen_oulu.fi#ext#@valtion.onmicrosoft.com" userId="S::alina.niskanen_oulu.fi#ext#@valtion.onmicrosoft.com::48d92dc2-3ab1-489d-9d27-dbdf885f05e2" providerId="AD" clId="Web-{64FFDC97-4209-4D3C-B470-56614468FE3A}" dt="2023-03-21T10:59:00.604" v="46" actId="1076"/>
        <pc:sldMkLst>
          <pc:docMk/>
          <pc:sldMk cId="0" sldId="361"/>
        </pc:sldMkLst>
        <pc:spChg chg="add del mod">
          <ac:chgData name="alina.niskanen_oulu.fi#ext#@valtion.onmicrosoft.com" userId="S::alina.niskanen_oulu.fi#ext#@valtion.onmicrosoft.com::48d92dc2-3ab1-489d-9d27-dbdf885f05e2" providerId="AD" clId="Web-{64FFDC97-4209-4D3C-B470-56614468FE3A}" dt="2023-03-21T10:58:47.073" v="44"/>
          <ac:spMkLst>
            <pc:docMk/>
            <pc:sldMk cId="0" sldId="361"/>
            <ac:spMk id="4" creationId="{A7BE0334-4287-79BB-EE2F-5722631FBF3F}"/>
          </ac:spMkLst>
        </pc:spChg>
        <pc:spChg chg="del">
          <ac:chgData name="alina.niskanen_oulu.fi#ext#@valtion.onmicrosoft.com" userId="S::alina.niskanen_oulu.fi#ext#@valtion.onmicrosoft.com::48d92dc2-3ab1-489d-9d27-dbdf885f05e2" providerId="AD" clId="Web-{64FFDC97-4209-4D3C-B470-56614468FE3A}" dt="2023-03-21T10:53:21.888" v="1"/>
          <ac:spMkLst>
            <pc:docMk/>
            <pc:sldMk cId="0" sldId="361"/>
            <ac:spMk id="5" creationId="{0E4D0FFE-076F-3450-ECE6-8A22455B8437}"/>
          </ac:spMkLst>
        </pc:spChg>
        <pc:spChg chg="add mod">
          <ac:chgData name="alina.niskanen_oulu.fi#ext#@valtion.onmicrosoft.com" userId="S::alina.niskanen_oulu.fi#ext#@valtion.onmicrosoft.com::48d92dc2-3ab1-489d-9d27-dbdf885f05e2" providerId="AD" clId="Web-{64FFDC97-4209-4D3C-B470-56614468FE3A}" dt="2023-03-21T10:59:00.604" v="46" actId="1076"/>
          <ac:spMkLst>
            <pc:docMk/>
            <pc:sldMk cId="0" sldId="361"/>
            <ac:spMk id="7" creationId="{3181295B-B434-0F7B-0CEF-661B5117C4FF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0:54:30.293" v="14" actId="1076"/>
          <ac:spMkLst>
            <pc:docMk/>
            <pc:sldMk cId="0" sldId="361"/>
            <ac:spMk id="50178" creationId="{99881FA2-FD51-C3FE-FDB8-3F9634A728FB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0:54:16.434" v="11" actId="14100"/>
          <ac:spMkLst>
            <pc:docMk/>
            <pc:sldMk cId="0" sldId="361"/>
            <ac:spMk id="50179" creationId="{1AB78A5C-59F3-BF5E-A622-966764B22157}"/>
          </ac:spMkLst>
        </pc:spChg>
        <pc:picChg chg="add mod modCrop">
          <ac:chgData name="alina.niskanen_oulu.fi#ext#@valtion.onmicrosoft.com" userId="S::alina.niskanen_oulu.fi#ext#@valtion.onmicrosoft.com::48d92dc2-3ab1-489d-9d27-dbdf885f05e2" providerId="AD" clId="Web-{64FFDC97-4209-4D3C-B470-56614468FE3A}" dt="2023-03-21T10:54:36.950" v="16" actId="1076"/>
          <ac:picMkLst>
            <pc:docMk/>
            <pc:sldMk cId="0" sldId="361"/>
            <ac:picMk id="2" creationId="{7F109EF3-199A-7BB7-32B2-8DFEC9D50980}"/>
          </ac:picMkLst>
        </pc:picChg>
      </pc:sldChg>
      <pc:sldChg chg="addSp modSp">
        <pc:chgData name="alina.niskanen_oulu.fi#ext#@valtion.onmicrosoft.com" userId="S::alina.niskanen_oulu.fi#ext#@valtion.onmicrosoft.com::48d92dc2-3ab1-489d-9d27-dbdf885f05e2" providerId="AD" clId="Web-{64FFDC97-4209-4D3C-B470-56614468FE3A}" dt="2023-03-21T10:58:25.464" v="41" actId="20577"/>
        <pc:sldMkLst>
          <pc:docMk/>
          <pc:sldMk cId="0" sldId="365"/>
        </pc:sldMkLst>
        <pc:spChg chg="add mod">
          <ac:chgData name="alina.niskanen_oulu.fi#ext#@valtion.onmicrosoft.com" userId="S::alina.niskanen_oulu.fi#ext#@valtion.onmicrosoft.com::48d92dc2-3ab1-489d-9d27-dbdf885f05e2" providerId="AD" clId="Web-{64FFDC97-4209-4D3C-B470-56614468FE3A}" dt="2023-03-21T10:58:25.464" v="41" actId="20577"/>
          <ac:spMkLst>
            <pc:docMk/>
            <pc:sldMk cId="0" sldId="365"/>
            <ac:spMk id="4" creationId="{195D7599-3FD5-833B-E3F1-A4DAF7635275}"/>
          </ac:spMkLst>
        </pc:spChg>
      </pc:sldChg>
      <pc:sldChg chg="addSp modSp">
        <pc:chgData name="alina.niskanen_oulu.fi#ext#@valtion.onmicrosoft.com" userId="S::alina.niskanen_oulu.fi#ext#@valtion.onmicrosoft.com::48d92dc2-3ab1-489d-9d27-dbdf885f05e2" providerId="AD" clId="Web-{64FFDC97-4209-4D3C-B470-56614468FE3A}" dt="2023-03-21T10:59:13.463" v="48" actId="1076"/>
        <pc:sldMkLst>
          <pc:docMk/>
          <pc:sldMk cId="0" sldId="368"/>
        </pc:sldMkLst>
        <pc:spChg chg="add mod">
          <ac:chgData name="alina.niskanen_oulu.fi#ext#@valtion.onmicrosoft.com" userId="S::alina.niskanen_oulu.fi#ext#@valtion.onmicrosoft.com::48d92dc2-3ab1-489d-9d27-dbdf885f05e2" providerId="AD" clId="Web-{64FFDC97-4209-4D3C-B470-56614468FE3A}" dt="2023-03-21T10:59:13.463" v="48" actId="1076"/>
          <ac:spMkLst>
            <pc:docMk/>
            <pc:sldMk cId="0" sldId="368"/>
            <ac:spMk id="4" creationId="{C2D4C68C-CF7A-FF8E-310D-F4ECB80DE234}"/>
          </ac:spMkLst>
        </pc:spChg>
      </pc:sldChg>
      <pc:sldChg chg="addSp delSp modSp">
        <pc:chgData name="alina.niskanen_oulu.fi#ext#@valtion.onmicrosoft.com" userId="S::alina.niskanen_oulu.fi#ext#@valtion.onmicrosoft.com::48d92dc2-3ab1-489d-9d27-dbdf885f05e2" providerId="AD" clId="Web-{64FFDC97-4209-4D3C-B470-56614468FE3A}" dt="2023-03-21T11:15:03.535" v="105" actId="1076"/>
        <pc:sldMkLst>
          <pc:docMk/>
          <pc:sldMk cId="0" sldId="370"/>
        </pc:sldMkLst>
        <pc:spChg chg="add del mod">
          <ac:chgData name="alina.niskanen_oulu.fi#ext#@valtion.onmicrosoft.com" userId="S::alina.niskanen_oulu.fi#ext#@valtion.onmicrosoft.com::48d92dc2-3ab1-489d-9d27-dbdf885f05e2" providerId="AD" clId="Web-{64FFDC97-4209-4D3C-B470-56614468FE3A}" dt="2023-03-21T11:13:38.739" v="93"/>
          <ac:spMkLst>
            <pc:docMk/>
            <pc:sldMk cId="0" sldId="370"/>
            <ac:spMk id="3" creationId="{0A271EA8-6E32-7B9F-FE85-C3947BBDFAD3}"/>
          </ac:spMkLst>
        </pc:spChg>
        <pc:spChg chg="del">
          <ac:chgData name="alina.niskanen_oulu.fi#ext#@valtion.onmicrosoft.com" userId="S::alina.niskanen_oulu.fi#ext#@valtion.onmicrosoft.com::48d92dc2-3ab1-489d-9d27-dbdf885f05e2" providerId="AD" clId="Web-{64FFDC97-4209-4D3C-B470-56614468FE3A}" dt="2023-03-21T11:13:30.317" v="91"/>
          <ac:spMkLst>
            <pc:docMk/>
            <pc:sldMk cId="0" sldId="370"/>
            <ac:spMk id="5" creationId="{675338F7-6F1A-E7CA-1FB4-24B0446FF09C}"/>
          </ac:spMkLst>
        </pc:spChg>
        <pc:spChg chg="add mod">
          <ac:chgData name="alina.niskanen_oulu.fi#ext#@valtion.onmicrosoft.com" userId="S::alina.niskanen_oulu.fi#ext#@valtion.onmicrosoft.com::48d92dc2-3ab1-489d-9d27-dbdf885f05e2" providerId="AD" clId="Web-{64FFDC97-4209-4D3C-B470-56614468FE3A}" dt="2023-03-21T11:14:58.566" v="104" actId="1076"/>
          <ac:spMkLst>
            <pc:docMk/>
            <pc:sldMk cId="0" sldId="370"/>
            <ac:spMk id="7" creationId="{1FB64187-4B9E-49D2-E904-4ADB18FC6FB7}"/>
          </ac:spMkLst>
        </pc:spChg>
        <pc:picChg chg="add mod ord modCrop">
          <ac:chgData name="alina.niskanen_oulu.fi#ext#@valtion.onmicrosoft.com" userId="S::alina.niskanen_oulu.fi#ext#@valtion.onmicrosoft.com::48d92dc2-3ab1-489d-9d27-dbdf885f05e2" providerId="AD" clId="Web-{64FFDC97-4209-4D3C-B470-56614468FE3A}" dt="2023-03-21T11:15:03.535" v="105" actId="1076"/>
          <ac:picMkLst>
            <pc:docMk/>
            <pc:sldMk cId="0" sldId="370"/>
            <ac:picMk id="4" creationId="{2B78228A-29F4-3B9E-D510-9AFEA7F13D6D}"/>
          </ac:picMkLst>
        </pc:picChg>
        <pc:picChg chg="del">
          <ac:chgData name="alina.niskanen_oulu.fi#ext#@valtion.onmicrosoft.com" userId="S::alina.niskanen_oulu.fi#ext#@valtion.onmicrosoft.com::48d92dc2-3ab1-489d-9d27-dbdf885f05e2" providerId="AD" clId="Web-{64FFDC97-4209-4D3C-B470-56614468FE3A}" dt="2023-03-21T11:13:31.536" v="92"/>
          <ac:picMkLst>
            <pc:docMk/>
            <pc:sldMk cId="0" sldId="370"/>
            <ac:picMk id="66564" creationId="{D4B2CB56-1995-FB61-0E71-5997427A1848}"/>
          </ac:picMkLst>
        </pc:picChg>
      </pc:sldChg>
      <pc:sldChg chg="addSp modSp">
        <pc:chgData name="alina.niskanen_oulu.fi#ext#@valtion.onmicrosoft.com" userId="S::alina.niskanen_oulu.fi#ext#@valtion.onmicrosoft.com::48d92dc2-3ab1-489d-9d27-dbdf885f05e2" providerId="AD" clId="Web-{64FFDC97-4209-4D3C-B470-56614468FE3A}" dt="2023-03-21T10:59:30.276" v="50" actId="1076"/>
        <pc:sldMkLst>
          <pc:docMk/>
          <pc:sldMk cId="0" sldId="371"/>
        </pc:sldMkLst>
        <pc:spChg chg="add mod">
          <ac:chgData name="alina.niskanen_oulu.fi#ext#@valtion.onmicrosoft.com" userId="S::alina.niskanen_oulu.fi#ext#@valtion.onmicrosoft.com::48d92dc2-3ab1-489d-9d27-dbdf885f05e2" providerId="AD" clId="Web-{64FFDC97-4209-4D3C-B470-56614468FE3A}" dt="2023-03-21T10:59:30.276" v="50" actId="1076"/>
          <ac:spMkLst>
            <pc:docMk/>
            <pc:sldMk cId="0" sldId="371"/>
            <ac:spMk id="4" creationId="{6005EBD0-4B39-52D7-5FCD-02538D74783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64FFDC97-4209-4D3C-B470-56614468FE3A}" dt="2023-03-21T11:01:37.541" v="53" actId="20577"/>
        <pc:sldMkLst>
          <pc:docMk/>
          <pc:sldMk cId="0" sldId="376"/>
        </pc:sldMkLst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1:01:37.541" v="53" actId="20577"/>
          <ac:spMkLst>
            <pc:docMk/>
            <pc:sldMk cId="0" sldId="376"/>
            <ac:spMk id="3" creationId="{36E4A5DC-D2CA-7C44-33EE-BD06999764C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64FFDC97-4209-4D3C-B470-56614468FE3A}" dt="2023-03-21T11:04:42.399" v="86" actId="20577"/>
        <pc:sldMkLst>
          <pc:docMk/>
          <pc:sldMk cId="0" sldId="387"/>
        </pc:sldMkLst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1:04:42.399" v="86" actId="20577"/>
          <ac:spMkLst>
            <pc:docMk/>
            <pc:sldMk cId="0" sldId="387"/>
            <ac:spMk id="52227" creationId="{F2D33488-8B02-DB20-3ABF-2FC0D1E662A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64FFDC97-4209-4D3C-B470-56614468FE3A}" dt="2023-03-21T11:10:28.724" v="90" actId="20577"/>
        <pc:sldMkLst>
          <pc:docMk/>
          <pc:sldMk cId="0" sldId="405"/>
        </pc:sldMkLst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1:10:28.724" v="90" actId="20577"/>
          <ac:spMkLst>
            <pc:docMk/>
            <pc:sldMk cId="0" sldId="405"/>
            <ac:spMk id="94211" creationId="{0B3CEC77-1DF2-1DA1-B653-4D0E7816E1C1}"/>
          </ac:spMkLst>
        </pc:spChg>
      </pc:sldChg>
      <pc:sldChg chg="delCm">
        <pc:chgData name="alina.niskanen_oulu.fi#ext#@valtion.onmicrosoft.com" userId="S::alina.niskanen_oulu.fi#ext#@valtion.onmicrosoft.com::48d92dc2-3ab1-489d-9d27-dbdf885f05e2" providerId="AD" clId="Web-{64FFDC97-4209-4D3C-B470-56614468FE3A}" dt="2023-03-21T11:15:25.254" v="106"/>
        <pc:sldMkLst>
          <pc:docMk/>
          <pc:sldMk cId="0" sldId="4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na.niskanen_oulu.fi#ext#@valtion.onmicrosoft.com" userId="S::alina.niskanen_oulu.fi#ext#@valtion.onmicrosoft.com::48d92dc2-3ab1-489d-9d27-dbdf885f05e2" providerId="AD" clId="Web-{64FFDC97-4209-4D3C-B470-56614468FE3A}" dt="2023-03-21T11:15:25.254" v="106"/>
              <pc2:cmMkLst xmlns:pc2="http://schemas.microsoft.com/office/powerpoint/2019/9/main/command">
                <pc:docMk/>
                <pc:sldMk cId="0" sldId="423"/>
                <pc2:cmMk id="{567F7069-DCC8-438C-991E-C3D24ED4BF26}"/>
              </pc2:cmMkLst>
            </pc226:cmChg>
          </p:ext>
        </pc:extLst>
      </pc:sldChg>
      <pc:sldChg chg="delSp modSp delCm modCm">
        <pc:chgData name="alina.niskanen_oulu.fi#ext#@valtion.onmicrosoft.com" userId="S::alina.niskanen_oulu.fi#ext#@valtion.onmicrosoft.com::48d92dc2-3ab1-489d-9d27-dbdf885f05e2" providerId="AD" clId="Web-{64FFDC97-4209-4D3C-B470-56614468FE3A}" dt="2023-03-21T11:03:23.649" v="59" actId="14100"/>
        <pc:sldMkLst>
          <pc:docMk/>
          <pc:sldMk cId="0" sldId="452"/>
        </pc:sldMkLst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1:03:19.352" v="58" actId="20577"/>
          <ac:spMkLst>
            <pc:docMk/>
            <pc:sldMk cId="0" sldId="452"/>
            <ac:spMk id="48130" creationId="{42E19A75-16B7-6E9A-9870-DCF3AD064EB1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1:03:23.649" v="59" actId="14100"/>
          <ac:spMkLst>
            <pc:docMk/>
            <pc:sldMk cId="0" sldId="452"/>
            <ac:spMk id="48131" creationId="{D392378C-E208-9D68-F680-6ADBB0727D6D}"/>
          </ac:spMkLst>
        </pc:spChg>
        <pc:picChg chg="del">
          <ac:chgData name="alina.niskanen_oulu.fi#ext#@valtion.onmicrosoft.com" userId="S::alina.niskanen_oulu.fi#ext#@valtion.onmicrosoft.com::48d92dc2-3ab1-489d-9d27-dbdf885f05e2" providerId="AD" clId="Web-{64FFDC97-4209-4D3C-B470-56614468FE3A}" dt="2023-03-21T11:02:51.853" v="54"/>
          <ac:picMkLst>
            <pc:docMk/>
            <pc:sldMk cId="0" sldId="452"/>
            <ac:picMk id="48132" creationId="{1590158B-495C-EE5C-AA32-12BB049F714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na.niskanen_oulu.fi#ext#@valtion.onmicrosoft.com" userId="S::alina.niskanen_oulu.fi#ext#@valtion.onmicrosoft.com::48d92dc2-3ab1-489d-9d27-dbdf885f05e2" providerId="AD" clId="Web-{64FFDC97-4209-4D3C-B470-56614468FE3A}" dt="2023-03-21T11:03:07.602" v="56"/>
              <pc2:cmMkLst xmlns:pc2="http://schemas.microsoft.com/office/powerpoint/2019/9/main/command">
                <pc:docMk/>
                <pc:sldMk cId="0" sldId="452"/>
                <pc2:cmMk id="{07473D40-174B-49A0-BB74-6612865DAF9B}"/>
              </pc2:cmMkLst>
            </pc226:cmChg>
          </p:ext>
        </pc:extLst>
      </pc:sldChg>
      <pc:sldChg chg="addSp delSp modSp delCm modCm">
        <pc:chgData name="alina.niskanen_oulu.fi#ext#@valtion.onmicrosoft.com" userId="S::alina.niskanen_oulu.fi#ext#@valtion.onmicrosoft.com::48d92dc2-3ab1-489d-9d27-dbdf885f05e2" providerId="AD" clId="Web-{64FFDC97-4209-4D3C-B470-56614468FE3A}" dt="2023-03-21T11:21:57.642" v="233" actId="20577"/>
        <pc:sldMkLst>
          <pc:docMk/>
          <pc:sldMk cId="0" sldId="458"/>
        </pc:sldMkLst>
        <pc:spChg chg="add del mod">
          <ac:chgData name="alina.niskanen_oulu.fi#ext#@valtion.onmicrosoft.com" userId="S::alina.niskanen_oulu.fi#ext#@valtion.onmicrosoft.com::48d92dc2-3ab1-489d-9d27-dbdf885f05e2" providerId="AD" clId="Web-{64FFDC97-4209-4D3C-B470-56614468FE3A}" dt="2023-03-21T11:21:00.689" v="185"/>
          <ac:spMkLst>
            <pc:docMk/>
            <pc:sldMk cId="0" sldId="458"/>
            <ac:spMk id="3" creationId="{32279866-229F-3329-7C83-3D030D790DA6}"/>
          </ac:spMkLst>
        </pc:spChg>
        <pc:spChg chg="add del mod">
          <ac:chgData name="alina.niskanen_oulu.fi#ext#@valtion.onmicrosoft.com" userId="S::alina.niskanen_oulu.fi#ext#@valtion.onmicrosoft.com::48d92dc2-3ab1-489d-9d27-dbdf885f05e2" providerId="AD" clId="Web-{64FFDC97-4209-4D3C-B470-56614468FE3A}" dt="2023-03-21T11:21:57.642" v="233" actId="20577"/>
          <ac:spMkLst>
            <pc:docMk/>
            <pc:sldMk cId="0" sldId="458"/>
            <ac:spMk id="74755" creationId="{760E0FCE-7A18-ABB2-F861-D72EF66692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na.niskanen_oulu.fi#ext#@valtion.onmicrosoft.com" userId="S::alina.niskanen_oulu.fi#ext#@valtion.onmicrosoft.com::48d92dc2-3ab1-489d-9d27-dbdf885f05e2" providerId="AD" clId="Web-{64FFDC97-4209-4D3C-B470-56614468FE3A}" dt="2023-03-21T11:18:36.502" v="128"/>
              <pc2:cmMkLst xmlns:pc2="http://schemas.microsoft.com/office/powerpoint/2019/9/main/command">
                <pc:docMk/>
                <pc:sldMk cId="0" sldId="458"/>
                <pc2:cmMk id="{9A7CF877-DBCB-4B91-B72D-E514A1163F4C}"/>
              </pc2:cmMkLst>
            </pc226:cmChg>
          </p:ext>
        </pc:extLst>
      </pc:sldChg>
      <pc:sldChg chg="modSp">
        <pc:chgData name="alina.niskanen_oulu.fi#ext#@valtion.onmicrosoft.com" userId="S::alina.niskanen_oulu.fi#ext#@valtion.onmicrosoft.com::48d92dc2-3ab1-489d-9d27-dbdf885f05e2" providerId="AD" clId="Web-{64FFDC97-4209-4D3C-B470-56614468FE3A}" dt="2023-03-21T11:22:32.516" v="244" actId="20577"/>
        <pc:sldMkLst>
          <pc:docMk/>
          <pc:sldMk cId="449112693" sldId="470"/>
        </pc:sldMkLst>
        <pc:spChg chg="mod">
          <ac:chgData name="alina.niskanen_oulu.fi#ext#@valtion.onmicrosoft.com" userId="S::alina.niskanen_oulu.fi#ext#@valtion.onmicrosoft.com::48d92dc2-3ab1-489d-9d27-dbdf885f05e2" providerId="AD" clId="Web-{64FFDC97-4209-4D3C-B470-56614468FE3A}" dt="2023-03-21T11:22:32.516" v="244" actId="20577"/>
          <ac:spMkLst>
            <pc:docMk/>
            <pc:sldMk cId="449112693" sldId="470"/>
            <ac:spMk id="3" creationId="{4E404CBF-A13B-1F15-DA24-8E4960FF77AF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7E43C322-1AD1-4807-A256-B62FFD3ECF07}"/>
    <pc:docChg chg="modSld">
      <pc:chgData name="alina.niskanen_oulu.fi#ext#@valtion.onmicrosoft.com" userId="S::alina.niskanen_oulu.fi#ext#@valtion.onmicrosoft.com::48d92dc2-3ab1-489d-9d27-dbdf885f05e2" providerId="AD" clId="Web-{7E43C322-1AD1-4807-A256-B62FFD3ECF07}" dt="2023-03-21T10:44:49.200" v="28" actId="1076"/>
      <pc:docMkLst>
        <pc:docMk/>
      </pc:docMkLst>
      <pc:sldChg chg="addSp delSp modSp">
        <pc:chgData name="alina.niskanen_oulu.fi#ext#@valtion.onmicrosoft.com" userId="S::alina.niskanen_oulu.fi#ext#@valtion.onmicrosoft.com::48d92dc2-3ab1-489d-9d27-dbdf885f05e2" providerId="AD" clId="Web-{7E43C322-1AD1-4807-A256-B62FFD3ECF07}" dt="2023-03-21T10:42:34.653" v="16" actId="1076"/>
        <pc:sldMkLst>
          <pc:docMk/>
          <pc:sldMk cId="0" sldId="368"/>
        </pc:sldMkLst>
        <pc:spChg chg="del">
          <ac:chgData name="alina.niskanen_oulu.fi#ext#@valtion.onmicrosoft.com" userId="S::alina.niskanen_oulu.fi#ext#@valtion.onmicrosoft.com::48d92dc2-3ab1-489d-9d27-dbdf885f05e2" providerId="AD" clId="Web-{7E43C322-1AD1-4807-A256-B62FFD3ECF07}" dt="2023-03-21T10:40:52.637" v="0"/>
          <ac:spMkLst>
            <pc:docMk/>
            <pc:sldMk cId="0" sldId="368"/>
            <ac:spMk id="5" creationId="{D01F4DE3-C5D9-3882-F624-378507957F4B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7E43C322-1AD1-4807-A256-B62FFD3ECF07}" dt="2023-03-21T10:41:28.121" v="5" actId="14100"/>
          <ac:spMkLst>
            <pc:docMk/>
            <pc:sldMk cId="0" sldId="368"/>
            <ac:spMk id="62466" creationId="{1E3C87AD-CF23-6C7D-512A-C9560DA9FF82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7E43C322-1AD1-4807-A256-B62FFD3ECF07}" dt="2023-03-21T10:41:52.309" v="11" actId="14100"/>
          <ac:spMkLst>
            <pc:docMk/>
            <pc:sldMk cId="0" sldId="368"/>
            <ac:spMk id="62467" creationId="{8D74AD2B-0557-552D-FC13-03B27B0EAC4E}"/>
          </ac:spMkLst>
        </pc:spChg>
        <pc:picChg chg="add mod modCrop">
          <ac:chgData name="alina.niskanen_oulu.fi#ext#@valtion.onmicrosoft.com" userId="S::alina.niskanen_oulu.fi#ext#@valtion.onmicrosoft.com::48d92dc2-3ab1-489d-9d27-dbdf885f05e2" providerId="AD" clId="Web-{7E43C322-1AD1-4807-A256-B62FFD3ECF07}" dt="2023-03-21T10:42:34.653" v="16" actId="1076"/>
          <ac:picMkLst>
            <pc:docMk/>
            <pc:sldMk cId="0" sldId="368"/>
            <ac:picMk id="2" creationId="{D8D69D85-2F2C-513B-7C6A-9D2C92B734E6}"/>
          </ac:picMkLst>
        </pc:picChg>
      </pc:sldChg>
      <pc:sldChg chg="addSp delSp modSp">
        <pc:chgData name="alina.niskanen_oulu.fi#ext#@valtion.onmicrosoft.com" userId="S::alina.niskanen_oulu.fi#ext#@valtion.onmicrosoft.com::48d92dc2-3ab1-489d-9d27-dbdf885f05e2" providerId="AD" clId="Web-{7E43C322-1AD1-4807-A256-B62FFD3ECF07}" dt="2023-03-21T10:44:49.200" v="28" actId="1076"/>
        <pc:sldMkLst>
          <pc:docMk/>
          <pc:sldMk cId="0" sldId="371"/>
        </pc:sldMkLst>
        <pc:spChg chg="mod">
          <ac:chgData name="alina.niskanen_oulu.fi#ext#@valtion.onmicrosoft.com" userId="S::alina.niskanen_oulu.fi#ext#@valtion.onmicrosoft.com::48d92dc2-3ab1-489d-9d27-dbdf885f05e2" providerId="AD" clId="Web-{7E43C322-1AD1-4807-A256-B62FFD3ECF07}" dt="2023-03-21T10:43:52.560" v="26" actId="14100"/>
          <ac:spMkLst>
            <pc:docMk/>
            <pc:sldMk cId="0" sldId="371"/>
            <ac:spMk id="3" creationId="{0889E266-5277-0609-41A4-AC58E643D4D3}"/>
          </ac:spMkLst>
        </pc:spChg>
        <pc:spChg chg="add del mod">
          <ac:chgData name="alina.niskanen_oulu.fi#ext#@valtion.onmicrosoft.com" userId="S::alina.niskanen_oulu.fi#ext#@valtion.onmicrosoft.com::48d92dc2-3ab1-489d-9d27-dbdf885f05e2" providerId="AD" clId="Web-{7E43C322-1AD1-4807-A256-B62FFD3ECF07}" dt="2023-03-21T10:43:21.184" v="19"/>
          <ac:spMkLst>
            <pc:docMk/>
            <pc:sldMk cId="0" sldId="371"/>
            <ac:spMk id="4" creationId="{4C471BF0-F209-2942-6F54-6B0AF5E2A6EB}"/>
          </ac:spMkLst>
        </pc:spChg>
        <pc:spChg chg="del">
          <ac:chgData name="alina.niskanen_oulu.fi#ext#@valtion.onmicrosoft.com" userId="S::alina.niskanen_oulu.fi#ext#@valtion.onmicrosoft.com::48d92dc2-3ab1-489d-9d27-dbdf885f05e2" providerId="AD" clId="Web-{7E43C322-1AD1-4807-A256-B62FFD3ECF07}" dt="2023-03-21T10:43:09.216" v="17"/>
          <ac:spMkLst>
            <pc:docMk/>
            <pc:sldMk cId="0" sldId="371"/>
            <ac:spMk id="5" creationId="{1392A1F9-D125-7B02-4A5C-9C2C84CA84EC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7E43C322-1AD1-4807-A256-B62FFD3ECF07}" dt="2023-03-21T10:44:49.200" v="28" actId="1076"/>
          <ac:spMkLst>
            <pc:docMk/>
            <pc:sldMk cId="0" sldId="371"/>
            <ac:spMk id="68610" creationId="{E0B64589-E3A6-CBC2-D33F-0387FFE38E1A}"/>
          </ac:spMkLst>
        </pc:spChg>
        <pc:picChg chg="add mod ord modCrop">
          <ac:chgData name="alina.niskanen_oulu.fi#ext#@valtion.onmicrosoft.com" userId="S::alina.niskanen_oulu.fi#ext#@valtion.onmicrosoft.com::48d92dc2-3ab1-489d-9d27-dbdf885f05e2" providerId="AD" clId="Web-{7E43C322-1AD1-4807-A256-B62FFD3ECF07}" dt="2023-03-21T10:43:54.981" v="27" actId="14100"/>
          <ac:picMkLst>
            <pc:docMk/>
            <pc:sldMk cId="0" sldId="371"/>
            <ac:picMk id="6" creationId="{F30FCF08-0000-7CC6-A492-D25F1184FB04}"/>
          </ac:picMkLst>
        </pc:picChg>
        <pc:picChg chg="del">
          <ac:chgData name="alina.niskanen_oulu.fi#ext#@valtion.onmicrosoft.com" userId="S::alina.niskanen_oulu.fi#ext#@valtion.onmicrosoft.com::48d92dc2-3ab1-489d-9d27-dbdf885f05e2" providerId="AD" clId="Web-{7E43C322-1AD1-4807-A256-B62FFD3ECF07}" dt="2023-03-21T10:43:10.669" v="18"/>
          <ac:picMkLst>
            <pc:docMk/>
            <pc:sldMk cId="0" sldId="371"/>
            <ac:picMk id="68612" creationId="{BB1A1102-1EDA-D655-9276-AE7517F95D6D}"/>
          </ac:picMkLst>
        </pc:pic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5B44B517-0ACF-439D-82D5-50D41E113C77}"/>
    <pc:docChg chg="modSld">
      <pc:chgData name="alina.niskanen_oulu.fi#ext#@valtion.onmicrosoft.com" userId="S::alina.niskanen_oulu.fi#ext#@valtion.onmicrosoft.com::48d92dc2-3ab1-489d-9d27-dbdf885f05e2" providerId="AD" clId="Web-{5B44B517-0ACF-439D-82D5-50D41E113C77}" dt="2023-03-17T12:04:02.900" v="43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5B44B517-0ACF-439D-82D5-50D41E113C77}" dt="2023-03-17T12:03:01.665" v="37" actId="20577"/>
        <pc:sldMkLst>
          <pc:docMk/>
          <pc:sldMk cId="0" sldId="357"/>
        </pc:sldMkLst>
        <pc:spChg chg="mod">
          <ac:chgData name="alina.niskanen_oulu.fi#ext#@valtion.onmicrosoft.com" userId="S::alina.niskanen_oulu.fi#ext#@valtion.onmicrosoft.com::48d92dc2-3ab1-489d-9d27-dbdf885f05e2" providerId="AD" clId="Web-{5B44B517-0ACF-439D-82D5-50D41E113C77}" dt="2023-03-17T12:03:01.665" v="37" actId="20577"/>
          <ac:spMkLst>
            <pc:docMk/>
            <pc:sldMk cId="0" sldId="357"/>
            <ac:spMk id="37890" creationId="{BEB0FC8E-5551-49F1-C1D6-37BDEC062D2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5B44B517-0ACF-439D-82D5-50D41E113C77}" dt="2023-03-17T12:01:30.447" v="10" actId="20577"/>
        <pc:sldMkLst>
          <pc:docMk/>
          <pc:sldMk cId="0" sldId="376"/>
        </pc:sldMkLst>
        <pc:spChg chg="mod">
          <ac:chgData name="alina.niskanen_oulu.fi#ext#@valtion.onmicrosoft.com" userId="S::alina.niskanen_oulu.fi#ext#@valtion.onmicrosoft.com::48d92dc2-3ab1-489d-9d27-dbdf885f05e2" providerId="AD" clId="Web-{5B44B517-0ACF-439D-82D5-50D41E113C77}" dt="2023-03-17T12:01:30.447" v="10" actId="20577"/>
          <ac:spMkLst>
            <pc:docMk/>
            <pc:sldMk cId="0" sldId="376"/>
            <ac:spMk id="3" creationId="{36E4A5DC-D2CA-7C44-33EE-BD06999764C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5B44B517-0ACF-439D-82D5-50D41E113C77}" dt="2023-03-17T12:00:47.650" v="5" actId="20577"/>
        <pc:sldMkLst>
          <pc:docMk/>
          <pc:sldMk cId="0" sldId="432"/>
        </pc:sldMkLst>
        <pc:spChg chg="mod">
          <ac:chgData name="alina.niskanen_oulu.fi#ext#@valtion.onmicrosoft.com" userId="S::alina.niskanen_oulu.fi#ext#@valtion.onmicrosoft.com::48d92dc2-3ab1-489d-9d27-dbdf885f05e2" providerId="AD" clId="Web-{5B44B517-0ACF-439D-82D5-50D41E113C77}" dt="2023-03-17T12:00:47.650" v="5" actId="20577"/>
          <ac:spMkLst>
            <pc:docMk/>
            <pc:sldMk cId="0" sldId="432"/>
            <ac:spMk id="23555" creationId="{7EA89D6D-3128-B2AB-A912-2EEA9BDD67D0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5B44B517-0ACF-439D-82D5-50D41E113C77}" dt="2023-03-17T12:01:41.103" v="15" actId="1076"/>
        <pc:sldMkLst>
          <pc:docMk/>
          <pc:sldMk cId="0" sldId="441"/>
        </pc:sldMkLst>
        <pc:spChg chg="mod">
          <ac:chgData name="alina.niskanen_oulu.fi#ext#@valtion.onmicrosoft.com" userId="S::alina.niskanen_oulu.fi#ext#@valtion.onmicrosoft.com::48d92dc2-3ab1-489d-9d27-dbdf885f05e2" providerId="AD" clId="Web-{5B44B517-0ACF-439D-82D5-50D41E113C77}" dt="2023-03-17T12:01:41.103" v="15" actId="1076"/>
          <ac:spMkLst>
            <pc:docMk/>
            <pc:sldMk cId="0" sldId="441"/>
            <ac:spMk id="25605" creationId="{05465D05-1698-20ED-C99C-D56017609C76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5B44B517-0ACF-439D-82D5-50D41E113C77}" dt="2023-03-17T12:04:02.900" v="43" actId="20577"/>
        <pc:sldMkLst>
          <pc:docMk/>
          <pc:sldMk cId="0" sldId="462"/>
        </pc:sldMkLst>
        <pc:spChg chg="mod">
          <ac:chgData name="alina.niskanen_oulu.fi#ext#@valtion.onmicrosoft.com" userId="S::alina.niskanen_oulu.fi#ext#@valtion.onmicrosoft.com::48d92dc2-3ab1-489d-9d27-dbdf885f05e2" providerId="AD" clId="Web-{5B44B517-0ACF-439D-82D5-50D41E113C77}" dt="2023-03-17T12:04:02.900" v="43" actId="20577"/>
          <ac:spMkLst>
            <pc:docMk/>
            <pc:sldMk cId="0" sldId="462"/>
            <ac:spMk id="43011" creationId="{131B7CB4-8D17-B8E0-1454-887A8B195CCC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FF145982-5FDC-42DE-A648-15EB344C8DEA}"/>
    <pc:docChg chg="modSld">
      <pc:chgData name="alina.niskanen_oulu.fi#ext#@valtion.onmicrosoft.com" userId="S::alina.niskanen_oulu.fi#ext#@valtion.onmicrosoft.com::48d92dc2-3ab1-489d-9d27-dbdf885f05e2" providerId="AD" clId="Web-{FF145982-5FDC-42DE-A648-15EB344C8DEA}" dt="2023-03-17T11:58:40.992" v="88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FF145982-5FDC-42DE-A648-15EB344C8DEA}" dt="2023-03-17T11:58:40.992" v="88" actId="20577"/>
        <pc:sldMkLst>
          <pc:docMk/>
          <pc:sldMk cId="0" sldId="432"/>
        </pc:sldMkLst>
        <pc:spChg chg="mod">
          <ac:chgData name="alina.niskanen_oulu.fi#ext#@valtion.onmicrosoft.com" userId="S::alina.niskanen_oulu.fi#ext#@valtion.onmicrosoft.com::48d92dc2-3ab1-489d-9d27-dbdf885f05e2" providerId="AD" clId="Web-{FF145982-5FDC-42DE-A648-15EB344C8DEA}" dt="2023-03-17T11:58:40.992" v="88" actId="20577"/>
          <ac:spMkLst>
            <pc:docMk/>
            <pc:sldMk cId="0" sldId="432"/>
            <ac:spMk id="23554" creationId="{9C1DBDB0-2CFC-FE0C-EE6F-770556004DAD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FF145982-5FDC-42DE-A648-15EB344C8DEA}" dt="2023-03-17T11:58:09.570" v="87" actId="20577"/>
          <ac:spMkLst>
            <pc:docMk/>
            <pc:sldMk cId="0" sldId="432"/>
            <ac:spMk id="23555" creationId="{7EA89D6D-3128-B2AB-A912-2EEA9BDD67D0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99158512-F160-4127-ADA5-F4D559DFA4A0}"/>
    <pc:docChg chg="modSld">
      <pc:chgData name="alina.niskanen_oulu.fi#ext#@valtion.onmicrosoft.com" userId="S::alina.niskanen_oulu.fi#ext#@valtion.onmicrosoft.com::48d92dc2-3ab1-489d-9d27-dbdf885f05e2" providerId="AD" clId="Web-{99158512-F160-4127-ADA5-F4D559DFA4A0}" dt="2023-08-15T06:42:37.109" v="6"/>
      <pc:docMkLst>
        <pc:docMk/>
      </pc:docMkLst>
      <pc:sldChg chg="modNotes">
        <pc:chgData name="alina.niskanen_oulu.fi#ext#@valtion.onmicrosoft.com" userId="S::alina.niskanen_oulu.fi#ext#@valtion.onmicrosoft.com::48d92dc2-3ab1-489d-9d27-dbdf885f05e2" providerId="AD" clId="Web-{99158512-F160-4127-ADA5-F4D559DFA4A0}" dt="2023-08-15T06:42:37.109" v="6"/>
        <pc:sldMkLst>
          <pc:docMk/>
          <pc:sldMk cId="0" sldId="405"/>
        </pc:sldMkLst>
      </pc:sldChg>
    </pc:docChg>
  </pc:docChgLst>
  <pc:docChgLst>
    <pc:chgData name="alina.niskanen_oulu.fi#ext#@valtion.onmicrosoft.com" userId="S::alina.niskanen_oulu.fi#ext#@valtion.onmicrosoft.com::48d92dc2-3ab1-489d-9d27-dbdf885f05e2" providerId="AD" clId="Web-{A15BE756-4B98-46C9-BA0A-CE1CBB44CBD5}"/>
    <pc:docChg chg="modSld">
      <pc:chgData name="alina.niskanen_oulu.fi#ext#@valtion.onmicrosoft.com" userId="S::alina.niskanen_oulu.fi#ext#@valtion.onmicrosoft.com::48d92dc2-3ab1-489d-9d27-dbdf885f05e2" providerId="AD" clId="Web-{A15BE756-4B98-46C9-BA0A-CE1CBB44CBD5}" dt="2023-03-21T08:57:54.455" v="206" actId="20577"/>
      <pc:docMkLst>
        <pc:docMk/>
      </pc:docMkLst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35:13.598" v="91"/>
        <pc:sldMkLst>
          <pc:docMk/>
          <pc:sldMk cId="0" sldId="356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A15BE756-4B98-46C9-BA0A-CE1CBB44CBD5}" dt="2023-03-21T08:37:07.036" v="93" actId="20577"/>
        <pc:sldMkLst>
          <pc:docMk/>
          <pc:sldMk cId="0" sldId="361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37:07.036" v="93" actId="20577"/>
          <ac:spMkLst>
            <pc:docMk/>
            <pc:sldMk cId="0" sldId="361"/>
            <ac:spMk id="50179" creationId="{1AB78A5C-59F3-BF5E-A622-966764B22157}"/>
          </ac:spMkLst>
        </pc:spChg>
      </pc:sldChg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38:41.725" v="118"/>
        <pc:sldMkLst>
          <pc:docMk/>
          <pc:sldMk cId="0" sldId="362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43:17.290" v="129"/>
        <pc:sldMkLst>
          <pc:docMk/>
          <pc:sldMk cId="0" sldId="371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A15BE756-4B98-46C9-BA0A-CE1CBB44CBD5}" dt="2023-03-21T08:44:00.868" v="132" actId="20577"/>
        <pc:sldMkLst>
          <pc:docMk/>
          <pc:sldMk cId="0" sldId="372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44:00.868" v="132" actId="20577"/>
          <ac:spMkLst>
            <pc:docMk/>
            <pc:sldMk cId="0" sldId="372"/>
            <ac:spMk id="72707" creationId="{9F8F010A-C503-13D8-1BB8-ABCA07B9C415}"/>
          </ac:spMkLst>
        </pc:spChg>
      </pc:sldChg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40:47.570" v="125"/>
        <pc:sldMkLst>
          <pc:docMk/>
          <pc:sldMk cId="0" sldId="382"/>
        </pc:sldMkLst>
      </pc:sldChg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37:34.177" v="96"/>
        <pc:sldMkLst>
          <pc:docMk/>
          <pc:sldMk cId="0" sldId="387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A15BE756-4B98-46C9-BA0A-CE1CBB44CBD5}" dt="2023-03-21T08:57:54.455" v="206" actId="20577"/>
        <pc:sldMkLst>
          <pc:docMk/>
          <pc:sldMk cId="0" sldId="405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56:12.016" v="170" actId="20577"/>
          <ac:spMkLst>
            <pc:docMk/>
            <pc:sldMk cId="0" sldId="405"/>
            <ac:spMk id="94210" creationId="{B7E09E31-E0A1-EFDC-1541-CEA1269AD92F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57:54.455" v="206" actId="20577"/>
          <ac:spMkLst>
            <pc:docMk/>
            <pc:sldMk cId="0" sldId="405"/>
            <ac:spMk id="94211" creationId="{0B3CEC77-1DF2-1DA1-B653-4D0E7816E1C1}"/>
          </ac:spMkLst>
        </pc:spChg>
      </pc:sldChg>
      <pc:sldChg chg="modSp modNotes">
        <pc:chgData name="alina.niskanen_oulu.fi#ext#@valtion.onmicrosoft.com" userId="S::alina.niskanen_oulu.fi#ext#@valtion.onmicrosoft.com::48d92dc2-3ab1-489d-9d27-dbdf885f05e2" providerId="AD" clId="Web-{A15BE756-4B98-46C9-BA0A-CE1CBB44CBD5}" dt="2023-03-21T08:31:47.315" v="64"/>
        <pc:sldMkLst>
          <pc:docMk/>
          <pc:sldMk cId="0" sldId="432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27:35.062" v="25" actId="20577"/>
          <ac:spMkLst>
            <pc:docMk/>
            <pc:sldMk cId="0" sldId="432"/>
            <ac:spMk id="23555" creationId="{7EA89D6D-3128-B2AB-A912-2EEA9BDD67D0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27:55.328" v="31" actId="20577"/>
          <ac:spMkLst>
            <pc:docMk/>
            <pc:sldMk cId="0" sldId="432"/>
            <ac:spMk id="23558" creationId="{D1056001-D5FA-4A99-D562-672B87829475}"/>
          </ac:spMkLst>
        </pc:spChg>
      </pc:sldChg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32:31.034" v="67"/>
        <pc:sldMkLst>
          <pc:docMk/>
          <pc:sldMk cId="0" sldId="441"/>
        </pc:sldMkLst>
      </pc:sldChg>
      <pc:sldChg chg="modSp modNotes">
        <pc:chgData name="alina.niskanen_oulu.fi#ext#@valtion.onmicrosoft.com" userId="S::alina.niskanen_oulu.fi#ext#@valtion.onmicrosoft.com::48d92dc2-3ab1-489d-9d27-dbdf885f05e2" providerId="AD" clId="Web-{A15BE756-4B98-46C9-BA0A-CE1CBB44CBD5}" dt="2023-03-21T08:34:00.597" v="74"/>
        <pc:sldMkLst>
          <pc:docMk/>
          <pc:sldMk cId="0" sldId="448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33:30.894" v="69" actId="20577"/>
          <ac:spMkLst>
            <pc:docMk/>
            <pc:sldMk cId="0" sldId="448"/>
            <ac:spMk id="3" creationId="{BFBA75BA-346A-AC4D-6791-29F89E331E3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A15BE756-4B98-46C9-BA0A-CE1CBB44CBD5}" dt="2023-03-21T08:26:49.359" v="2" actId="20577"/>
        <pc:sldMkLst>
          <pc:docMk/>
          <pc:sldMk cId="0" sldId="450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26:49.359" v="2" actId="20577"/>
          <ac:spMkLst>
            <pc:docMk/>
            <pc:sldMk cId="0" sldId="450"/>
            <ac:spMk id="4" creationId="{6B7D0D0F-B59F-4B1A-4D86-DA3E97BB9F0A}"/>
          </ac:spMkLst>
        </pc:spChg>
      </pc:sldChg>
      <pc:sldChg chg="modNotes">
        <pc:chgData name="alina.niskanen_oulu.fi#ext#@valtion.onmicrosoft.com" userId="S::alina.niskanen_oulu.fi#ext#@valtion.onmicrosoft.com::48d92dc2-3ab1-489d-9d27-dbdf885f05e2" providerId="AD" clId="Web-{A15BE756-4B98-46C9-BA0A-CE1CBB44CBD5}" dt="2023-03-21T08:46:16.229" v="141"/>
        <pc:sldMkLst>
          <pc:docMk/>
          <pc:sldMk cId="0" sldId="460"/>
        </pc:sldMkLst>
      </pc:sldChg>
      <pc:sldChg chg="modSp">
        <pc:chgData name="alina.niskanen_oulu.fi#ext#@valtion.onmicrosoft.com" userId="S::alina.niskanen_oulu.fi#ext#@valtion.onmicrosoft.com::48d92dc2-3ab1-489d-9d27-dbdf885f05e2" providerId="AD" clId="Web-{A15BE756-4B98-46C9-BA0A-CE1CBB44CBD5}" dt="2023-03-21T08:47:21.698" v="157" actId="20577"/>
        <pc:sldMkLst>
          <pc:docMk/>
          <pc:sldMk cId="0" sldId="461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47:21.698" v="157" actId="20577"/>
          <ac:spMkLst>
            <pc:docMk/>
            <pc:sldMk cId="0" sldId="461"/>
            <ac:spMk id="78851" creationId="{C5FE1A3C-4089-9AE1-8776-884010FDA6E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A15BE756-4B98-46C9-BA0A-CE1CBB44CBD5}" dt="2023-03-21T08:49:07.996" v="164" actId="20577"/>
        <pc:sldMkLst>
          <pc:docMk/>
          <pc:sldMk cId="0" sldId="469"/>
        </pc:sldMkLst>
        <pc:spChg chg="mod">
          <ac:chgData name="alina.niskanen_oulu.fi#ext#@valtion.onmicrosoft.com" userId="S::alina.niskanen_oulu.fi#ext#@valtion.onmicrosoft.com::48d92dc2-3ab1-489d-9d27-dbdf885f05e2" providerId="AD" clId="Web-{A15BE756-4B98-46C9-BA0A-CE1CBB44CBD5}" dt="2023-03-21T08:49:07.996" v="164" actId="20577"/>
          <ac:spMkLst>
            <pc:docMk/>
            <pc:sldMk cId="0" sldId="469"/>
            <ac:spMk id="3" creationId="{47D73940-937E-2A8A-6009-529CDA84E03D}"/>
          </ac:spMkLst>
        </pc:spChg>
      </pc:sldChg>
    </pc:docChg>
  </pc:docChgLst>
  <pc:docChgLst>
    <pc:chgData name="Pyhäjärvi, Tanja" userId="S::tanja.pyhajarvi_helsinki.fi#ext#@valtion.onmicrosoft.com::0d7e92cf-0df0-4c12-9ff9-97acd991d93f" providerId="AD" clId="Web-{9B4B042B-E781-4F0B-99C3-76BA9CFC167E}"/>
    <pc:docChg chg="mod delSld modSld">
      <pc:chgData name="Pyhäjärvi, Tanja" userId="S::tanja.pyhajarvi_helsinki.fi#ext#@valtion.onmicrosoft.com::0d7e92cf-0df0-4c12-9ff9-97acd991d93f" providerId="AD" clId="Web-{9B4B042B-E781-4F0B-99C3-76BA9CFC167E}" dt="2023-03-16T11:17:26.859" v="560"/>
      <pc:docMkLst>
        <pc:docMk/>
      </pc:docMkLst>
      <pc:sldChg chg="addSp delSp modSp">
        <pc:chgData name="Pyhäjärvi, Tanja" userId="S::tanja.pyhajarvi_helsinki.fi#ext#@valtion.onmicrosoft.com::0d7e92cf-0df0-4c12-9ff9-97acd991d93f" providerId="AD" clId="Web-{9B4B042B-E781-4F0B-99C3-76BA9CFC167E}" dt="2023-03-16T11:17:26.859" v="560"/>
        <pc:sldMkLst>
          <pc:docMk/>
          <pc:sldMk cId="0" sldId="288"/>
        </pc:sldMkLst>
        <pc:spChg chg="add del mod">
          <ac:chgData name="Pyhäjärvi, Tanja" userId="S::tanja.pyhajarvi_helsinki.fi#ext#@valtion.onmicrosoft.com::0d7e92cf-0df0-4c12-9ff9-97acd991d93f" providerId="AD" clId="Web-{9B4B042B-E781-4F0B-99C3-76BA9CFC167E}" dt="2023-03-16T11:17:26.859" v="560"/>
          <ac:spMkLst>
            <pc:docMk/>
            <pc:sldMk cId="0" sldId="288"/>
            <ac:spMk id="4" creationId="{3E138121-BFAE-2A01-05D8-75C906A8634F}"/>
          </ac:spMkLst>
        </pc:spChg>
        <pc:picChg chg="del">
          <ac:chgData name="Pyhäjärvi, Tanja" userId="S::tanja.pyhajarvi_helsinki.fi#ext#@valtion.onmicrosoft.com::0d7e92cf-0df0-4c12-9ff9-97acd991d93f" providerId="AD" clId="Web-{9B4B042B-E781-4F0B-99C3-76BA9CFC167E}" dt="2023-03-16T11:17:22.218" v="559"/>
          <ac:picMkLst>
            <pc:docMk/>
            <pc:sldMk cId="0" sldId="288"/>
            <ac:picMk id="102402" creationId="{0648E533-79A8-9AA9-ED6D-B726EE9EBE8B}"/>
          </ac:picMkLst>
        </pc:picChg>
        <pc:picChg chg="del">
          <ac:chgData name="Pyhäjärvi, Tanja" userId="S::tanja.pyhajarvi_helsinki.fi#ext#@valtion.onmicrosoft.com::0d7e92cf-0df0-4c12-9ff9-97acd991d93f" providerId="AD" clId="Web-{9B4B042B-E781-4F0B-99C3-76BA9CFC167E}" dt="2023-03-16T11:17:22.202" v="558"/>
          <ac:picMkLst>
            <pc:docMk/>
            <pc:sldMk cId="0" sldId="288"/>
            <ac:picMk id="102404" creationId="{338F8C06-6A05-1B93-0849-9B70306EF409}"/>
          </ac:picMkLst>
        </pc:pic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48:17.881" v="140" actId="20577"/>
        <pc:sldMkLst>
          <pc:docMk/>
          <pc:sldMk cId="0" sldId="344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48:17.881" v="140" actId="20577"/>
          <ac:spMkLst>
            <pc:docMk/>
            <pc:sldMk cId="0" sldId="344"/>
            <ac:spMk id="17411" creationId="{69F02F08-9468-7D99-ED17-1BEED3F53691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4:43.699" v="338" actId="20577"/>
        <pc:sldMkLst>
          <pc:docMk/>
          <pc:sldMk cId="0" sldId="354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4:43.699" v="338" actId="20577"/>
          <ac:spMkLst>
            <pc:docMk/>
            <pc:sldMk cId="0" sldId="354"/>
            <ac:spMk id="33795" creationId="{F1C7CF4B-0653-FF20-6EEB-C974C2317B5D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5:44.840" v="360" actId="20577"/>
        <pc:sldMkLst>
          <pc:docMk/>
          <pc:sldMk cId="0" sldId="356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5:44.840" v="360" actId="20577"/>
          <ac:spMkLst>
            <pc:docMk/>
            <pc:sldMk cId="0" sldId="356"/>
            <ac:spMk id="3" creationId="{74114705-7B98-EE09-7621-D108A0B67309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6:05.075" v="362" actId="20577"/>
        <pc:sldMkLst>
          <pc:docMk/>
          <pc:sldMk cId="0" sldId="359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6:05.075" v="362" actId="20577"/>
          <ac:spMkLst>
            <pc:docMk/>
            <pc:sldMk cId="0" sldId="359"/>
            <ac:spMk id="3" creationId="{8AF360E7-77A1-94FC-9B8B-1A263B127CF4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05:07.723" v="506" actId="20577"/>
        <pc:sldMkLst>
          <pc:docMk/>
          <pc:sldMk cId="0" sldId="361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05:07.723" v="506" actId="20577"/>
          <ac:spMkLst>
            <pc:docMk/>
            <pc:sldMk cId="0" sldId="361"/>
            <ac:spMk id="50179" creationId="{1AB78A5C-59F3-BF5E-A622-966764B22157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07:07.131" v="525" actId="20577"/>
        <pc:sldMkLst>
          <pc:docMk/>
          <pc:sldMk cId="0" sldId="362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07:07.131" v="525" actId="20577"/>
          <ac:spMkLst>
            <pc:docMk/>
            <pc:sldMk cId="0" sldId="362"/>
            <ac:spMk id="3" creationId="{754E14AA-46E2-1438-8ECB-FE1BC0D2CA8F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10:35.431" v="536" actId="20577"/>
        <pc:sldMkLst>
          <pc:docMk/>
          <pc:sldMk cId="0" sldId="371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10:35.431" v="536" actId="20577"/>
          <ac:spMkLst>
            <pc:docMk/>
            <pc:sldMk cId="0" sldId="371"/>
            <ac:spMk id="3" creationId="{0889E266-5277-0609-41A4-AC58E643D4D3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13:35.293" v="557" actId="20577"/>
        <pc:sldMkLst>
          <pc:docMk/>
          <pc:sldMk cId="0" sldId="374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13:35.293" v="557" actId="20577"/>
          <ac:spMkLst>
            <pc:docMk/>
            <pc:sldMk cId="0" sldId="374"/>
            <ac:spMk id="3" creationId="{0D2A2B6E-B688-7E1B-EC0E-7819C2567EF1}"/>
          </ac:spMkLst>
        </pc:spChg>
      </pc:sldChg>
      <pc:sldChg chg="addCm">
        <pc:chgData name="Pyhäjärvi, Tanja" userId="S::tanja.pyhajarvi_helsinki.fi#ext#@valtion.onmicrosoft.com::0d7e92cf-0df0-4c12-9ff9-97acd991d93f" providerId="AD" clId="Web-{9B4B042B-E781-4F0B-99C3-76BA9CFC167E}" dt="2023-03-16T11:08:24.539" v="526"/>
        <pc:sldMkLst>
          <pc:docMk/>
          <pc:sldMk cId="0" sldId="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yhäjärvi, Tanja" userId="S::tanja.pyhajarvi_helsinki.fi#ext#@valtion.onmicrosoft.com::0d7e92cf-0df0-4c12-9ff9-97acd991d93f" providerId="AD" clId="Web-{9B4B042B-E781-4F0B-99C3-76BA9CFC167E}" dt="2023-03-16T11:08:24.539" v="526"/>
              <pc2:cmMkLst xmlns:pc2="http://schemas.microsoft.com/office/powerpoint/2019/9/main/command">
                <pc:docMk/>
                <pc:sldMk cId="0" sldId="383"/>
                <pc2:cmMk id="{BA48D279-BFE1-40B9-8C68-BD9C1158CFBD}"/>
              </pc2:cmMkLst>
            </pc226:cmChg>
          </p:ext>
        </pc:extLst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05:20.958" v="509" actId="20577"/>
        <pc:sldMkLst>
          <pc:docMk/>
          <pc:sldMk cId="0" sldId="387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05:20.958" v="509" actId="20577"/>
          <ac:spMkLst>
            <pc:docMk/>
            <pc:sldMk cId="0" sldId="387"/>
            <ac:spMk id="52227" creationId="{F2D33488-8B02-DB20-3ABF-2FC0D1E662A1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2:23.212" v="192" actId="20577"/>
        <pc:sldMkLst>
          <pc:docMk/>
          <pc:sldMk cId="0" sldId="391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2:23.212" v="192" actId="20577"/>
          <ac:spMkLst>
            <pc:docMk/>
            <pc:sldMk cId="0" sldId="391"/>
            <ac:spMk id="31747" creationId="{E44D10C1-F43A-A270-3B16-33A75293DEC8}"/>
          </ac:spMkLst>
        </pc:spChg>
      </pc:sldChg>
      <pc:sldChg chg="addCm">
        <pc:chgData name="Pyhäjärvi, Tanja" userId="S::tanja.pyhajarvi_helsinki.fi#ext#@valtion.onmicrosoft.com::0d7e92cf-0df0-4c12-9ff9-97acd991d93f" providerId="AD" clId="Web-{9B4B042B-E781-4F0B-99C3-76BA9CFC167E}" dt="2023-03-16T11:06:27.849" v="510"/>
        <pc:sldMkLst>
          <pc:docMk/>
          <pc:sldMk cId="0" sldId="4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yhäjärvi, Tanja" userId="S::tanja.pyhajarvi_helsinki.fi#ext#@valtion.onmicrosoft.com::0d7e92cf-0df0-4c12-9ff9-97acd991d93f" providerId="AD" clId="Web-{9B4B042B-E781-4F0B-99C3-76BA9CFC167E}" dt="2023-03-16T11:06:27.849" v="510"/>
              <pc2:cmMkLst xmlns:pc2="http://schemas.microsoft.com/office/powerpoint/2019/9/main/command">
                <pc:docMk/>
                <pc:sldMk cId="0" sldId="423"/>
                <pc2:cmMk id="{567F7069-DCC8-438C-991E-C3D24ED4BF26}"/>
              </pc2:cmMkLst>
            </pc226:cmChg>
          </p:ext>
        </pc:extLst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0:41.898" v="178" actId="20577"/>
        <pc:sldMkLst>
          <pc:docMk/>
          <pc:sldMk cId="0" sldId="432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0:41.898" v="178" actId="20577"/>
          <ac:spMkLst>
            <pc:docMk/>
            <pc:sldMk cId="0" sldId="432"/>
            <ac:spMk id="23554" creationId="{9C1DBDB0-2CFC-FE0C-EE6F-770556004DAD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1:28.461" v="190" actId="20577"/>
        <pc:sldMkLst>
          <pc:docMk/>
          <pc:sldMk cId="0" sldId="441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1:28.461" v="190" actId="20577"/>
          <ac:spMkLst>
            <pc:docMk/>
            <pc:sldMk cId="0" sldId="441"/>
            <ac:spMk id="25603" creationId="{242091EB-CFC2-C2E0-9F9E-F4998431E7E7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4:59.074" v="342" actId="20577"/>
        <pc:sldMkLst>
          <pc:docMk/>
          <pc:sldMk cId="0" sldId="448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4:59.074" v="342" actId="20577"/>
          <ac:spMkLst>
            <pc:docMk/>
            <pc:sldMk cId="0" sldId="448"/>
            <ac:spMk id="3" creationId="{BFBA75BA-346A-AC4D-6791-29F89E331E39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0:50:08.132" v="169" actId="20577"/>
        <pc:sldMkLst>
          <pc:docMk/>
          <pc:sldMk cId="0" sldId="450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0:08.132" v="169" actId="20577"/>
          <ac:spMkLst>
            <pc:docMk/>
            <pc:sldMk cId="0" sldId="450"/>
            <ac:spMk id="21507" creationId="{27E922F6-86A1-4277-E730-86FD9523688F}"/>
          </ac:spMkLst>
        </pc:spChg>
      </pc:sldChg>
      <pc:sldChg chg="modSp addCm">
        <pc:chgData name="Pyhäjärvi, Tanja" userId="S::tanja.pyhajarvi_helsinki.fi#ext#@valtion.onmicrosoft.com::0d7e92cf-0df0-4c12-9ff9-97acd991d93f" providerId="AD" clId="Web-{9B4B042B-E781-4F0B-99C3-76BA9CFC167E}" dt="2023-03-16T11:01:59.064" v="430"/>
        <pc:sldMkLst>
          <pc:docMk/>
          <pc:sldMk cId="0" sldId="452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0:56:54.779" v="365" actId="20577"/>
          <ac:spMkLst>
            <pc:docMk/>
            <pc:sldMk cId="0" sldId="452"/>
            <ac:spMk id="48130" creationId="{42E19A75-16B7-6E9A-9870-DCF3AD064EB1}"/>
          </ac:spMkLst>
        </pc:spChg>
        <pc:spChg chg="mod">
          <ac:chgData name="Pyhäjärvi, Tanja" userId="S::tanja.pyhajarvi_helsinki.fi#ext#@valtion.onmicrosoft.com::0d7e92cf-0df0-4c12-9ff9-97acd991d93f" providerId="AD" clId="Web-{9B4B042B-E781-4F0B-99C3-76BA9CFC167E}" dt="2023-03-16T10:59:37.265" v="428" actId="20577"/>
          <ac:spMkLst>
            <pc:docMk/>
            <pc:sldMk cId="0" sldId="452"/>
            <ac:spMk id="48131" creationId="{D392378C-E208-9D68-F680-6ADBB0727D6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yhäjärvi, Tanja" userId="S::tanja.pyhajarvi_helsinki.fi#ext#@valtion.onmicrosoft.com::0d7e92cf-0df0-4c12-9ff9-97acd991d93f" providerId="AD" clId="Web-{9B4B042B-E781-4F0B-99C3-76BA9CFC167E}" dt="2023-03-16T11:01:59.064" v="430"/>
              <pc2:cmMkLst xmlns:pc2="http://schemas.microsoft.com/office/powerpoint/2019/9/main/command">
                <pc:docMk/>
                <pc:sldMk cId="0" sldId="452"/>
                <pc2:cmMk id="{07473D40-174B-49A0-BB74-6612865DAF9B}"/>
              </pc2:cmMkLst>
            </pc226:cmChg>
          </p:ext>
        </pc:extLst>
      </pc:sldChg>
      <pc:sldChg chg="addCm">
        <pc:chgData name="Pyhäjärvi, Tanja" userId="S::tanja.pyhajarvi_helsinki.fi#ext#@valtion.onmicrosoft.com::0d7e92cf-0df0-4c12-9ff9-97acd991d93f" providerId="AD" clId="Web-{9B4B042B-E781-4F0B-99C3-76BA9CFC167E}" dt="2023-03-16T11:12:13.995" v="540"/>
        <pc:sldMkLst>
          <pc:docMk/>
          <pc:sldMk cId="0" sldId="4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yhäjärvi, Tanja" userId="S::tanja.pyhajarvi_helsinki.fi#ext#@valtion.onmicrosoft.com::0d7e92cf-0df0-4c12-9ff9-97acd991d93f" providerId="AD" clId="Web-{9B4B042B-E781-4F0B-99C3-76BA9CFC167E}" dt="2023-03-16T11:12:13.995" v="540"/>
              <pc2:cmMkLst xmlns:pc2="http://schemas.microsoft.com/office/powerpoint/2019/9/main/command">
                <pc:docMk/>
                <pc:sldMk cId="0" sldId="458"/>
                <pc2:cmMk id="{9A7CF877-DBCB-4B91-B72D-E514A1163F4C}"/>
              </pc2:cmMkLst>
            </pc226:cmChg>
          </p:ext>
        </pc:extLst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12:42.620" v="547" actId="20577"/>
        <pc:sldMkLst>
          <pc:docMk/>
          <pc:sldMk cId="0" sldId="460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12:42.620" v="547" actId="20577"/>
          <ac:spMkLst>
            <pc:docMk/>
            <pc:sldMk cId="0" sldId="460"/>
            <ac:spMk id="76803" creationId="{8030E39D-72FF-B35F-E4A7-879C33D08BAC}"/>
          </ac:spMkLst>
        </pc:spChg>
      </pc:sldChg>
      <pc:sldChg chg="modSp">
        <pc:chgData name="Pyhäjärvi, Tanja" userId="S::tanja.pyhajarvi_helsinki.fi#ext#@valtion.onmicrosoft.com::0d7e92cf-0df0-4c12-9ff9-97acd991d93f" providerId="AD" clId="Web-{9B4B042B-E781-4F0B-99C3-76BA9CFC167E}" dt="2023-03-16T11:13:17.699" v="554" actId="20577"/>
        <pc:sldMkLst>
          <pc:docMk/>
          <pc:sldMk cId="0" sldId="461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13:17.699" v="554" actId="20577"/>
          <ac:spMkLst>
            <pc:docMk/>
            <pc:sldMk cId="0" sldId="461"/>
            <ac:spMk id="78851" creationId="{C5FE1A3C-4089-9AE1-8776-884010FDA6E7}"/>
          </ac:spMkLst>
        </pc:spChg>
      </pc:sldChg>
      <pc:sldChg chg="modSp del">
        <pc:chgData name="Pyhäjärvi, Tanja" userId="S::tanja.pyhajarvi_helsinki.fi#ext#@valtion.onmicrosoft.com::0d7e92cf-0df0-4c12-9ff9-97acd991d93f" providerId="AD" clId="Web-{9B4B042B-E781-4F0B-99C3-76BA9CFC167E}" dt="2023-03-16T11:11:32.994" v="539"/>
        <pc:sldMkLst>
          <pc:docMk/>
          <pc:sldMk cId="0" sldId="465"/>
        </pc:sldMkLst>
        <pc:spChg chg="mod">
          <ac:chgData name="Pyhäjärvi, Tanja" userId="S::tanja.pyhajarvi_helsinki.fi#ext#@valtion.onmicrosoft.com::0d7e92cf-0df0-4c12-9ff9-97acd991d93f" providerId="AD" clId="Web-{9B4B042B-E781-4F0B-99C3-76BA9CFC167E}" dt="2023-03-16T11:11:08.869" v="538" actId="20577"/>
          <ac:spMkLst>
            <pc:docMk/>
            <pc:sldMk cId="0" sldId="465"/>
            <ac:spMk id="3" creationId="{B5FA86FD-2190-89E0-0B90-44224C7CBC02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F351410B-9439-4944-A10D-F36B2F87DF43}"/>
    <pc:docChg chg="modSld">
      <pc:chgData name="alina.niskanen_oulu.fi#ext#@valtion.onmicrosoft.com" userId="S::alina.niskanen_oulu.fi#ext#@valtion.onmicrosoft.com::48d92dc2-3ab1-489d-9d27-dbdf885f05e2" providerId="AD" clId="Web-{F351410B-9439-4944-A10D-F36B2F87DF43}" dt="2023-03-17T12:26:11.666" v="39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F351410B-9439-4944-A10D-F36B2F87DF43}" dt="2023-03-17T12:22:25.241" v="21" actId="20577"/>
        <pc:sldMkLst>
          <pc:docMk/>
          <pc:sldMk cId="0" sldId="361"/>
        </pc:sldMkLst>
        <pc:spChg chg="mod">
          <ac:chgData name="alina.niskanen_oulu.fi#ext#@valtion.onmicrosoft.com" userId="S::alina.niskanen_oulu.fi#ext#@valtion.onmicrosoft.com::48d92dc2-3ab1-489d-9d27-dbdf885f05e2" providerId="AD" clId="Web-{F351410B-9439-4944-A10D-F36B2F87DF43}" dt="2023-03-17T12:22:25.241" v="21" actId="20577"/>
          <ac:spMkLst>
            <pc:docMk/>
            <pc:sldMk cId="0" sldId="361"/>
            <ac:spMk id="50178" creationId="{99881FA2-FD51-C3FE-FDB8-3F9634A728FB}"/>
          </ac:spMkLst>
        </pc:spChg>
      </pc:sldChg>
      <pc:sldChg chg="addSp delSp modSp">
        <pc:chgData name="alina.niskanen_oulu.fi#ext#@valtion.onmicrosoft.com" userId="S::alina.niskanen_oulu.fi#ext#@valtion.onmicrosoft.com::48d92dc2-3ab1-489d-9d27-dbdf885f05e2" providerId="AD" clId="Web-{F351410B-9439-4944-A10D-F36B2F87DF43}" dt="2023-03-17T12:21:55.397" v="20" actId="14100"/>
        <pc:sldMkLst>
          <pc:docMk/>
          <pc:sldMk cId="0" sldId="365"/>
        </pc:sldMkLst>
        <pc:spChg chg="add del mod">
          <ac:chgData name="alina.niskanen_oulu.fi#ext#@valtion.onmicrosoft.com" userId="S::alina.niskanen_oulu.fi#ext#@valtion.onmicrosoft.com::48d92dc2-3ab1-489d-9d27-dbdf885f05e2" providerId="AD" clId="Web-{F351410B-9439-4944-A10D-F36B2F87DF43}" dt="2023-03-17T12:17:50.347" v="4"/>
          <ac:spMkLst>
            <pc:docMk/>
            <pc:sldMk cId="0" sldId="365"/>
            <ac:spMk id="2" creationId="{E44A3EE9-972F-F07B-B5B1-B89F23DF9832}"/>
          </ac:spMkLst>
        </pc:spChg>
        <pc:spChg chg="del">
          <ac:chgData name="alina.niskanen_oulu.fi#ext#@valtion.onmicrosoft.com" userId="S::alina.niskanen_oulu.fi#ext#@valtion.onmicrosoft.com::48d92dc2-3ab1-489d-9d27-dbdf885f05e2" providerId="AD" clId="Web-{F351410B-9439-4944-A10D-F36B2F87DF43}" dt="2023-03-17T12:18:09.128" v="6"/>
          <ac:spMkLst>
            <pc:docMk/>
            <pc:sldMk cId="0" sldId="365"/>
            <ac:spMk id="5" creationId="{975D60A6-7A93-E680-A898-55FB36880E77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F351410B-9439-4944-A10D-F36B2F87DF43}" dt="2023-03-17T12:21:27.303" v="14" actId="14100"/>
          <ac:spMkLst>
            <pc:docMk/>
            <pc:sldMk cId="0" sldId="365"/>
            <ac:spMk id="44034" creationId="{7BAFFAA5-877A-A675-B31E-8F2359CE3268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F351410B-9439-4944-A10D-F36B2F87DF43}" dt="2023-03-17T12:21:55.397" v="20" actId="14100"/>
          <ac:spMkLst>
            <pc:docMk/>
            <pc:sldMk cId="0" sldId="365"/>
            <ac:spMk id="44035" creationId="{CE093913-F90F-FA67-B37A-CDD68AB6C844}"/>
          </ac:spMkLst>
        </pc:spChg>
        <pc:picChg chg="add mod">
          <ac:chgData name="alina.niskanen_oulu.fi#ext#@valtion.onmicrosoft.com" userId="S::alina.niskanen_oulu.fi#ext#@valtion.onmicrosoft.com::48d92dc2-3ab1-489d-9d27-dbdf885f05e2" providerId="AD" clId="Web-{F351410B-9439-4944-A10D-F36B2F87DF43}" dt="2023-03-17T12:21:47.678" v="19" actId="1076"/>
          <ac:picMkLst>
            <pc:docMk/>
            <pc:sldMk cId="0" sldId="365"/>
            <ac:picMk id="3" creationId="{54F3B8AE-BD85-05B1-52F1-C9EB46F04063}"/>
          </ac:picMkLst>
        </pc:picChg>
        <pc:picChg chg="del">
          <ac:chgData name="alina.niskanen_oulu.fi#ext#@valtion.onmicrosoft.com" userId="S::alina.niskanen_oulu.fi#ext#@valtion.onmicrosoft.com::48d92dc2-3ab1-489d-9d27-dbdf885f05e2" providerId="AD" clId="Web-{F351410B-9439-4944-A10D-F36B2F87DF43}" dt="2023-03-17T12:18:09.191" v="8"/>
          <ac:picMkLst>
            <pc:docMk/>
            <pc:sldMk cId="0" sldId="365"/>
            <ac:picMk id="44036" creationId="{AD0DD528-30FA-26BE-2092-85320E4971C0}"/>
          </ac:picMkLst>
        </pc:picChg>
      </pc:sldChg>
      <pc:sldChg chg="modSp">
        <pc:chgData name="alina.niskanen_oulu.fi#ext#@valtion.onmicrosoft.com" userId="S::alina.niskanen_oulu.fi#ext#@valtion.onmicrosoft.com::48d92dc2-3ab1-489d-9d27-dbdf885f05e2" providerId="AD" clId="Web-{F351410B-9439-4944-A10D-F36B2F87DF43}" dt="2023-03-17T12:24:02.914" v="27" actId="20577"/>
        <pc:sldMkLst>
          <pc:docMk/>
          <pc:sldMk cId="0" sldId="376"/>
        </pc:sldMkLst>
        <pc:spChg chg="mod">
          <ac:chgData name="alina.niskanen_oulu.fi#ext#@valtion.onmicrosoft.com" userId="S::alina.niskanen_oulu.fi#ext#@valtion.onmicrosoft.com::48d92dc2-3ab1-489d-9d27-dbdf885f05e2" providerId="AD" clId="Web-{F351410B-9439-4944-A10D-F36B2F87DF43}" dt="2023-03-17T12:24:02.914" v="27" actId="20577"/>
          <ac:spMkLst>
            <pc:docMk/>
            <pc:sldMk cId="0" sldId="376"/>
            <ac:spMk id="3" creationId="{36E4A5DC-D2CA-7C44-33EE-BD06999764C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F351410B-9439-4944-A10D-F36B2F87DF43}" dt="2023-03-17T12:19:47.052" v="9" actId="20577"/>
        <pc:sldMkLst>
          <pc:docMk/>
          <pc:sldMk cId="0" sldId="452"/>
        </pc:sldMkLst>
        <pc:spChg chg="mod">
          <ac:chgData name="alina.niskanen_oulu.fi#ext#@valtion.onmicrosoft.com" userId="S::alina.niskanen_oulu.fi#ext#@valtion.onmicrosoft.com::48d92dc2-3ab1-489d-9d27-dbdf885f05e2" providerId="AD" clId="Web-{F351410B-9439-4944-A10D-F36B2F87DF43}" dt="2023-03-17T12:19:47.052" v="9" actId="20577"/>
          <ac:spMkLst>
            <pc:docMk/>
            <pc:sldMk cId="0" sldId="452"/>
            <ac:spMk id="48130" creationId="{42E19A75-16B7-6E9A-9870-DCF3AD064EB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F351410B-9439-4944-A10D-F36B2F87DF43}" dt="2023-03-17T12:26:11.666" v="39" actId="20577"/>
        <pc:sldMkLst>
          <pc:docMk/>
          <pc:sldMk cId="0" sldId="469"/>
        </pc:sldMkLst>
        <pc:spChg chg="mod">
          <ac:chgData name="alina.niskanen_oulu.fi#ext#@valtion.onmicrosoft.com" userId="S::alina.niskanen_oulu.fi#ext#@valtion.onmicrosoft.com::48d92dc2-3ab1-489d-9d27-dbdf885f05e2" providerId="AD" clId="Web-{F351410B-9439-4944-A10D-F36B2F87DF43}" dt="2023-03-17T12:26:11.666" v="39" actId="20577"/>
          <ac:spMkLst>
            <pc:docMk/>
            <pc:sldMk cId="0" sldId="469"/>
            <ac:spMk id="3" creationId="{47D73940-937E-2A8A-6009-529CDA84E03D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4CB999E6-BC31-EAD3-6948-3F0F0F3E6D1E}"/>
    <pc:docChg chg="modSld">
      <pc:chgData name="alina.niskanen_oulu.fi#ext#@valtion.onmicrosoft.com" userId="S::alina.niskanen_oulu.fi#ext#@valtion.onmicrosoft.com::48d92dc2-3ab1-489d-9d27-dbdf885f05e2" providerId="AD" clId="Web-{4CB999E6-BC31-EAD3-6948-3F0F0F3E6D1E}" dt="2023-03-16T12:03:25.315" v="580" actId="20577"/>
      <pc:docMkLst>
        <pc:docMk/>
      </pc:docMkLst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45:01.622" v="94" actId="20577"/>
        <pc:sldMkLst>
          <pc:docMk/>
          <pc:sldMk cId="0" sldId="344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45:01.622" v="94" actId="20577"/>
          <ac:spMkLst>
            <pc:docMk/>
            <pc:sldMk cId="0" sldId="344"/>
            <ac:spMk id="17411" creationId="{69F02F08-9468-7D99-ED17-1BEED3F5369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55:47.580" v="240" actId="20577"/>
        <pc:sldMkLst>
          <pc:docMk/>
          <pc:sldMk cId="0" sldId="35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5:47.580" v="240" actId="20577"/>
          <ac:spMkLst>
            <pc:docMk/>
            <pc:sldMk cId="0" sldId="352"/>
            <ac:spMk id="27651" creationId="{8A810B0B-5FCA-8A34-20E9-091833CE131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56:21.690" v="242" actId="20577"/>
        <pc:sldMkLst>
          <pc:docMk/>
          <pc:sldMk cId="0" sldId="353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6:21.690" v="242" actId="20577"/>
          <ac:spMkLst>
            <pc:docMk/>
            <pc:sldMk cId="0" sldId="353"/>
            <ac:spMk id="29699" creationId="{7A020C22-0395-561D-5412-46F8B29990F5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05:26.741" v="280" actId="20577"/>
        <pc:sldMkLst>
          <pc:docMk/>
          <pc:sldMk cId="0" sldId="354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05:26.741" v="280" actId="20577"/>
          <ac:spMkLst>
            <pc:docMk/>
            <pc:sldMk cId="0" sldId="354"/>
            <ac:spMk id="33795" creationId="{F1C7CF4B-0653-FF20-6EEB-C974C2317B5D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06:15.616" v="288" actId="20577"/>
        <pc:sldMkLst>
          <pc:docMk/>
          <pc:sldMk cId="0" sldId="356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06:15.616" v="288" actId="20577"/>
          <ac:spMkLst>
            <pc:docMk/>
            <pc:sldMk cId="0" sldId="356"/>
            <ac:spMk id="3" creationId="{74114705-7B98-EE09-7621-D108A0B67309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07:24.242" v="313" actId="20577"/>
        <pc:sldMkLst>
          <pc:docMk/>
          <pc:sldMk cId="0" sldId="359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07:24.242" v="313" actId="20577"/>
          <ac:spMkLst>
            <pc:docMk/>
            <pc:sldMk cId="0" sldId="359"/>
            <ac:spMk id="3" creationId="{8AF360E7-77A1-94FC-9B8B-1A263B127CF4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14:10.292" v="371" actId="20577"/>
        <pc:sldMkLst>
          <pc:docMk/>
          <pc:sldMk cId="0" sldId="36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14:10.292" v="371" actId="20577"/>
          <ac:spMkLst>
            <pc:docMk/>
            <pc:sldMk cId="0" sldId="361"/>
            <ac:spMk id="50179" creationId="{1AB78A5C-59F3-BF5E-A622-966764B2215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17:56.919" v="375" actId="20577"/>
        <pc:sldMkLst>
          <pc:docMk/>
          <pc:sldMk cId="0" sldId="36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17:56.919" v="375" actId="20577"/>
          <ac:spMkLst>
            <pc:docMk/>
            <pc:sldMk cId="0" sldId="362"/>
            <ac:spMk id="3" creationId="{754E14AA-46E2-1438-8ECB-FE1BC0D2CA8F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11:43.791" v="357" actId="20577"/>
        <pc:sldMkLst>
          <pc:docMk/>
          <pc:sldMk cId="0" sldId="364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11:43.791" v="357" actId="20577"/>
          <ac:spMkLst>
            <pc:docMk/>
            <pc:sldMk cId="0" sldId="364"/>
            <ac:spMk id="45059" creationId="{8E8EB3B7-4B0B-1673-C0BF-C71D00B34993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33:11.144" v="482" actId="20577"/>
        <pc:sldMkLst>
          <pc:docMk/>
          <pc:sldMk cId="0" sldId="369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33:11.144" v="482" actId="20577"/>
          <ac:spMkLst>
            <pc:docMk/>
            <pc:sldMk cId="0" sldId="369"/>
            <ac:spMk id="64514" creationId="{415018FE-8194-53FE-2707-26B8A1174373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31:13.862" v="480" actId="20577"/>
          <ac:spMkLst>
            <pc:docMk/>
            <pc:sldMk cId="0" sldId="369"/>
            <ac:spMk id="64515" creationId="{420A7F1E-DEC4-CA39-9D77-B6571D44B5D6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33:18.098" v="484" actId="20577"/>
        <pc:sldMkLst>
          <pc:docMk/>
          <pc:sldMk cId="0" sldId="370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33:18.098" v="484" actId="20577"/>
          <ac:spMkLst>
            <pc:docMk/>
            <pc:sldMk cId="0" sldId="370"/>
            <ac:spMk id="66562" creationId="{17488AD8-95D5-9003-8BF6-A6A50F83BF95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33:32.301" v="488" actId="20577"/>
        <pc:sldMkLst>
          <pc:docMk/>
          <pc:sldMk cId="0" sldId="37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33:32.301" v="488" actId="20577"/>
          <ac:spMkLst>
            <pc:docMk/>
            <pc:sldMk cId="0" sldId="371"/>
            <ac:spMk id="68610" creationId="{E0B64589-E3A6-CBC2-D33F-0387FFE38E1A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36:13.911" v="501" actId="20577"/>
        <pc:sldMkLst>
          <pc:docMk/>
          <pc:sldMk cId="0" sldId="37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36:13.911" v="501" actId="20577"/>
          <ac:spMkLst>
            <pc:docMk/>
            <pc:sldMk cId="0" sldId="372"/>
            <ac:spMk id="72707" creationId="{9F8F010A-C503-13D8-1BB8-ABCA07B9C415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09:23.540" v="325" actId="20577"/>
        <pc:sldMkLst>
          <pc:docMk/>
          <pc:sldMk cId="0" sldId="373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09:23.540" v="325" actId="20577"/>
          <ac:spMkLst>
            <pc:docMk/>
            <pc:sldMk cId="0" sldId="373"/>
            <ac:spMk id="3" creationId="{FE057B31-B18B-B067-8B3C-025C5F03150A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47:06.370" v="528" actId="20577"/>
        <pc:sldMkLst>
          <pc:docMk/>
          <pc:sldMk cId="0" sldId="374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7:06.370" v="528" actId="20577"/>
          <ac:spMkLst>
            <pc:docMk/>
            <pc:sldMk cId="0" sldId="374"/>
            <ac:spMk id="3" creationId="{0D2A2B6E-B688-7E1B-EC0E-7819C2567EF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25:02.906" v="415" actId="20577"/>
        <pc:sldMkLst>
          <pc:docMk/>
          <pc:sldMk cId="0" sldId="38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25:02.906" v="415" actId="20577"/>
          <ac:spMkLst>
            <pc:docMk/>
            <pc:sldMk cId="0" sldId="382"/>
            <ac:spMk id="3" creationId="{374CDAD0-3F2B-D80E-9C63-58C81F1DE54D}"/>
          </ac:spMkLst>
        </pc:spChg>
      </pc:sldChg>
      <pc:sldChg chg="modSp delCm modCm">
        <pc:chgData name="alina.niskanen_oulu.fi#ext#@valtion.onmicrosoft.com" userId="S::alina.niskanen_oulu.fi#ext#@valtion.onmicrosoft.com::48d92dc2-3ab1-489d-9d27-dbdf885f05e2" providerId="AD" clId="Web-{4CB999E6-BC31-EAD3-6948-3F0F0F3E6D1E}" dt="2023-03-16T11:28:36.689" v="474"/>
        <pc:sldMkLst>
          <pc:docMk/>
          <pc:sldMk cId="0" sldId="383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28:17.955" v="472" actId="20577"/>
          <ac:spMkLst>
            <pc:docMk/>
            <pc:sldMk cId="0" sldId="383"/>
            <ac:spMk id="3" creationId="{A9DB68FC-3D55-9D6B-E17B-44372DD0FEE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na.niskanen_oulu.fi#ext#@valtion.onmicrosoft.com" userId="S::alina.niskanen_oulu.fi#ext#@valtion.onmicrosoft.com::48d92dc2-3ab1-489d-9d27-dbdf885f05e2" providerId="AD" clId="Web-{4CB999E6-BC31-EAD3-6948-3F0F0F3E6D1E}" dt="2023-03-16T11:28:36.689" v="474"/>
              <pc2:cmMkLst xmlns:pc2="http://schemas.microsoft.com/office/powerpoint/2019/9/main/command">
                <pc:docMk/>
                <pc:sldMk cId="0" sldId="383"/>
                <pc2:cmMk id="{6A1A7368-A985-479F-AD40-02F53C5F63D6}"/>
              </pc2:cmMkLst>
            </pc226:cmChg>
            <pc226:cmChg xmlns:pc226="http://schemas.microsoft.com/office/powerpoint/2022/06/main/command" chg="del mod">
              <pc226:chgData name="alina.niskanen_oulu.fi#ext#@valtion.onmicrosoft.com" userId="S::alina.niskanen_oulu.fi#ext#@valtion.onmicrosoft.com::48d92dc2-3ab1-489d-9d27-dbdf885f05e2" providerId="AD" clId="Web-{4CB999E6-BC31-EAD3-6948-3F0F0F3E6D1E}" dt="2023-03-16T11:28:29.080" v="473"/>
              <pc2:cmMkLst xmlns:pc2="http://schemas.microsoft.com/office/powerpoint/2019/9/main/command">
                <pc:docMk/>
                <pc:sldMk cId="0" sldId="383"/>
                <pc2:cmMk id="{BA48D279-BFE1-40B9-8C68-BD9C1158CFBD}"/>
              </pc2:cmMkLst>
            </pc226:cmChg>
          </p:ext>
        </pc:extLst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15:29.933" v="373" actId="20577"/>
        <pc:sldMkLst>
          <pc:docMk/>
          <pc:sldMk cId="0" sldId="387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15:29.933" v="373" actId="20577"/>
          <ac:spMkLst>
            <pc:docMk/>
            <pc:sldMk cId="0" sldId="387"/>
            <ac:spMk id="52227" creationId="{F2D33488-8B02-DB20-3ABF-2FC0D1E662A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56:50.956" v="250" actId="20577"/>
        <pc:sldMkLst>
          <pc:docMk/>
          <pc:sldMk cId="0" sldId="39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6:50.956" v="250" actId="20577"/>
          <ac:spMkLst>
            <pc:docMk/>
            <pc:sldMk cId="0" sldId="391"/>
            <ac:spMk id="31747" creationId="{E44D10C1-F43A-A270-3B16-33A75293DEC8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48:39.839" v="534" actId="20577"/>
        <pc:sldMkLst>
          <pc:docMk/>
          <pc:sldMk cId="0" sldId="40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8:39.839" v="534" actId="20577"/>
          <ac:spMkLst>
            <pc:docMk/>
            <pc:sldMk cId="0" sldId="401"/>
            <ac:spMk id="83971" creationId="{A46342D0-59FC-B270-8783-A3DB2EB8CDC3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49:15.730" v="537" actId="20577"/>
        <pc:sldMkLst>
          <pc:docMk/>
          <pc:sldMk cId="0" sldId="40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9:15.730" v="537" actId="20577"/>
          <ac:spMkLst>
            <pc:docMk/>
            <pc:sldMk cId="0" sldId="402"/>
            <ac:spMk id="86019" creationId="{FD17D4D1-52F3-55EB-B0BC-3E3D9296403E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51:32.934" v="545" actId="20577"/>
        <pc:sldMkLst>
          <pc:docMk/>
          <pc:sldMk cId="0" sldId="403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51:32.934" v="545" actId="20577"/>
          <ac:spMkLst>
            <pc:docMk/>
            <pc:sldMk cId="0" sldId="403"/>
            <ac:spMk id="88067" creationId="{ABC31AF0-DD53-6F20-82B8-049D2A146780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2:03:25.315" v="580" actId="20577"/>
        <pc:sldMkLst>
          <pc:docMk/>
          <pc:sldMk cId="0" sldId="405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2:03:25.315" v="580" actId="20577"/>
          <ac:spMkLst>
            <pc:docMk/>
            <pc:sldMk cId="0" sldId="405"/>
            <ac:spMk id="94211" creationId="{0B3CEC77-1DF2-1DA1-B653-4D0E7816E1C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47:54.167" v="531" actId="20577"/>
        <pc:sldMkLst>
          <pc:docMk/>
          <pc:sldMk cId="0" sldId="41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7:54.167" v="531" actId="20577"/>
          <ac:spMkLst>
            <pc:docMk/>
            <pc:sldMk cId="0" sldId="411"/>
            <ac:spMk id="81923" creationId="{F67FA6FC-8397-D691-8204-BBBA71D07341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21:22.217" v="385" actId="20577"/>
        <pc:sldMkLst>
          <pc:docMk/>
          <pc:sldMk cId="0" sldId="41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21:22.217" v="385" actId="20577"/>
          <ac:spMkLst>
            <pc:docMk/>
            <pc:sldMk cId="0" sldId="412"/>
            <ac:spMk id="57347" creationId="{5BDF3649-33AA-ECB6-FFD1-8D0BFCAD323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2:01:34.595" v="554" actId="20577"/>
        <pc:sldMkLst>
          <pc:docMk/>
          <pc:sldMk cId="0" sldId="416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2:01:34.595" v="554" actId="20577"/>
          <ac:spMkLst>
            <pc:docMk/>
            <pc:sldMk cId="0" sldId="416"/>
            <ac:spMk id="92163" creationId="{0E71561E-8E75-A3E6-DC69-98956430370E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52:06.657" v="161" actId="20577"/>
        <pc:sldMkLst>
          <pc:docMk/>
          <pc:sldMk cId="0" sldId="43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2:06.657" v="161" actId="20577"/>
          <ac:spMkLst>
            <pc:docMk/>
            <pc:sldMk cId="0" sldId="432"/>
            <ac:spMk id="23554" creationId="{9C1DBDB0-2CFC-FE0C-EE6F-770556004DAD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53:38.798" v="210" actId="20577"/>
        <pc:sldMkLst>
          <pc:docMk/>
          <pc:sldMk cId="0" sldId="44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2:17.094" v="162" actId="20577"/>
          <ac:spMkLst>
            <pc:docMk/>
            <pc:sldMk cId="0" sldId="441"/>
            <ac:spMk id="25602" creationId="{03AFEE5B-2771-E598-8A19-A28C6446A077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3:38.798" v="210" actId="20577"/>
          <ac:spMkLst>
            <pc:docMk/>
            <pc:sldMk cId="0" sldId="441"/>
            <ac:spMk id="25603" creationId="{242091EB-CFC2-C2E0-9F9E-F4998431E7E7}"/>
          </ac:spMkLst>
        </pc:spChg>
        <pc:picChg chg="mod modCrop">
          <ac:chgData name="alina.niskanen_oulu.fi#ext#@valtion.onmicrosoft.com" userId="S::alina.niskanen_oulu.fi#ext#@valtion.onmicrosoft.com::48d92dc2-3ab1-489d-9d27-dbdf885f05e2" providerId="AD" clId="Web-{4CB999E6-BC31-EAD3-6948-3F0F0F3E6D1E}" dt="2023-03-16T10:53:21.611" v="199"/>
          <ac:picMkLst>
            <pc:docMk/>
            <pc:sldMk cId="0" sldId="441"/>
            <ac:picMk id="25604" creationId="{73CEBBAE-44E2-D2C1-E140-BB9D5C3509B2}"/>
          </ac:picMkLst>
        </pc:pic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59:02.223" v="264" actId="20577"/>
        <pc:sldMkLst>
          <pc:docMk/>
          <pc:sldMk cId="0" sldId="448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59:02.223" v="264" actId="20577"/>
          <ac:spMkLst>
            <pc:docMk/>
            <pc:sldMk cId="0" sldId="448"/>
            <ac:spMk id="35842" creationId="{D8E28007-71D3-25B3-3F8F-0B4DF042611F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49:44.765" v="160" actId="20577"/>
        <pc:sldMkLst>
          <pc:docMk/>
          <pc:sldMk cId="0" sldId="450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49:44.765" v="160" actId="20577"/>
          <ac:spMkLst>
            <pc:docMk/>
            <pc:sldMk cId="0" sldId="450"/>
            <ac:spMk id="21507" creationId="{27E922F6-86A1-4277-E730-86FD9523688F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02:07.286" v="268" actId="20577"/>
        <pc:sldMkLst>
          <pc:docMk/>
          <pc:sldMk cId="0" sldId="45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02:07.286" v="268" actId="20577"/>
          <ac:spMkLst>
            <pc:docMk/>
            <pc:sldMk cId="0" sldId="452"/>
            <ac:spMk id="48131" creationId="{D392378C-E208-9D68-F680-6ADBB0727D6D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0:47:26.248" v="120" actId="20577"/>
        <pc:sldMkLst>
          <pc:docMk/>
          <pc:sldMk cId="0" sldId="456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0:47:26.248" v="120" actId="20577"/>
          <ac:spMkLst>
            <pc:docMk/>
            <pc:sldMk cId="0" sldId="456"/>
            <ac:spMk id="19459" creationId="{89A89DDE-C3E1-9B55-FC4E-2B6E91D49693}"/>
          </ac:spMkLst>
        </pc:spChg>
      </pc:sldChg>
      <pc:sldChg chg="modSp modCm">
        <pc:chgData name="alina.niskanen_oulu.fi#ext#@valtion.onmicrosoft.com" userId="S::alina.niskanen_oulu.fi#ext#@valtion.onmicrosoft.com::48d92dc2-3ab1-489d-9d27-dbdf885f05e2" providerId="AD" clId="Web-{4CB999E6-BC31-EAD3-6948-3F0F0F3E6D1E}" dt="2023-03-16T11:43:39.462" v="507" actId="20577"/>
        <pc:sldMkLst>
          <pc:docMk/>
          <pc:sldMk cId="0" sldId="458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3:39.462" v="507" actId="20577"/>
          <ac:spMkLst>
            <pc:docMk/>
            <pc:sldMk cId="0" sldId="458"/>
            <ac:spMk id="74755" creationId="{760E0FCE-7A18-ABB2-F861-D72EF666924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ina.niskanen_oulu.fi#ext#@valtion.onmicrosoft.com" userId="S::alina.niskanen_oulu.fi#ext#@valtion.onmicrosoft.com::48d92dc2-3ab1-489d-9d27-dbdf885f05e2" providerId="AD" clId="Web-{4CB999E6-BC31-EAD3-6948-3F0F0F3E6D1E}" dt="2023-03-16T11:43:37.618" v="506" actId="20577"/>
              <pc2:cmMkLst xmlns:pc2="http://schemas.microsoft.com/office/powerpoint/2019/9/main/command">
                <pc:docMk/>
                <pc:sldMk cId="0" sldId="458"/>
                <pc2:cmMk id="{9A7CF877-DBCB-4B91-B72D-E514A1163F4C}"/>
              </pc2:cmMkLst>
            </pc226:cmChg>
          </p:ext>
        </pc:extLst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12:54.760" v="368" actId="20577"/>
        <pc:sldMkLst>
          <pc:docMk/>
          <pc:sldMk cId="0" sldId="459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12:54.760" v="368" actId="20577"/>
          <ac:spMkLst>
            <pc:docMk/>
            <pc:sldMk cId="0" sldId="459"/>
            <ac:spMk id="47107" creationId="{906A4169-AB21-2CD0-AA46-9FF07AB69F7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45:04.837" v="519" actId="20577"/>
        <pc:sldMkLst>
          <pc:docMk/>
          <pc:sldMk cId="0" sldId="460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5:04.837" v="519" actId="20577"/>
          <ac:spMkLst>
            <pc:docMk/>
            <pc:sldMk cId="0" sldId="460"/>
            <ac:spMk id="76803" creationId="{8030E39D-72FF-B35F-E4A7-879C33D08BAC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46:21.291" v="522" actId="20577"/>
        <pc:sldMkLst>
          <pc:docMk/>
          <pc:sldMk cId="0" sldId="461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46:21.291" v="522" actId="20577"/>
          <ac:spMkLst>
            <pc:docMk/>
            <pc:sldMk cId="0" sldId="461"/>
            <ac:spMk id="78851" creationId="{C5FE1A3C-4089-9AE1-8776-884010FDA6E7}"/>
          </ac:spMkLst>
        </pc:spChg>
      </pc:sldChg>
      <pc:sldChg chg="modSp">
        <pc:chgData name="alina.niskanen_oulu.fi#ext#@valtion.onmicrosoft.com" userId="S::alina.niskanen_oulu.fi#ext#@valtion.onmicrosoft.com::48d92dc2-3ab1-489d-9d27-dbdf885f05e2" providerId="AD" clId="Web-{4CB999E6-BC31-EAD3-6948-3F0F0F3E6D1E}" dt="2023-03-16T11:09:18.634" v="324" actId="20577"/>
        <pc:sldMkLst>
          <pc:docMk/>
          <pc:sldMk cId="0" sldId="462"/>
        </pc:sldMkLst>
        <pc:spChg chg="mod">
          <ac:chgData name="alina.niskanen_oulu.fi#ext#@valtion.onmicrosoft.com" userId="S::alina.niskanen_oulu.fi#ext#@valtion.onmicrosoft.com::48d92dc2-3ab1-489d-9d27-dbdf885f05e2" providerId="AD" clId="Web-{4CB999E6-BC31-EAD3-6948-3F0F0F3E6D1E}" dt="2023-03-16T11:09:18.634" v="324" actId="20577"/>
          <ac:spMkLst>
            <pc:docMk/>
            <pc:sldMk cId="0" sldId="462"/>
            <ac:spMk id="43011" creationId="{131B7CB4-8D17-B8E0-1454-887A8B195CCC}"/>
          </ac:spMkLst>
        </pc:spChg>
      </pc:sldChg>
    </pc:docChg>
  </pc:docChgLst>
  <pc:docChgLst>
    <pc:chgData name="alina.niskanen_oulu.fi#ext#@valtion.onmicrosoft.com" userId="S::alina.niskanen_oulu.fi#ext#@valtion.onmicrosoft.com::48d92dc2-3ab1-489d-9d27-dbdf885f05e2" providerId="AD" clId="Web-{19927DFD-489D-4398-AA5E-66ADECE8A6AE}"/>
    <pc:docChg chg="addSld modSld">
      <pc:chgData name="alina.niskanen_oulu.fi#ext#@valtion.onmicrosoft.com" userId="S::alina.niskanen_oulu.fi#ext#@valtion.onmicrosoft.com::48d92dc2-3ab1-489d-9d27-dbdf885f05e2" providerId="AD" clId="Web-{19927DFD-489D-4398-AA5E-66ADECE8A6AE}" dt="2023-03-21T08:59:45.357" v="15" actId="20577"/>
      <pc:docMkLst>
        <pc:docMk/>
      </pc:docMkLst>
      <pc:sldChg chg="modSp new">
        <pc:chgData name="alina.niskanen_oulu.fi#ext#@valtion.onmicrosoft.com" userId="S::alina.niskanen_oulu.fi#ext#@valtion.onmicrosoft.com::48d92dc2-3ab1-489d-9d27-dbdf885f05e2" providerId="AD" clId="Web-{19927DFD-489D-4398-AA5E-66ADECE8A6AE}" dt="2023-03-21T08:59:45.357" v="15" actId="20577"/>
        <pc:sldMkLst>
          <pc:docMk/>
          <pc:sldMk cId="449112693" sldId="470"/>
        </pc:sldMkLst>
        <pc:spChg chg="mod">
          <ac:chgData name="alina.niskanen_oulu.fi#ext#@valtion.onmicrosoft.com" userId="S::alina.niskanen_oulu.fi#ext#@valtion.onmicrosoft.com::48d92dc2-3ab1-489d-9d27-dbdf885f05e2" providerId="AD" clId="Web-{19927DFD-489D-4398-AA5E-66ADECE8A6AE}" dt="2023-03-21T08:59:45.357" v="15" actId="20577"/>
          <ac:spMkLst>
            <pc:docMk/>
            <pc:sldMk cId="449112693" sldId="470"/>
            <ac:spMk id="2" creationId="{87220EC3-000F-52B4-A6F2-2DFD5A76A6D3}"/>
          </ac:spMkLst>
        </pc:spChg>
        <pc:spChg chg="mod">
          <ac:chgData name="alina.niskanen_oulu.fi#ext#@valtion.onmicrosoft.com" userId="S::alina.niskanen_oulu.fi#ext#@valtion.onmicrosoft.com::48d92dc2-3ab1-489d-9d27-dbdf885f05e2" providerId="AD" clId="Web-{19927DFD-489D-4398-AA5E-66ADECE8A6AE}" dt="2023-03-21T08:59:32.701" v="5" actId="20577"/>
          <ac:spMkLst>
            <pc:docMk/>
            <pc:sldMk cId="449112693" sldId="470"/>
            <ac:spMk id="3" creationId="{4E404CBF-A13B-1F15-DA24-8E4960FF77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5E517C-2274-9CEF-7380-B1E5C7BC31C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6ECAF-1917-8A99-9781-A6C468DA71C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fld id="{A1C3F421-5918-4A76-A083-3FCF78448809}" type="datetime1">
              <a:rPr lang="en-US"/>
              <a:pPr>
                <a:defRPr/>
              </a:pPr>
              <a:t>8/15/2023</a:t>
            </a:fld>
            <a:endParaRPr/>
          </a:p>
        </p:txBody>
      </p:sp>
      <p:sp>
        <p:nvSpPr>
          <p:cNvPr id="14340" name="Slide Image Placeholder 3">
            <a:extLst>
              <a:ext uri="{FF2B5EF4-FFF2-40B4-BE49-F238E27FC236}">
                <a16:creationId xmlns:a16="http://schemas.microsoft.com/office/drawing/2014/main" id="{2EB95B35-7582-070C-699A-8E05C93116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1E7899-89D5-C10C-E6C3-634AF635BED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9851C-1152-174B-B9ED-FD72DF4B8E9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B9E5F-DDBF-1936-19FB-7CD6CA9D90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fld id="{3CE233BA-CF8D-47B3-867C-1541D08B5EB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>
      <a:spcBef>
        <a:spcPct val="0"/>
      </a:spcBef>
      <a:spcAft>
        <a:spcPct val="0"/>
      </a:spcAft>
      <a:defRPr lang="en-US" sz="1200" kern="1200">
        <a:solidFill>
          <a:srgbClr val="000000"/>
        </a:solidFill>
        <a:latin typeface="Arial" pitchFamily="34"/>
      </a:defRPr>
    </a:lvl1pPr>
    <a:lvl2pPr marL="457200" lvl="1" algn="l" rtl="0" eaLnBrk="0" fontAlgn="base">
      <a:spcBef>
        <a:spcPct val="0"/>
      </a:spcBef>
      <a:spcAft>
        <a:spcPct val="0"/>
      </a:spcAft>
      <a:defRPr lang="en-US" sz="1200" kern="1200">
        <a:solidFill>
          <a:srgbClr val="000000"/>
        </a:solidFill>
        <a:latin typeface="Arial" pitchFamily="34"/>
      </a:defRPr>
    </a:lvl2pPr>
    <a:lvl3pPr marL="914400" lvl="2" algn="l" rtl="0" eaLnBrk="0" fontAlgn="base">
      <a:spcBef>
        <a:spcPct val="0"/>
      </a:spcBef>
      <a:spcAft>
        <a:spcPct val="0"/>
      </a:spcAft>
      <a:defRPr lang="en-US" sz="1200" kern="1200">
        <a:solidFill>
          <a:srgbClr val="000000"/>
        </a:solidFill>
        <a:latin typeface="Arial" pitchFamily="34"/>
      </a:defRPr>
    </a:lvl3pPr>
    <a:lvl4pPr marL="1371600" lvl="3" algn="l" rtl="0" eaLnBrk="0" fontAlgn="base">
      <a:spcBef>
        <a:spcPct val="0"/>
      </a:spcBef>
      <a:spcAft>
        <a:spcPct val="0"/>
      </a:spcAft>
      <a:defRPr lang="en-US" sz="1200" kern="1200">
        <a:solidFill>
          <a:srgbClr val="000000"/>
        </a:solidFill>
        <a:latin typeface="Arial" pitchFamily="34"/>
      </a:defRPr>
    </a:lvl4pPr>
    <a:lvl5pPr marL="1828800" lvl="4" algn="l" rtl="0" eaLnBrk="0" fontAlgn="base">
      <a:spcBef>
        <a:spcPct val="0"/>
      </a:spcBef>
      <a:spcAft>
        <a:spcPct val="0"/>
      </a:spcAft>
      <a:defRPr lang="en-US" sz="1200" kern="1200">
        <a:solidFill>
          <a:srgbClr val="000000"/>
        </a:solidFill>
        <a:latin typeface="Arial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ian kuvan paikkamerkki 1">
            <a:extLst>
              <a:ext uri="{FF2B5EF4-FFF2-40B4-BE49-F238E27FC236}">
                <a16:creationId xmlns:a16="http://schemas.microsoft.com/office/drawing/2014/main" id="{F4CB03F0-0D4A-FD78-BECF-0545C5E544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Huomautusten paikkamerkki 2">
            <a:extLst>
              <a:ext uri="{FF2B5EF4-FFF2-40B4-BE49-F238E27FC236}">
                <a16:creationId xmlns:a16="http://schemas.microsoft.com/office/drawing/2014/main" id="{87FA706E-5CE4-C2EE-AA8F-AD4031F7CB0D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0E88B95-D11C-D8BB-D5CD-9FBFAB7F00CA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0EEBA6-A160-4D9F-85CF-56DA5A30C1D3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n kuvan paikkamerkki 1">
            <a:extLst>
              <a:ext uri="{FF2B5EF4-FFF2-40B4-BE49-F238E27FC236}">
                <a16:creationId xmlns:a16="http://schemas.microsoft.com/office/drawing/2014/main" id="{1DF4CC58-4947-710B-71A7-4407872062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Huomautusten paikkamerkki 2">
            <a:extLst>
              <a:ext uri="{FF2B5EF4-FFF2-40B4-BE49-F238E27FC236}">
                <a16:creationId xmlns:a16="http://schemas.microsoft.com/office/drawing/2014/main" id="{FD6656C0-E659-A105-05BE-00094384CBA2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776D48-FB25-E050-FACE-4E1068E59E95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E338C1-A04F-4ECE-B4C4-9727F7D11068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n kuvan paikkamerkki 1">
            <a:extLst>
              <a:ext uri="{FF2B5EF4-FFF2-40B4-BE49-F238E27FC236}">
                <a16:creationId xmlns:a16="http://schemas.microsoft.com/office/drawing/2014/main" id="{71EBF4AD-4558-7B53-6AE5-00E140B4D7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Huomautusten paikkamerkki 2">
            <a:extLst>
              <a:ext uri="{FF2B5EF4-FFF2-40B4-BE49-F238E27FC236}">
                <a16:creationId xmlns:a16="http://schemas.microsoft.com/office/drawing/2014/main" id="{F249F508-2CF4-E7C4-B1F7-59271F1D080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Plastisiteetti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saavutetaan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epigeneettisellä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säätelyllä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kuinka</a:t>
            </a:r>
            <a:r>
              <a:rPr lang="en-GB" altLang="en-US">
                <a:latin typeface="Arial"/>
                <a:cs typeface="Arial"/>
              </a:rPr>
              <a:t> se </a:t>
            </a:r>
            <a:r>
              <a:rPr lang="en-GB" altLang="en-US" err="1">
                <a:latin typeface="Arial"/>
                <a:cs typeface="Arial"/>
              </a:rPr>
              <a:t>tulkitsee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omaa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perimäänsä</a:t>
            </a:r>
            <a:endParaRPr lang="en-GB" altLang="en-US">
              <a:latin typeface="Arial"/>
              <a:cs typeface="Arial"/>
            </a:endParaRPr>
          </a:p>
          <a:p>
            <a:pPr marL="628650" lvl="1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Esimerkiksi</a:t>
            </a:r>
            <a:r>
              <a:rPr lang="en-GB" altLang="en-US">
                <a:latin typeface="Arial"/>
                <a:cs typeface="Arial"/>
              </a:rPr>
              <a:t> DNA-</a:t>
            </a:r>
            <a:r>
              <a:rPr lang="en-GB" altLang="en-US" err="1">
                <a:latin typeface="Arial"/>
                <a:cs typeface="Arial"/>
              </a:rPr>
              <a:t>juosteen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histoneiden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pakkaamisen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tiiviyttä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säädellä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DNA:n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metylaatiolla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jolloin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pakatun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alueen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geenejä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vaikeampi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lukea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ilmentää</a:t>
            </a:r>
            <a:endParaRPr lang="en-GB" altLang="en-US">
              <a:latin typeface="Arial"/>
              <a:cs typeface="Arial"/>
            </a:endParaRP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/>
                <a:cs typeface="Arial"/>
              </a:rPr>
              <a:t>Osa </a:t>
            </a:r>
            <a:r>
              <a:rPr lang="en-GB" altLang="en-US" err="1">
                <a:latin typeface="Arial"/>
                <a:cs typeface="Arial"/>
              </a:rPr>
              <a:t>epigeneettisestä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säätelystä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kuten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juosteen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metylaatio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voi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periytyä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seuraavalle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sukupolvelle</a:t>
            </a:r>
            <a:endParaRPr lang="fi-FI" altLang="en-US" err="1">
              <a:latin typeface="Arial"/>
              <a:cs typeface="Arial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C77C40A-AAFC-E659-0985-F27815DE3CCC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A5C95E-1BDA-42D1-99E9-64E7B8E851F0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n kuvan paikkamerkki 1">
            <a:extLst>
              <a:ext uri="{FF2B5EF4-FFF2-40B4-BE49-F238E27FC236}">
                <a16:creationId xmlns:a16="http://schemas.microsoft.com/office/drawing/2014/main" id="{CC6559AB-868C-1EA1-F369-D15C098B84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CA35536-8942-21FD-A623-5D052DE748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Heritabiliteetti kertoo tietystä populaatiosta tietyssä ympäristössä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Tärkeä määre, sillä se kertoo kuinka suureen osaan ilmiasun muuntelua voidaan jalostuksella vaikuttaa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Fenotyyppi koostuu useista alatekijöistä: additiivinen, dominanssin, </a:t>
            </a:r>
            <a:r>
              <a:rPr lang="fi-FI" dirty="0" err="1">
                <a:latin typeface="Arial"/>
                <a:cs typeface="Arial"/>
              </a:rPr>
              <a:t>epistaasin</a:t>
            </a:r>
            <a:r>
              <a:rPr lang="fi-FI" dirty="0">
                <a:latin typeface="Arial"/>
                <a:cs typeface="Arial"/>
              </a:rPr>
              <a:t> ja ympäristön vaikutus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Esitetty kaava kuvaa ns. </a:t>
            </a:r>
            <a:r>
              <a:rPr lang="fi-FI" b="1" dirty="0">
                <a:latin typeface="Arial"/>
                <a:cs typeface="Arial"/>
              </a:rPr>
              <a:t>Broad </a:t>
            </a:r>
            <a:r>
              <a:rPr lang="fi-FI" b="1" dirty="0" err="1">
                <a:latin typeface="Arial"/>
                <a:cs typeface="Arial"/>
              </a:rPr>
              <a:t>sense</a:t>
            </a:r>
            <a:r>
              <a:rPr lang="fi-FI" b="1" dirty="0">
                <a:latin typeface="Arial"/>
                <a:cs typeface="Arial"/>
              </a:rPr>
              <a:t> -</a:t>
            </a:r>
            <a:r>
              <a:rPr lang="fi-FI" dirty="0">
                <a:latin typeface="Arial"/>
                <a:cs typeface="Arial"/>
              </a:rPr>
              <a:t>periytyvyyttä joka kattaa koko fenotyypin. Sen lisäksi on </a:t>
            </a:r>
            <a:r>
              <a:rPr lang="fi-FI" b="1" dirty="0" err="1">
                <a:latin typeface="Arial"/>
                <a:cs typeface="Arial"/>
              </a:rPr>
              <a:t>Narrow</a:t>
            </a:r>
            <a:r>
              <a:rPr lang="fi-FI" b="1" dirty="0">
                <a:latin typeface="Arial"/>
                <a:cs typeface="Arial"/>
              </a:rPr>
              <a:t> </a:t>
            </a:r>
            <a:r>
              <a:rPr lang="fi-FI" b="1" dirty="0" err="1">
                <a:latin typeface="Arial"/>
                <a:cs typeface="Arial"/>
              </a:rPr>
              <a:t>sense</a:t>
            </a:r>
            <a:r>
              <a:rPr lang="fi-FI" b="1" dirty="0">
                <a:latin typeface="Arial"/>
                <a:cs typeface="Arial"/>
              </a:rPr>
              <a:t> -</a:t>
            </a:r>
            <a:r>
              <a:rPr lang="fi-FI" dirty="0">
                <a:latin typeface="Arial"/>
                <a:cs typeface="Arial"/>
              </a:rPr>
              <a:t>periytyvyys, jossa verrataan vain </a:t>
            </a:r>
            <a:r>
              <a:rPr lang="fi-FI" b="1" dirty="0">
                <a:latin typeface="Arial"/>
                <a:cs typeface="Arial"/>
              </a:rPr>
              <a:t>Additiivisen variaation</a:t>
            </a:r>
            <a:r>
              <a:rPr lang="fi-FI" dirty="0">
                <a:latin typeface="Arial"/>
                <a:cs typeface="Arial"/>
              </a:rPr>
              <a:t>, eli pelkästään sukulaisuusominaisuuksia koodaavan geneettisen materiaalin, suhdetta fenotyypin muutokseen (</a:t>
            </a:r>
            <a:r>
              <a:rPr lang="el-GR" b="1" dirty="0">
                <a:latin typeface="Arial"/>
                <a:cs typeface="Arial"/>
              </a:rPr>
              <a:t>σ</a:t>
            </a:r>
            <a:r>
              <a:rPr lang="fi-FI" b="1" baseline="-25000" dirty="0">
                <a:latin typeface="Arial"/>
                <a:cs typeface="Arial"/>
              </a:rPr>
              <a:t>A</a:t>
            </a:r>
            <a:r>
              <a:rPr lang="en-GB" b="1" baseline="30000" dirty="0">
                <a:latin typeface="Arial"/>
                <a:cs typeface="Arial"/>
              </a:rPr>
              <a:t>2</a:t>
            </a:r>
            <a:r>
              <a:rPr lang="en-GB" b="1" dirty="0">
                <a:latin typeface="Arial"/>
                <a:cs typeface="Arial"/>
              </a:rPr>
              <a:t>/</a:t>
            </a:r>
            <a:r>
              <a:rPr lang="el-GR" b="1" dirty="0">
                <a:latin typeface="Arial"/>
                <a:cs typeface="Arial"/>
              </a:rPr>
              <a:t>σ</a:t>
            </a:r>
            <a:r>
              <a:rPr lang="en-GB" b="1" baseline="-25000" dirty="0">
                <a:latin typeface="Arial"/>
                <a:cs typeface="Arial"/>
              </a:rPr>
              <a:t>P</a:t>
            </a:r>
            <a:r>
              <a:rPr lang="en-GB" b="1" baseline="30000" dirty="0">
                <a:latin typeface="Arial"/>
                <a:cs typeface="Arial"/>
              </a:rPr>
              <a:t>2</a:t>
            </a:r>
            <a:r>
              <a:rPr lang="en-GB" b="1" dirty="0">
                <a:latin typeface="Arial"/>
                <a:cs typeface="Arial"/>
              </a:rPr>
              <a:t>)</a:t>
            </a:r>
            <a:endParaRPr lang="fi-FI" b="1" dirty="0">
              <a:latin typeface="Arial"/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Lyhyesti tämä tarkoittaa että </a:t>
            </a:r>
            <a:r>
              <a:rPr lang="fi-FI" dirty="0" err="1">
                <a:latin typeface="Arial"/>
                <a:cs typeface="Arial"/>
              </a:rPr>
              <a:t>Narrow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sense</a:t>
            </a:r>
            <a:r>
              <a:rPr lang="fi-FI" dirty="0">
                <a:latin typeface="Arial"/>
                <a:cs typeface="Arial"/>
              </a:rPr>
              <a:t> keskittyy VAIN ominaisuuksiin, jotka periytyvät ilman muitten geenien vuorovaikutusta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183B6F2-AE80-C207-13CF-4141D0E64376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533E3F-3302-4405-9387-0BC2A601F2A4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ian kuvan paikkamerkki 1">
            <a:extLst>
              <a:ext uri="{FF2B5EF4-FFF2-40B4-BE49-F238E27FC236}">
                <a16:creationId xmlns:a16="http://schemas.microsoft.com/office/drawing/2014/main" id="{024EDD1F-9A5F-2F1F-937C-C6E8E3642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Huomautusten paikkamerkki 2">
            <a:extLst>
              <a:ext uri="{FF2B5EF4-FFF2-40B4-BE49-F238E27FC236}">
                <a16:creationId xmlns:a16="http://schemas.microsoft.com/office/drawing/2014/main" id="{A6446891-E5A7-D6BF-A2DE-708EAAC31C3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2BA074-636F-3D54-01EA-2364D51BF5C7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88C130-AC66-4996-BCCE-67461A64F0A0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ian kuvan paikkamerkki 1">
            <a:extLst>
              <a:ext uri="{FF2B5EF4-FFF2-40B4-BE49-F238E27FC236}">
                <a16:creationId xmlns:a16="http://schemas.microsoft.com/office/drawing/2014/main" id="{D79ABA52-839A-4F03-878A-C536365934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1178E5D-8478-5145-8E14-D28191CB32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/>
              <a:t>Korkean jalostusarvon omaavalla yksilöllä hyvät ominaisuudet sekä korkea h</a:t>
            </a:r>
            <a:r>
              <a:rPr lang="fi-FI" baseline="30000"/>
              <a:t>2</a:t>
            </a:r>
            <a:r>
              <a:rPr lang="fi-FI"/>
              <a:t> suhteessa muuhun populaatioon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D93DF0D-0516-1117-12F6-CF043AC60E8C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13A64F-6F79-40A8-8FA6-1F859240F799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ian kuvan paikkamerkki 1">
            <a:extLst>
              <a:ext uri="{FF2B5EF4-FFF2-40B4-BE49-F238E27FC236}">
                <a16:creationId xmlns:a16="http://schemas.microsoft.com/office/drawing/2014/main" id="{FDD58DB2-2F10-CB8D-15EF-5DEE2D62DC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Huomautusten paikkamerkki 2">
            <a:extLst>
              <a:ext uri="{FF2B5EF4-FFF2-40B4-BE49-F238E27FC236}">
                <a16:creationId xmlns:a16="http://schemas.microsoft.com/office/drawing/2014/main" id="{288FEB39-957F-828C-A3F4-BC397727DA0C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A1384A-1A92-7CF3-FF95-65C412B9171F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9C4188-35D5-43DA-ADA7-4FF33D467F6A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n kuvan paikkamerkki 1">
            <a:extLst>
              <a:ext uri="{FF2B5EF4-FFF2-40B4-BE49-F238E27FC236}">
                <a16:creationId xmlns:a16="http://schemas.microsoft.com/office/drawing/2014/main" id="{DC6FC9AA-44C2-299B-8B74-5BD9941C32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Huomautusten paikkamerkki 2">
            <a:extLst>
              <a:ext uri="{FF2B5EF4-FFF2-40B4-BE49-F238E27FC236}">
                <a16:creationId xmlns:a16="http://schemas.microsoft.com/office/drawing/2014/main" id="{C56033B3-022C-FE14-7482-21E9A9BCCA9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lang="en-GB" altLang="en-US" err="1">
                <a:latin typeface="Arial"/>
                <a:cs typeface="Arial"/>
              </a:rPr>
              <a:t>Kuvassa</a:t>
            </a:r>
            <a:r>
              <a:rPr lang="en-GB" altLang="en-US">
                <a:latin typeface="Arial"/>
                <a:cs typeface="Arial"/>
              </a:rPr>
              <a:t>: </a:t>
            </a:r>
            <a:r>
              <a:rPr lang="en-GB" altLang="en-US" err="1">
                <a:latin typeface="Arial"/>
                <a:cs typeface="Arial"/>
              </a:rPr>
              <a:t>Metsämännyn</a:t>
            </a:r>
            <a:r>
              <a:rPr lang="en-GB" altLang="en-US">
                <a:latin typeface="Arial"/>
                <a:cs typeface="Arial"/>
              </a:rPr>
              <a:t> (Pinus sylvestris) </a:t>
            </a:r>
            <a:r>
              <a:rPr lang="en-GB" altLang="en-US" err="1">
                <a:latin typeface="Arial"/>
                <a:cs typeface="Arial"/>
              </a:rPr>
              <a:t>siementaimia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Luonnonvarakeskuksen</a:t>
            </a:r>
            <a:r>
              <a:rPr lang="en-GB" altLang="en-US">
                <a:latin typeface="Arial"/>
                <a:cs typeface="Arial"/>
              </a:rPr>
              <a:t> Forever-</a:t>
            </a:r>
            <a:r>
              <a:rPr lang="en-GB" altLang="en-US" err="1">
                <a:latin typeface="Arial"/>
                <a:cs typeface="Arial"/>
              </a:rPr>
              <a:t>projektissa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Taimet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varttuneet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kasvihuoneessa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ne </a:t>
            </a:r>
            <a:r>
              <a:rPr lang="en-GB" altLang="en-US" err="1">
                <a:latin typeface="Arial"/>
                <a:cs typeface="Arial"/>
              </a:rPr>
              <a:t>istutetaan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keväällä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koeviljelykselle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Yksilöitten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pituuskasvu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mitataan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istutuksesta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niiden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genomin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ilmiasun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välisen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korrelaation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vahvuudesta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muodostetaan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arvio</a:t>
            </a:r>
            <a:r>
              <a:rPr lang="en-GB" altLang="en-US">
                <a:latin typeface="Arial"/>
                <a:cs typeface="Arial"/>
              </a:rPr>
              <a:t>.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C843608-36F2-D469-9137-8E3F47DE2792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3EE493-2E41-4C6E-84CA-38D2E7B08830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ian kuvan paikkamerkki 1">
            <a:extLst>
              <a:ext uri="{FF2B5EF4-FFF2-40B4-BE49-F238E27FC236}">
                <a16:creationId xmlns:a16="http://schemas.microsoft.com/office/drawing/2014/main" id="{2A83B2CD-D89C-A720-59AB-9607377515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6131E506-9F84-553F-D5E3-72A0F36B92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Jalostushyödyt kasvavat jokaisessa jalostussukupolvessa kun yhä suurempi osa monitekijäisten ominaisuuksia koodaavista geeneistä tukee haluttua ominaisuutta</a:t>
            </a:r>
            <a:endParaRPr lang="fi-FI"/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Männyllä ja kuusella 1-sukupolven jalostushyöty 5-10%, ja alustavien kokeiden perusteella 1,5-sukuolvessa vastaava etu tulee olemaan 10-15%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endParaRPr lang="fi-FI"/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E36DCB6-9959-E789-2149-2FC1A0EF45BE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BC63EE-3154-48C4-A7EB-AA729AA4787C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ian kuvan paikkamerkki 1">
            <a:extLst>
              <a:ext uri="{FF2B5EF4-FFF2-40B4-BE49-F238E27FC236}">
                <a16:creationId xmlns:a16="http://schemas.microsoft.com/office/drawing/2014/main" id="{1E7DAFC9-503E-089A-3914-BD6E5996A3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Huomautusten paikkamerkki 2">
            <a:extLst>
              <a:ext uri="{FF2B5EF4-FFF2-40B4-BE49-F238E27FC236}">
                <a16:creationId xmlns:a16="http://schemas.microsoft.com/office/drawing/2014/main" id="{7D1F3E6E-3FD5-06CD-D4A7-96FB4A775D44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9D58228-345C-C55F-AFFA-836DC9DACE91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80C0A0-0DCD-4BF9-A977-96AD8C08659F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ian kuvan paikkamerkki 1">
            <a:extLst>
              <a:ext uri="{FF2B5EF4-FFF2-40B4-BE49-F238E27FC236}">
                <a16:creationId xmlns:a16="http://schemas.microsoft.com/office/drawing/2014/main" id="{96047AA3-B1C1-2B21-C6DF-7519DDF8EE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6E504219-0E2E-004B-98B6-D4C98D1779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>
                <a:solidFill>
                  <a:srgbClr val="202122"/>
                </a:solidFill>
                <a:latin typeface="Arial"/>
                <a:cs typeface="Arial"/>
              </a:rPr>
              <a:t>Kuvassa: Heinämäki siemenviljelmä (Sv 170); Metsäkuusen (</a:t>
            </a:r>
            <a:r>
              <a:rPr lang="fi-FI" err="1">
                <a:solidFill>
                  <a:srgbClr val="202122"/>
                </a:solidFill>
                <a:latin typeface="Arial"/>
                <a:cs typeface="Arial"/>
              </a:rPr>
              <a:t>Picea</a:t>
            </a:r>
            <a:r>
              <a:rPr lang="fi-FI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lang="fi-FI" err="1">
                <a:solidFill>
                  <a:srgbClr val="202122"/>
                </a:solidFill>
                <a:latin typeface="Arial"/>
                <a:cs typeface="Arial"/>
              </a:rPr>
              <a:t>abies</a:t>
            </a:r>
            <a:r>
              <a:rPr lang="fi-FI">
                <a:solidFill>
                  <a:srgbClr val="202122"/>
                </a:solidFill>
                <a:latin typeface="Arial"/>
                <a:cs typeface="Arial"/>
              </a:rPr>
              <a:t>) siemenviljelys Jyväskylän kunnassa</a:t>
            </a:r>
            <a:endParaRPr lang="en-GB">
              <a:latin typeface="Arial"/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Pohjoisimpaan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Suomeen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kohdistettu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siemenviljely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toteutetaan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kohdealuetta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etelämmässä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koska</a:t>
            </a:r>
            <a:r>
              <a:rPr lang="en-GB">
                <a:latin typeface="Arial"/>
                <a:cs typeface="Arial"/>
              </a:rPr>
              <a:t> se on </a:t>
            </a:r>
            <a:r>
              <a:rPr lang="en-GB" err="1">
                <a:latin typeface="Arial"/>
                <a:cs typeface="Arial"/>
              </a:rPr>
              <a:t>varsinaisella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kohdealueella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liian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haastavaa</a:t>
            </a:r>
            <a:endParaRPr lang="en-GB">
              <a:latin typeface="Arial"/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sz="1800">
                <a:latin typeface="Calibri"/>
                <a:cs typeface="Calibri"/>
              </a:rPr>
              <a:t>Valiosiemenviljelykset koostuvat tietyn maantieteellisen alueen parhaista testatuista pluspuista, millä turvataan samanaikaisesti tuotetun siemenen korkea jalostushyöty ja laaja perinnöllinen monimuotoisuus.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33950E7-E1F9-65D8-8E3E-95F2990E5425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697784-B042-40D3-BB45-56A81A473042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ian kuvan paikkamerkki 1">
            <a:extLst>
              <a:ext uri="{FF2B5EF4-FFF2-40B4-BE49-F238E27FC236}">
                <a16:creationId xmlns:a16="http://schemas.microsoft.com/office/drawing/2014/main" id="{11DEA7AA-684C-821B-9C28-E487194AAC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C65E6F9-7E12-8619-B60E-D622E462C5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Luonnonvalinta</a:t>
            </a:r>
            <a:r>
              <a:rPr lang="en-GB" dirty="0">
                <a:latin typeface="Arial"/>
                <a:cs typeface="Arial"/>
              </a:rPr>
              <a:t> on </a:t>
            </a:r>
            <a:r>
              <a:rPr lang="en-GB" dirty="0" err="1">
                <a:latin typeface="Arial"/>
                <a:cs typeface="Arial"/>
              </a:rPr>
              <a:t>yksi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evoluution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ajavista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voimista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ja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ohjaa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elävien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olentojen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piirteiden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kehitystä</a:t>
            </a:r>
            <a:r>
              <a:rPr lang="en-GB" dirty="0">
                <a:latin typeface="Arial"/>
                <a:cs typeface="Arial"/>
              </a:rPr>
              <a:t> </a:t>
            </a:r>
            <a:endParaRPr lang="en-GB"/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Lajille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voi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esim</a:t>
            </a:r>
            <a:r>
              <a:rPr lang="en-GB" dirty="0">
                <a:latin typeface="Arial"/>
                <a:cs typeface="Arial"/>
              </a:rPr>
              <a:t>. Olla </a:t>
            </a:r>
            <a:r>
              <a:rPr lang="en-GB" dirty="0" err="1">
                <a:latin typeface="Arial"/>
                <a:cs typeface="Arial"/>
              </a:rPr>
              <a:t>edullista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selvitä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muille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kilpaileville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lajeille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haastavassa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ympäristössä</a:t>
            </a:r>
          </a:p>
          <a:p>
            <a:pPr marL="628650" lvl="1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Kuvassa</a:t>
            </a:r>
            <a:r>
              <a:rPr lang="en-GB" dirty="0">
                <a:latin typeface="Arial"/>
                <a:cs typeface="Arial"/>
              </a:rPr>
              <a:t>: </a:t>
            </a:r>
            <a:r>
              <a:rPr lang="en-GB" dirty="0" err="1">
                <a:latin typeface="Arial"/>
                <a:cs typeface="Arial"/>
              </a:rPr>
              <a:t>Mänty</a:t>
            </a:r>
            <a:r>
              <a:rPr lang="en-GB" dirty="0">
                <a:latin typeface="Arial"/>
                <a:cs typeface="Arial"/>
              </a:rPr>
              <a:t> (</a:t>
            </a:r>
            <a:r>
              <a:rPr lang="en-GB" i="1" dirty="0">
                <a:latin typeface="Arial"/>
                <a:cs typeface="Arial"/>
              </a:rPr>
              <a:t>Pinus sylvestris</a:t>
            </a:r>
            <a:r>
              <a:rPr lang="en-GB" dirty="0">
                <a:latin typeface="Arial"/>
                <a:cs typeface="Arial"/>
              </a:rPr>
              <a:t>), </a:t>
            </a:r>
            <a:r>
              <a:rPr lang="en-GB" dirty="0" err="1">
                <a:latin typeface="Arial"/>
                <a:cs typeface="Arial"/>
              </a:rPr>
              <a:t>joka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sopeutunut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kylmempiin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ympäristöihin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alhisemman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pinta-alan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omaavilla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lehdillä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sekä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jäätymistä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estävillä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öljyillä</a:t>
            </a:r>
            <a:r>
              <a:rPr lang="en-GB" dirty="0">
                <a:latin typeface="Arial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fi-FI" dirty="0">
                <a:solidFill>
                  <a:srgbClr val="595959"/>
                </a:solidFill>
                <a:latin typeface="Arial"/>
                <a:ea typeface="Cambria"/>
                <a:cs typeface="Arial"/>
              </a:rPr>
              <a:t>Puiden sopeutumisestä kylmempiin ympäristöihin: https://www.britannica.com/video/185588/methods-trees-temperatures-changes-water-availability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4714165-8402-891B-D98A-430F5689B520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93DC3C-DC13-4AB3-BCB9-179D25232B51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ian kuvan paikkamerkki 1">
            <a:extLst>
              <a:ext uri="{FF2B5EF4-FFF2-40B4-BE49-F238E27FC236}">
                <a16:creationId xmlns:a16="http://schemas.microsoft.com/office/drawing/2014/main" id="{0C06C101-4D5D-2CB7-753F-7CE20E6C46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054B510-1237-428A-DF7E-943E3AF8BB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/>
              <a:t>Haapa ja sen sukulaislajit erittäin helppoja lisätä kasvullisesti, eivätkä vaadi erityistoimenpiteitä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/>
              <a:t>Mutta esimerkiksi männyllä kloonaaminen vaikeaa, joten suvullinen lisääminen on käytännöllisempää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7A77E5-DC3F-26D7-CD8C-89EADC2E646D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10EF13-ECA9-4AE6-BC7C-94B08DD45527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ian kuvan paikkamerkki 1">
            <a:extLst>
              <a:ext uri="{FF2B5EF4-FFF2-40B4-BE49-F238E27FC236}">
                <a16:creationId xmlns:a16="http://schemas.microsoft.com/office/drawing/2014/main" id="{EAA114C8-C780-6CEF-4C69-8B396DCFF0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Huomautusten paikkamerkki 2">
            <a:extLst>
              <a:ext uri="{FF2B5EF4-FFF2-40B4-BE49-F238E27FC236}">
                <a16:creationId xmlns:a16="http://schemas.microsoft.com/office/drawing/2014/main" id="{92EC1D76-59B3-ACB1-EF2A-9A1243263B8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Kuvassa: Hybridihaavan (</a:t>
            </a:r>
            <a:r>
              <a:rPr lang="en-GB" altLang="en-US" i="1">
                <a:latin typeface="Arial" panose="020B0604020202020204" pitchFamily="34" charset="0"/>
              </a:rPr>
              <a:t>Populus</a:t>
            </a:r>
            <a:r>
              <a:rPr lang="en-GB" altLang="en-US">
                <a:latin typeface="Arial" panose="020B0604020202020204" pitchFamily="34" charset="0"/>
              </a:rPr>
              <a:t> x </a:t>
            </a:r>
            <a:r>
              <a:rPr lang="en-GB" altLang="en-US" i="1">
                <a:latin typeface="Arial" panose="020B0604020202020204" pitchFamily="34" charset="0"/>
              </a:rPr>
              <a:t>wettsteinii</a:t>
            </a:r>
            <a:r>
              <a:rPr lang="en-GB" altLang="en-US">
                <a:latin typeface="Arial" panose="020B0604020202020204" pitchFamily="34" charset="0"/>
              </a:rPr>
              <a:t>) juuripistokas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Vanhemmilla puilla kasvutapa voi olla liian oksautuva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2E0403B-FB26-83F7-9613-09776CE22C29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3164CE-875E-4F06-90EF-8E7B5EB01BD0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ian kuvan paikkamerkki 1">
            <a:extLst>
              <a:ext uri="{FF2B5EF4-FFF2-40B4-BE49-F238E27FC236}">
                <a16:creationId xmlns:a16="http://schemas.microsoft.com/office/drawing/2014/main" id="{726BF82A-7C7C-EE51-CBF2-7331DA306D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41B03C0-F110-F58E-9703-A38C6FBF41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Varttamistekniikoita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monia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Esim</a:t>
            </a:r>
            <a:r>
              <a:rPr lang="en-GB" dirty="0">
                <a:latin typeface="Arial"/>
                <a:cs typeface="Arial"/>
              </a:rPr>
              <a:t>. </a:t>
            </a:r>
            <a:r>
              <a:rPr lang="en-GB" dirty="0" err="1">
                <a:latin typeface="Arial"/>
                <a:cs typeface="Arial"/>
              </a:rPr>
              <a:t>Silmutus</a:t>
            </a:r>
            <a:r>
              <a:rPr lang="en-GB" dirty="0">
                <a:latin typeface="Arial"/>
                <a:cs typeface="Arial"/>
              </a:rPr>
              <a:t> on </a:t>
            </a:r>
            <a:r>
              <a:rPr lang="en-GB" dirty="0" err="1">
                <a:latin typeface="Arial"/>
                <a:cs typeface="Arial"/>
              </a:rPr>
              <a:t>varttamisen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muoto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jossa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perusrunkoon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siirretään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oksan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sijasta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silmu</a:t>
            </a:r>
            <a:r>
              <a:rPr lang="en-GB" dirty="0">
                <a:latin typeface="Arial"/>
                <a:cs typeface="Arial"/>
              </a:rPr>
              <a:t>. </a:t>
            </a:r>
            <a:endParaRPr lang="en-GB" dirty="0">
              <a:cs typeface="Arial"/>
            </a:endParaRPr>
          </a:p>
          <a:p>
            <a:pPr marL="628650" lvl="1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Käytetään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lähinnä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lehtipuilla</a:t>
            </a:r>
          </a:p>
          <a:p>
            <a:pPr marL="628650" lvl="1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Char char="•"/>
              <a:defRPr/>
            </a:pPr>
            <a:r>
              <a:rPr lang="en-GB" dirty="0">
                <a:latin typeface="Arial"/>
                <a:cs typeface="Arial"/>
              </a:rPr>
              <a:t>Etuna </a:t>
            </a:r>
            <a:r>
              <a:rPr lang="en-GB" dirty="0" err="1">
                <a:latin typeface="Arial"/>
                <a:cs typeface="Arial"/>
              </a:rPr>
              <a:t>silmujen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määrällinen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paljous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oksiin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verrattuna</a:t>
            </a:r>
            <a:endParaRPr lang="fi-FI" dirty="0" err="1">
              <a:latin typeface="Arial"/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Oksat varttamiseen kerätään kevättalvella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Vartteita kasvatetaan ensimmäisen kesän aikana muovihuoneissa</a:t>
            </a:r>
            <a:endParaRPr lang="en-GB" dirty="0">
              <a:latin typeface="Arial"/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Havupuiden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varttamista</a:t>
            </a:r>
            <a:r>
              <a:rPr lang="en-GB" dirty="0">
                <a:latin typeface="Arial"/>
                <a:cs typeface="Arial"/>
              </a:rPr>
              <a:t>: https://www.youtube.com/watch?v=uZAv8LpnNlw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A6B5659-CD10-9C93-0A67-78779DF24281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B005E3-9E0D-4873-848B-7A01871B17D4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ian kuvan paikkamerkki 1">
            <a:extLst>
              <a:ext uri="{FF2B5EF4-FFF2-40B4-BE49-F238E27FC236}">
                <a16:creationId xmlns:a16="http://schemas.microsoft.com/office/drawing/2014/main" id="{DE326670-8BE9-4A6A-9656-D299453895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Huomautusten paikkamerkki 2">
            <a:extLst>
              <a:ext uri="{FF2B5EF4-FFF2-40B4-BE49-F238E27FC236}">
                <a16:creationId xmlns:a16="http://schemas.microsoft.com/office/drawing/2014/main" id="{B7774366-8292-7B7D-99D1-843DA79061F4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628650" lvl="1" indent="-171450" eaLnBrk="1">
              <a:buChar char="•"/>
            </a:pPr>
            <a:r>
              <a:rPr lang="en-GB" altLang="en-US" dirty="0" err="1">
                <a:latin typeface="Arial"/>
                <a:cs typeface="Arial"/>
              </a:rPr>
              <a:t>Organogeneesi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esimerkki</a:t>
            </a:r>
            <a:r>
              <a:rPr lang="en-GB" altLang="en-US" dirty="0">
                <a:latin typeface="Arial"/>
                <a:cs typeface="Arial"/>
              </a:rPr>
              <a:t>: https://www.youtube.com/watch?v=HPyL0ruEiYY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Monistettua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solukkoa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voidaan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myös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syväjäädyttää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myöhempää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käyttöä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varten</a:t>
            </a:r>
            <a:endParaRPr lang="en-GB" altLang="en-US" dirty="0">
              <a:latin typeface="Arial"/>
              <a:cs typeface="Arial"/>
            </a:endParaRPr>
          </a:p>
          <a:p>
            <a:pPr marL="1085850" lvl="2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Esim</a:t>
            </a:r>
            <a:r>
              <a:rPr lang="en-GB" altLang="en-US" dirty="0">
                <a:latin typeface="Arial"/>
                <a:cs typeface="Arial"/>
              </a:rPr>
              <a:t>. </a:t>
            </a:r>
            <a:r>
              <a:rPr lang="en-GB" altLang="en-US" dirty="0" err="1">
                <a:latin typeface="Arial"/>
                <a:cs typeface="Arial"/>
              </a:rPr>
              <a:t>Harvinaisten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lajien</a:t>
            </a:r>
            <a:r>
              <a:rPr lang="en-GB" altLang="en-US" dirty="0">
                <a:latin typeface="Arial"/>
                <a:cs typeface="Arial"/>
              </a:rPr>
              <a:t> tai </a:t>
            </a:r>
            <a:r>
              <a:rPr lang="en-GB" altLang="en-US" dirty="0" err="1">
                <a:latin typeface="Arial"/>
                <a:cs typeface="Arial"/>
              </a:rPr>
              <a:t>hyödyllisten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genomien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säilömiseksi</a:t>
            </a:r>
            <a:r>
              <a:rPr lang="en-GB" altLang="en-US" dirty="0">
                <a:latin typeface="Arial"/>
                <a:cs typeface="Arial"/>
              </a:rPr>
              <a:t>  https://www.youtube.com/watch?v=OYjzki0cS6c</a:t>
            </a:r>
          </a:p>
          <a:p>
            <a:pPr marL="1085850" lvl="2" indent="-171450" eaLnBrk="1">
              <a:buFontTx/>
              <a:buChar char="•"/>
            </a:pPr>
            <a:r>
              <a:rPr lang="en-GB" altLang="en-US" dirty="0">
                <a:solidFill>
                  <a:srgbClr val="595959"/>
                </a:solidFill>
                <a:latin typeface="Arial"/>
                <a:cs typeface="Arial"/>
              </a:rPr>
              <a:t>Luke Kasvu1 </a:t>
            </a:r>
            <a:r>
              <a:rPr lang="en-GB" altLang="en-US" dirty="0" err="1">
                <a:solidFill>
                  <a:srgbClr val="595959"/>
                </a:solidFill>
                <a:latin typeface="Arial"/>
                <a:cs typeface="Arial"/>
              </a:rPr>
              <a:t>laboratorio</a:t>
            </a:r>
            <a:r>
              <a:rPr lang="en-GB" altLang="en-US" dirty="0">
                <a:solidFill>
                  <a:srgbClr val="595959"/>
                </a:solidFill>
                <a:latin typeface="Arial"/>
                <a:cs typeface="Arial"/>
              </a:rPr>
              <a:t>: </a:t>
            </a:r>
            <a:r>
              <a:rPr lang="en-GB" altLang="en-US" i="1" dirty="0">
                <a:solidFill>
                  <a:srgbClr val="595959"/>
                </a:solidFill>
                <a:latin typeface="Arial"/>
                <a:cs typeface="Arial"/>
              </a:rPr>
              <a:t>https://www.youtube.com/watch?v=2WmyUfezOvE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F408F33-DFF9-2BF0-B15D-A53CD60AB94F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C06B3D-D511-4AA1-82A7-816BBE1421B2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ian kuvan paikkamerkki 1">
            <a:extLst>
              <a:ext uri="{FF2B5EF4-FFF2-40B4-BE49-F238E27FC236}">
                <a16:creationId xmlns:a16="http://schemas.microsoft.com/office/drawing/2014/main" id="{B8C39E26-E1EA-BF03-C3D9-C0B65958C1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Huomautusten paikkamerkki 2">
            <a:extLst>
              <a:ext uri="{FF2B5EF4-FFF2-40B4-BE49-F238E27FC236}">
                <a16:creationId xmlns:a16="http://schemas.microsoft.com/office/drawing/2014/main" id="{8F03912C-E89B-8AF4-BF83-5261EDADB8AF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Vauhtikukitusta käytetään esimerkiksi koivulla</a:t>
            </a:r>
          </a:p>
          <a:p>
            <a:pPr marL="171450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CRISPR-Cas9 yleinen geenieditointi systeemi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06F27F3-A9A2-90B1-9C75-27B107DB38A5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9571E4-EB44-463A-BB76-951374FE4D90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ian kuvan paikkamerkki 1">
            <a:extLst>
              <a:ext uri="{FF2B5EF4-FFF2-40B4-BE49-F238E27FC236}">
                <a16:creationId xmlns:a16="http://schemas.microsoft.com/office/drawing/2014/main" id="{24A0F10D-342F-F13A-AB7C-B73C7DD9E8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Huomautusten paikkamerkki 2">
            <a:extLst>
              <a:ext uri="{FF2B5EF4-FFF2-40B4-BE49-F238E27FC236}">
                <a16:creationId xmlns:a16="http://schemas.microsoft.com/office/drawing/2014/main" id="{48D71CF4-8528-BCCF-F582-AE44A501ADF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Kuvissa</a:t>
            </a:r>
            <a:r>
              <a:rPr lang="en-GB" altLang="en-US" dirty="0">
                <a:latin typeface="Arial"/>
                <a:cs typeface="Arial"/>
              </a:rPr>
              <a:t>: </a:t>
            </a:r>
            <a:endParaRPr lang="en-GB" altLang="en-US">
              <a:latin typeface="Arial" panose="020B0604020202020204" pitchFamily="34" charset="0"/>
            </a:endParaRP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Suomen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keskilämpötilakartta</a:t>
            </a:r>
            <a:r>
              <a:rPr lang="en-GB" altLang="en-US" dirty="0">
                <a:latin typeface="Arial"/>
                <a:cs typeface="Arial"/>
              </a:rPr>
              <a:t> 1850-luvulta </a:t>
            </a:r>
            <a:r>
              <a:rPr lang="en-GB" altLang="en-US" dirty="0" err="1">
                <a:latin typeface="Arial"/>
                <a:cs typeface="Arial"/>
              </a:rPr>
              <a:t>lähtien</a:t>
            </a:r>
            <a:r>
              <a:rPr lang="en-GB" altLang="en-US" dirty="0">
                <a:latin typeface="Arial"/>
                <a:cs typeface="Arial"/>
              </a:rPr>
              <a:t>. </a:t>
            </a:r>
            <a:r>
              <a:rPr lang="en-GB" altLang="en-US" dirty="0" err="1">
                <a:latin typeface="Arial"/>
                <a:cs typeface="Arial"/>
              </a:rPr>
              <a:t>Siniset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pallot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edustavat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vuosittaisia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keskilämpötiloja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jatkuva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sininen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viiva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keskiarvoista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lämpötilan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tasoa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mustat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vaakaviivat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vuosikymmenten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keskilämpötilaa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harmaat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haalenharmaat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palkit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edustavat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vuosikymmenten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keskilämpötilojen</a:t>
            </a:r>
            <a:r>
              <a:rPr lang="en-GB" altLang="en-US" dirty="0">
                <a:latin typeface="Arial"/>
                <a:cs typeface="Arial"/>
              </a:rPr>
              <a:t> 95% 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50% </a:t>
            </a:r>
            <a:r>
              <a:rPr lang="en-GB" altLang="en-US" dirty="0" err="1">
                <a:latin typeface="Arial"/>
                <a:cs typeface="Arial"/>
              </a:rPr>
              <a:t>luottamusvälien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skaalaa</a:t>
            </a:r>
            <a:r>
              <a:rPr lang="en-GB" altLang="en-US" dirty="0">
                <a:latin typeface="Arial"/>
                <a:cs typeface="Arial"/>
              </a:rPr>
              <a:t> </a:t>
            </a:r>
            <a:endParaRPr lang="en-GB" altLang="en-US" dirty="0">
              <a:latin typeface="Arial" panose="020B0604020202020204" pitchFamily="34" charset="0"/>
              <a:cs typeface="Arial"/>
            </a:endParaRP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/>
                <a:cs typeface="Arial"/>
              </a:rPr>
              <a:t>IPCC:n (International Panel on Climate Change) viidennessä IPCC:n tilannearvioraportissa määrittämiä ennusteita kasvihuonekaasujen kertymisestä ilmakehään kuluvalle vuosisadalle. Eri kasvihuonekaasujen kumulatiivinen vaikutus ilmaistu vastaavana määränä hiilidioksidin miljoonasosia ilmakehän tilavuudesta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7B4AC26-A909-EEC5-CB76-FB940EE2E3C2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C5F879-5264-4595-A293-EE8BD40CA42C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ian kuvan paikkamerkki 1">
            <a:extLst>
              <a:ext uri="{FF2B5EF4-FFF2-40B4-BE49-F238E27FC236}">
                <a16:creationId xmlns:a16="http://schemas.microsoft.com/office/drawing/2014/main" id="{B0F3BBE5-816D-52B6-4825-15BC6885C5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Huomautusten paikkamerkki 2">
            <a:extLst>
              <a:ext uri="{FF2B5EF4-FFF2-40B4-BE49-F238E27FC236}">
                <a16:creationId xmlns:a16="http://schemas.microsoft.com/office/drawing/2014/main" id="{EEE6A2FE-981F-92E6-6D6D-831C913E0571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Kuvissa</a:t>
            </a:r>
            <a:r>
              <a:rPr lang="en-GB" altLang="en-US">
                <a:latin typeface="Arial"/>
                <a:cs typeface="Arial"/>
              </a:rPr>
              <a:t>: </a:t>
            </a:r>
            <a:endParaRPr lang="en-GB" altLang="en-US">
              <a:latin typeface="Arial" panose="020B0604020202020204" pitchFamily="34" charset="0"/>
            </a:endParaRPr>
          </a:p>
          <a:p>
            <a:pPr marL="628650" lvl="1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Painavan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kostean</a:t>
            </a:r>
            <a:r>
              <a:rPr lang="en-GB" altLang="en-US">
                <a:latin typeface="Arial"/>
                <a:cs typeface="Arial"/>
              </a:rPr>
              <a:t> lumen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pehmeän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maaperän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kaatunut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Strobusmänty</a:t>
            </a:r>
            <a:r>
              <a:rPr lang="en-GB" altLang="en-US">
                <a:latin typeface="Arial"/>
                <a:cs typeface="Arial"/>
              </a:rPr>
              <a:t> (</a:t>
            </a:r>
            <a:r>
              <a:rPr lang="en-GB" altLang="en-US" i="1">
                <a:latin typeface="Arial"/>
                <a:cs typeface="Arial"/>
              </a:rPr>
              <a:t>Pinus </a:t>
            </a:r>
            <a:r>
              <a:rPr lang="en-GB" altLang="en-US" i="1" err="1">
                <a:latin typeface="Arial"/>
                <a:cs typeface="Arial"/>
              </a:rPr>
              <a:t>strobus</a:t>
            </a:r>
            <a:r>
              <a:rPr lang="en-GB" altLang="en-US">
                <a:latin typeface="Arial"/>
                <a:cs typeface="Arial"/>
              </a:rPr>
              <a:t>)</a:t>
            </a:r>
          </a:p>
          <a:p>
            <a:pPr marL="628650" lvl="1" indent="-171450" eaLnBrk="1">
              <a:buFont typeface="Arial"/>
              <a:buChar char="•"/>
            </a:pPr>
            <a:r>
              <a:rPr lang="en-GB" altLang="en-US" err="1">
                <a:latin typeface="Arial"/>
                <a:cs typeface="Arial"/>
              </a:rPr>
              <a:t>Kirjanpainaja-kuoriaisia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>
                <a:latin typeface="Arial"/>
                <a:cs typeface="Arial"/>
              </a:rPr>
              <a:t>(Ips </a:t>
            </a:r>
            <a:r>
              <a:rPr lang="en-GB" err="1">
                <a:latin typeface="Arial"/>
                <a:cs typeface="Arial"/>
              </a:rPr>
              <a:t>typographus</a:t>
            </a:r>
            <a:r>
              <a:rPr lang="en-GB">
                <a:latin typeface="Arial"/>
                <a:cs typeface="Arial"/>
              </a:rPr>
              <a:t>)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Naaraat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kaivertavat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kuusen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kaarnan</a:t>
            </a:r>
            <a:r>
              <a:rPr lang="en-GB" altLang="en-US">
                <a:latin typeface="Arial"/>
                <a:cs typeface="Arial"/>
              </a:rPr>
              <a:t> alle </a:t>
            </a:r>
            <a:r>
              <a:rPr lang="en-GB" altLang="en-US" err="1">
                <a:latin typeface="Arial"/>
                <a:cs typeface="Arial"/>
              </a:rPr>
              <a:t>käytävän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jonne</a:t>
            </a:r>
            <a:r>
              <a:rPr lang="en-GB" altLang="en-US">
                <a:latin typeface="Arial"/>
                <a:cs typeface="Arial"/>
              </a:rPr>
              <a:t> ne </a:t>
            </a:r>
            <a:r>
              <a:rPr lang="en-GB" altLang="en-US" err="1">
                <a:latin typeface="Arial"/>
                <a:cs typeface="Arial"/>
              </a:rPr>
              <a:t>munivat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kuoriutuneet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toukat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syövät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pintakudoksia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marL="171450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Lämpötilan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nousu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suosii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tuhon</a:t>
            </a:r>
            <a:r>
              <a:rPr lang="en-GB" altLang="en-US">
                <a:latin typeface="Arial"/>
                <a:cs typeface="Arial"/>
              </a:rPr>
              <a:t>-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taudinaiheuttajien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kehitystä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ne </a:t>
            </a:r>
            <a:r>
              <a:rPr lang="en-GB" altLang="en-US" err="1">
                <a:latin typeface="Arial"/>
                <a:cs typeface="Arial"/>
              </a:rPr>
              <a:t>sopeutuvat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ympäristöjen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muutoksiin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lyhyempien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sukupolvenvälien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metsäpuita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paljon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nopemmin</a:t>
            </a:r>
          </a:p>
          <a:p>
            <a:pPr marL="171450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Myös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muutoksien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tuottama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stressi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heikentää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metsäpuiden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kykyä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vastustaa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tuhon</a:t>
            </a:r>
            <a:r>
              <a:rPr lang="en-GB" altLang="en-US">
                <a:latin typeface="Arial"/>
                <a:cs typeface="Arial"/>
              </a:rPr>
              <a:t>-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taudinaiheuttajia</a:t>
            </a:r>
          </a:p>
          <a:p>
            <a:pPr marL="171450" indent="-171450" eaLnBrk="1">
              <a:buFontTx/>
              <a:buChar char="•"/>
            </a:pPr>
            <a:r>
              <a:rPr lang="en-GB" altLang="en-US" err="1">
                <a:latin typeface="Arial"/>
                <a:cs typeface="Arial"/>
              </a:rPr>
              <a:t>Hyönteistuhon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aiheuttajia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esim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fi-FI" altLang="en-US">
                <a:latin typeface="Arial"/>
                <a:cs typeface="Arial"/>
              </a:rPr>
              <a:t>kirjanpainaja (</a:t>
            </a:r>
            <a:r>
              <a:rPr lang="fi-FI" altLang="en-US" err="1">
                <a:latin typeface="Arial"/>
                <a:cs typeface="Arial"/>
              </a:rPr>
              <a:t>Ips</a:t>
            </a:r>
            <a:r>
              <a:rPr lang="fi-FI" altLang="en-US">
                <a:latin typeface="Arial"/>
                <a:cs typeface="Arial"/>
              </a:rPr>
              <a:t> </a:t>
            </a:r>
            <a:r>
              <a:rPr lang="fi-FI" altLang="en-US" err="1">
                <a:latin typeface="Arial"/>
                <a:cs typeface="Arial"/>
              </a:rPr>
              <a:t>typographus</a:t>
            </a:r>
            <a:r>
              <a:rPr lang="fi-FI" altLang="en-US">
                <a:latin typeface="Arial"/>
                <a:cs typeface="Arial"/>
              </a:rPr>
              <a:t>) ja tukkimiehentäi (</a:t>
            </a:r>
            <a:r>
              <a:rPr lang="fi-FI" altLang="en-US" err="1">
                <a:latin typeface="Arial"/>
                <a:cs typeface="Arial"/>
              </a:rPr>
              <a:t>Hylobius</a:t>
            </a:r>
            <a:r>
              <a:rPr lang="fi-FI" altLang="en-US">
                <a:latin typeface="Arial"/>
                <a:cs typeface="Arial"/>
              </a:rPr>
              <a:t> abietis)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marL="171450" indent="-171450" eaLnBrk="1">
              <a:buFontTx/>
              <a:buChar char="•"/>
            </a:pPr>
            <a:r>
              <a:rPr lang="fi-FI" altLang="en-US">
                <a:latin typeface="Arial"/>
                <a:cs typeface="Arial"/>
              </a:rPr>
              <a:t>Sienituhon aiheuttajia esim. kuusen- ja männynjuurikääpä (</a:t>
            </a:r>
            <a:r>
              <a:rPr lang="fi-FI" altLang="en-US" err="1">
                <a:latin typeface="Arial"/>
                <a:cs typeface="Arial"/>
              </a:rPr>
              <a:t>Heterobasidion</a:t>
            </a:r>
            <a:r>
              <a:rPr lang="fi-FI" altLang="en-US">
                <a:latin typeface="Arial"/>
                <a:cs typeface="Arial"/>
              </a:rPr>
              <a:t> </a:t>
            </a:r>
            <a:r>
              <a:rPr lang="fi-FI" altLang="en-US" err="1">
                <a:latin typeface="Arial"/>
                <a:cs typeface="Arial"/>
              </a:rPr>
              <a:t>parviporum</a:t>
            </a:r>
            <a:r>
              <a:rPr lang="fi-FI" altLang="en-US">
                <a:latin typeface="Arial"/>
                <a:cs typeface="Arial"/>
              </a:rPr>
              <a:t> ja H. </a:t>
            </a:r>
            <a:r>
              <a:rPr lang="fi-FI" altLang="en-US" err="1">
                <a:latin typeface="Arial"/>
                <a:cs typeface="Arial"/>
              </a:rPr>
              <a:t>annosum</a:t>
            </a:r>
            <a:r>
              <a:rPr lang="fi-FI" altLang="en-US">
                <a:latin typeface="Arial"/>
                <a:cs typeface="Arial"/>
              </a:rPr>
              <a:t>)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EEEFECC-09B7-CB50-2B38-2D4C4731C35C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743704-9B42-4215-9FCA-AF8288DD0B55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n kuvan paikkamerkki 1">
            <a:extLst>
              <a:ext uri="{FF2B5EF4-FFF2-40B4-BE49-F238E27FC236}">
                <a16:creationId xmlns:a16="http://schemas.microsoft.com/office/drawing/2014/main" id="{AF599FEF-E828-BE78-7A00-BC8E71AA35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Huomautusten paikkamerkki 2">
            <a:extLst>
              <a:ext uri="{FF2B5EF4-FFF2-40B4-BE49-F238E27FC236}">
                <a16:creationId xmlns:a16="http://schemas.microsoft.com/office/drawing/2014/main" id="{7DDA5989-D296-C1B8-40AA-1DFF9526A095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Kuvassa: Ennusteita talvitammelle (</a:t>
            </a:r>
            <a:r>
              <a:rPr lang="en-GB" altLang="en-US" i="1">
                <a:latin typeface="Arial" panose="020B0604020202020204" pitchFamily="34" charset="0"/>
              </a:rPr>
              <a:t>Quercus petraea</a:t>
            </a:r>
            <a:r>
              <a:rPr lang="en-GB" altLang="en-US">
                <a:latin typeface="Arial" panose="020B0604020202020204" pitchFamily="34" charset="0"/>
              </a:rPr>
              <a:t>) sopeutuvan esiintymisalueen muutoksista suhteessa ympäristömuutoksen eri ennustemallien mukaisiin vaikutuksiin vuoteen 2080 mennessä. Harmaa alue kuvaa nykyistä leviämisaluetta, mustat alueet kuvaavat menetettyä esiintymisaluetta ja haaleanharmaa kuvaa uutta mahdollista esiintymisaluetta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Kuivuusstressin ja loissienien vastainen kestävyys nähdään erityisen tärkeänä, mutta vastauksia näihin ongelmiin kyetään selvittämään vasta 1,5- ja 2-sukupolven jälkeläiskokeissa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5B36B4-0F8E-5FD7-499F-7FAE62B8D522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A928D7-05D8-4225-9EE1-5A160B4A102A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n kuvan paikkamerkki 1">
            <a:extLst>
              <a:ext uri="{FF2B5EF4-FFF2-40B4-BE49-F238E27FC236}">
                <a16:creationId xmlns:a16="http://schemas.microsoft.com/office/drawing/2014/main" id="{6EEE7D7E-22FA-4B01-C8BA-09AA100AC0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Huomautusten paikkamerkki 2">
            <a:extLst>
              <a:ext uri="{FF2B5EF4-FFF2-40B4-BE49-F238E27FC236}">
                <a16:creationId xmlns:a16="http://schemas.microsoft.com/office/drawing/2014/main" id="{762F8D74-9DDF-A5A7-3207-F32EDC3CD9E1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Kuvissa: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Aikuinen mänty (Pinus sylvestris)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Emikukinnon punertava pikkukäpy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Hedekukinto jossa siitepöly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Siemensadon itämismenestys herkkä toisen kasvukauden kesän ympäristötekijöille, erityisesti lämpötilalle</a:t>
            </a:r>
          </a:p>
          <a:p>
            <a:pPr marL="171450" indent="-171450" eaLnBrk="1">
              <a:buFontTx/>
              <a:buChar char="•"/>
            </a:pPr>
            <a:r>
              <a:rPr lang="fi-FI" altLang="en-US" sz="1800">
                <a:latin typeface="Cambria" panose="02040503050406030204" pitchFamily="18" charset="0"/>
              </a:rPr>
              <a:t>Reservipopulaation aineistot kerätty Suomen, Ruotsin ja Viron jalostusohjelmista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1AEEDE2-941D-B59F-E348-8365C5B77BE9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C1E2F1-84AA-4648-AF17-B655112362DF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ian kuvan paikkamerkki 1">
            <a:extLst>
              <a:ext uri="{FF2B5EF4-FFF2-40B4-BE49-F238E27FC236}">
                <a16:creationId xmlns:a16="http://schemas.microsoft.com/office/drawing/2014/main" id="{D1DC3F12-7F3C-988B-D8A2-B7EC2DE4C8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Huomautusten paikkamerkki 2">
            <a:extLst>
              <a:ext uri="{FF2B5EF4-FFF2-40B4-BE49-F238E27FC236}">
                <a16:creationId xmlns:a16="http://schemas.microsoft.com/office/drawing/2014/main" id="{A18B07C0-5CCC-BE76-B486-CEB0FD0870B4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Kuvissa: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Aikuinen kuusi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Tuoreet emikukinnot oksan kärjessä, vanhemmat hedekukinnot oksan varressa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Hedekukinnot alkavat punertavina ja käpymäisinä, mutta vaalenevat siitepölyn tuotannossa kellertäviksi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Nollapopulaatio koostuu Suomea eteläisempien kantojen yksilöistä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AF4EBA-E208-537A-10FF-E16129CDE84D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C1A35C-B027-40D4-9803-680158F740F4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n kuvan paikkamerkki 1">
            <a:extLst>
              <a:ext uri="{FF2B5EF4-FFF2-40B4-BE49-F238E27FC236}">
                <a16:creationId xmlns:a16="http://schemas.microsoft.com/office/drawing/2014/main" id="{4734E287-991D-6E12-8EC3-7DB19D49AB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Huomautusten paikkamerkki 2">
            <a:extLst>
              <a:ext uri="{FF2B5EF4-FFF2-40B4-BE49-F238E27FC236}">
                <a16:creationId xmlns:a16="http://schemas.microsoft.com/office/drawing/2014/main" id="{EE635E12-84DA-B603-B554-BE6E50736C5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Kuvassa: Kuvaajassa maissipopulaation vasteita öljypitoisuuden jalostamiseen Illinoisin koepopulaatiossa:</a:t>
            </a:r>
            <a:br>
              <a:rPr lang="en-GB" altLang="en-US">
                <a:latin typeface="Arial" panose="020B0604020202020204" pitchFamily="34" charset="0"/>
              </a:rPr>
            </a:br>
            <a:r>
              <a:rPr lang="en-GB" altLang="en-US">
                <a:latin typeface="Arial" panose="020B0604020202020204" pitchFamily="34" charset="0"/>
              </a:rPr>
              <a:t>Vaalenkeltaiset neliöt: Korkean öljypitoisuuden valinta </a:t>
            </a:r>
            <a:br>
              <a:rPr lang="en-GB" altLang="en-US">
                <a:latin typeface="Arial" panose="020B0604020202020204" pitchFamily="34" charset="0"/>
              </a:rPr>
            </a:br>
            <a:r>
              <a:rPr lang="en-GB" altLang="en-US">
                <a:latin typeface="Arial" panose="020B0604020202020204" pitchFamily="34" charset="0"/>
              </a:rPr>
              <a:t>Oranssit neliöt: alhaisen öljypitoisuuden valinta</a:t>
            </a:r>
            <a:br>
              <a:rPr lang="en-GB" altLang="en-US">
                <a:latin typeface="Arial" panose="020B0604020202020204" pitchFamily="34" charset="0"/>
              </a:rPr>
            </a:br>
            <a:r>
              <a:rPr lang="en-GB" altLang="en-US">
                <a:latin typeface="Arial" panose="020B0604020202020204" pitchFamily="34" charset="0"/>
              </a:rPr>
              <a:t>Vihreät kolmiot sekä harmaat ympyrät: öljypitoisuuden käänteinen valinta</a:t>
            </a:r>
            <a:br>
              <a:rPr lang="en-GB" altLang="en-US">
                <a:latin typeface="Arial" panose="020B0604020202020204" pitchFamily="34" charset="0"/>
              </a:rPr>
            </a:br>
            <a:r>
              <a:rPr lang="en-GB" altLang="en-US">
                <a:latin typeface="Arial" panose="020B0604020202020204" pitchFamily="34" charset="0"/>
              </a:rPr>
              <a:t>Mustat neliöt: käänteisen valinnan käänteinen valinta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77D1520-2BA0-8336-920E-6FDDE38E813A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182543-E31E-41EB-A971-9F869BBD6DA2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Dian kuvan paikkamerkki 1">
            <a:extLst>
              <a:ext uri="{FF2B5EF4-FFF2-40B4-BE49-F238E27FC236}">
                <a16:creationId xmlns:a16="http://schemas.microsoft.com/office/drawing/2014/main" id="{E9758BB8-8B68-3443-AD44-5E16FE1122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Huomautusten paikkamerkki 2">
            <a:extLst>
              <a:ext uri="{FF2B5EF4-FFF2-40B4-BE49-F238E27FC236}">
                <a16:creationId xmlns:a16="http://schemas.microsoft.com/office/drawing/2014/main" id="{060B018B-1B69-1AEF-B57D-8F79D8087E4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Kuvissa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Täysikasvuinen rauduskoivu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Rauduskoivun emikukinto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Rauduskoivun hedekukinto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Rauduskoivulle ollaan valitsemassa uusia pluspuita testi- ja luonnonyksilöistä, ja jälkeläistestauksia ollaan aloitettu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FC5A807-8D0F-E173-8BF3-DB92A7BBA8AB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24BC547-B045-46C7-8E8F-57CC53EAAFCE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ian kuvan paikkamerkki 1">
            <a:extLst>
              <a:ext uri="{FF2B5EF4-FFF2-40B4-BE49-F238E27FC236}">
                <a16:creationId xmlns:a16="http://schemas.microsoft.com/office/drawing/2014/main" id="{F4736126-27B8-A444-B407-52C054D4B6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Huomautusten paikkamerkki 2">
            <a:extLst>
              <a:ext uri="{FF2B5EF4-FFF2-40B4-BE49-F238E27FC236}">
                <a16:creationId xmlns:a16="http://schemas.microsoft.com/office/drawing/2014/main" id="{D87D7D40-12DB-836A-8A06-251FD5C9DAAA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Kuvissa: 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Täysikasvuinen tervaleppä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Emikukinto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Emikukinto kehittymässä käpymäiseksi 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Emikukinnot käpyinä sekä hedekukinto </a:t>
            </a:r>
          </a:p>
          <a:p>
            <a:pPr marL="171450" indent="-171450" eaLnBrk="1">
              <a:buFontTx/>
              <a:buChar char="•"/>
            </a:pPr>
            <a:r>
              <a:rPr lang="fi-FI" altLang="en-US">
                <a:latin typeface="Arial" panose="020B0604020202020204" pitchFamily="34" charset="0"/>
              </a:rPr>
              <a:t>Risteytysohjelman toteutumista on viivästyttänyt aikaisin kukkivan tervalepän pölytettyjen emikukintojen toistuva paleltuminen keväthalloissa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FD08C1-C0DB-B998-BB2A-42250CF49F6C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FABD5A-EEA1-4B6E-8D53-A0E1F19ED0C5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40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ian kuvan paikkamerkki 1">
            <a:extLst>
              <a:ext uri="{FF2B5EF4-FFF2-40B4-BE49-F238E27FC236}">
                <a16:creationId xmlns:a16="http://schemas.microsoft.com/office/drawing/2014/main" id="{C64842C7-F311-275B-2D91-807EC21CFC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Huomautusten paikkamerkki 2">
            <a:extLst>
              <a:ext uri="{FF2B5EF4-FFF2-40B4-BE49-F238E27FC236}">
                <a16:creationId xmlns:a16="http://schemas.microsoft.com/office/drawing/2014/main" id="{61B2B308-A658-5F33-4F93-1804C043E685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lang="en-GB" altLang="en-US" dirty="0" err="1">
                <a:latin typeface="Arial"/>
                <a:cs typeface="Arial"/>
              </a:rPr>
              <a:t>Kuvissa</a:t>
            </a:r>
            <a:r>
              <a:rPr lang="en-GB" altLang="en-US" dirty="0">
                <a:latin typeface="Arial"/>
                <a:cs typeface="Arial"/>
              </a:rPr>
              <a:t>: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Täysikasvuinen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metsähaapa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Metsähaavan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emikukinto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Metsähaavan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hedekukinto</a:t>
            </a:r>
          </a:p>
          <a:p>
            <a:pPr eaLnBrk="1"/>
            <a:r>
              <a:rPr lang="en-GB" altLang="en-US" dirty="0" err="1">
                <a:latin typeface="Arial"/>
                <a:cs typeface="Arial"/>
              </a:rPr>
              <a:t>Siemenellinen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lisäys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harvinaista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koska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haavan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pienissä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siemenissä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tarpeeksi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ravintovarastoja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kilpailemaan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kasvuympäristöissä</a:t>
            </a:r>
            <a:endParaRPr lang="fi-FI" altLang="en-US" dirty="0" err="1">
              <a:latin typeface="Arial"/>
              <a:cs typeface="Arial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55D76-95E8-45C8-DA38-AFD382FB4124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30DA8D-6CD7-47B1-A8FC-07045DAF07C1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41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ian kuvan paikkamerkki 1">
            <a:extLst>
              <a:ext uri="{FF2B5EF4-FFF2-40B4-BE49-F238E27FC236}">
                <a16:creationId xmlns:a16="http://schemas.microsoft.com/office/drawing/2014/main" id="{97C40207-42EE-A714-6708-96CCBBB875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Huomautusten paikkamerkki 2">
            <a:extLst>
              <a:ext uri="{FF2B5EF4-FFF2-40B4-BE49-F238E27FC236}">
                <a16:creationId xmlns:a16="http://schemas.microsoft.com/office/drawing/2014/main" id="{97292F32-E401-4C9A-A035-49384DFC49F5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Kuvissa</a:t>
            </a:r>
            <a:r>
              <a:rPr lang="en-GB" altLang="en-US" dirty="0">
                <a:latin typeface="Arial"/>
                <a:cs typeface="Arial"/>
              </a:rPr>
              <a:t>: </a:t>
            </a:r>
            <a:endParaRPr lang="en-GB" altLang="en-US">
              <a:latin typeface="Arial" panose="020B0604020202020204" pitchFamily="34" charset="0"/>
            </a:endParaRP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Metsähaavan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vesakko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Metsähaavan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lehtiä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Metsähaavan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kaarnaa</a:t>
            </a:r>
          </a:p>
          <a:p>
            <a:pPr marL="628650" lvl="1" indent="-171450" eaLnBrk="1">
              <a:buFontTx/>
              <a:buChar char="•"/>
            </a:pPr>
            <a:r>
              <a:rPr lang="en-GB" altLang="en-US">
                <a:latin typeface="Arial"/>
                <a:cs typeface="Arial"/>
              </a:rPr>
              <a:t>Populus spp. siemeniä lenninkarvoineen</a:t>
            </a:r>
          </a:p>
          <a:p>
            <a:pPr marL="171450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Hybridihaapa</a:t>
            </a:r>
            <a:r>
              <a:rPr lang="en-GB" altLang="en-US" dirty="0">
                <a:latin typeface="Arial"/>
                <a:cs typeface="Arial"/>
              </a:rPr>
              <a:t> on </a:t>
            </a:r>
            <a:r>
              <a:rPr lang="en-GB" altLang="en-US" dirty="0" err="1">
                <a:latin typeface="Arial"/>
                <a:cs typeface="Arial"/>
              </a:rPr>
              <a:t>visakoivun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lisäksi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ainoa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metsäpuu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jonka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kasvullisesti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lisättyjä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kloonitaimia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käytetään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metsänviljelyksessä</a:t>
            </a:r>
            <a:endParaRPr lang="fi-FI" altLang="en-US" dirty="0" err="1">
              <a:latin typeface="Arial"/>
              <a:cs typeface="Arial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FA94D0-D30C-6403-8272-CEF914B6EF29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39120D-70B7-4616-96B0-A468F30D8A22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42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ian kuvan paikkamerkki 1">
            <a:extLst>
              <a:ext uri="{FF2B5EF4-FFF2-40B4-BE49-F238E27FC236}">
                <a16:creationId xmlns:a16="http://schemas.microsoft.com/office/drawing/2014/main" id="{630EEF4A-E886-D2DC-2514-549DF34E9D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Huomautusten paikkamerkki 2">
            <a:extLst>
              <a:ext uri="{FF2B5EF4-FFF2-40B4-BE49-F238E27FC236}">
                <a16:creationId xmlns:a16="http://schemas.microsoft.com/office/drawing/2014/main" id="{DB30EEC6-335A-4444-3EEB-1B78F15B02E4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fi-FI" altLang="en-US" dirty="0">
                <a:latin typeface="WordVisi_MSFontService"/>
              </a:rPr>
              <a:t>Kuvissa: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 dirty="0">
                <a:latin typeface="WordVisi_MSFontService"/>
              </a:rPr>
              <a:t>Täysikasvuinen </a:t>
            </a:r>
            <a:r>
              <a:rPr lang="fi-FI" altLang="en-US" dirty="0" err="1">
                <a:latin typeface="WordVisi_MSFontService"/>
              </a:rPr>
              <a:t>arkangelinkuusi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 dirty="0" err="1">
                <a:latin typeface="WordVisi_MSFontService"/>
              </a:rPr>
              <a:t>Arkangelinkuusen</a:t>
            </a:r>
            <a:r>
              <a:rPr lang="fi-FI" altLang="en-US" dirty="0">
                <a:latin typeface="WordVisi_MSFontService"/>
              </a:rPr>
              <a:t> emi- (oikealla) ja hedekukintoja (vasen)</a:t>
            </a:r>
          </a:p>
          <a:p>
            <a:pPr marL="628650" lvl="1" indent="-171450" eaLnBrk="1">
              <a:buFontTx/>
              <a:buChar char="•"/>
            </a:pPr>
            <a:r>
              <a:rPr lang="fi-FI" altLang="en-US" dirty="0" err="1">
                <a:latin typeface="WordVisi_MSFontService"/>
              </a:rPr>
              <a:t>Arkangelinkuusen</a:t>
            </a:r>
            <a:r>
              <a:rPr lang="fi-FI" altLang="en-US" dirty="0">
                <a:latin typeface="WordVisi_MSFontService"/>
              </a:rPr>
              <a:t> oksa jossa käpyjä</a:t>
            </a:r>
          </a:p>
          <a:p>
            <a:pPr marL="171450" indent="-171450" eaLnBrk="1">
              <a:buFontTx/>
              <a:buChar char="•"/>
            </a:pPr>
            <a:r>
              <a:rPr lang="fi-FI" altLang="en-US">
                <a:latin typeface="WordVisi_MSFontService"/>
              </a:rPr>
              <a:t>Heikkoina kukintavuosina käpyjen keruu ei kannata, koska itävyys voi vajaan pölytyksen jälkeen jäädä alhaiseksi. Joinakin vuosina keväthallat voivat tuhota emikukat</a:t>
            </a:r>
          </a:p>
          <a:p>
            <a:pPr marL="171450" indent="-171450" eaLnBrk="1">
              <a:buFontTx/>
              <a:buChar char="•"/>
            </a:pPr>
            <a:r>
              <a:rPr lang="fi-FI" altLang="en-US" sz="1800" dirty="0">
                <a:latin typeface="Cambria"/>
                <a:ea typeface="Cambria"/>
              </a:rPr>
              <a:t>Koska jalostuspopulaatiot ovat vapaapölytteisiä, sukusiitosriskiä ehkäistään tarkistamalla valittujen yksilöiden isäpuut mikromarkkereilla</a:t>
            </a:r>
          </a:p>
          <a:p>
            <a:pPr marL="171450" indent="-171450" eaLnBrk="1">
              <a:buFontTx/>
              <a:buChar char="•"/>
            </a:pPr>
            <a:r>
              <a:rPr lang="fi-FI" altLang="en-US" sz="1800" dirty="0">
                <a:latin typeface="Cambria"/>
                <a:ea typeface="Cambria"/>
              </a:rPr>
              <a:t>Lehtikuusen </a:t>
            </a:r>
            <a:r>
              <a:rPr lang="fi-FI" altLang="en-US" sz="1800">
                <a:latin typeface="Cambria"/>
                <a:ea typeface="Cambria"/>
              </a:rPr>
              <a:t>jälkeläiskokeita on perustettu vähän, vain 11 koetta, mikä on vaikeuttanut pluspuiden </a:t>
            </a:r>
            <a:r>
              <a:rPr lang="fi-FI" altLang="en-US" sz="1800" dirty="0">
                <a:latin typeface="Cambria"/>
                <a:ea typeface="Cambria"/>
              </a:rPr>
              <a:t>jalostusarvostelua</a:t>
            </a:r>
            <a:endParaRPr lang="fi-FI" altLang="en-US" dirty="0">
              <a:latin typeface="Cambria"/>
              <a:ea typeface="Cambri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3AF89DC-7316-4177-F1FF-2F018E37AB34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5E420EB-4773-4B80-A3E9-05700B5D2571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43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ian kuvan paikkamerkki 1">
            <a:extLst>
              <a:ext uri="{FF2B5EF4-FFF2-40B4-BE49-F238E27FC236}">
                <a16:creationId xmlns:a16="http://schemas.microsoft.com/office/drawing/2014/main" id="{A69AF799-17D2-8BD8-291B-0EFE2C3482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Huomautusten paikkamerkki 2">
            <a:extLst>
              <a:ext uri="{FF2B5EF4-FFF2-40B4-BE49-F238E27FC236}">
                <a16:creationId xmlns:a16="http://schemas.microsoft.com/office/drawing/2014/main" id="{1520F5C4-4B8A-5F01-C30C-546833C96E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99332" name="Dian numeron paikkamerkki 3">
            <a:extLst>
              <a:ext uri="{FF2B5EF4-FFF2-40B4-BE49-F238E27FC236}">
                <a16:creationId xmlns:a16="http://schemas.microsoft.com/office/drawing/2014/main" id="{373BD389-0D7C-A383-33BA-06715974C1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4F4831-6781-45A5-8203-1855646BA562}" type="slidenum">
              <a:rPr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ian kuvan paikkamerkki 1">
            <a:extLst>
              <a:ext uri="{FF2B5EF4-FFF2-40B4-BE49-F238E27FC236}">
                <a16:creationId xmlns:a16="http://schemas.microsoft.com/office/drawing/2014/main" id="{9BAF01EF-F200-27D4-26BF-3A7EB9091C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Huomautusten paikkamerkki 2">
            <a:extLst>
              <a:ext uri="{FF2B5EF4-FFF2-40B4-BE49-F238E27FC236}">
                <a16:creationId xmlns:a16="http://schemas.microsoft.com/office/drawing/2014/main" id="{EC68A87A-269C-5024-8FD0-AA5FC581568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r>
              <a:rPr lang="en-GB" altLang="en-US" dirty="0" err="1">
                <a:latin typeface="Arial"/>
                <a:cs typeface="Arial"/>
              </a:rPr>
              <a:t>Kuvassa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Vihanneskaali</a:t>
            </a:r>
            <a:r>
              <a:rPr lang="en-GB" altLang="en-US" dirty="0">
                <a:latin typeface="Arial"/>
                <a:cs typeface="Arial"/>
              </a:rPr>
              <a:t> (Brassica oleracea), </a:t>
            </a:r>
            <a:r>
              <a:rPr lang="en-GB" altLang="en-US" dirty="0" err="1">
                <a:latin typeface="Arial"/>
                <a:cs typeface="Arial"/>
              </a:rPr>
              <a:t>joka</a:t>
            </a:r>
            <a:r>
              <a:rPr lang="en-GB" altLang="en-US" dirty="0">
                <a:latin typeface="Arial"/>
                <a:cs typeface="Arial"/>
              </a:rPr>
              <a:t> on </a:t>
            </a:r>
            <a:r>
              <a:rPr lang="en-GB" altLang="en-US" dirty="0" err="1">
                <a:latin typeface="Arial"/>
                <a:cs typeface="Arial"/>
              </a:rPr>
              <a:t>kantamuoto</a:t>
            </a:r>
            <a:r>
              <a:rPr lang="en-GB" altLang="en-US" dirty="0">
                <a:latin typeface="Arial"/>
                <a:cs typeface="Arial"/>
              </a:rPr>
              <a:t> monelle nykyään </a:t>
            </a:r>
            <a:r>
              <a:rPr lang="en-GB" altLang="en-US" dirty="0" err="1">
                <a:latin typeface="Arial"/>
                <a:cs typeface="Arial"/>
              </a:rPr>
              <a:t>yleisessä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käytössä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olevalle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ruokakasville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jotka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ovat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kukin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eri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kasvinosaan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keskittyneen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valinnan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tulosta</a:t>
            </a:r>
            <a:endParaRPr lang="fi-FI" altLang="en-US" dirty="0" err="1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3B0106F-7CA1-E96E-ECB7-DD0CB0AB0059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C75570-C3E4-40D3-A756-69C2849A7B11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ian kuvan paikkamerkki 1">
            <a:extLst>
              <a:ext uri="{FF2B5EF4-FFF2-40B4-BE49-F238E27FC236}">
                <a16:creationId xmlns:a16="http://schemas.microsoft.com/office/drawing/2014/main" id="{F00DA76C-5D6E-78C7-DE79-A4CBD25494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Huomautusten paikkamerkki 2">
            <a:extLst>
              <a:ext uri="{FF2B5EF4-FFF2-40B4-BE49-F238E27FC236}">
                <a16:creationId xmlns:a16="http://schemas.microsoft.com/office/drawing/2014/main" id="{5B1654A5-CA2C-631C-5DDA-C8D1DEB0D563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 dirty="0" err="1">
                <a:latin typeface="Arial"/>
                <a:cs typeface="Arial"/>
              </a:rPr>
              <a:t>Mendelistinen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periytyminen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kvalitatiivisten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ominaisuuksien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periytymistä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mutta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kaikki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kvalitatiiviset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ominaisuudet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eivät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periydy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Mendelin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lakien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mukaan</a:t>
            </a:r>
            <a:endParaRPr lang="en-GB" altLang="en-US" dirty="0">
              <a:latin typeface="Arial"/>
              <a:cs typeface="Arial"/>
            </a:endParaRPr>
          </a:p>
          <a:p>
            <a:pPr marL="171450" indent="-171450" eaLnBrk="1">
              <a:buFontTx/>
              <a:buChar char="•"/>
            </a:pPr>
            <a:r>
              <a:rPr lang="fi-FI" altLang="en-US" dirty="0">
                <a:latin typeface="Arial"/>
                <a:cs typeface="Arial"/>
              </a:rPr>
              <a:t>Alemmassa kuvassa: Mustapoppelin kolmen kvantitatiivisen ominaisuuden jakaumaa populaatiossa. A) Biomassa, B) Lehtien pintasolukon määrä ja C) Glukoosin tuotannon ennuste</a:t>
            </a:r>
          </a:p>
          <a:p>
            <a:pPr marL="171450" indent="-171450" eaLnBrk="1">
              <a:buFontTx/>
              <a:buChar char="•"/>
            </a:pPr>
            <a:r>
              <a:rPr lang="fi-FI" altLang="en-US" dirty="0">
                <a:latin typeface="Arial"/>
                <a:cs typeface="Arial"/>
              </a:rPr>
              <a:t>Video, jossa esimerkki kvalitatiivisesta ominaisuudesta, kun Elimäki lokuksessa tapahtuneen mutaation omaava ja normaalimuotoisen koivun taimen kasvua vertaillaan: https://www.sciencedirect.com/science/article/pii/S0960982219316112#mmc5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E6B9BA9-4ECF-31F5-5366-83BF9C613524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7A7A1B-0C89-48D6-958A-A69604F30935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ian kuvan paikkamerkki 1">
            <a:extLst>
              <a:ext uri="{FF2B5EF4-FFF2-40B4-BE49-F238E27FC236}">
                <a16:creationId xmlns:a16="http://schemas.microsoft.com/office/drawing/2014/main" id="{5CAB7530-7CFB-D949-2C0E-897360B619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957E1CC-927E-E000-90C7-C63C263712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Kuvassa</a:t>
            </a:r>
            <a:r>
              <a:rPr lang="en-GB" dirty="0">
                <a:latin typeface="Arial"/>
                <a:cs typeface="Arial"/>
              </a:rPr>
              <a:t>: </a:t>
            </a:r>
            <a:r>
              <a:rPr lang="en-GB" dirty="0" err="1">
                <a:latin typeface="Arial"/>
                <a:cs typeface="Arial"/>
              </a:rPr>
              <a:t>Populaatio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kuvattuna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äärettömän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pienten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vaikutusten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mallin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mukaisesti</a:t>
            </a:r>
            <a:r>
              <a:rPr lang="en-GB" dirty="0">
                <a:latin typeface="Arial"/>
                <a:cs typeface="Arial"/>
              </a:rPr>
              <a:t>. </a:t>
            </a:r>
            <a:r>
              <a:rPr lang="en-GB" dirty="0" err="1">
                <a:latin typeface="Arial"/>
                <a:cs typeface="Arial"/>
              </a:rPr>
              <a:t>Punainen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viiva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edustaa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valinnan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takana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olevaa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geneettistä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pohjaa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sininen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satunnaisesta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pariutumisesta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seuraavaa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ilmiasun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jakautumista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ja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katkoviiva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valinnan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voimakkuutta</a:t>
            </a:r>
            <a:r>
              <a:rPr lang="en-GB" dirty="0">
                <a:latin typeface="Arial"/>
                <a:cs typeface="Arial"/>
              </a:rPr>
              <a:t>. </a:t>
            </a:r>
            <a:r>
              <a:rPr lang="en-GB" dirty="0" err="1">
                <a:latin typeface="Arial"/>
                <a:cs typeface="Arial"/>
              </a:rPr>
              <a:t>Ylin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kuva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kuvaa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populaatiota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tasapainossa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ilman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valintaa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keskimmäinen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populaatiossa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tapahtuvaa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epätasapainottavaa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valinta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ja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alin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epätasapainottavaa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valintaa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seuraavan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ilman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valintaa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tapaahtuvan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palautumisen</a:t>
            </a:r>
            <a:endParaRPr lang="en-GB" dirty="0">
              <a:latin typeface="Arial"/>
              <a:cs typeface="Arial"/>
            </a:endParaRP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Kehittänyt</a:t>
            </a:r>
            <a:r>
              <a:rPr lang="en-GB" dirty="0">
                <a:latin typeface="Arial"/>
                <a:cs typeface="Arial"/>
              </a:rPr>
              <a:t> Ronald Fischer </a:t>
            </a:r>
            <a:r>
              <a:rPr lang="en-GB" dirty="0" err="1">
                <a:latin typeface="Arial"/>
                <a:cs typeface="Arial"/>
              </a:rPr>
              <a:t>vuonna</a:t>
            </a:r>
            <a:r>
              <a:rPr lang="en-GB" dirty="0">
                <a:latin typeface="Arial"/>
                <a:cs typeface="Arial"/>
              </a:rPr>
              <a:t> 1918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Äärettömän pienten vaikutusten mallissa populaation yksilöiden heritabiliteetti ja niiden keskeinen varianssi säilyvät samoina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8688467-361F-C751-94B8-60724D793D60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B5D1AC-2A11-45A6-A455-5EA616B5B272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n kuvan paikkamerkki 1">
            <a:extLst>
              <a:ext uri="{FF2B5EF4-FFF2-40B4-BE49-F238E27FC236}">
                <a16:creationId xmlns:a16="http://schemas.microsoft.com/office/drawing/2014/main" id="{904DEA05-CF16-A94A-E045-63F0366D95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Huomautusten paikkamerkki 2">
            <a:extLst>
              <a:ext uri="{FF2B5EF4-FFF2-40B4-BE49-F238E27FC236}">
                <a16:creationId xmlns:a16="http://schemas.microsoft.com/office/drawing/2014/main" id="{A7257784-9E20-174C-8DAC-39C5B07CBF95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BA0889-5B5F-6F0D-359C-B4F64F7DE20C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9BF6DA-F857-445C-8D86-10AD2B0E67F6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n kuvan paikkamerkki 1">
            <a:extLst>
              <a:ext uri="{FF2B5EF4-FFF2-40B4-BE49-F238E27FC236}">
                <a16:creationId xmlns:a16="http://schemas.microsoft.com/office/drawing/2014/main" id="{D25AA10C-61DA-7DBD-3B00-F45BCBA342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76341BD-CF28-C616-C7B7-67D5217052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Jalostus- ja luonnonkantojen samankaltaisuus johtuu siitä, että kasvualueet ovat lähekkäin, ja jalostusala on uusi suhteessa viljelykasvien- tai tuotantoeläinten jalostukseen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en-GB" dirty="0" err="1">
                <a:latin typeface="Arial"/>
                <a:cs typeface="Arial"/>
              </a:rPr>
              <a:t>Suuret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ilmiasun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muutokset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johtuen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puitten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geneettisestä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kestävyydestä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sekä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geneettisestä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monimuotoisuudesta</a:t>
            </a:r>
            <a:r>
              <a:rPr lang="en-GB" dirty="0">
                <a:latin typeface="Arial"/>
                <a:cs typeface="Arial"/>
              </a:rPr>
              <a:t>, </a:t>
            </a:r>
            <a:r>
              <a:rPr lang="en-GB" dirty="0" err="1">
                <a:latin typeface="Arial"/>
                <a:cs typeface="Arial"/>
              </a:rPr>
              <a:t>koska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err="1">
                <a:latin typeface="Arial"/>
                <a:cs typeface="Arial"/>
              </a:rPr>
              <a:t>jalostusta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ollaan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tehty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vasta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vähän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aikaa</a:t>
            </a:r>
            <a:r>
              <a:rPr lang="fi-FI" dirty="0">
                <a:latin typeface="Arial"/>
                <a:cs typeface="Arial"/>
              </a:rPr>
              <a:t> suhteessa eläin- tai viljelykasvien jalostukseen.</a:t>
            </a:r>
          </a:p>
          <a:p>
            <a:pPr marL="171450" indent="-171450" eaLnBrk="1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/>
            </a:pPr>
            <a:r>
              <a:rPr lang="fi-FI" dirty="0">
                <a:latin typeface="Arial"/>
                <a:cs typeface="Arial"/>
              </a:rPr>
              <a:t>Esim. Kasveilla koko genomeja voidaan monistaa tiettyjen ominaisuuksien ilmentymisen lisäämiseksi, joka taasen tappaisi suuren osan eläinyksilöistä</a:t>
            </a: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84F3E0-2F95-F32B-F19E-49A9A3D8A5AE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7623A2-201D-48F2-90A5-8DDB2D6EFB00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n kuvan paikkamerkki 1">
            <a:extLst>
              <a:ext uri="{FF2B5EF4-FFF2-40B4-BE49-F238E27FC236}">
                <a16:creationId xmlns:a16="http://schemas.microsoft.com/office/drawing/2014/main" id="{A60AEC01-D737-E4E6-AB3F-C226F76005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Huomautusten paikkamerkki 2">
            <a:extLst>
              <a:ext uri="{FF2B5EF4-FFF2-40B4-BE49-F238E27FC236}">
                <a16:creationId xmlns:a16="http://schemas.microsoft.com/office/drawing/2014/main" id="{DF8F5129-9D39-FBCF-B45B-94931BBF3A19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Suuret populaatiokoot vähentävät geneettisen ajautumisen vaikutusta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Esim. Hede ja emikukinnot voivat sijaita puun eri osissa. Enemmän esimerkkejä diassa “Sukusiitoksen estäminen”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Esimerkiksi tutkimuksessa jossa analysoitiin Jättipoppelin (</a:t>
            </a:r>
            <a:r>
              <a:rPr lang="en-GB" altLang="en-US" i="1">
                <a:latin typeface="Arial" panose="020B0604020202020204" pitchFamily="34" charset="0"/>
              </a:rPr>
              <a:t>Populus trichocarpa</a:t>
            </a:r>
            <a:r>
              <a:rPr lang="en-GB" altLang="en-US">
                <a:latin typeface="Arial" panose="020B0604020202020204" pitchFamily="34" charset="0"/>
              </a:rPr>
              <a:t>) populaatioita, 9%  havaitusta vaihtelusta oli populaatioiden välistä ja 91% populaatioiden sisäistä. Populaatioiden sisäisen vaihtelun taasen havaittiin johtuvan 12% perheiden tai populaatioiden vaikutuksesta ja 78% yksilöiden välisestä vaihtelusta (T.L White et al. 2007)</a:t>
            </a:r>
          </a:p>
          <a:p>
            <a:pPr marL="171450" indent="-171450" eaLnBrk="1">
              <a:buFontTx/>
              <a:buChar char="•"/>
            </a:pPr>
            <a:r>
              <a:rPr lang="en-GB" altLang="en-US">
                <a:latin typeface="Arial" panose="020B0604020202020204" pitchFamily="34" charset="0"/>
              </a:rPr>
              <a:t>Kaikki vaihtelu ei ole positiivista. Kaukaa tullut siitepöly voi omata kasvupaikalle sopimattomia alleeleita, ja täten heikentää jälkeläisten kelpoisuutta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399550-45C5-14BA-DBB1-3A1A910174D2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69E874-27C0-42ED-BE81-C9291BB03391}" type="slidenum">
              <a:rPr kern="0">
                <a:solidFill>
                  <a:srgbClr val="000000"/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fi-FI" sz="12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1F6AF-90E8-AE39-94C9-90C3F9E74FC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2998C002-7670-4D68-84E6-0B8E80F0A219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D783E-4A6C-C090-1101-29E38C2CBF2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C918A-4B22-01A6-FA0B-508A1F540BF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FB2674C2-7B1D-48C0-A578-B152F47556E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407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lang="en-FI" sz="3200"/>
            </a:lvl1pPr>
          </a:lstStyle>
          <a:p>
            <a:pPr lvl="0"/>
            <a:endParaRPr lang="en-FI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AA32E-B10A-A586-1F0B-455D56CA429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0322E9A4-90A8-40F8-8A27-D6967A9C99FD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B221C-C4F2-57DD-B59A-CB6ECC1CA1E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4313E-DA88-2C25-F624-05FDA1B0EA8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F45EB48C-653D-4C74-B5F5-5303A59A214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32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F3678-6FCE-8C88-9918-BB9BBC09BD2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16CB409B-3CBB-4A42-8D6F-EC3F3497966B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8473-C5A6-0228-08B5-04D7CBCCA66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DA2D7-325C-DD47-C437-B3DA5E2387F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9B986D3D-DB4B-4C94-858B-B69D49D9594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301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20B4D-F01D-F825-6B45-E98AEED17FC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5551AFEE-F326-43BA-BBAA-208F387BB749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3F822-56BA-5A81-5847-9CAEAAECF7B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2ABE4-E7A3-51A3-147F-10A9A956B97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63B0DA55-1603-4FB4-A563-9087F9A784B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44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949381"/>
            <a:ext cx="10515600" cy="422758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C6E54-9FFD-8C48-3AA3-F0170621BDC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D06997B2-0595-4BC7-813F-71E2514C849A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4B2BE-D29B-1258-EFA8-C895889CD16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2F493-4E94-8E09-85F5-91D8C8CDA31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2C7B6918-64A4-4225-BCDE-BC2C2275474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5085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4294967295"/>
          </p:nvPr>
        </p:nvSpPr>
        <p:spPr>
          <a:xfrm>
            <a:off x="838203" y="1690689"/>
            <a:ext cx="10515600" cy="4486275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EBB1A6-668F-7D0C-2AAE-9EF4C747EAC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59EF9E9C-0578-443C-8423-4C9F035C34B7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0959AE-F77A-C7CA-4C43-2435CC8CE54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0A23862-2E74-43CE-65AD-97562D08546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7FB4E121-429D-409C-B6FD-6339D6DDD4D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6982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14835-FFFC-8179-A094-98C6C8822035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EB81BC31-C851-4B40-9176-341268F198B2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EB224-3BA7-38CC-CBB1-4710BDBE882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485AD-1CF4-B614-91ED-7261CAC506F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01F91A41-61DB-4885-8CDF-F491D25CF1F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68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949381"/>
            <a:ext cx="5874325" cy="4227582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930740" y="1949381"/>
            <a:ext cx="4423062" cy="4227582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09BED-D26C-DB72-6048-74C32C6B7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382B7EF1-1F80-486C-BB01-5F4307168040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9D60B-B8F6-6E71-A1C4-28BBAD7B816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55F81-6D9E-312B-E7F3-A32CA8AB48F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DDFB76A2-136F-4D4E-9CEA-60B0AC1AAD6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5270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DC5D5-1055-4FF9-448A-FDFB3F833E2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5C5306CD-A89A-4F1C-A409-8BBF0F9AB355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EA3902-7E51-68AA-7A06-ACD980E815C6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89CCF6-2B35-37C2-5CB0-A10B2667584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D40FEC06-1905-4D5A-AA1B-42A10D9279E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01C8A-5F9D-5BBC-00D8-7035DCC052E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A4664740-37D1-4669-99AB-E7AB7E90DF2D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DE503-193F-4CAE-133A-C6938E39CF8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09DCC-5021-1DB1-8D8D-95ADECF9946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B41F64A1-63E3-4599-8E0A-9370DC5B0B1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59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F07FC3-AA33-7CA3-997E-DFD729FEAEE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5C54887C-0CB0-40D9-AF78-BF0F1F7A4054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49ABE0-BE1A-AF0B-C1AE-D605B7C1469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E0255-4147-9337-9A23-EBCE56D1A19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DCEA5AFE-1CB1-4925-AC68-20F3F04B7DC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24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33530-E39C-B105-8396-AE24F956547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FF93DD4D-64BA-4379-95A2-8294EAB7C187}" type="datetime1">
              <a:rPr lang="LID4096"/>
              <a:pPr>
                <a:defRPr/>
              </a:pPr>
              <a:t>08/15/2023</a:t>
            </a:fld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CD7F5-277F-877C-6BD4-BB2DDA7D334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DAB4C-D743-9BFB-B24A-1B75E3F5C5E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FI"/>
            </a:lvl1pPr>
          </a:lstStyle>
          <a:p>
            <a:pPr>
              <a:defRPr/>
            </a:pPr>
            <a:fld id="{2BCC69FA-F4C8-4D58-A863-877A399C946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77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FBC119-E2D2-4EC0-C6BD-0D7831BBB1A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365125"/>
            <a:ext cx="12192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9D6129D-C346-BE1F-E2CF-37FE07D17C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68EC6-7B3B-A95A-82C1-A0112584D96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fld id="{B08CCD3B-B87D-40E5-BCF2-5CC76673ABC2}" type="datetime1">
              <a:rPr lang="en-US"/>
              <a:pPr>
                <a:defRPr/>
              </a:pPr>
              <a:t>8/15/2023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A093C-2C00-4C49-E4B3-5A40F87AD5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AF27E-37C8-D2C7-3D3F-72BE5592C5C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</a:defRPr>
            </a:lvl1pPr>
          </a:lstStyle>
          <a:p>
            <a:pPr>
              <a:defRPr/>
            </a:pPr>
            <a:fld id="{AEC9F88B-F17A-4275-98BA-A14AEBD383B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>
        <a:lnSpc>
          <a:spcPct val="90000"/>
        </a:lnSpc>
        <a:spcBef>
          <a:spcPct val="0"/>
        </a:spcBef>
        <a:spcAft>
          <a:spcPct val="0"/>
        </a:spcAft>
        <a:defRPr lang="en-US" sz="3600" b="1" kern="1200">
          <a:solidFill>
            <a:srgbClr val="595959"/>
          </a:solidFill>
          <a:latin typeface="Arial" pitchFamily="34"/>
        </a:defRPr>
      </a:lvl1pPr>
      <a:lvl2pPr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2pPr>
      <a:lvl3pPr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3pPr>
      <a:lvl4pPr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4pPr>
      <a:lvl5pPr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5pPr>
      <a:lvl6pPr marL="457200"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6pPr>
      <a:lvl7pPr marL="914400"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7pPr>
      <a:lvl8pPr marL="1371600"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8pPr>
      <a:lvl9pPr marL="1828800" algn="ctr" rtl="0" eaLnBrk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95959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kern="1200">
          <a:solidFill>
            <a:srgbClr val="595959"/>
          </a:solidFill>
          <a:latin typeface="Arial" pitchFamily="34"/>
        </a:defRPr>
      </a:lvl1pPr>
      <a:lvl2pPr marL="685800" lvl="1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600" kern="1200">
          <a:solidFill>
            <a:srgbClr val="595959"/>
          </a:solidFill>
          <a:latin typeface="Arial" pitchFamily="34"/>
        </a:defRPr>
      </a:lvl2pPr>
      <a:lvl3pPr marL="1143000" lvl="2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600" kern="1200">
          <a:solidFill>
            <a:srgbClr val="595959"/>
          </a:solidFill>
          <a:latin typeface="Arial" pitchFamily="34"/>
        </a:defRPr>
      </a:lvl3pPr>
      <a:lvl4pPr marL="1600200" lvl="3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600" kern="1200">
          <a:solidFill>
            <a:srgbClr val="595959"/>
          </a:solidFill>
          <a:latin typeface="Arial" pitchFamily="34"/>
        </a:defRPr>
      </a:lvl4pPr>
      <a:lvl5pPr marL="2057400" lvl="4" indent="-228600" algn="l" rtl="0" eaLnBrk="0" fontAlgn="base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1600" kern="1200">
          <a:solidFill>
            <a:srgbClr val="595959"/>
          </a:solidFill>
          <a:latin typeface="Arial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pb.2017.06.001" TargetMode="External"/><Relationship Id="rId2" Type="http://schemas.openxmlformats.org/officeDocument/2006/relationships/hyperlink" Target="https://passel2.unl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tsainfo.luke.fi/fi/" TargetMode="External"/><Relationship Id="rId4" Type="http://schemas.openxmlformats.org/officeDocument/2006/relationships/hyperlink" Target="http://www.metla.fi/julkaisut/workingpapers/2008/mwp071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Responses-to-selection-for-oil-content-in-maize-in-the-Illinois-selection-lines" TargetMode="External"/><Relationship Id="rId2" Type="http://schemas.openxmlformats.org/officeDocument/2006/relationships/hyperlink" Target="https://commons.wikimedia.org/w/index.php?curid=3737179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tpb.2017.06.00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viljelijat/kasvintuotanto/metsapuiden-siemen-ja-taimituotanto/perusaineisto/kayttoaluekartat/Hyvaksytyt-siemenviljelykse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curid=2262008" TargetMode="External"/><Relationship Id="rId4" Type="http://schemas.openxmlformats.org/officeDocument/2006/relationships/hyperlink" Target="https://commons.wikimedia.org/w/index.php?curid=90159593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8713422" TargetMode="External"/><Relationship Id="rId7" Type="http://schemas.openxmlformats.org/officeDocument/2006/relationships/hyperlink" Target="https://commons.wikimedia.org/w/index.php?curid=2288494" TargetMode="External"/><Relationship Id="rId2" Type="http://schemas.openxmlformats.org/officeDocument/2006/relationships/hyperlink" Target="https://commons.wikimedia.org/w/index.php?curid=2535814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curid=1865571" TargetMode="External"/><Relationship Id="rId5" Type="http://schemas.openxmlformats.org/officeDocument/2006/relationships/hyperlink" Target="https://commons.wikimedia.org/w/index.php?curid=894521" TargetMode="External"/><Relationship Id="rId4" Type="http://schemas.openxmlformats.org/officeDocument/2006/relationships/hyperlink" Target="https://commons.wikimedia.org/w/index.php?curid=2294072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uke.fi/fi/luonnonvaratieto/tiedetta-ja-tietoa/metsanjalostu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tsikko 1">
            <a:extLst>
              <a:ext uri="{FF2B5EF4-FFF2-40B4-BE49-F238E27FC236}">
                <a16:creationId xmlns:a16="http://schemas.microsoft.com/office/drawing/2014/main" id="{AC01DF79-8E44-9BC2-9BB2-E7F3500C64B3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1524000" y="2432050"/>
            <a:ext cx="9144000" cy="1993900"/>
          </a:xfrm>
        </p:spPr>
        <p:txBody>
          <a:bodyPr/>
          <a:lstStyle/>
          <a:p>
            <a:pPr eaLnBrk="1"/>
            <a:r>
              <a:rPr lang="fi-FI" altLang="en-US" sz="6600">
                <a:latin typeface="Arial" panose="020B0604020202020204" pitchFamily="34" charset="0"/>
              </a:rPr>
              <a:t>Metsänjalostuksen perusteet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tsikko 1">
            <a:extLst>
              <a:ext uri="{FF2B5EF4-FFF2-40B4-BE49-F238E27FC236}">
                <a16:creationId xmlns:a16="http://schemas.microsoft.com/office/drawing/2014/main" id="{A0902256-30CD-8C8D-7F4A-959A3058BF3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Miksi metsäpuita jalostetaan?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3795" name="Sisällön paikkamerkki 2">
            <a:extLst>
              <a:ext uri="{FF2B5EF4-FFF2-40B4-BE49-F238E27FC236}">
                <a16:creationId xmlns:a16="http://schemas.microsoft.com/office/drawing/2014/main" id="{F1C7CF4B-0653-FF20-6EEB-C974C2317B5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7032625" cy="4227513"/>
          </a:xfrm>
        </p:spPr>
        <p:txBody>
          <a:bodyPr/>
          <a:lstStyle/>
          <a:p>
            <a:pPr eaLnBrk="1"/>
            <a:r>
              <a:rPr lang="en-GB" altLang="en-US" dirty="0" err="1">
                <a:latin typeface="Arial"/>
                <a:cs typeface="Arial"/>
              </a:rPr>
              <a:t>Tavoitteena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useimmiten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taloudellinen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hyöty</a:t>
            </a:r>
            <a:endParaRPr lang="en-US" dirty="0" err="1"/>
          </a:p>
          <a:p>
            <a:r>
              <a:rPr lang="en-GB" altLang="en-US" dirty="0" err="1">
                <a:latin typeface="Arial"/>
                <a:cs typeface="Arial"/>
              </a:rPr>
              <a:t>Valinnan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kohteina</a:t>
            </a:r>
            <a:r>
              <a:rPr lang="en-GB" altLang="en-US" dirty="0">
                <a:latin typeface="Arial"/>
                <a:cs typeface="Arial"/>
              </a:rPr>
              <a:t>:</a:t>
            </a:r>
            <a:endParaRPr lang="en-GB" dirty="0"/>
          </a:p>
          <a:p>
            <a:pPr lvl="1" eaLnBrk="1">
              <a:lnSpc>
                <a:spcPct val="150000"/>
              </a:lnSpc>
            </a:pPr>
            <a:r>
              <a:rPr lang="en-GB" altLang="en-US" dirty="0" err="1">
                <a:latin typeface="Arial"/>
                <a:cs typeface="Arial"/>
              </a:rPr>
              <a:t>Kiertoajan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lyhentäminen</a:t>
            </a:r>
          </a:p>
          <a:p>
            <a:pPr lvl="1" eaLnBrk="1">
              <a:lnSpc>
                <a:spcPct val="200000"/>
              </a:lnSpc>
            </a:pPr>
            <a:r>
              <a:rPr lang="en-GB" altLang="en-US" dirty="0">
                <a:latin typeface="Arial"/>
                <a:cs typeface="Arial"/>
              </a:rPr>
              <a:t>Puun </a:t>
            </a:r>
            <a:r>
              <a:rPr lang="en-GB" altLang="en-US" dirty="0" err="1">
                <a:latin typeface="Arial"/>
                <a:cs typeface="Arial"/>
              </a:rPr>
              <a:t>laatu</a:t>
            </a:r>
            <a:endParaRPr lang="en-GB" altLang="en-US" dirty="0">
              <a:latin typeface="Arial"/>
              <a:cs typeface="Arial"/>
            </a:endParaRPr>
          </a:p>
          <a:p>
            <a:pPr lvl="1" eaLnBrk="1">
              <a:lnSpc>
                <a:spcPct val="200000"/>
              </a:lnSpc>
            </a:pPr>
            <a:r>
              <a:rPr lang="en-GB" altLang="en-US" dirty="0">
                <a:latin typeface="Arial"/>
                <a:cs typeface="Arial"/>
              </a:rPr>
              <a:t>Tauti- 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tuholaiskestävyys</a:t>
            </a:r>
            <a:endParaRPr lang="en-GB" altLang="en-US" dirty="0">
              <a:latin typeface="Arial"/>
              <a:cs typeface="Arial"/>
            </a:endParaRPr>
          </a:p>
          <a:p>
            <a:pPr lvl="1" eaLnBrk="1">
              <a:lnSpc>
                <a:spcPct val="200000"/>
              </a:lnSpc>
            </a:pPr>
            <a:r>
              <a:rPr lang="en-GB" altLang="en-US" b="1" err="1">
                <a:latin typeface="Arial"/>
                <a:cs typeface="Arial"/>
              </a:rPr>
              <a:t>Viljelyvarmuus</a:t>
            </a:r>
            <a:endParaRPr lang="en-GB" altLang="en-US" b="1">
              <a:latin typeface="Arial"/>
              <a:cs typeface="Arial"/>
            </a:endParaRPr>
          </a:p>
          <a:p>
            <a:pPr lvl="1" eaLnBrk="1">
              <a:lnSpc>
                <a:spcPct val="100000"/>
              </a:lnSpc>
              <a:buFont typeface="Arial" panose="020B0604020202020204" pitchFamily="34" charset="0"/>
              <a:buChar char="="/>
            </a:pPr>
            <a:r>
              <a:rPr lang="en-GB" altLang="en-US" dirty="0" err="1">
                <a:latin typeface="Arial"/>
                <a:cs typeface="Arial"/>
              </a:rPr>
              <a:t>Tuotetun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jalostetun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materiaalin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kyky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sopeutua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kasvupaikan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ympäristötekijöihin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sietää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sekä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taudinaiheuttajia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että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tuholaisvahinkoja</a:t>
            </a:r>
            <a:endParaRPr lang="en-GB" altLang="en-US" dirty="0">
              <a:latin typeface="Arial"/>
              <a:cs typeface="Arial"/>
            </a:endParaRPr>
          </a:p>
          <a:p>
            <a:pPr eaLnBrk="1"/>
            <a:r>
              <a:rPr lang="en-GB" altLang="en-US" dirty="0" err="1">
                <a:latin typeface="Arial"/>
                <a:cs typeface="Arial"/>
              </a:rPr>
              <a:t>Jalostaa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voi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teoriassa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mitä</a:t>
            </a:r>
            <a:r>
              <a:rPr lang="en-GB" altLang="en-US" dirty="0">
                <a:latin typeface="Arial"/>
                <a:cs typeface="Arial"/>
              </a:rPr>
              <a:t> vain </a:t>
            </a:r>
            <a:r>
              <a:rPr lang="en-GB" altLang="en-US" dirty="0" err="1">
                <a:latin typeface="Arial"/>
                <a:cs typeface="Arial"/>
              </a:rPr>
              <a:t>ominaisuutta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jolla</a:t>
            </a:r>
            <a:r>
              <a:rPr lang="en-GB" altLang="en-US" dirty="0">
                <a:latin typeface="Arial"/>
                <a:cs typeface="Arial"/>
              </a:rPr>
              <a:t> on </a:t>
            </a:r>
            <a:r>
              <a:rPr lang="en-GB" altLang="en-US" dirty="0" err="1">
                <a:latin typeface="Arial"/>
                <a:cs typeface="Arial"/>
              </a:rPr>
              <a:t>heritabiliteetti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esimerkiksi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kykyä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sitoa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hiiltä</a:t>
            </a:r>
            <a:endParaRPr lang="en-GB" altLang="en-US" dirty="0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6" name="Sisällön paikkamerkki 7" descr="Kuva, joka sisältää kohteen puu, ulko, lumi, metsä&#10;&#10;Kuvaus luotu automaattisesti">
            <a:extLst>
              <a:ext uri="{FF2B5EF4-FFF2-40B4-BE49-F238E27FC236}">
                <a16:creationId xmlns:a16="http://schemas.microsoft.com/office/drawing/2014/main" id="{A7FBDB9C-160D-D835-4845-C8C063E340F3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825" y="4016375"/>
            <a:ext cx="3482975" cy="2276475"/>
          </a:xfrm>
        </p:spPr>
      </p:pic>
      <p:pic>
        <p:nvPicPr>
          <p:cNvPr id="33797" name="Kuva 9" descr="Kuva, joka sisältää kohteen teksti, kohteet, työkalu&#10;&#10;Kuvaus luotu automaattisesti">
            <a:extLst>
              <a:ext uri="{FF2B5EF4-FFF2-40B4-BE49-F238E27FC236}">
                <a16:creationId xmlns:a16="http://schemas.microsoft.com/office/drawing/2014/main" id="{7CB147AE-080C-1A39-676F-B65BD0E7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r="609"/>
          <a:stretch>
            <a:fillRect/>
          </a:stretch>
        </p:blipFill>
        <p:spPr bwMode="auto">
          <a:xfrm>
            <a:off x="7870825" y="1690688"/>
            <a:ext cx="3482975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kstiruutu 5">
            <a:extLst>
              <a:ext uri="{FF2B5EF4-FFF2-40B4-BE49-F238E27FC236}">
                <a16:creationId xmlns:a16="http://schemas.microsoft.com/office/drawing/2014/main" id="{5B5C1090-BF42-7F69-BDBC-3250A5E4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1263" y="6235700"/>
            <a:ext cx="13541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</a:rPr>
              <a:t>Pihla Kuikka, Teijo Nikkanen</a:t>
            </a:r>
            <a:endParaRPr lang="fi-FI" altLang="en-US" sz="800">
              <a:solidFill>
                <a:srgbClr val="76717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tsikko 1">
            <a:extLst>
              <a:ext uri="{FF2B5EF4-FFF2-40B4-BE49-F238E27FC236}">
                <a16:creationId xmlns:a16="http://schemas.microsoft.com/office/drawing/2014/main" id="{D8E28007-71D3-25B3-3F8F-0B4DF042611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Ilmiasun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varianssi</a:t>
            </a:r>
            <a:r>
              <a:rPr lang="en-GB" altLang="en-US">
                <a:latin typeface="Arial"/>
                <a:cs typeface="Arial"/>
              </a:rPr>
              <a:t> (vaihtelu) 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BA75BA-346A-AC4D-6791-29F89E331E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b="1">
                <a:latin typeface="Arial"/>
                <a:cs typeface="Arial"/>
              </a:rPr>
              <a:t>Genotype (</a:t>
            </a:r>
            <a:r>
              <a:rPr lang="en-GB" b="1" err="1">
                <a:latin typeface="Arial"/>
                <a:cs typeface="Arial"/>
              </a:rPr>
              <a:t>genotyyppi</a:t>
            </a:r>
            <a:r>
              <a:rPr lang="en-GB" b="1">
                <a:latin typeface="Arial"/>
                <a:cs typeface="Arial"/>
              </a:rPr>
              <a:t>)</a:t>
            </a:r>
            <a:r>
              <a:rPr lang="en-GB">
                <a:latin typeface="Arial"/>
                <a:cs typeface="Arial"/>
              </a:rPr>
              <a:t>  + </a:t>
            </a:r>
            <a:r>
              <a:rPr lang="en-GB" b="1">
                <a:latin typeface="Arial"/>
                <a:cs typeface="Arial"/>
              </a:rPr>
              <a:t>Environment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b="1">
                <a:latin typeface="Arial"/>
                <a:cs typeface="Arial"/>
              </a:rPr>
              <a:t>(</a:t>
            </a:r>
            <a:r>
              <a:rPr lang="en-GB" b="1" err="1">
                <a:latin typeface="Arial"/>
                <a:cs typeface="Arial"/>
              </a:rPr>
              <a:t>ympäristö</a:t>
            </a:r>
            <a:r>
              <a:rPr lang="en-GB" b="1">
                <a:latin typeface="Arial"/>
                <a:cs typeface="Arial"/>
              </a:rPr>
              <a:t>) </a:t>
            </a:r>
            <a:r>
              <a:rPr lang="en-GB">
                <a:latin typeface="Arial"/>
                <a:cs typeface="Arial"/>
              </a:rPr>
              <a:t>= </a:t>
            </a:r>
            <a:r>
              <a:rPr lang="en-GB" b="1">
                <a:latin typeface="Arial"/>
                <a:cs typeface="Arial"/>
              </a:rPr>
              <a:t>Phenotype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b="1">
                <a:latin typeface="Arial"/>
                <a:cs typeface="Arial"/>
              </a:rPr>
              <a:t>(</a:t>
            </a:r>
            <a:r>
              <a:rPr lang="en-GB" b="1" err="1">
                <a:latin typeface="Arial"/>
                <a:cs typeface="Arial"/>
              </a:rPr>
              <a:t>fenotyyppi</a:t>
            </a:r>
            <a:r>
              <a:rPr lang="en-GB" b="1">
                <a:latin typeface="Arial"/>
                <a:cs typeface="Arial"/>
              </a:rPr>
              <a:t>)</a:t>
            </a:r>
          </a:p>
          <a:p>
            <a:pPr lvl="1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Perimä</a:t>
            </a:r>
            <a:r>
              <a:rPr lang="en-GB">
                <a:latin typeface="Arial"/>
                <a:cs typeface="Arial"/>
              </a:rPr>
              <a:t> + </a:t>
            </a:r>
            <a:r>
              <a:rPr lang="en-GB" err="1">
                <a:latin typeface="Arial"/>
                <a:cs typeface="Arial"/>
              </a:rPr>
              <a:t>Ympäristön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vaikutus</a:t>
            </a:r>
            <a:r>
              <a:rPr lang="en-GB">
                <a:latin typeface="Arial"/>
                <a:cs typeface="Arial"/>
              </a:rPr>
              <a:t> = </a:t>
            </a:r>
            <a:r>
              <a:rPr lang="en-GB" err="1">
                <a:latin typeface="Arial"/>
                <a:cs typeface="Arial"/>
              </a:rPr>
              <a:t>Yksilön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ilmiasu</a:t>
            </a:r>
            <a:endParaRPr lang="en-GB">
              <a:latin typeface="Arial"/>
              <a:cs typeface="Arial"/>
            </a:endParaRPr>
          </a:p>
          <a:p>
            <a:pPr marL="457200" lvl="1" indent="0" eaLnBrk="1" fontAlgn="auto">
              <a:spcAft>
                <a:spcPts val="0"/>
              </a:spcAft>
              <a:buFont typeface="Arial" pitchFamily="34"/>
              <a:buNone/>
              <a:defRPr/>
            </a:pPr>
            <a:endParaRPr lang="en-GB"/>
          </a:p>
          <a:p>
            <a:pPr lvl="1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u="sng" err="1">
                <a:latin typeface="Arial"/>
                <a:cs typeface="Arial"/>
              </a:rPr>
              <a:t>Kaikki</a:t>
            </a:r>
            <a:r>
              <a:rPr lang="en-GB" u="sng">
                <a:latin typeface="Arial"/>
                <a:cs typeface="Arial"/>
              </a:rPr>
              <a:t> </a:t>
            </a:r>
            <a:r>
              <a:rPr lang="en-GB" u="sng" err="1">
                <a:latin typeface="Arial"/>
                <a:cs typeface="Arial"/>
              </a:rPr>
              <a:t>ilmiasun</a:t>
            </a:r>
            <a:r>
              <a:rPr lang="en-GB" u="sng">
                <a:latin typeface="Arial"/>
                <a:cs typeface="Arial"/>
              </a:rPr>
              <a:t> </a:t>
            </a:r>
            <a:r>
              <a:rPr lang="en-GB" u="sng" err="1">
                <a:latin typeface="Arial"/>
                <a:cs typeface="Arial"/>
              </a:rPr>
              <a:t>vaihtelu</a:t>
            </a:r>
            <a:r>
              <a:rPr lang="en-GB" u="sng">
                <a:latin typeface="Arial"/>
                <a:cs typeface="Arial"/>
              </a:rPr>
              <a:t> </a:t>
            </a:r>
            <a:r>
              <a:rPr lang="en-GB" u="sng" err="1">
                <a:latin typeface="Arial"/>
                <a:cs typeface="Arial"/>
              </a:rPr>
              <a:t>ei</a:t>
            </a:r>
            <a:r>
              <a:rPr lang="en-GB" u="sng">
                <a:latin typeface="Arial"/>
                <a:cs typeface="Arial"/>
              </a:rPr>
              <a:t> </a:t>
            </a:r>
            <a:r>
              <a:rPr lang="en-GB" u="sng" err="1">
                <a:latin typeface="Arial"/>
                <a:cs typeface="Arial"/>
              </a:rPr>
              <a:t>geneettistä</a:t>
            </a:r>
            <a:endParaRPr lang="en-GB" u="sng">
              <a:latin typeface="Arial"/>
              <a:cs typeface="Arial"/>
            </a:endParaRPr>
          </a:p>
          <a:p>
            <a:pPr lvl="1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b="1" err="1">
                <a:latin typeface="Arial"/>
                <a:cs typeface="Arial"/>
              </a:rPr>
              <a:t>plastisiteetti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b="1">
                <a:latin typeface="Arial"/>
                <a:cs typeface="Arial"/>
              </a:rPr>
              <a:t>(plasticity)</a:t>
            </a:r>
            <a:endParaRPr lang="en-GB">
              <a:latin typeface="Arial"/>
              <a:cs typeface="Arial"/>
            </a:endParaRPr>
          </a:p>
          <a:p>
            <a:pPr lvl="1" eaLnBrk="1" fontAlgn="auto">
              <a:spcAft>
                <a:spcPts val="0"/>
              </a:spcAft>
              <a:buFont typeface="Arial" pitchFamily="34"/>
              <a:buChar char="="/>
              <a:defRPr/>
            </a:pPr>
            <a:r>
              <a:rPr lang="en-GB" err="1">
                <a:latin typeface="Arial"/>
                <a:cs typeface="Arial"/>
              </a:rPr>
              <a:t>Yksilön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kyky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kehittyä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ilmiasultaan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erilaiseksi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sopeutuakseen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ympäristöönsä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ilman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muutoksiä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tämän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genomiin</a:t>
            </a:r>
            <a:endParaRPr lang="fi-FI" err="1">
              <a:latin typeface="Arial"/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</p:txBody>
      </p:sp>
      <p:pic>
        <p:nvPicPr>
          <p:cNvPr id="35844" name="Sisällön paikkamerkki 5">
            <a:extLst>
              <a:ext uri="{FF2B5EF4-FFF2-40B4-BE49-F238E27FC236}">
                <a16:creationId xmlns:a16="http://schemas.microsoft.com/office/drawing/2014/main" id="{F6B1E655-32A5-182D-24B1-D552EE134396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1025" y="2293938"/>
            <a:ext cx="4422775" cy="353853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isällön paikkamerkki 1">
            <a:extLst>
              <a:ext uri="{FF2B5EF4-FFF2-40B4-BE49-F238E27FC236}">
                <a16:creationId xmlns:a16="http://schemas.microsoft.com/office/drawing/2014/main" id="{BEB0FC8E-5551-49F1-C1D6-37BDEC062D27}"/>
              </a:ext>
            </a:extLst>
          </p:cNvPr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838200" y="1285875"/>
            <a:ext cx="10515600" cy="4286250"/>
          </a:xfrm>
        </p:spPr>
        <p:txBody>
          <a:bodyPr anchorCtr="1"/>
          <a:lstStyle/>
          <a:p>
            <a:pPr marL="0" indent="0" algn="ctr" eaLnBrk="1">
              <a:buNone/>
            </a:pPr>
            <a:r>
              <a:rPr lang="en-GB" altLang="en-US" sz="4400" b="1" err="1">
                <a:latin typeface="Arial"/>
                <a:cs typeface="Arial"/>
              </a:rPr>
              <a:t>Jalostus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voi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vaikuttaa</a:t>
            </a:r>
            <a:r>
              <a:rPr lang="en-GB" altLang="en-US" sz="4400" b="1">
                <a:latin typeface="Arial"/>
                <a:cs typeface="Arial"/>
              </a:rPr>
              <a:t> vain </a:t>
            </a:r>
            <a:r>
              <a:rPr lang="en-GB" altLang="en-US" sz="4400" b="1" err="1">
                <a:latin typeface="Arial"/>
                <a:cs typeface="Arial"/>
              </a:rPr>
              <a:t>geneettisesti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periytyviin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ominaisuuksiin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br>
              <a:rPr lang="en-GB" altLang="en-US" sz="4400" b="1">
                <a:latin typeface="Arial" panose="020B0604020202020204" pitchFamily="34" charset="0"/>
                <a:cs typeface="Arial"/>
              </a:rPr>
            </a:br>
            <a:br>
              <a:rPr lang="en-GB" altLang="en-US" sz="4400" b="1">
                <a:latin typeface="Arial" panose="020B0604020202020204" pitchFamily="34" charset="0"/>
                <a:cs typeface="Arial"/>
              </a:rPr>
            </a:br>
            <a:r>
              <a:rPr lang="en-GB" altLang="en-US" sz="4400" b="1">
                <a:latin typeface="Arial"/>
                <a:cs typeface="Arial"/>
              </a:rPr>
              <a:t>Kuinka </a:t>
            </a:r>
            <a:r>
              <a:rPr lang="en-GB" altLang="en-US" sz="4400" b="1" err="1">
                <a:latin typeface="Arial"/>
                <a:cs typeface="Arial"/>
              </a:rPr>
              <a:t>voidaan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määrittää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kuinka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paljon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ominaisuudesta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määriytyy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perimän</a:t>
            </a:r>
            <a:r>
              <a:rPr lang="en-GB" altLang="en-US" sz="4400" b="1">
                <a:latin typeface="Arial"/>
                <a:cs typeface="Arial"/>
              </a:rPr>
              <a:t> </a:t>
            </a:r>
            <a:r>
              <a:rPr lang="en-GB" altLang="en-US" sz="4400" b="1" err="1">
                <a:latin typeface="Arial"/>
                <a:cs typeface="Arial"/>
              </a:rPr>
              <a:t>kautta</a:t>
            </a:r>
            <a:r>
              <a:rPr lang="en-GB" altLang="en-US" sz="4400" b="1">
                <a:latin typeface="Arial"/>
                <a:cs typeface="Arial"/>
              </a:rPr>
              <a:t>?</a:t>
            </a:r>
            <a:endParaRPr lang="fi-FI" altLang="en-US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tsikko 1">
            <a:extLst>
              <a:ext uri="{FF2B5EF4-FFF2-40B4-BE49-F238E27FC236}">
                <a16:creationId xmlns:a16="http://schemas.microsoft.com/office/drawing/2014/main" id="{C45EA98C-4EEF-AB7F-5A0C-2DDE0770F9D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Heritabiliteetti (h</a:t>
            </a:r>
            <a:r>
              <a:rPr lang="en-GB" altLang="en-US" baseline="30000">
                <a:latin typeface="Arial" panose="020B0604020202020204" pitchFamily="34" charset="0"/>
              </a:rPr>
              <a:t>2</a:t>
            </a:r>
            <a:r>
              <a:rPr lang="en-GB" altLang="en-US">
                <a:latin typeface="Arial" panose="020B0604020202020204" pitchFamily="34" charset="0"/>
              </a:rPr>
              <a:t>)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114705-7B98-EE09-7621-D108A0B6730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>
            <a:normAutofit/>
          </a:bodyPr>
          <a:lstStyle/>
          <a:p>
            <a:pPr marL="0" indent="0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en-GB" dirty="0">
                <a:latin typeface="Arial"/>
                <a:cs typeface="Arial"/>
              </a:rPr>
              <a:t>= </a:t>
            </a:r>
            <a:r>
              <a:rPr lang="en-GB" dirty="0" err="1">
                <a:latin typeface="Arial"/>
                <a:cs typeface="Arial"/>
              </a:rPr>
              <a:t>Ilmaisee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kuinka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suuri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osuus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ilmiasun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vaihtelusta</a:t>
            </a:r>
            <a:r>
              <a:rPr lang="en-GB" dirty="0">
                <a:latin typeface="Arial"/>
                <a:cs typeface="Arial"/>
              </a:rPr>
              <a:t> on </a:t>
            </a:r>
            <a:r>
              <a:rPr lang="en-GB" dirty="0" err="1">
                <a:latin typeface="Arial"/>
                <a:cs typeface="Arial"/>
              </a:rPr>
              <a:t>geneettistä</a:t>
            </a:r>
            <a:endParaRPr lang="en-GB" dirty="0">
              <a:latin typeface="Arial"/>
              <a:cs typeface="Arial"/>
            </a:endParaRPr>
          </a:p>
          <a:p>
            <a:pPr lvl="1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dirty="0">
                <a:latin typeface="Arial"/>
                <a:cs typeface="Arial"/>
              </a:rPr>
              <a:t>(</a:t>
            </a:r>
            <a:r>
              <a:rPr lang="en-GB" dirty="0" err="1">
                <a:latin typeface="Arial"/>
                <a:cs typeface="Arial"/>
              </a:rPr>
              <a:t>Geneettisen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varianssi</a:t>
            </a:r>
            <a:r>
              <a:rPr lang="en-GB" dirty="0">
                <a:latin typeface="Arial"/>
                <a:cs typeface="Arial"/>
              </a:rPr>
              <a:t> (G) </a:t>
            </a:r>
            <a:r>
              <a:rPr lang="en-GB" dirty="0" err="1">
                <a:latin typeface="Arial"/>
                <a:cs typeface="Arial"/>
              </a:rPr>
              <a:t>suhde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Fenotyyppiseen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varianssiin</a:t>
            </a:r>
            <a:r>
              <a:rPr lang="en-GB" dirty="0">
                <a:latin typeface="Arial"/>
                <a:cs typeface="Arial"/>
              </a:rPr>
              <a:t>(P))</a:t>
            </a:r>
          </a:p>
          <a:p>
            <a:pPr marL="0" indent="0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en-GB"/>
          </a:p>
          <a:p>
            <a:pPr marL="0" indent="0" algn="ctr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i-FI" sz="3200" b="1"/>
          </a:p>
          <a:p>
            <a:pPr marL="0" indent="0" algn="ctr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i-FI" sz="3600" b="1" dirty="0">
                <a:latin typeface="Arial"/>
                <a:cs typeface="Arial"/>
              </a:rPr>
              <a:t>h</a:t>
            </a:r>
            <a:r>
              <a:rPr lang="en-GB" sz="3600" b="1" baseline="30000" dirty="0">
                <a:latin typeface="Arial"/>
                <a:cs typeface="Arial"/>
              </a:rPr>
              <a:t>2</a:t>
            </a:r>
            <a:r>
              <a:rPr lang="fi-FI" sz="3600" b="1" dirty="0">
                <a:latin typeface="Arial"/>
                <a:cs typeface="Arial"/>
              </a:rPr>
              <a:t> = </a:t>
            </a:r>
            <a:r>
              <a:rPr lang="el-GR" sz="3600" b="1" dirty="0">
                <a:latin typeface="Arial"/>
                <a:cs typeface="Arial"/>
              </a:rPr>
              <a:t>σ</a:t>
            </a:r>
            <a:r>
              <a:rPr lang="fi-FI" sz="3600" b="1" baseline="-25000" dirty="0">
                <a:latin typeface="Arial"/>
                <a:cs typeface="Arial"/>
              </a:rPr>
              <a:t>G</a:t>
            </a:r>
            <a:r>
              <a:rPr lang="en-GB" sz="3600" b="1" baseline="30000" dirty="0">
                <a:latin typeface="Arial"/>
                <a:cs typeface="Arial"/>
              </a:rPr>
              <a:t>2</a:t>
            </a:r>
            <a:r>
              <a:rPr lang="fi-FI" sz="3600" b="1" dirty="0">
                <a:latin typeface="Arial"/>
                <a:cs typeface="Arial"/>
              </a:rPr>
              <a:t> / </a:t>
            </a:r>
            <a:r>
              <a:rPr lang="el-GR" sz="3600" b="1" dirty="0">
                <a:latin typeface="Arial"/>
                <a:cs typeface="Arial"/>
              </a:rPr>
              <a:t>σ</a:t>
            </a:r>
            <a:r>
              <a:rPr lang="fi-FI" sz="3600" b="1" baseline="-25000" dirty="0">
                <a:latin typeface="Arial"/>
                <a:cs typeface="Arial"/>
              </a:rPr>
              <a:t>P</a:t>
            </a:r>
            <a:r>
              <a:rPr lang="en-GB" sz="3600" b="1" baseline="30000" dirty="0">
                <a:latin typeface="Arial"/>
                <a:cs typeface="Arial"/>
              </a:rPr>
              <a:t>2</a:t>
            </a:r>
          </a:p>
          <a:p>
            <a:pPr marL="0" indent="0" algn="ctr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en-GB" sz="3200" b="1" baseline="30000"/>
          </a:p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en-GB" b="1"/>
          </a:p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l-GR" b="1" dirty="0">
                <a:latin typeface="Arial"/>
                <a:cs typeface="Arial"/>
              </a:rPr>
              <a:t>σ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ilmaisee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err="1">
                <a:latin typeface="Arial"/>
                <a:cs typeface="Arial"/>
              </a:rPr>
              <a:t>varianssia</a:t>
            </a:r>
            <a:r>
              <a:rPr lang="en-GB" dirty="0">
                <a:latin typeface="Arial"/>
                <a:cs typeface="Arial"/>
              </a:rPr>
              <a:t> </a:t>
            </a:r>
            <a:endParaRPr lang="en-GB" dirty="0">
              <a:cs typeface="Arial"/>
            </a:endParaRPr>
          </a:p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dirty="0">
                <a:latin typeface="Arial"/>
                <a:cs typeface="Arial"/>
              </a:rPr>
              <a:t>Tulos on 0 </a:t>
            </a:r>
            <a:r>
              <a:rPr lang="en-GB" dirty="0" err="1">
                <a:latin typeface="Arial"/>
                <a:cs typeface="Arial"/>
              </a:rPr>
              <a:t>ja</a:t>
            </a:r>
            <a:r>
              <a:rPr lang="en-GB" dirty="0">
                <a:latin typeface="Arial"/>
                <a:cs typeface="Arial"/>
              </a:rPr>
              <a:t> 1 </a:t>
            </a:r>
            <a:r>
              <a:rPr lang="en-GB" dirty="0" err="1">
                <a:latin typeface="Arial"/>
                <a:cs typeface="Arial"/>
              </a:rPr>
              <a:t>välillä</a:t>
            </a:r>
            <a:endParaRPr lang="en-GB" dirty="0">
              <a:latin typeface="Arial"/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tsikko 1">
            <a:extLst>
              <a:ext uri="{FF2B5EF4-FFF2-40B4-BE49-F238E27FC236}">
                <a16:creationId xmlns:a16="http://schemas.microsoft.com/office/drawing/2014/main" id="{5142FC23-981D-37A4-4561-3A52BAEA9F4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Jalostajan yhtälö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F360E7-77A1-94FC-9B8B-1A263B127CF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>
            <a:normAutofit/>
          </a:bodyPr>
          <a:lstStyle/>
          <a:p>
            <a:pPr marL="0" indent="0" algn="ctr" eaLnBrk="1" fontAlgn="auto">
              <a:lnSpc>
                <a:spcPct val="14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i-FI" sz="3200" b="1" i="1">
                <a:latin typeface="Arial"/>
                <a:cs typeface="Arial"/>
              </a:rPr>
              <a:t>R </a:t>
            </a:r>
            <a:r>
              <a:rPr lang="fi-FI" sz="3200" b="1">
                <a:latin typeface="Arial"/>
                <a:cs typeface="Arial"/>
              </a:rPr>
              <a:t>= (</a:t>
            </a:r>
            <a:r>
              <a:rPr lang="fi-FI" sz="3200" b="1" i="1">
                <a:latin typeface="Arial"/>
                <a:cs typeface="Arial"/>
              </a:rPr>
              <a:t>P</a:t>
            </a:r>
            <a:r>
              <a:rPr lang="fi-FI" sz="3200" b="1">
                <a:latin typeface="Arial"/>
                <a:cs typeface="Arial"/>
              </a:rPr>
              <a:t> </a:t>
            </a:r>
            <a:r>
              <a:rPr lang="fi-FI" sz="3200" b="1" i="1" baseline="-25000">
                <a:latin typeface="Arial"/>
                <a:cs typeface="Arial"/>
              </a:rPr>
              <a:t>valitut</a:t>
            </a:r>
            <a:r>
              <a:rPr lang="fi-FI" sz="3200" b="1" i="1">
                <a:latin typeface="Arial"/>
                <a:cs typeface="Arial"/>
              </a:rPr>
              <a:t> </a:t>
            </a:r>
            <a:r>
              <a:rPr lang="fi-FI" sz="3200" b="1">
                <a:latin typeface="Arial"/>
                <a:cs typeface="Arial"/>
              </a:rPr>
              <a:t>− </a:t>
            </a:r>
            <a:r>
              <a:rPr lang="fi-FI" sz="3200" b="1" i="1">
                <a:latin typeface="Arial"/>
                <a:cs typeface="Arial"/>
              </a:rPr>
              <a:t>P </a:t>
            </a:r>
            <a:r>
              <a:rPr lang="fi-FI" sz="3200" b="1" i="1" baseline="-25000">
                <a:latin typeface="Arial"/>
                <a:cs typeface="Arial"/>
              </a:rPr>
              <a:t>lähtöpopulaatio</a:t>
            </a:r>
            <a:r>
              <a:rPr lang="fi-FI" sz="3200" b="1">
                <a:latin typeface="Arial"/>
                <a:cs typeface="Arial"/>
              </a:rPr>
              <a:t>) * </a:t>
            </a:r>
            <a:r>
              <a:rPr lang="fi-FI" sz="3200" b="1" i="1">
                <a:latin typeface="Arial"/>
                <a:cs typeface="Arial"/>
              </a:rPr>
              <a:t>h</a:t>
            </a:r>
            <a:r>
              <a:rPr lang="fi-FI" sz="3200" b="1" baseline="30000">
                <a:latin typeface="Arial"/>
                <a:cs typeface="Arial"/>
              </a:rPr>
              <a:t>2</a:t>
            </a:r>
          </a:p>
          <a:p>
            <a:pPr marL="0" indent="0" algn="ctr" eaLnBrk="1" fontAlgn="auto">
              <a:lnSpc>
                <a:spcPct val="14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i-FI" b="1" i="1">
                <a:latin typeface="Arial"/>
                <a:cs typeface="Arial"/>
              </a:rPr>
              <a:t>R = S * h</a:t>
            </a:r>
            <a:r>
              <a:rPr lang="fi-FI" b="1" i="1" baseline="30000">
                <a:latin typeface="Arial"/>
                <a:cs typeface="Arial"/>
              </a:rPr>
              <a:t>2</a:t>
            </a:r>
          </a:p>
          <a:p>
            <a:pPr marL="0" indent="0" algn="ctr" eaLnBrk="1" fontAlgn="auto">
              <a:lnSpc>
                <a:spcPct val="7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i-FI" b="1" i="1" baseline="30000"/>
          </a:p>
          <a:p>
            <a:pPr eaLnBrk="1" fontAlgn="auto">
              <a:lnSpc>
                <a:spcPct val="7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 i="1">
                <a:latin typeface="Arial"/>
                <a:cs typeface="Arial"/>
              </a:rPr>
              <a:t>R</a:t>
            </a:r>
            <a:r>
              <a:rPr lang="fi-FI">
                <a:latin typeface="Arial"/>
                <a:cs typeface="Arial"/>
              </a:rPr>
              <a:t> ilmaisee valintavastetta, eli valinnan odotettua vaikutusta populaation ilmiasuun</a:t>
            </a:r>
          </a:p>
          <a:p>
            <a:pPr eaLnBrk="1" fontAlgn="auto">
              <a:lnSpc>
                <a:spcPct val="7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  <a:p>
            <a:pPr eaLnBrk="1" fontAlgn="auto">
              <a:lnSpc>
                <a:spcPct val="7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 i="1">
                <a:latin typeface="Arial"/>
                <a:cs typeface="Arial"/>
              </a:rPr>
              <a:t>S</a:t>
            </a:r>
            <a:r>
              <a:rPr lang="fi-FI">
                <a:latin typeface="Arial"/>
                <a:cs typeface="Arial"/>
              </a:rPr>
              <a:t> ilmaisee valintakerrointa, eli eroa populaatioiden keskiarvoisissa </a:t>
            </a:r>
            <a:r>
              <a:rPr lang="fi-FI" err="1">
                <a:latin typeface="Arial"/>
                <a:cs typeface="Arial"/>
              </a:rPr>
              <a:t>fitnesseissä</a:t>
            </a:r>
            <a:r>
              <a:rPr lang="fi-FI">
                <a:latin typeface="Arial"/>
                <a:cs typeface="Arial"/>
              </a:rPr>
              <a:t> </a:t>
            </a:r>
            <a:endParaRPr lang="fi-FI">
              <a:cs typeface="Arial"/>
            </a:endParaRPr>
          </a:p>
          <a:p>
            <a:pPr lvl="1" eaLnBrk="1" fontAlgn="auto">
              <a:lnSpc>
                <a:spcPct val="7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Mitä korkeampi heritabiliteetti, sitä voimakkaampi valinnan vaste</a:t>
            </a:r>
          </a:p>
          <a:p>
            <a:pPr lvl="1" eaLnBrk="1" fontAlgn="auto">
              <a:lnSpc>
                <a:spcPct val="7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Mitä alhaisempi heritabiliteetti, sitä suurempaa on valinnan oltava tuottaakseen vaikutusta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tsikko 1">
            <a:extLst>
              <a:ext uri="{FF2B5EF4-FFF2-40B4-BE49-F238E27FC236}">
                <a16:creationId xmlns:a16="http://schemas.microsoft.com/office/drawing/2014/main" id="{6A563968-471A-6FFA-5BE0-04DAFBD51A5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Metsänjalostuksen historia Suomessa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057B31-B18B-B067-8B3C-025C5F03150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9337675" cy="4227513"/>
          </a:xfrm>
        </p:spPr>
        <p:txBody>
          <a:bodyPr>
            <a:noAutofit/>
          </a:bodyPr>
          <a:lstStyle/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>
                <a:latin typeface="Arial"/>
                <a:cs typeface="Arial"/>
              </a:rPr>
              <a:t>1947</a:t>
            </a:r>
            <a:r>
              <a:rPr lang="fi-FI">
                <a:latin typeface="Arial"/>
                <a:cs typeface="Arial"/>
              </a:rPr>
              <a:t>: Metsäpuiden rodunjalostussäätiö (myöhemmin Metsänjalostussäätiö) perustetaan</a:t>
            </a:r>
          </a:p>
          <a:p>
            <a:pPr marL="628650" lvl="1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Mallina Ruotsin 1936 perustettu ”</a:t>
            </a:r>
            <a:r>
              <a:rPr lang="fi-FI" err="1">
                <a:latin typeface="Arial"/>
                <a:cs typeface="Arial"/>
              </a:rPr>
              <a:t>Föreningen</a:t>
            </a:r>
            <a:r>
              <a:rPr lang="fi-FI">
                <a:latin typeface="Arial"/>
                <a:cs typeface="Arial"/>
              </a:rPr>
              <a:t> för </a:t>
            </a:r>
            <a:r>
              <a:rPr lang="fi-FI" err="1">
                <a:latin typeface="Arial"/>
                <a:cs typeface="Arial"/>
              </a:rPr>
              <a:t>växtförädling</a:t>
            </a:r>
            <a:r>
              <a:rPr lang="fi-FI">
                <a:latin typeface="Arial"/>
                <a:cs typeface="Arial"/>
              </a:rPr>
              <a:t> av </a:t>
            </a:r>
            <a:r>
              <a:rPr lang="fi-FI" err="1">
                <a:latin typeface="Arial"/>
                <a:cs typeface="Arial"/>
              </a:rPr>
              <a:t>skogsträd</a:t>
            </a:r>
            <a:r>
              <a:rPr lang="fi-FI">
                <a:latin typeface="Arial"/>
                <a:cs typeface="Arial"/>
              </a:rPr>
              <a:t>” (Säätiö metsäpuiden kasvijalostukselle) </a:t>
            </a:r>
            <a:endParaRPr lang="fi-FI">
              <a:cs typeface="Arial" pitchFamily="34"/>
            </a:endParaRPr>
          </a:p>
          <a:p>
            <a:pPr marL="628650" lvl="1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>
                <a:latin typeface="Arial"/>
                <a:cs typeface="Arial"/>
              </a:rPr>
              <a:t>1966-1975</a:t>
            </a:r>
            <a:r>
              <a:rPr lang="fi-FI">
                <a:latin typeface="Arial"/>
                <a:cs typeface="Arial"/>
              </a:rPr>
              <a:t>: Siemenkeräysmetsiköiden ja kantapuiden arviointi ja valinta</a:t>
            </a: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>
                <a:latin typeface="Arial"/>
                <a:cs typeface="Arial"/>
              </a:rPr>
              <a:t>1976-1985</a:t>
            </a:r>
            <a:r>
              <a:rPr lang="fi-FI">
                <a:latin typeface="Arial"/>
                <a:cs typeface="Arial"/>
              </a:rPr>
              <a:t> ja </a:t>
            </a:r>
            <a:r>
              <a:rPr lang="fi-FI" b="1">
                <a:latin typeface="Arial"/>
                <a:cs typeface="Arial"/>
              </a:rPr>
              <a:t>1984-1994</a:t>
            </a:r>
            <a:r>
              <a:rPr lang="fi-FI">
                <a:latin typeface="Arial"/>
                <a:cs typeface="Arial"/>
              </a:rPr>
              <a:t>: Jälkeläistestauksen ja siemenviljelysten metodinen kehittäminen</a:t>
            </a: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>
                <a:latin typeface="Arial"/>
                <a:cs typeface="Arial"/>
              </a:rPr>
              <a:t>1989</a:t>
            </a:r>
            <a:r>
              <a:rPr lang="fi-FI">
                <a:latin typeface="Arial"/>
                <a:cs typeface="Arial"/>
              </a:rPr>
              <a:t>: Pitkän tähtäimen jalostusohjelma sekä siemenviljelyohjelma vuosille 1990-2025</a:t>
            </a: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b="1">
                <a:latin typeface="Arial"/>
                <a:cs typeface="Arial"/>
              </a:rPr>
              <a:t>2008</a:t>
            </a:r>
            <a:r>
              <a:rPr lang="fi-FI">
                <a:latin typeface="Arial"/>
                <a:cs typeface="Arial"/>
              </a:rPr>
              <a:t>: Haapasen ja Mikolan “Metsänjalostus 2050 – pitkän aikavälin metsänjalostusohjelma”</a:t>
            </a:r>
          </a:p>
          <a:p>
            <a:pPr marL="0" indent="0" eaLnBrk="1" fontAlgn="auto">
              <a:spcAft>
                <a:spcPts val="0"/>
              </a:spcAft>
              <a:buFont typeface="Arial" pitchFamily="34"/>
              <a:buNone/>
              <a:defRPr/>
            </a:pPr>
            <a:endParaRPr lang="fi-FI">
              <a:cs typeface="Arial" pitchFamily="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tsikko 1">
            <a:extLst>
              <a:ext uri="{FF2B5EF4-FFF2-40B4-BE49-F238E27FC236}">
                <a16:creationId xmlns:a16="http://schemas.microsoft.com/office/drawing/2014/main" id="{838677B0-D060-4FAB-5137-61301B8D20F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Jalostusohjelma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3011" name="Sisällön paikkamerkki 2">
            <a:extLst>
              <a:ext uri="{FF2B5EF4-FFF2-40B4-BE49-F238E27FC236}">
                <a16:creationId xmlns:a16="http://schemas.microsoft.com/office/drawing/2014/main" id="{131B7CB4-8D17-B8E0-1454-887A8B195CC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329863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Metsänjalostus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pitkien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sukupolvenvälien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hidasta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joten</a:t>
            </a:r>
            <a:r>
              <a:rPr lang="en-GB" altLang="en-US">
                <a:latin typeface="Arial"/>
                <a:cs typeface="Arial"/>
              </a:rPr>
              <a:t> se </a:t>
            </a:r>
            <a:r>
              <a:rPr lang="en-GB" altLang="en-US" err="1">
                <a:latin typeface="Arial"/>
                <a:cs typeface="Arial"/>
              </a:rPr>
              <a:t>vaatii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huolellisten</a:t>
            </a:r>
            <a:r>
              <a:rPr lang="en-GB" altLang="en-US">
                <a:latin typeface="Arial"/>
                <a:cs typeface="Arial"/>
              </a:rPr>
              <a:t>,  </a:t>
            </a:r>
            <a:r>
              <a:rPr lang="en-GB" altLang="en-US" err="1">
                <a:latin typeface="Arial"/>
                <a:cs typeface="Arial"/>
              </a:rPr>
              <a:t>pitkäaikaisten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laaja-alaisten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jalostussuunnitelmien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luomista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Suomessa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jalostusohjelmien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suunnittelusta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vastuussa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Luonnonvarakeskus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/>
                <a:cs typeface="Arial"/>
              </a:rPr>
              <a:t>Tällä hetkellä Suomessa käytössä Haapanen ja Mikola (2008): “Metsänjalostus 2050 – pitkän aikavälin metsänjalostusohjelma”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tsikko 1">
            <a:extLst>
              <a:ext uri="{FF2B5EF4-FFF2-40B4-BE49-F238E27FC236}">
                <a16:creationId xmlns:a16="http://schemas.microsoft.com/office/drawing/2014/main" id="{7BAFFAA5-877A-A675-B31E-8F2359CE326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365125"/>
            <a:ext cx="7309884" cy="1343283"/>
          </a:xfrm>
        </p:spPr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Jalostussykli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4035" name="Sisällön paikkamerkki 2">
            <a:extLst>
              <a:ext uri="{FF2B5EF4-FFF2-40B4-BE49-F238E27FC236}">
                <a16:creationId xmlns:a16="http://schemas.microsoft.com/office/drawing/2014/main" id="{CE093913-F90F-FA67-B37A-CDD68AB6C844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172741" cy="4227513"/>
          </a:xfrm>
        </p:spPr>
        <p:txBody>
          <a:bodyPr/>
          <a:lstStyle/>
          <a:p>
            <a:pPr eaLnBrk="1"/>
            <a:r>
              <a:rPr lang="en-GB" altLang="en-US" b="1">
                <a:latin typeface="Arial" panose="020B0604020202020204" pitchFamily="34" charset="0"/>
              </a:rPr>
              <a:t>Jalostusaste</a:t>
            </a:r>
            <a:r>
              <a:rPr lang="en-GB" altLang="en-US">
                <a:latin typeface="Arial" panose="020B0604020202020204" pitchFamily="34" charset="0"/>
              </a:rPr>
              <a:t> nousee, kun </a:t>
            </a:r>
            <a:r>
              <a:rPr lang="en-GB" altLang="en-US" b="1">
                <a:latin typeface="Arial" panose="020B0604020202020204" pitchFamily="34" charset="0"/>
              </a:rPr>
              <a:t>lähtöpopulaatiosta</a:t>
            </a:r>
            <a:r>
              <a:rPr lang="en-GB" altLang="en-US">
                <a:latin typeface="Arial" panose="020B0604020202020204" pitchFamily="34" charset="0"/>
              </a:rPr>
              <a:t> muodostetaan </a:t>
            </a:r>
            <a:r>
              <a:rPr lang="en-GB" altLang="en-US" b="1">
                <a:latin typeface="Arial" panose="020B0604020202020204" pitchFamily="34" charset="0"/>
              </a:rPr>
              <a:t>jalostuspopulaatio</a:t>
            </a:r>
            <a:r>
              <a:rPr lang="en-GB" altLang="en-US">
                <a:latin typeface="Arial" panose="020B0604020202020204" pitchFamily="34" charset="0"/>
              </a:rPr>
              <a:t>, ja siitä edelleen </a:t>
            </a:r>
            <a:r>
              <a:rPr lang="en-GB" altLang="en-US" b="1">
                <a:latin typeface="Arial" panose="020B0604020202020204" pitchFamily="34" charset="0"/>
              </a:rPr>
              <a:t>lisäyspopulaatio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54F3B8AE-BD85-05B1-52F1-C9EB46F04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r="-409" b="12418"/>
          <a:stretch/>
        </p:blipFill>
        <p:spPr>
          <a:xfrm>
            <a:off x="5404884" y="-588"/>
            <a:ext cx="6783602" cy="6610937"/>
          </a:xfrm>
          <a:prstGeom prst="rect">
            <a:avLst/>
          </a:prstGeom>
        </p:spPr>
      </p:pic>
      <p:sp>
        <p:nvSpPr>
          <p:cNvPr id="4" name="Tekstiruutu 5">
            <a:extLst>
              <a:ext uri="{FF2B5EF4-FFF2-40B4-BE49-F238E27FC236}">
                <a16:creationId xmlns:a16="http://schemas.microsoft.com/office/drawing/2014/main" id="{195D7599-3FD5-833B-E3F1-A4DAF7635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1263" y="6235700"/>
            <a:ext cx="9717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Dorota </a:t>
            </a:r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Paczesniak</a:t>
            </a:r>
            <a:endParaRPr lang="en-US" err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tsikko 1">
            <a:extLst>
              <a:ext uri="{FF2B5EF4-FFF2-40B4-BE49-F238E27FC236}">
                <a16:creationId xmlns:a16="http://schemas.microsoft.com/office/drawing/2014/main" id="{50941449-6F53-6507-A0B7-FFA3C68775F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Pluspuiden valinta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5059" name="Sisällön paikkamerkki 2">
            <a:extLst>
              <a:ext uri="{FF2B5EF4-FFF2-40B4-BE49-F238E27FC236}">
                <a16:creationId xmlns:a16="http://schemas.microsoft.com/office/drawing/2014/main" id="{8E8EB3B7-4B0B-1673-C0BF-C71D00B3499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/>
          <a:lstStyle/>
          <a:p>
            <a:pPr eaLnBrk="1"/>
            <a:r>
              <a:rPr lang="en-GB" altLang="en-US" b="1" err="1">
                <a:latin typeface="Arial"/>
                <a:cs typeface="Arial"/>
              </a:rPr>
              <a:t>Pluspuu</a:t>
            </a:r>
            <a:r>
              <a:rPr lang="en-GB" altLang="en-US" b="1">
                <a:latin typeface="Arial"/>
                <a:cs typeface="Arial"/>
              </a:rPr>
              <a:t> </a:t>
            </a:r>
            <a:endParaRPr lang="en-GB" altLang="en-US" b="1">
              <a:latin typeface="Arial" panose="020B0604020202020204" pitchFamily="34" charset="0"/>
            </a:endParaRPr>
          </a:p>
          <a:p>
            <a:pPr eaLnBrk="1">
              <a:buFont typeface="Arial" panose="020B0604020202020204" pitchFamily="34" charset="0"/>
              <a:buChar char="="/>
            </a:pPr>
            <a:r>
              <a:rPr lang="en-GB" altLang="en-US" err="1">
                <a:latin typeface="Arial"/>
                <a:cs typeface="Arial"/>
              </a:rPr>
              <a:t>metsänjalostuksen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lähtöpopulaation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yksilöt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jotka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valitaan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luonnonyksilöistä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perustuen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niiden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ilmiasuun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Pluspuiden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erinomaiset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ominaisuudet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kuitenkin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useammin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suotuisampien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kasvuympäristötekijöiden</a:t>
            </a:r>
            <a:r>
              <a:rPr lang="en-GB" altLang="en-US">
                <a:latin typeface="Arial"/>
                <a:cs typeface="Arial"/>
              </a:rPr>
              <a:t> aikaansamia, </a:t>
            </a:r>
            <a:r>
              <a:rPr lang="en-GB" altLang="en-US" err="1">
                <a:latin typeface="Arial"/>
                <a:cs typeface="Arial"/>
              </a:rPr>
              <a:t>jolloin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näiden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jalostusarvo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pitää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erikseen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määrittää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45060" name="Kuva 36">
            <a:extLst>
              <a:ext uri="{FF2B5EF4-FFF2-40B4-BE49-F238E27FC236}">
                <a16:creationId xmlns:a16="http://schemas.microsoft.com/office/drawing/2014/main" id="{5A237B3A-8232-334F-56B7-A344AA0F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xfrm>
            <a:off x="2003425" y="3689350"/>
            <a:ext cx="81851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38">
            <a:extLst>
              <a:ext uri="{FF2B5EF4-FFF2-40B4-BE49-F238E27FC236}">
                <a16:creationId xmlns:a16="http://schemas.microsoft.com/office/drawing/2014/main" id="{45021B21-2B99-FBBE-42D2-B32A9C54D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513" y="3462338"/>
            <a:ext cx="663575" cy="6080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Kuva 40">
            <a:extLst>
              <a:ext uri="{FF2B5EF4-FFF2-40B4-BE49-F238E27FC236}">
                <a16:creationId xmlns:a16="http://schemas.microsoft.com/office/drawing/2014/main" id="{E60EC72C-71F2-80A2-0E2B-4031FC7A1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75" y="3702050"/>
            <a:ext cx="595313" cy="7366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tsikko 1">
            <a:extLst>
              <a:ext uri="{FF2B5EF4-FFF2-40B4-BE49-F238E27FC236}">
                <a16:creationId xmlns:a16="http://schemas.microsoft.com/office/drawing/2014/main" id="{8423EBB9-5031-7B11-E8F6-2E893A91EC5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Kantapuu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47107" name="Sisällön paikkamerkki 2">
            <a:extLst>
              <a:ext uri="{FF2B5EF4-FFF2-40B4-BE49-F238E27FC236}">
                <a16:creationId xmlns:a16="http://schemas.microsoft.com/office/drawing/2014/main" id="{906A4169-AB21-2CD0-AA46-9FF07AB69F7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8686800" cy="4227513"/>
          </a:xfrm>
        </p:spPr>
        <p:txBody>
          <a:bodyPr/>
          <a:lstStyle/>
          <a:p>
            <a:pPr eaLnBrk="1">
              <a:buFont typeface="Arial" panose="020B0604020202020204" pitchFamily="34" charset="0"/>
              <a:buChar char="="/>
            </a:pPr>
            <a:r>
              <a:rPr lang="fi-FI" altLang="en-US">
                <a:latin typeface="Arial"/>
                <a:cs typeface="Arial"/>
              </a:rPr>
              <a:t>Geneettistä tutkimusta tai jalostusta varten valittu, maastoon merkitty ja metsägeneettiseen rekisteriin luetteloitu puu </a:t>
            </a:r>
            <a:endParaRPr lang="fi-FI" altLang="en-US">
              <a:latin typeface="Arial" panose="020B0604020202020204" pitchFamily="34" charset="0"/>
            </a:endParaRPr>
          </a:p>
          <a:p>
            <a:pPr eaLnBrk="1">
              <a:buFont typeface="Arial" panose="020B0604020202020204" pitchFamily="34" charset="0"/>
              <a:buChar char="="/>
            </a:pPr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/>
                <a:cs typeface="Arial"/>
              </a:rPr>
              <a:t>Nimike koostuu alkuperää osoittavasta kirjaimesta sekä yksilön tunnusnumerosta</a:t>
            </a:r>
          </a:p>
          <a:p>
            <a:pPr lvl="1" eaLnBrk="1"/>
            <a:r>
              <a:rPr lang="fi-FI" altLang="en-US" b="1">
                <a:latin typeface="Arial"/>
                <a:cs typeface="Arial"/>
              </a:rPr>
              <a:t>E-puu</a:t>
            </a:r>
            <a:r>
              <a:rPr lang="fi-FI" altLang="en-US">
                <a:latin typeface="Arial"/>
                <a:cs typeface="Arial"/>
              </a:rPr>
              <a:t> = kantapuu, joka on valittu Suomesta 62 leveyspiirin eteläpuoliselta alueelta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 b="1">
                <a:latin typeface="Arial"/>
                <a:cs typeface="Arial"/>
              </a:rPr>
              <a:t>K-puu</a:t>
            </a:r>
            <a:r>
              <a:rPr lang="fi-FI" altLang="en-US">
                <a:latin typeface="Arial"/>
                <a:cs typeface="Arial"/>
              </a:rPr>
              <a:t> = kantapuu, joka on valittu Suomesta 62 ja 64 leveyspiirien väliseltä alueelta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 b="1">
                <a:latin typeface="Arial"/>
                <a:cs typeface="Arial"/>
              </a:rPr>
              <a:t>P-puu</a:t>
            </a:r>
            <a:r>
              <a:rPr lang="fi-FI" altLang="en-US">
                <a:latin typeface="Arial"/>
                <a:cs typeface="Arial"/>
              </a:rPr>
              <a:t> = kantapuu, joka on valittu Suomesta 64 leveyspiirin pohjoispuoliselta alueelta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 b="1">
                <a:latin typeface="Arial"/>
                <a:cs typeface="Arial"/>
              </a:rPr>
              <a:t>V-puu</a:t>
            </a:r>
            <a:r>
              <a:rPr lang="fi-FI" altLang="en-US">
                <a:latin typeface="Arial"/>
                <a:cs typeface="Arial"/>
              </a:rPr>
              <a:t> = valintapuu; uutta valintakierrosta toisessa tai sitä myöhemmissä sukupolvissa edustava, vähintään emopuun tarkkuudella polveutumiseltaan tunnettu puu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 b="1">
                <a:latin typeface="Arial"/>
                <a:cs typeface="Arial"/>
              </a:rPr>
              <a:t>U-puu</a:t>
            </a:r>
            <a:r>
              <a:rPr lang="fi-FI" altLang="en-US">
                <a:latin typeface="Arial"/>
                <a:cs typeface="Arial"/>
              </a:rPr>
              <a:t> = kantapuu, joka on tuotu suomeen kasvullisena materiaalina, tai josta on tuotu siemenerä tai siitepölyä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 b="1">
                <a:latin typeface="Arial"/>
                <a:cs typeface="Arial"/>
              </a:rPr>
              <a:t>H-puu</a:t>
            </a:r>
            <a:r>
              <a:rPr lang="fi-FI" altLang="en-US">
                <a:latin typeface="Arial"/>
                <a:cs typeface="Arial"/>
              </a:rPr>
              <a:t> = kantapuu, joka on valittu jalostuksen materiaaliksi jostakin Metsänjalostussäätiön jalostusmetsiköstä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eaLnBrk="1">
              <a:buFont typeface="Arial" panose="020B0604020202020204" pitchFamily="34" charset="0"/>
              <a:buChar char="="/>
            </a:pPr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47108" name="Sisällön paikkamerkki 5" descr="Kuva, joka sisältää kohteen puu, ulko, taivas, kasvi&#10;&#10;Kuvaus luotu automaattisesti">
            <a:extLst>
              <a:ext uri="{FF2B5EF4-FFF2-40B4-BE49-F238E27FC236}">
                <a16:creationId xmlns:a16="http://schemas.microsoft.com/office/drawing/2014/main" id="{9AA92172-4BDE-4343-695B-4327C20FC5F9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27090"/>
          <a:stretch>
            <a:fillRect/>
          </a:stretch>
        </p:blipFill>
        <p:spPr>
          <a:xfrm>
            <a:off x="9525000" y="1949450"/>
            <a:ext cx="1828800" cy="4227513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FF20304-22BB-71E6-8F72-EE53C5EFFC4D}"/>
              </a:ext>
            </a:extLst>
          </p:cNvPr>
          <p:cNvSpPr txBox="1"/>
          <p:nvPr/>
        </p:nvSpPr>
        <p:spPr>
          <a:xfrm>
            <a:off x="10766425" y="6132513"/>
            <a:ext cx="68580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Pihla</a:t>
            </a:r>
            <a:r>
              <a:rPr lang="en-GB" sz="80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+mn-lt"/>
              </a:rPr>
              <a:t>Kuikka</a:t>
            </a:r>
            <a:endParaRPr lang="fi-FI" sz="80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tsikko 1">
            <a:extLst>
              <a:ext uri="{FF2B5EF4-FFF2-40B4-BE49-F238E27FC236}">
                <a16:creationId xmlns:a16="http://schemas.microsoft.com/office/drawing/2014/main" id="{0DE56EF9-79A3-D9FD-CD7F-7A15FB4A195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Luonnonvalinta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17411" name="Sisällön paikkamerkki 2">
            <a:extLst>
              <a:ext uri="{FF2B5EF4-FFF2-40B4-BE49-F238E27FC236}">
                <a16:creationId xmlns:a16="http://schemas.microsoft.com/office/drawing/2014/main" id="{69F02F08-9468-7D99-ED17-1BEED3F5369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fi-FI" altLang="en-US">
                <a:latin typeface="Arial"/>
                <a:cs typeface="Arial"/>
              </a:rPr>
              <a:t>Yksilöt, joiden perimä soveltuu niiden ympäristöön parhaiten, selviävät ja lisääntyvät suuremmalla todennäköisyydellä, jolloin niiden perimä siirtyy seuraavaan sukupolveen</a:t>
            </a:r>
          </a:p>
          <a:p>
            <a:pPr lvl="1" eaLnBrk="1"/>
            <a:r>
              <a:rPr lang="fi-FI">
                <a:latin typeface="Arial"/>
                <a:cs typeface="Arial"/>
              </a:rPr>
              <a:t>Niiden alleelien frekvenssi, jotka johtavat parempaan sopeutumiseen, kasvaa populaatiossa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 b="1">
                <a:latin typeface="Arial"/>
                <a:cs typeface="Arial"/>
              </a:rPr>
              <a:t>Kelpoisuus (</a:t>
            </a:r>
            <a:r>
              <a:rPr lang="fi-FI" altLang="en-US" b="1" err="1">
                <a:latin typeface="Arial"/>
                <a:cs typeface="Arial"/>
              </a:rPr>
              <a:t>fitness</a:t>
            </a:r>
            <a:r>
              <a:rPr lang="fi-FI" altLang="en-US" b="1">
                <a:latin typeface="Arial"/>
                <a:cs typeface="Arial"/>
              </a:rPr>
              <a:t>)</a:t>
            </a:r>
          </a:p>
          <a:p>
            <a:pPr eaLnBrk="1">
              <a:buFont typeface="Arial" panose="020B0604020202020204" pitchFamily="34" charset="0"/>
              <a:buChar char="="/>
            </a:pPr>
            <a:r>
              <a:rPr lang="fi-FI" altLang="en-US">
                <a:latin typeface="Arial"/>
                <a:cs typeface="Arial"/>
              </a:rPr>
              <a:t>Yksilön kyky lisääntyä ja tuottaa lisääntymiskykyisiä jälkeläisiä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4" name="Sisällön paikkamerkki 5">
            <a:extLst>
              <a:ext uri="{FF2B5EF4-FFF2-40B4-BE49-F238E27FC236}">
                <a16:creationId xmlns:a16="http://schemas.microsoft.com/office/drawing/2014/main" id="{B453CF9F-04CD-3C8D-D8EC-47AE06DF9C0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984943" y="1690689"/>
            <a:ext cx="3368850" cy="4486275"/>
          </a:xfrm>
          <a:effectLst>
            <a:softEdge rad="25400"/>
          </a:effectLst>
        </p:spPr>
      </p:pic>
      <p:sp>
        <p:nvSpPr>
          <p:cNvPr id="17413" name="Tekstiruutu 9">
            <a:extLst>
              <a:ext uri="{FF2B5EF4-FFF2-40B4-BE49-F238E27FC236}">
                <a16:creationId xmlns:a16="http://schemas.microsoft.com/office/drawing/2014/main" id="{04C45352-73F9-AF9B-11A4-53E0949A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3575" y="6134100"/>
            <a:ext cx="619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AFA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Famartin</a:t>
            </a:r>
            <a:endParaRPr lang="fi-FI" altLang="en-US" sz="800">
              <a:solidFill>
                <a:srgbClr val="AFAB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tsikko 1">
            <a:extLst>
              <a:ext uri="{FF2B5EF4-FFF2-40B4-BE49-F238E27FC236}">
                <a16:creationId xmlns:a16="http://schemas.microsoft.com/office/drawing/2014/main" id="{42E19A75-16B7-6E9A-9870-DCF3AD064EB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Geneettinen</a:t>
            </a:r>
            <a:r>
              <a:rPr lang="en-GB" altLang="en-US">
                <a:latin typeface="Arial"/>
                <a:cs typeface="Arial"/>
              </a:rPr>
              <a:t>- tai </a:t>
            </a:r>
            <a:r>
              <a:rPr lang="en-GB" altLang="en-US" err="1">
                <a:latin typeface="Arial"/>
                <a:cs typeface="Arial"/>
              </a:rPr>
              <a:t>jalostusarvo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48131" name="Sisällön paikkamerkki 2">
            <a:extLst>
              <a:ext uri="{FF2B5EF4-FFF2-40B4-BE49-F238E27FC236}">
                <a16:creationId xmlns:a16="http://schemas.microsoft.com/office/drawing/2014/main" id="{D392378C-E208-9D68-F680-6ADBB0727D6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148888" cy="4227513"/>
          </a:xfrm>
        </p:spPr>
        <p:txBody>
          <a:bodyPr/>
          <a:lstStyle/>
          <a:p>
            <a:pPr eaLnBrk="1">
              <a:buFont typeface="Arial" panose="020B0604020202020204" pitchFamily="34" charset="0"/>
              <a:buChar char="="/>
            </a:pPr>
            <a:r>
              <a:rPr lang="en-GB" err="1">
                <a:latin typeface="Arial"/>
                <a:cs typeface="Arial"/>
              </a:rPr>
              <a:t>Yksilön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geenien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keskimääräinen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vaikutus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ilmiasuun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suhteessa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populaation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keskiarvoon</a:t>
            </a:r>
            <a:endParaRPr lang="en-GB" altLang="en-US" err="1">
              <a:latin typeface="Arial" panose="020B0604020202020204" pitchFamily="34" charset="0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Jalostusarvo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erotettava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ympäristön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vaikutuksesta</a:t>
            </a:r>
            <a:endParaRPr lang="en-GB" altLang="en-US" sz="600" b="1" err="1">
              <a:latin typeface="Arial"/>
              <a:cs typeface="Arial"/>
            </a:endParaRPr>
          </a:p>
          <a:p>
            <a:r>
              <a:rPr lang="en-GB" err="1">
                <a:latin typeface="Arial"/>
                <a:cs typeface="Arial"/>
              </a:rPr>
              <a:t>Arvioidaan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jälkeläistestauksella</a:t>
            </a:r>
            <a:r>
              <a:rPr lang="en-GB">
                <a:latin typeface="Arial"/>
                <a:cs typeface="Arial"/>
              </a:rPr>
              <a:t> 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tsikko 1">
            <a:extLst>
              <a:ext uri="{FF2B5EF4-FFF2-40B4-BE49-F238E27FC236}">
                <a16:creationId xmlns:a16="http://schemas.microsoft.com/office/drawing/2014/main" id="{99881FA2-FD51-C3FE-FDB8-3F9634A728F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-3032"/>
            <a:ext cx="12192000" cy="132556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Jälkeläistestaus</a:t>
            </a:r>
            <a:r>
              <a:rPr lang="en-GB" altLang="en-US">
                <a:latin typeface="Arial"/>
                <a:cs typeface="Arial"/>
              </a:rPr>
              <a:t> I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50179" name="Sisällön paikkamerkki 2">
            <a:extLst>
              <a:ext uri="{FF2B5EF4-FFF2-40B4-BE49-F238E27FC236}">
                <a16:creationId xmlns:a16="http://schemas.microsoft.com/office/drawing/2014/main" id="{1AB78A5C-59F3-BF5E-A622-966764B2215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043256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Jalostuspuiden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jälkeläistöjä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kasvatetaan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esimerkiksi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kokeissa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eri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puolilla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Suomea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erilaisissa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ympäristöissä</a:t>
            </a:r>
            <a:endParaRPr lang="en-GB" altLang="en-US" err="1">
              <a:latin typeface="Arial" panose="020B0604020202020204" pitchFamily="34" charset="0"/>
              <a:cs typeface="Arial"/>
            </a:endParaRPr>
          </a:p>
          <a:p>
            <a:pPr eaLnBrk="1"/>
            <a:r>
              <a:rPr lang="en-GB" altLang="en-US">
                <a:latin typeface="Arial"/>
                <a:cs typeface="Arial"/>
              </a:rPr>
              <a:t>Jos </a:t>
            </a:r>
            <a:r>
              <a:rPr lang="en-GB" altLang="en-US" err="1">
                <a:latin typeface="Arial"/>
                <a:cs typeface="Arial"/>
              </a:rPr>
              <a:t>ominaisuus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säilyy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samankaltaisena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eri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ympäristöissä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i="1">
                <a:latin typeface="Arial"/>
                <a:cs typeface="Arial"/>
              </a:rPr>
              <a:t>h</a:t>
            </a:r>
            <a:r>
              <a:rPr lang="en-GB" altLang="en-US" i="1" baseline="30000">
                <a:latin typeface="Arial"/>
                <a:cs typeface="Arial"/>
              </a:rPr>
              <a:t>2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olettaa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olevan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korkea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Kokeen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kestoaika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suomalaisilla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puilla</a:t>
            </a:r>
            <a:r>
              <a:rPr lang="en-GB" altLang="en-US">
                <a:latin typeface="Arial"/>
                <a:cs typeface="Arial"/>
              </a:rPr>
              <a:t> 10-20 </a:t>
            </a:r>
            <a:r>
              <a:rPr lang="en-GB" altLang="en-US" err="1">
                <a:latin typeface="Arial"/>
                <a:cs typeface="Arial"/>
              </a:rPr>
              <a:t>vuotta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lajista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riippuen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Lehtipuilla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lyhyempi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havupuilla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pitempi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F109EF3-199A-7BB7-32B2-8DFEC9D5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22" r="179" b="12866"/>
          <a:stretch/>
        </p:blipFill>
        <p:spPr>
          <a:xfrm>
            <a:off x="5777503" y="1067192"/>
            <a:ext cx="6330603" cy="5520881"/>
          </a:xfrm>
          <a:prstGeom prst="rect">
            <a:avLst/>
          </a:prstGeom>
        </p:spPr>
      </p:pic>
      <p:sp>
        <p:nvSpPr>
          <p:cNvPr id="7" name="Tekstiruutu 5">
            <a:extLst>
              <a:ext uri="{FF2B5EF4-FFF2-40B4-BE49-F238E27FC236}">
                <a16:creationId xmlns:a16="http://schemas.microsoft.com/office/drawing/2014/main" id="{3181295B-B434-0F7B-0CEF-661B5117C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28" y="6535363"/>
            <a:ext cx="9717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Dorota </a:t>
            </a:r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Paczesniak</a:t>
            </a:r>
            <a:endParaRPr lang="en-US" err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tsikko 1">
            <a:extLst>
              <a:ext uri="{FF2B5EF4-FFF2-40B4-BE49-F238E27FC236}">
                <a16:creationId xmlns:a16="http://schemas.microsoft.com/office/drawing/2014/main" id="{0884C20B-465D-C2A8-6345-3C3DA3D9970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Jälkeläistestaus II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52227" name="Sisällön paikkamerkki 2">
            <a:extLst>
              <a:ext uri="{FF2B5EF4-FFF2-40B4-BE49-F238E27FC236}">
                <a16:creationId xmlns:a16="http://schemas.microsoft.com/office/drawing/2014/main" id="{F2D33488-8B02-DB20-3ABF-2FC0D1E662A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901700" y="1949450"/>
            <a:ext cx="5640917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Esim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kuusella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männyllä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mittaukset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yleensä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kolmesti</a:t>
            </a:r>
            <a:r>
              <a:rPr lang="en-GB" altLang="en-US">
                <a:latin typeface="Arial"/>
                <a:cs typeface="Arial"/>
              </a:rPr>
              <a:t>:</a:t>
            </a:r>
            <a:endParaRPr lang="en-US"/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marL="914400" lvl="1" indent="-457200" eaLnBrk="1">
              <a:buFont typeface="Calibri Light" panose="020F0302020204030204" pitchFamily="34" charset="0"/>
              <a:buAutoNum type="arabicPeriod"/>
            </a:pPr>
            <a:r>
              <a:rPr lang="en-GB" altLang="en-US">
                <a:latin typeface="Arial"/>
                <a:cs typeface="Arial"/>
              </a:rPr>
              <a:t>Pian </a:t>
            </a:r>
            <a:r>
              <a:rPr lang="en-GB" altLang="en-US" err="1">
                <a:latin typeface="Arial"/>
                <a:cs typeface="Arial"/>
              </a:rPr>
              <a:t>istutuksen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elävyysinventointi</a:t>
            </a:r>
            <a:endParaRPr lang="en-GB" altLang="en-US">
              <a:latin typeface="Arial"/>
              <a:cs typeface="Arial"/>
            </a:endParaRPr>
          </a:p>
          <a:p>
            <a:pPr marL="914400" lvl="1" indent="-457200" eaLnBrk="1">
              <a:buFont typeface="Calibri Light" panose="020F0302020204030204" pitchFamily="34" charset="0"/>
              <a:buAutoNum type="arabicPeriod"/>
            </a:pPr>
            <a:endParaRPr lang="en-GB" altLang="en-US">
              <a:latin typeface="Arial" panose="020B0604020202020204" pitchFamily="34" charset="0"/>
            </a:endParaRPr>
          </a:p>
          <a:p>
            <a:pPr marL="914400" lvl="1" indent="-457200" eaLnBrk="1">
              <a:buFont typeface="Calibri Light" panose="020F0302020204030204" pitchFamily="34" charset="0"/>
              <a:buAutoNum type="arabicPeriod"/>
            </a:pPr>
            <a:r>
              <a:rPr lang="en-GB" altLang="en-US" err="1">
                <a:latin typeface="Arial"/>
                <a:cs typeface="Arial"/>
              </a:rPr>
              <a:t>Noin</a:t>
            </a:r>
            <a:r>
              <a:rPr lang="en-GB" altLang="en-US">
                <a:latin typeface="Arial"/>
                <a:cs typeface="Arial"/>
              </a:rPr>
              <a:t> 7-10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iässä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pituuden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tuhojen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kehityshäiriöiden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inventointi</a:t>
            </a:r>
            <a:endParaRPr lang="en-GB" altLang="en-US">
              <a:latin typeface="Arial"/>
              <a:cs typeface="Arial"/>
            </a:endParaRPr>
          </a:p>
          <a:p>
            <a:pPr marL="914400" lvl="1" indent="-457200" eaLnBrk="1">
              <a:buFont typeface="Calibri Light" panose="020F0302020204030204" pitchFamily="34" charset="0"/>
              <a:buAutoNum type="arabicPeriod"/>
            </a:pPr>
            <a:endParaRPr lang="en-GB" altLang="en-US">
              <a:latin typeface="Arial" panose="020B0604020202020204" pitchFamily="34" charset="0"/>
            </a:endParaRPr>
          </a:p>
          <a:p>
            <a:pPr marL="914400" lvl="1" indent="-457200" eaLnBrk="1">
              <a:buFont typeface="Calibri Light" panose="020F0302020204030204" pitchFamily="34" charset="0"/>
              <a:buAutoNum type="arabicPeriod"/>
            </a:pPr>
            <a:r>
              <a:rPr lang="en-GB" altLang="en-US" err="1">
                <a:latin typeface="Arial"/>
                <a:cs typeface="Arial"/>
              </a:rPr>
              <a:t>Viimeisellä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tarkastuskerralla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tarkastellaan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myös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rungon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paksuutta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puuaineksen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laatua</a:t>
            </a:r>
            <a:endParaRPr lang="en-GB" altLang="en-US">
              <a:latin typeface="Arial"/>
              <a:cs typeface="Arial"/>
            </a:endParaRPr>
          </a:p>
          <a:p>
            <a:pPr marL="914400" lvl="1" indent="-457200" eaLnBrk="1">
              <a:buFont typeface="Calibri Light" panose="020F0302020204030204" pitchFamily="34" charset="0"/>
              <a:buAutoNum type="arabicPeriod"/>
            </a:pPr>
            <a:endParaRPr lang="en-GB" altLang="en-US">
              <a:latin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5" name="Tekstiruutu 6">
            <a:extLst>
              <a:ext uri="{FF2B5EF4-FFF2-40B4-BE49-F238E27FC236}">
                <a16:creationId xmlns:a16="http://schemas.microsoft.com/office/drawing/2014/main" id="{ABF067AB-908B-A00E-D712-BFD5B7F83771}"/>
              </a:ext>
            </a:extLst>
          </p:cNvPr>
          <p:cNvSpPr txBox="1"/>
          <p:nvPr/>
        </p:nvSpPr>
        <p:spPr>
          <a:xfrm>
            <a:off x="10764838" y="5003800"/>
            <a:ext cx="687387" cy="214313"/>
          </a:xfrm>
          <a:prstGeom prst="rect">
            <a:avLst/>
          </a:prstGeom>
          <a:noFill/>
          <a:ln cap="flat"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err="1">
                <a:solidFill>
                  <a:srgbClr val="767171"/>
                </a:solidFill>
                <a:latin typeface="Calibri"/>
              </a:rPr>
              <a:t>Pihla</a:t>
            </a:r>
            <a:r>
              <a:rPr lang="en-GB" sz="800">
                <a:solidFill>
                  <a:srgbClr val="767171"/>
                </a:solidFill>
                <a:latin typeface="Calibri"/>
              </a:rPr>
              <a:t> </a:t>
            </a:r>
            <a:r>
              <a:rPr lang="en-GB" sz="800" kern="0" err="1">
                <a:solidFill>
                  <a:srgbClr val="767171"/>
                </a:solidFill>
                <a:latin typeface="Calibri"/>
              </a:rPr>
              <a:t>K</a:t>
            </a:r>
            <a:r>
              <a:rPr lang="en-GB" sz="800" err="1">
                <a:solidFill>
                  <a:srgbClr val="767171"/>
                </a:solidFill>
                <a:latin typeface="Calibri"/>
              </a:rPr>
              <a:t>uikka</a:t>
            </a:r>
            <a:endParaRPr lang="fi-FI" sz="800">
              <a:solidFill>
                <a:srgbClr val="767171"/>
              </a:solidFill>
              <a:latin typeface="Calibri"/>
            </a:endParaRPr>
          </a:p>
        </p:txBody>
      </p:sp>
      <p:pic>
        <p:nvPicPr>
          <p:cNvPr id="52229" name="Kuva 6" descr="Kuva, joka sisältää kohteen puu, ulko, kasvi&#10;&#10;Kuvaus luotu automaattisesti">
            <a:extLst>
              <a:ext uri="{FF2B5EF4-FFF2-40B4-BE49-F238E27FC236}">
                <a16:creationId xmlns:a16="http://schemas.microsoft.com/office/drawing/2014/main" id="{A6CC0D82-EA3C-00F0-3AB5-76F35AA0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949450"/>
            <a:ext cx="464185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tsikko 1">
            <a:extLst>
              <a:ext uri="{FF2B5EF4-FFF2-40B4-BE49-F238E27FC236}">
                <a16:creationId xmlns:a16="http://schemas.microsoft.com/office/drawing/2014/main" id="{32F2C123-DF97-8071-1563-125D3DB811D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Toistuva valinta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54275" name="Sisällön paikkamerkki 2">
            <a:extLst>
              <a:ext uri="{FF2B5EF4-FFF2-40B4-BE49-F238E27FC236}">
                <a16:creationId xmlns:a16="http://schemas.microsoft.com/office/drawing/2014/main" id="{3FADF305-937C-0709-8EB6-801ED7E309C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>
              <a:buFont typeface="Arial" panose="020B0604020202020204" pitchFamily="34" charset="0"/>
              <a:buChar char="="/>
            </a:pPr>
            <a:r>
              <a:rPr lang="en-GB" altLang="en-US">
                <a:latin typeface="Arial" panose="020B0604020202020204" pitchFamily="34" charset="0"/>
              </a:rPr>
              <a:t>Valinta, jossa yksilöitä valitaan lähtöpopulaatiosta tai näiden jälkeläisten keskuudesta</a:t>
            </a: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lvl="1" eaLnBrk="1"/>
            <a:r>
              <a:rPr lang="en-GB" altLang="en-US" b="1">
                <a:latin typeface="Arial" panose="020B0604020202020204" pitchFamily="34" charset="0"/>
              </a:rPr>
              <a:t>Toistuva eteenpäinvalinta</a:t>
            </a:r>
          </a:p>
          <a:p>
            <a:pPr lvl="1" eaLnBrk="1">
              <a:buFont typeface="Arial" panose="020B0604020202020204" pitchFamily="34" charset="0"/>
              <a:buChar char="="/>
            </a:pPr>
            <a:r>
              <a:rPr lang="en-GB" altLang="en-US">
                <a:latin typeface="Arial" panose="020B0604020202020204" pitchFamily="34" charset="0"/>
              </a:rPr>
              <a:t>Valinta joka kohdistuu </a:t>
            </a:r>
            <a:r>
              <a:rPr lang="en-GB" altLang="en-US" u="sng">
                <a:latin typeface="Arial" panose="020B0604020202020204" pitchFamily="34" charset="0"/>
              </a:rPr>
              <a:t>jälkeläispopulatioon</a:t>
            </a:r>
            <a:r>
              <a:rPr lang="en-GB" altLang="en-US">
                <a:latin typeface="Arial" panose="020B0604020202020204" pitchFamily="34" charset="0"/>
              </a:rPr>
              <a:t> perustuen  jälkeläiskokeista saatuun tietoon</a:t>
            </a: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lvl="1" eaLnBrk="1"/>
            <a:r>
              <a:rPr lang="en-GB" altLang="en-US" b="1">
                <a:latin typeface="Arial" panose="020B0604020202020204" pitchFamily="34" charset="0"/>
              </a:rPr>
              <a:t>Toistuva taaksepäinvalinta</a:t>
            </a:r>
          </a:p>
          <a:p>
            <a:pPr lvl="1" eaLnBrk="1">
              <a:buFont typeface="Arial" panose="020B0604020202020204" pitchFamily="34" charset="0"/>
              <a:buChar char="="/>
            </a:pPr>
            <a:r>
              <a:rPr lang="en-GB" altLang="en-US">
                <a:latin typeface="Arial" panose="020B0604020202020204" pitchFamily="34" charset="0"/>
              </a:rPr>
              <a:t>Valinta joka kohdistuu </a:t>
            </a:r>
            <a:r>
              <a:rPr lang="en-GB" altLang="en-US" u="sng">
                <a:latin typeface="Arial" panose="020B0604020202020204" pitchFamily="34" charset="0"/>
              </a:rPr>
              <a:t>emopuihin</a:t>
            </a:r>
            <a:r>
              <a:rPr lang="en-GB" altLang="en-US">
                <a:latin typeface="Arial" panose="020B0604020202020204" pitchFamily="34" charset="0"/>
              </a:rPr>
              <a:t> perustuen  jälkeläiskokeista saatuun tietoon</a:t>
            </a:r>
          </a:p>
          <a:p>
            <a:pPr lvl="1" eaLnBrk="1">
              <a:buFont typeface="Arial" panose="020B0604020202020204" pitchFamily="34" charset="0"/>
              <a:buChar char="="/>
            </a:pPr>
            <a:endParaRPr lang="en-GB" altLang="en-US">
              <a:latin typeface="Arial" panose="020B0604020202020204" pitchFamily="34" charset="0"/>
            </a:endParaRPr>
          </a:p>
        </p:txBody>
      </p:sp>
      <p:pic>
        <p:nvPicPr>
          <p:cNvPr id="54276" name="Sisällön paikkamerkki 10">
            <a:extLst>
              <a:ext uri="{FF2B5EF4-FFF2-40B4-BE49-F238E27FC236}">
                <a16:creationId xmlns:a16="http://schemas.microsoft.com/office/drawing/2014/main" id="{4BFE7FF6-6165-8EC0-3514-0EBFBDFC03E4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1950" y="1949450"/>
            <a:ext cx="4641850" cy="271621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tsikko 1">
            <a:extLst>
              <a:ext uri="{FF2B5EF4-FFF2-40B4-BE49-F238E27FC236}">
                <a16:creationId xmlns:a16="http://schemas.microsoft.com/office/drawing/2014/main" id="{38D71DDF-21D7-6843-1CA8-1799E244554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301625"/>
            <a:ext cx="12192000" cy="1325563"/>
          </a:xfrm>
        </p:spPr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Jalostushyöty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4E14AA-46E2-1438-8ECB-FE1BC0D2CA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 fontAlgn="auto">
              <a:spcAft>
                <a:spcPts val="0"/>
              </a:spcAft>
              <a:buFont typeface="Arial" pitchFamily="34"/>
              <a:buChar char="="/>
              <a:defRPr/>
            </a:pPr>
            <a:r>
              <a:rPr lang="en-GB" err="1">
                <a:latin typeface="Arial"/>
                <a:cs typeface="Arial"/>
              </a:rPr>
              <a:t>Jalostetun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populaation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ominaisuudessa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tapahtunut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parannus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suhteessa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samaa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alkuperää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olevaan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luonnonpopulaatioon</a:t>
            </a:r>
            <a:endParaRPr lang="en-GB">
              <a:latin typeface="Arial"/>
              <a:cs typeface="Arial"/>
            </a:endParaRPr>
          </a:p>
          <a:p>
            <a:pPr marL="0" indent="0" eaLnBrk="1" fontAlgn="auto">
              <a:spcAft>
                <a:spcPts val="0"/>
              </a:spcAft>
              <a:buFont typeface="Arial" pitchFamily="34"/>
              <a:buNone/>
              <a:defRPr/>
            </a:pPr>
            <a:endParaRPr lang="en-GB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Arvioidaan kasvattamalla luonnonyksilöitä sekä jalostusyksilöitä samassa ympäristössä, ja vertailemalla niiden ominaisuuksien kehittymistä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Jalostushyötyjen arviointi suoritetaan koeviljelyksille n. 15-25 vuoden iässä</a:t>
            </a:r>
          </a:p>
          <a:p>
            <a:pPr lvl="1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Yleisimmin mitatut ominaisuudet yksilön kokonaispituus sekä läpimitta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</p:txBody>
      </p:sp>
      <p:pic>
        <p:nvPicPr>
          <p:cNvPr id="55300" name="Sisällön paikkamerkki 7">
            <a:extLst>
              <a:ext uri="{FF2B5EF4-FFF2-40B4-BE49-F238E27FC236}">
                <a16:creationId xmlns:a16="http://schemas.microsoft.com/office/drawing/2014/main" id="{4DFD7DF2-140F-DC8D-D87A-C4282C3F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1949450"/>
            <a:ext cx="43275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tsikko 1">
            <a:extLst>
              <a:ext uri="{FF2B5EF4-FFF2-40B4-BE49-F238E27FC236}">
                <a16:creationId xmlns:a16="http://schemas.microsoft.com/office/drawing/2014/main" id="{E1719E00-8105-3E5E-83DD-B58D96E33A5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dirty="0" err="1">
                <a:latin typeface="Arial"/>
                <a:cs typeface="Arial"/>
              </a:rPr>
              <a:t>Ilmastolliset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aluejaot</a:t>
            </a:r>
            <a:endParaRPr lang="fi-FI" altLang="en-US" dirty="0" err="1">
              <a:latin typeface="Arial" panose="020B0604020202020204" pitchFamily="34" charset="0"/>
            </a:endParaRPr>
          </a:p>
        </p:txBody>
      </p:sp>
      <p:sp>
        <p:nvSpPr>
          <p:cNvPr id="57347" name="Sisällön paikkamerkki 2">
            <a:extLst>
              <a:ext uri="{FF2B5EF4-FFF2-40B4-BE49-F238E27FC236}">
                <a16:creationId xmlns:a16="http://schemas.microsoft.com/office/drawing/2014/main" id="{5BDF3649-33AA-ECB6-FFD1-8D0BFCAD323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6919913" cy="4227513"/>
          </a:xfrm>
        </p:spPr>
        <p:txBody>
          <a:bodyPr/>
          <a:lstStyle/>
          <a:p>
            <a:pPr eaLnBrk="1">
              <a:lnSpc>
                <a:spcPct val="80000"/>
              </a:lnSpc>
            </a:pPr>
            <a:r>
              <a:rPr lang="en-GB" altLang="en-US" dirty="0">
                <a:latin typeface="Arial"/>
                <a:cs typeface="Arial"/>
              </a:rPr>
              <a:t>Puut </a:t>
            </a:r>
            <a:r>
              <a:rPr lang="en-GB" altLang="en-US" dirty="0" err="1">
                <a:latin typeface="Arial"/>
                <a:cs typeface="Arial"/>
              </a:rPr>
              <a:t>ovat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sopeutuneet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eri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valo</a:t>
            </a:r>
            <a:r>
              <a:rPr lang="en-GB" altLang="en-US" dirty="0">
                <a:latin typeface="Arial"/>
                <a:cs typeface="Arial"/>
              </a:rPr>
              <a:t>- 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lämpöilmastoihin</a:t>
            </a:r>
            <a:r>
              <a:rPr lang="en-GB" altLang="en-US" dirty="0">
                <a:latin typeface="Arial"/>
                <a:cs typeface="Arial"/>
              </a:rPr>
              <a:t> jo </a:t>
            </a:r>
            <a:r>
              <a:rPr lang="en-GB" altLang="en-US" dirty="0" err="1">
                <a:latin typeface="Arial"/>
                <a:cs typeface="Arial"/>
              </a:rPr>
              <a:t>ennen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jalostusta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luonnonvalinnan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myötä</a:t>
            </a:r>
            <a:endParaRPr lang="en-GB" altLang="en-US" dirty="0">
              <a:latin typeface="Arial"/>
              <a:cs typeface="Arial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 err="1">
                <a:latin typeface="Arial"/>
                <a:cs typeface="Arial"/>
              </a:rPr>
              <a:t>Metsänjalostuksen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aineistot</a:t>
            </a:r>
            <a:r>
              <a:rPr lang="en-GB" altLang="en-US" dirty="0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ryhmitelty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osapopulaatioihin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joita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jalostetaan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vastaamaan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tietyn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ilmastollisesti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yhtenäisen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b="1" err="1">
                <a:latin typeface="Arial"/>
                <a:cs typeface="Arial"/>
              </a:rPr>
              <a:t>kohdealueen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vaatimuksia</a:t>
            </a:r>
            <a:endParaRPr lang="en-GB" altLang="en-US">
              <a:latin typeface="Arial"/>
              <a:cs typeface="Arial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 dirty="0" err="1">
                <a:latin typeface="Arial"/>
                <a:cs typeface="Arial"/>
              </a:rPr>
              <a:t>Viranomaiset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vahvistavat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jokaiselle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jalostusaineistoerälle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myös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LUKE:n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määrittämän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b="1" dirty="0" err="1">
                <a:latin typeface="Arial"/>
                <a:cs typeface="Arial"/>
              </a:rPr>
              <a:t>käyttöalueen</a:t>
            </a:r>
            <a:r>
              <a:rPr lang="en-GB" altLang="en-US" dirty="0">
                <a:latin typeface="Arial"/>
                <a:cs typeface="Arial"/>
              </a:rPr>
              <a:t>, </a:t>
            </a:r>
            <a:r>
              <a:rPr lang="en-GB" altLang="en-US" dirty="0" err="1">
                <a:latin typeface="Arial"/>
                <a:cs typeface="Arial"/>
              </a:rPr>
              <a:t>eli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maantieteellisen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alueen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jossa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viljelyvarmuus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ja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tuotos</a:t>
            </a:r>
            <a:r>
              <a:rPr lang="en-GB" altLang="en-US" dirty="0">
                <a:latin typeface="Arial"/>
                <a:cs typeface="Arial"/>
              </a:rPr>
              <a:t> on </a:t>
            </a:r>
            <a:r>
              <a:rPr lang="en-GB" altLang="en-US" dirty="0" err="1">
                <a:latin typeface="Arial"/>
                <a:cs typeface="Arial"/>
              </a:rPr>
              <a:t>arvioitu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riittävän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hyviksi</a:t>
            </a:r>
            <a:endParaRPr lang="en-GB" altLang="en-US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endParaRPr lang="en-GB" altLang="en-US" dirty="0">
              <a:latin typeface="Arial" panose="020B0604020202020204" pitchFamily="34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GB" altLang="en-US" dirty="0" err="1">
                <a:latin typeface="Arial"/>
                <a:cs typeface="Arial"/>
              </a:rPr>
              <a:t>Metsikkösiemenaineistolle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puolestaan</a:t>
            </a:r>
            <a:r>
              <a:rPr lang="en-GB" altLang="en-US" dirty="0">
                <a:latin typeface="Arial"/>
                <a:cs typeface="Arial"/>
              </a:rPr>
              <a:t> </a:t>
            </a:r>
            <a:r>
              <a:rPr lang="en-GB" altLang="en-US" dirty="0" err="1">
                <a:latin typeface="Arial"/>
                <a:cs typeface="Arial"/>
              </a:rPr>
              <a:t>ilmoitetaan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b="1" dirty="0" err="1">
                <a:latin typeface="Arial"/>
                <a:cs typeface="Arial"/>
              </a:rPr>
              <a:t>lähtöisyysalue</a:t>
            </a:r>
            <a:r>
              <a:rPr lang="en-GB" altLang="en-US" b="1" dirty="0">
                <a:latin typeface="Arial"/>
                <a:cs typeface="Arial"/>
              </a:rPr>
              <a:t>,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jolta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siemen</a:t>
            </a:r>
            <a:r>
              <a:rPr lang="en-GB" altLang="en-US" dirty="0">
                <a:latin typeface="Arial"/>
                <a:cs typeface="Arial"/>
              </a:rPr>
              <a:t> on </a:t>
            </a:r>
            <a:r>
              <a:rPr lang="en-GB" altLang="en-US" dirty="0" err="1">
                <a:latin typeface="Arial"/>
                <a:cs typeface="Arial"/>
              </a:rPr>
              <a:t>kerätty</a:t>
            </a:r>
            <a:r>
              <a:rPr lang="en-GB" altLang="en-US" dirty="0">
                <a:latin typeface="Arial"/>
                <a:cs typeface="Arial"/>
              </a:rPr>
              <a:t>. </a:t>
            </a:r>
            <a:r>
              <a:rPr lang="en-GB" altLang="en-US" dirty="0" err="1">
                <a:latin typeface="Arial"/>
                <a:cs typeface="Arial"/>
              </a:rPr>
              <a:t>Metsänjalostuksen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kohdealueet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vastaavat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kuusen</a:t>
            </a:r>
            <a:r>
              <a:rPr lang="en-GB" altLang="en-US" dirty="0">
                <a:latin typeface="Arial"/>
                <a:cs typeface="Arial"/>
              </a:rPr>
              <a:t> </a:t>
            </a:r>
            <a:r>
              <a:rPr lang="en-GB" altLang="en-US" dirty="0" err="1">
                <a:latin typeface="Arial"/>
                <a:cs typeface="Arial"/>
              </a:rPr>
              <a:t>lähtöisyysalueita</a:t>
            </a:r>
            <a:r>
              <a:rPr lang="en-GB" altLang="en-US" dirty="0">
                <a:latin typeface="Arial"/>
                <a:cs typeface="Arial"/>
              </a:rPr>
              <a:t>.</a:t>
            </a:r>
            <a:endParaRPr lang="en-GB" altLang="en-US" dirty="0">
              <a:latin typeface="Arial" panose="020B0604020202020204" pitchFamily="34" charset="0"/>
              <a:cs typeface="Arial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8" name="Kuva 4">
            <a:extLst>
              <a:ext uri="{FF2B5EF4-FFF2-40B4-BE49-F238E27FC236}">
                <a16:creationId xmlns:a16="http://schemas.microsoft.com/office/drawing/2014/main" id="{1FFC01D3-0013-AA80-8C52-C5C2CAC3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2135" r="11620" b="2304"/>
          <a:stretch>
            <a:fillRect/>
          </a:stretch>
        </p:blipFill>
        <p:spPr bwMode="auto">
          <a:xfrm>
            <a:off x="7758113" y="1690688"/>
            <a:ext cx="27686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kstiruutu 8">
            <a:extLst>
              <a:ext uri="{FF2B5EF4-FFF2-40B4-BE49-F238E27FC236}">
                <a16:creationId xmlns:a16="http://schemas.microsoft.com/office/drawing/2014/main" id="{2553EBA3-D8CC-D47A-24C8-593255AFE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3" y="6426200"/>
            <a:ext cx="7286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</a:rPr>
              <a:t>Ruokavirasto</a:t>
            </a:r>
            <a:endParaRPr lang="fi-FI" altLang="en-US" sz="800">
              <a:solidFill>
                <a:srgbClr val="76717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tsikko 1">
            <a:extLst>
              <a:ext uri="{FF2B5EF4-FFF2-40B4-BE49-F238E27FC236}">
                <a16:creationId xmlns:a16="http://schemas.microsoft.com/office/drawing/2014/main" id="{53F32822-018D-1E58-E1DD-749C95583B6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Siemenviljelykset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4CDAD0-3F2B-D80E-9C63-58C81F1DE5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Siemenviljelyksissä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tuotetaan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jalostuksen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tuotantopopulaation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siemeniä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kaupalliseen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käyttöön</a:t>
            </a:r>
            <a:endParaRPr lang="en-GB">
              <a:latin typeface="Arial"/>
              <a:cs typeface="Arial"/>
            </a:endParaRPr>
          </a:p>
          <a:p>
            <a:pPr marL="628650" lvl="1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>
                <a:latin typeface="Arial"/>
                <a:cs typeface="Arial"/>
              </a:rPr>
              <a:t>Osa </a:t>
            </a:r>
            <a:r>
              <a:rPr lang="en-GB" err="1">
                <a:latin typeface="Arial"/>
                <a:cs typeface="Arial"/>
              </a:rPr>
              <a:t>siemenestä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taimitarhojen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käyttöön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osa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metsänviljelyyn</a:t>
            </a:r>
            <a:endParaRPr lang="en-GB">
              <a:latin typeface="Arial"/>
              <a:cs typeface="Arial"/>
            </a:endParaRPr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Ensimmäiset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siementarhat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männylle</a:t>
            </a:r>
            <a:r>
              <a:rPr lang="en-GB">
                <a:latin typeface="Arial"/>
                <a:cs typeface="Arial"/>
              </a:rPr>
              <a:t> 1960- </a:t>
            </a:r>
            <a:r>
              <a:rPr lang="en-GB" err="1">
                <a:latin typeface="Arial"/>
                <a:cs typeface="Arial"/>
              </a:rPr>
              <a:t>ja</a:t>
            </a:r>
            <a:r>
              <a:rPr lang="en-GB">
                <a:latin typeface="Arial"/>
                <a:cs typeface="Arial"/>
              </a:rPr>
              <a:t> 1970- </a:t>
            </a:r>
            <a:r>
              <a:rPr lang="en-GB" err="1">
                <a:latin typeface="Arial"/>
                <a:cs typeface="Arial"/>
              </a:rPr>
              <a:t>luvuilla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ja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siementuotanto</a:t>
            </a:r>
            <a:r>
              <a:rPr lang="en-GB">
                <a:latin typeface="Arial"/>
                <a:cs typeface="Arial"/>
              </a:rPr>
              <a:t> 1980-luvulta </a:t>
            </a:r>
            <a:r>
              <a:rPr lang="en-GB" err="1">
                <a:latin typeface="Arial"/>
                <a:cs typeface="Arial"/>
              </a:rPr>
              <a:t>lähtien</a:t>
            </a:r>
            <a:endParaRPr lang="en-GB">
              <a:latin typeface="Arial"/>
              <a:cs typeface="Arial"/>
            </a:endParaRPr>
          </a:p>
          <a:p>
            <a:pPr marL="628650" lvl="1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Korvautumassa</a:t>
            </a:r>
            <a:r>
              <a:rPr lang="en-GB">
                <a:latin typeface="Arial"/>
                <a:cs typeface="Arial"/>
              </a:rPr>
              <a:t> 1,5-polven </a:t>
            </a:r>
            <a:r>
              <a:rPr lang="en-GB" err="1">
                <a:latin typeface="Arial"/>
                <a:cs typeface="Arial"/>
              </a:rPr>
              <a:t>valiosiemenviljelyksillä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fi-FI">
                <a:latin typeface="Arial"/>
                <a:cs typeface="Arial"/>
              </a:rPr>
              <a:t>Maa- ja Metsätalousministeriön hallinnoimana</a:t>
            </a:r>
          </a:p>
          <a:p>
            <a:pPr marL="0" indent="0" eaLnBrk="1" fontAlgn="auto">
              <a:spcAft>
                <a:spcPts val="0"/>
              </a:spcAft>
              <a:buFont typeface="Arial" pitchFamily="34"/>
              <a:buNone/>
              <a:defRPr/>
            </a:pPr>
            <a:endParaRPr lang="fi-FI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Viljelykset asetetaan lähelle lajikkeen kohdealuetta, jotta taustapölytyksen vaikutus jäisi pieneksi</a:t>
            </a:r>
            <a:endParaRPr lang="fi-FI"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</p:txBody>
      </p:sp>
      <p:pic>
        <p:nvPicPr>
          <p:cNvPr id="59396" name="Kuva 5" descr="Kuva, joka sisältää kohteen lumi, ulko, luonto, työkalu&#10;&#10;Kuvaus luotu automaattisesti">
            <a:extLst>
              <a:ext uri="{FF2B5EF4-FFF2-40B4-BE49-F238E27FC236}">
                <a16:creationId xmlns:a16="http://schemas.microsoft.com/office/drawing/2014/main" id="{7205D2B7-6EE8-39AB-EF26-5E2D633B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949450"/>
            <a:ext cx="44386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6C8F665-1FBF-300C-174D-0353CD3BCE8A}"/>
              </a:ext>
            </a:extLst>
          </p:cNvPr>
          <p:cNvSpPr txBox="1"/>
          <p:nvPr/>
        </p:nvSpPr>
        <p:spPr>
          <a:xfrm>
            <a:off x="10648950" y="4864100"/>
            <a:ext cx="803275" cy="214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Teijo</a:t>
            </a:r>
            <a:r>
              <a:rPr lang="en-GB" sz="80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+mn-lt"/>
              </a:rPr>
              <a:t>Nikkanen</a:t>
            </a:r>
            <a:endParaRPr lang="fi-FI" sz="80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F3DA77-84E1-CD70-FEEF-E2AB9B8A13D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>
                <a:cs typeface="Times New Roman" pitchFamily="18"/>
              </a:rPr>
              <a:t>Taustapölytys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9DB68FC-3D55-9D6B-E17B-44372DD0FEE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 fontAlgn="auto">
              <a:spcAft>
                <a:spcPts val="0"/>
              </a:spcAft>
              <a:buFont typeface="Arial" pitchFamily="34"/>
              <a:buChar char="="/>
              <a:defRPr/>
            </a:pP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Jalostuskantojen</a:t>
            </a:r>
            <a:r>
              <a:rPr lang="en-GB" kern="0">
                <a:solidFill>
                  <a:srgbClr val="404040"/>
                </a:solidFill>
                <a:latin typeface="Arial"/>
                <a:cs typeface="Times New Roman"/>
              </a:rPr>
              <a:t> </a:t>
            </a: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ei-haluttu</a:t>
            </a:r>
            <a:r>
              <a:rPr lang="en-GB" kern="0">
                <a:solidFill>
                  <a:srgbClr val="404040"/>
                </a:solidFill>
                <a:latin typeface="Arial"/>
                <a:cs typeface="Times New Roman"/>
              </a:rPr>
              <a:t> </a:t>
            </a: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risteytyminen</a:t>
            </a:r>
            <a:r>
              <a:rPr lang="en-GB" kern="0">
                <a:solidFill>
                  <a:srgbClr val="404040"/>
                </a:solidFill>
                <a:latin typeface="Arial"/>
                <a:cs typeface="Times New Roman"/>
              </a:rPr>
              <a:t> </a:t>
            </a: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jalostusohjelman</a:t>
            </a:r>
            <a:r>
              <a:rPr lang="en-GB" kern="0">
                <a:solidFill>
                  <a:srgbClr val="404040"/>
                </a:solidFill>
                <a:latin typeface="Arial"/>
                <a:cs typeface="Times New Roman"/>
              </a:rPr>
              <a:t> </a:t>
            </a: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ulkopuolisen</a:t>
            </a:r>
            <a:r>
              <a:rPr lang="en-GB" kern="0">
                <a:solidFill>
                  <a:srgbClr val="404040"/>
                </a:solidFill>
                <a:latin typeface="Arial"/>
                <a:cs typeface="Times New Roman"/>
              </a:rPr>
              <a:t> </a:t>
            </a: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siitepölyn</a:t>
            </a:r>
            <a:r>
              <a:rPr lang="en-GB" kern="0">
                <a:solidFill>
                  <a:srgbClr val="404040"/>
                </a:solidFill>
                <a:latin typeface="Arial"/>
                <a:cs typeface="Times New Roman"/>
              </a:rPr>
              <a:t> </a:t>
            </a:r>
            <a:r>
              <a:rPr lang="en-GB" kern="0" err="1">
                <a:solidFill>
                  <a:srgbClr val="404040"/>
                </a:solidFill>
                <a:latin typeface="Arial"/>
                <a:cs typeface="Times New Roman"/>
              </a:rPr>
              <a:t>kanssa</a:t>
            </a:r>
            <a:endParaRPr lang="en-GB" kern="0">
              <a:solidFill>
                <a:srgbClr val="404040"/>
              </a:solidFill>
              <a:latin typeface="Arial"/>
              <a:cs typeface="Times New Roman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="/>
              <a:defRPr/>
            </a:pPr>
            <a:endParaRPr lang="en-GB" kern="0">
              <a:solidFill>
                <a:srgbClr val="404040"/>
              </a:solidFill>
              <a:cs typeface="Times New Roman" pitchFamily="18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Taustapölytys heikentää jalostuspopulaatioiden arvoa </a:t>
            </a:r>
            <a:endParaRPr lang="fi-FI"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Taustapölytyksen vaikutuksen määrää ei voi ennustaa, sen estäminen on käytännössä haastavaa ja sen voimakkuus vaihtelee vuodesta vuoteen</a:t>
            </a:r>
            <a:endParaRPr lang="fi-FI"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latin typeface="Arial"/>
              <a:cs typeface="Arial"/>
            </a:endParaRPr>
          </a:p>
          <a:p>
            <a:pPr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Taustapölytyksen määrää voidaan arvioida geneettisin menetelmin</a:t>
            </a:r>
            <a:endParaRPr lang="fi-FI">
              <a:cs typeface="Arial"/>
            </a:endParaRPr>
          </a:p>
          <a:p>
            <a:pPr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/>
            </a:endParaRPr>
          </a:p>
        </p:txBody>
      </p:sp>
      <p:pic>
        <p:nvPicPr>
          <p:cNvPr id="61444" name="Kuva 13">
            <a:extLst>
              <a:ext uri="{FF2B5EF4-FFF2-40B4-BE49-F238E27FC236}">
                <a16:creationId xmlns:a16="http://schemas.microsoft.com/office/drawing/2014/main" id="{256999B6-5A84-150E-F827-8F3BD6F9A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690688"/>
            <a:ext cx="464185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tsikko 1">
            <a:extLst>
              <a:ext uri="{FF2B5EF4-FFF2-40B4-BE49-F238E27FC236}">
                <a16:creationId xmlns:a16="http://schemas.microsoft.com/office/drawing/2014/main" id="{1E3C87AD-CF23-6C7D-512A-C9560DA9FF8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365125"/>
            <a:ext cx="7493000" cy="1346729"/>
          </a:xfrm>
        </p:spPr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Kasvullinen lisäys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62467" name="Sisällön paikkamerkki 2">
            <a:extLst>
              <a:ext uri="{FF2B5EF4-FFF2-40B4-BE49-F238E27FC236}">
                <a16:creationId xmlns:a16="http://schemas.microsoft.com/office/drawing/2014/main" id="{8D74AD2B-0557-552D-FC13-03B27B0EAC4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355167" cy="4227513"/>
          </a:xfrm>
        </p:spPr>
        <p:txBody>
          <a:bodyPr/>
          <a:lstStyle/>
          <a:p>
            <a:pPr eaLnBrk="1">
              <a:lnSpc>
                <a:spcPct val="80000"/>
              </a:lnSpc>
            </a:pPr>
            <a:r>
              <a:rPr lang="en-GB" altLang="en-US">
                <a:latin typeface="Arial" panose="020B0604020202020204" pitchFamily="34" charset="0"/>
              </a:rPr>
              <a:t>Joitakin puulajeja, esim. koivua ja kuusta, voidaan </a:t>
            </a:r>
            <a:r>
              <a:rPr lang="en-GB" altLang="en-US" b="1">
                <a:latin typeface="Arial" panose="020B0604020202020204" pitchFamily="34" charset="0"/>
              </a:rPr>
              <a:t>lisätä kasvullisesti/kloonata</a:t>
            </a:r>
            <a:r>
              <a:rPr lang="en-GB" altLang="en-US">
                <a:latin typeface="Arial" panose="020B0604020202020204" pitchFamily="34" charset="0"/>
              </a:rPr>
              <a:t>, eli tuottaa geneettisesti identtisiä yksilöitä</a:t>
            </a: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>
                <a:latin typeface="Arial" panose="020B0604020202020204" pitchFamily="34" charset="0"/>
              </a:rPr>
              <a:t>Hyödyllistä jälkeläistestauksessa, kun voidaan varmuudella tietää että kaikki muutokset ilmiasussa ovat ympäristön vaikutusta </a:t>
            </a: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>
                <a:latin typeface="Arial" panose="020B0604020202020204" pitchFamily="34" charset="0"/>
              </a:rPr>
              <a:t>Mahdollistaa erinomaisten yksilöiden nopean tuotannon</a:t>
            </a: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>
                <a:latin typeface="Arial" panose="020B0604020202020204" pitchFamily="34" charset="0"/>
              </a:rPr>
              <a:t>Kasvullisesti lisätyt geneettisesti identtiset yksilöt muodostavat </a:t>
            </a:r>
            <a:r>
              <a:rPr lang="en-GB" altLang="en-US" b="1">
                <a:latin typeface="Arial" panose="020B0604020202020204" pitchFamily="34" charset="0"/>
              </a:rPr>
              <a:t>lajikkeen</a:t>
            </a:r>
            <a:r>
              <a:rPr lang="en-GB" altLang="en-US">
                <a:latin typeface="Arial" panose="020B0604020202020204" pitchFamily="34" charset="0"/>
              </a:rPr>
              <a:t> tai </a:t>
            </a:r>
            <a:r>
              <a:rPr lang="en-GB" altLang="en-US" b="1">
                <a:latin typeface="Arial" panose="020B0604020202020204" pitchFamily="34" charset="0"/>
              </a:rPr>
              <a:t>kloonin </a:t>
            </a:r>
            <a:endParaRPr lang="en-GB" altLang="en-US" sz="2800">
              <a:latin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D8D69D85-2F2C-513B-7C6A-9D2C92B73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b="12121"/>
          <a:stretch/>
        </p:blipFill>
        <p:spPr>
          <a:xfrm>
            <a:off x="6096786" y="1050074"/>
            <a:ext cx="5928782" cy="5229524"/>
          </a:xfrm>
          <a:prstGeom prst="rect">
            <a:avLst/>
          </a:prstGeom>
        </p:spPr>
      </p:pic>
      <p:sp>
        <p:nvSpPr>
          <p:cNvPr id="4" name="Tekstiruutu 5">
            <a:extLst>
              <a:ext uri="{FF2B5EF4-FFF2-40B4-BE49-F238E27FC236}">
                <a16:creationId xmlns:a16="http://schemas.microsoft.com/office/drawing/2014/main" id="{C2D4C68C-CF7A-FF8E-310D-F4ECB80D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1690" y="6218576"/>
            <a:ext cx="9717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Dorota </a:t>
            </a:r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Paczesniak</a:t>
            </a:r>
            <a:endParaRPr lang="en-US" err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tsikko 1">
            <a:extLst>
              <a:ext uri="{FF2B5EF4-FFF2-40B4-BE49-F238E27FC236}">
                <a16:creationId xmlns:a16="http://schemas.microsoft.com/office/drawing/2014/main" id="{415018FE-8194-53FE-2707-26B8A117437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Kasvullinen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lisäys</a:t>
            </a:r>
            <a:r>
              <a:rPr lang="en-GB" altLang="en-US">
                <a:latin typeface="Arial"/>
                <a:cs typeface="Arial"/>
              </a:rPr>
              <a:t>: </a:t>
            </a:r>
            <a:r>
              <a:rPr lang="en-GB" altLang="en-US" err="1">
                <a:latin typeface="Arial"/>
                <a:cs typeface="Arial"/>
              </a:rPr>
              <a:t>pistokaslisäys</a:t>
            </a:r>
            <a:endParaRPr lang="fi-FI" altLang="en-US" err="1">
              <a:latin typeface="Arial" panose="020B0604020202020204" pitchFamily="34" charset="0"/>
            </a:endParaRPr>
          </a:p>
        </p:txBody>
      </p:sp>
      <p:sp>
        <p:nvSpPr>
          <p:cNvPr id="64515" name="Sisällön paikkamerkki 2">
            <a:extLst>
              <a:ext uri="{FF2B5EF4-FFF2-40B4-BE49-F238E27FC236}">
                <a16:creationId xmlns:a16="http://schemas.microsoft.com/office/drawing/2014/main" id="{420A7F1E-DEC4-CA39-9D77-B6571D44B5D6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 b="1" err="1">
                <a:latin typeface="Arial"/>
                <a:ea typeface="Cambria"/>
                <a:cs typeface="Cambria" panose="02040503050406030204" pitchFamily="18" charset="0"/>
              </a:rPr>
              <a:t>Pistokas</a:t>
            </a:r>
            <a:endParaRPr lang="en-GB" altLang="en-US" b="1">
              <a:latin typeface="Arial"/>
              <a:ea typeface="Cambria"/>
              <a:cs typeface="Cambria" panose="02040503050406030204" pitchFamily="18" charset="0"/>
            </a:endParaRPr>
          </a:p>
          <a:p>
            <a:pPr eaLnBrk="1">
              <a:buFont typeface="Arial" panose="020B0604020202020204" pitchFamily="34" charset="0"/>
              <a:buChar char="="/>
            </a:pPr>
            <a:r>
              <a:rPr lang="fi-FI" altLang="en-US">
                <a:latin typeface="Arial"/>
                <a:ea typeface="Cambria"/>
                <a:cs typeface="Cambria" panose="02040503050406030204" pitchFamily="18" charset="0"/>
              </a:rPr>
              <a:t>Kasvin osa, esimerkiksi oksa, lehti, juuren- tai varrenpala, joka kykenee regeneroitumaan eli eheytymään kokonaiseksi kasviksi</a:t>
            </a:r>
          </a:p>
          <a:p>
            <a:pPr lvl="1" eaLnBrk="1"/>
            <a:r>
              <a:rPr lang="fi-FI" altLang="en-US">
                <a:latin typeface="Arial"/>
                <a:ea typeface="Cambria"/>
                <a:cs typeface="Cambria" panose="02040503050406030204" pitchFamily="18" charset="0"/>
              </a:rPr>
              <a:t>Sopeutuu parhaiten nuorille, alle 2-vuotiaille puille</a:t>
            </a:r>
          </a:p>
          <a:p>
            <a:pPr lvl="1" eaLnBrk="1"/>
            <a:r>
              <a:rPr lang="fi-FI" altLang="en-US">
                <a:latin typeface="Arial"/>
                <a:ea typeface="Cambria"/>
                <a:cs typeface="Cambria" panose="02040503050406030204" pitchFamily="18" charset="0"/>
              </a:rPr>
              <a:t>Eheytyminen voi kestää viikoista kuukausiin, lajista riippuen</a:t>
            </a:r>
          </a:p>
          <a:p>
            <a:pPr lvl="1" eaLnBrk="1"/>
            <a:r>
              <a:rPr lang="fi-FI" altLang="en-US">
                <a:latin typeface="Arial"/>
                <a:ea typeface="Cambria"/>
                <a:cs typeface="Cambria" panose="02040503050406030204" pitchFamily="18" charset="0"/>
              </a:rPr>
              <a:t>Helppoa esim. haavalla ja sen hybrideillä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64516" name="Sisällön paikkamerkki 5">
            <a:extLst>
              <a:ext uri="{FF2B5EF4-FFF2-40B4-BE49-F238E27FC236}">
                <a16:creationId xmlns:a16="http://schemas.microsoft.com/office/drawing/2014/main" id="{A3C02C48-F318-3537-583D-39A6995249D4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1950" y="1690688"/>
            <a:ext cx="4641850" cy="3481387"/>
          </a:xfrm>
        </p:spPr>
      </p:pic>
      <p:sp>
        <p:nvSpPr>
          <p:cNvPr id="64517" name="Tekstiruutu 9">
            <a:extLst>
              <a:ext uri="{FF2B5EF4-FFF2-40B4-BE49-F238E27FC236}">
                <a16:creationId xmlns:a16="http://schemas.microsoft.com/office/drawing/2014/main" id="{39DF2F42-EAFE-5215-ABC0-6E3F1E0B7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3863" y="5130800"/>
            <a:ext cx="10906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AFABAB"/>
                </a:solidFill>
                <a:latin typeface="Arial" panose="020B0604020202020204" pitchFamily="34" charset="0"/>
              </a:rPr>
              <a:t>Teijo Nikkanen</a:t>
            </a:r>
            <a:endParaRPr lang="fi-FI" altLang="en-US" sz="800">
              <a:solidFill>
                <a:srgbClr val="AFABAB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tsikko 1">
            <a:extLst>
              <a:ext uri="{FF2B5EF4-FFF2-40B4-BE49-F238E27FC236}">
                <a16:creationId xmlns:a16="http://schemas.microsoft.com/office/drawing/2014/main" id="{5D89BEEB-5ABE-EF5A-5593-761E841AA2F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Valinta ja muuntelu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19459" name="Sisällön paikkamerkki 2">
            <a:extLst>
              <a:ext uri="{FF2B5EF4-FFF2-40B4-BE49-F238E27FC236}">
                <a16:creationId xmlns:a16="http://schemas.microsoft.com/office/drawing/2014/main" id="{89A89DDE-C3E1-9B55-FC4E-2B6E91D4969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fi-FI" altLang="en-US">
                <a:latin typeface="Arial"/>
                <a:cs typeface="Arial"/>
              </a:rPr>
              <a:t>Valinta voi vaikuttaa alleelifrekvensseihin vain, jos populaatiossa on geneettistä vaihtelua</a:t>
            </a:r>
          </a:p>
          <a:p>
            <a:pPr lvl="1" eaLnBrk="1"/>
            <a:r>
              <a:rPr lang="fi-FI" altLang="en-US">
                <a:latin typeface="Arial"/>
                <a:cs typeface="Arial"/>
              </a:rPr>
              <a:t>Voidaan valita vain, jos on mistä valita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>
                <a:latin typeface="Arial"/>
                <a:cs typeface="Arial"/>
              </a:rPr>
              <a:t>Valinta kohdistuu geenien alleeleihin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 b="1">
                <a:latin typeface="Arial"/>
                <a:cs typeface="Arial"/>
              </a:rPr>
              <a:t>Mutaatiot (</a:t>
            </a:r>
            <a:r>
              <a:rPr lang="fi-FI" altLang="en-US" b="1" err="1">
                <a:latin typeface="Arial"/>
                <a:cs typeface="Arial"/>
              </a:rPr>
              <a:t>mutations</a:t>
            </a:r>
            <a:r>
              <a:rPr lang="fi-FI" altLang="en-US" b="1">
                <a:latin typeface="Arial"/>
                <a:cs typeface="Arial"/>
              </a:rPr>
              <a:t>) </a:t>
            </a:r>
            <a:r>
              <a:rPr lang="fi-FI" altLang="en-US">
                <a:latin typeface="Arial"/>
                <a:cs typeface="Arial"/>
              </a:rPr>
              <a:t>sekä populaation ulkopuolelta saapuva </a:t>
            </a:r>
            <a:r>
              <a:rPr lang="fi-FI" altLang="en-US" b="1">
                <a:latin typeface="Arial"/>
                <a:cs typeface="Arial"/>
              </a:rPr>
              <a:t>geenivirta (</a:t>
            </a:r>
            <a:r>
              <a:rPr lang="fi-FI" altLang="en-US" b="1" err="1">
                <a:latin typeface="Arial"/>
                <a:cs typeface="Arial"/>
              </a:rPr>
              <a:t>gene</a:t>
            </a:r>
            <a:r>
              <a:rPr lang="fi-FI" altLang="en-US" b="1">
                <a:latin typeface="Arial"/>
                <a:cs typeface="Arial"/>
              </a:rPr>
              <a:t> </a:t>
            </a:r>
            <a:r>
              <a:rPr lang="fi-FI" altLang="en-US" b="1" err="1">
                <a:latin typeface="Arial"/>
                <a:cs typeface="Arial"/>
              </a:rPr>
              <a:t>flow</a:t>
            </a:r>
            <a:r>
              <a:rPr lang="fi-FI" altLang="en-US" b="1">
                <a:latin typeface="Arial"/>
                <a:cs typeface="Arial"/>
              </a:rPr>
              <a:t>) </a:t>
            </a:r>
            <a:r>
              <a:rPr lang="fi-FI" altLang="en-US">
                <a:latin typeface="Arial"/>
                <a:cs typeface="Arial"/>
              </a:rPr>
              <a:t>tuovat populaatioihin uutta vaihtelua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19460" name="Sisällön paikkamerkki 5">
            <a:extLst>
              <a:ext uri="{FF2B5EF4-FFF2-40B4-BE49-F238E27FC236}">
                <a16:creationId xmlns:a16="http://schemas.microsoft.com/office/drawing/2014/main" id="{05766E90-5AE8-3D69-9436-0DEB8BE55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1949450"/>
            <a:ext cx="444023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kstiruutu 5">
            <a:extLst>
              <a:ext uri="{FF2B5EF4-FFF2-40B4-BE49-F238E27FC236}">
                <a16:creationId xmlns:a16="http://schemas.microsoft.com/office/drawing/2014/main" id="{95D161B9-C0CC-2791-4F27-9B9F90A4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389" y="5239488"/>
            <a:ext cx="5485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Calibri"/>
                <a:cs typeface="Times New Roman"/>
              </a:rPr>
              <a:t>Hill 2010</a:t>
            </a:r>
            <a:endParaRPr lang="fi-FI" altLang="en-US" sz="800">
              <a:solidFill>
                <a:srgbClr val="767171"/>
              </a:solidFill>
              <a:latin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tsikko 1">
            <a:extLst>
              <a:ext uri="{FF2B5EF4-FFF2-40B4-BE49-F238E27FC236}">
                <a16:creationId xmlns:a16="http://schemas.microsoft.com/office/drawing/2014/main" id="{17488AD8-95D5-9003-8BF6-A6A50F83BF9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Kasvullinen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lisäys</a:t>
            </a:r>
            <a:r>
              <a:rPr lang="en-GB" altLang="en-US">
                <a:latin typeface="Arial"/>
                <a:cs typeface="Arial"/>
              </a:rPr>
              <a:t>: </a:t>
            </a:r>
            <a:r>
              <a:rPr lang="en-GB" altLang="en-US" err="1">
                <a:latin typeface="Arial"/>
                <a:cs typeface="Arial"/>
              </a:rPr>
              <a:t>varttolisäys</a:t>
            </a:r>
            <a:r>
              <a:rPr lang="en-GB" altLang="en-US">
                <a:latin typeface="Arial"/>
                <a:cs typeface="Arial"/>
              </a:rPr>
              <a:t> (grafting)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66563" name="Sisällön paikkamerkki 2">
            <a:extLst>
              <a:ext uri="{FF2B5EF4-FFF2-40B4-BE49-F238E27FC236}">
                <a16:creationId xmlns:a16="http://schemas.microsoft.com/office/drawing/2014/main" id="{3C0C544C-4E63-0BAA-62E7-054C6E12799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681663" cy="4227513"/>
          </a:xfrm>
        </p:spPr>
        <p:txBody>
          <a:bodyPr/>
          <a:lstStyle/>
          <a:p>
            <a:pPr eaLnBrk="1"/>
            <a:r>
              <a:rPr lang="fi-FI" altLang="en-US" b="1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Varte (Graft)</a:t>
            </a:r>
          </a:p>
          <a:p>
            <a:pPr eaLnBrk="1">
              <a:buFont typeface="Cambria" panose="02040503050406030204" pitchFamily="18" charset="0"/>
              <a:buChar char="="/>
            </a:pPr>
            <a:r>
              <a:rPr lang="fi-FI" altLang="en-US"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Kahden kasviyksilön versojen yhdistäminen niin, että toinen muodostaa juuriston (perusrunko) ja toinen latvan</a:t>
            </a:r>
            <a:endParaRPr lang="fi-FI" altLang="en-US">
              <a:latin typeface="Arial" panose="020B0604020202020204" pitchFamily="34" charset="0"/>
            </a:endParaRPr>
          </a:p>
          <a:p>
            <a:pPr lvl="1" eaLnBrk="1"/>
            <a:r>
              <a:rPr lang="fi-FI" altLang="en-US">
                <a:latin typeface="Arial" panose="020B0604020202020204" pitchFamily="34" charset="0"/>
              </a:rPr>
              <a:t>Soveltuu kaikenikäisille puille</a:t>
            </a:r>
          </a:p>
          <a:p>
            <a:pPr lvl="1" eaLnBrk="1"/>
            <a:r>
              <a:rPr lang="fi-FI" altLang="en-US">
                <a:latin typeface="Arial" panose="020B0604020202020204" pitchFamily="34" charset="0"/>
              </a:rPr>
              <a:t>Harjoitetaan Suomessa esim. pajulla ja kuusella</a:t>
            </a:r>
          </a:p>
          <a:p>
            <a:pPr lvl="1" eaLnBrk="1"/>
            <a:r>
              <a:rPr lang="fi-FI" altLang="en-US">
                <a:latin typeface="Arial" panose="020B0604020202020204" pitchFamily="34" charset="0"/>
              </a:rPr>
              <a:t>Varteoksa tuottaa kehittyessään alkuperäisyksilön siementä</a:t>
            </a:r>
          </a:p>
          <a:p>
            <a:pPr lvl="1" eaLnBrk="1"/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 panose="020B0604020202020204" pitchFamily="34" charset="0"/>
              </a:rPr>
              <a:t>Vartettuja puita käytetään yleisesti siemenviljelyksillä</a:t>
            </a:r>
          </a:p>
          <a:p>
            <a:pPr lvl="1" eaLnBrk="1"/>
            <a:endParaRPr lang="fi-FI" altLang="en-US">
              <a:latin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2B78228A-29F4-3B9E-D510-9AFEA7F13D6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3"/>
          <a:srcRect l="62086" t="26816" r="4139" b="56296"/>
          <a:stretch/>
        </p:blipFill>
        <p:spPr>
          <a:xfrm>
            <a:off x="7003289" y="2454596"/>
            <a:ext cx="4665198" cy="2610957"/>
          </a:xfrm>
        </p:spPr>
      </p:pic>
      <p:sp>
        <p:nvSpPr>
          <p:cNvPr id="7" name="Tekstiruutu 5">
            <a:extLst>
              <a:ext uri="{FF2B5EF4-FFF2-40B4-BE49-F238E27FC236}">
                <a16:creationId xmlns:a16="http://schemas.microsoft.com/office/drawing/2014/main" id="{1FB64187-4B9E-49D2-E904-4ADB18FC6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4177" y="5000605"/>
            <a:ext cx="9717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Dorota </a:t>
            </a:r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Paczesniak</a:t>
            </a:r>
            <a:endParaRPr lang="en-US" err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Otsikko 1">
            <a:extLst>
              <a:ext uri="{FF2B5EF4-FFF2-40B4-BE49-F238E27FC236}">
                <a16:creationId xmlns:a16="http://schemas.microsoft.com/office/drawing/2014/main" id="{E0B64589-E3A6-CBC2-D33F-0387FFE38E1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-84667" y="-5292"/>
            <a:ext cx="12192000" cy="132556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Kasvullinen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lisäys</a:t>
            </a:r>
            <a:r>
              <a:rPr lang="en-GB" altLang="en-US">
                <a:latin typeface="Arial"/>
                <a:cs typeface="Arial"/>
              </a:rPr>
              <a:t>: </a:t>
            </a:r>
            <a:r>
              <a:rPr lang="en-GB" altLang="en-US" err="1">
                <a:latin typeface="Arial"/>
                <a:cs typeface="Arial"/>
              </a:rPr>
              <a:t>solukkoviljely</a:t>
            </a:r>
            <a:r>
              <a:rPr lang="en-GB" altLang="en-US">
                <a:latin typeface="Arial"/>
                <a:cs typeface="Arial"/>
              </a:rPr>
              <a:t> (micropropagation)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89E266-5277-0609-41A4-AC58E643D4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5005917" cy="4227513"/>
          </a:xfrm>
        </p:spPr>
        <p:txBody>
          <a:bodyPr/>
          <a:lstStyle/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Solukkoviljelyssä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kasvin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erilaistumatonta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totipotenttia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solukkoa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monistetaan</a:t>
            </a:r>
            <a:r>
              <a:rPr lang="en-GB">
                <a:latin typeface="Arial"/>
                <a:cs typeface="Arial"/>
              </a:rPr>
              <a:t> </a:t>
            </a:r>
            <a:endParaRPr lang="en-GB"/>
          </a:p>
          <a:p>
            <a:pPr lvl="1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Totipotenttia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solukkoa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eristetään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esim</a:t>
            </a:r>
            <a:r>
              <a:rPr lang="en-GB">
                <a:latin typeface="Arial"/>
                <a:cs typeface="Arial"/>
              </a:rPr>
              <a:t>. </a:t>
            </a:r>
            <a:r>
              <a:rPr lang="en-GB" err="1">
                <a:latin typeface="Arial"/>
                <a:cs typeface="Arial"/>
              </a:rPr>
              <a:t>siemenistä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silmunaluista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sekä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juurista</a:t>
            </a:r>
            <a:endParaRPr lang="en-GB">
              <a:latin typeface="Arial"/>
              <a:cs typeface="Arial"/>
            </a:endParaRPr>
          </a:p>
          <a:p>
            <a:pPr marL="0" indent="0"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en-GB"/>
          </a:p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Soluista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voidaan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muodostaa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kasvin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alkioita</a:t>
            </a:r>
            <a:r>
              <a:rPr lang="en-GB">
                <a:latin typeface="Arial"/>
                <a:cs typeface="Arial"/>
              </a:rPr>
              <a:t> (embryogenesis), </a:t>
            </a:r>
            <a:r>
              <a:rPr lang="en-GB" err="1">
                <a:latin typeface="Arial"/>
                <a:cs typeface="Arial"/>
              </a:rPr>
              <a:t>ja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saada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hormonaalisella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käsittelyllä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erilaistumaan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eri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kudoksiksi</a:t>
            </a:r>
            <a:r>
              <a:rPr lang="en-GB">
                <a:latin typeface="Arial"/>
                <a:cs typeface="Arial"/>
              </a:rPr>
              <a:t> (organogenesis) </a:t>
            </a:r>
            <a:r>
              <a:rPr lang="en-GB" err="1">
                <a:latin typeface="Arial"/>
                <a:cs typeface="Arial"/>
              </a:rPr>
              <a:t>kuten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varsi</a:t>
            </a:r>
            <a:r>
              <a:rPr lang="en-GB">
                <a:latin typeface="Arial"/>
                <a:cs typeface="Arial"/>
              </a:rPr>
              <a:t>- </a:t>
            </a:r>
            <a:r>
              <a:rPr lang="en-GB" err="1">
                <a:latin typeface="Arial"/>
                <a:cs typeface="Arial"/>
              </a:rPr>
              <a:t>ja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juurikudoksiksi</a:t>
            </a:r>
          </a:p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eaLnBrk="1" fontAlgn="auto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Tämän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jälkeen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kasvi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totutetaan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vaiheittain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laboratoriosta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luonnonolosuhteisiin</a:t>
            </a:r>
            <a:endParaRPr lang="en-GB" err="1"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F30FCF08-0000-7CC6-A492-D25F1184FB0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3"/>
          <a:srcRect t="8661" b="12598"/>
          <a:stretch/>
        </p:blipFill>
        <p:spPr>
          <a:xfrm>
            <a:off x="6129747" y="1399048"/>
            <a:ext cx="5845128" cy="5157891"/>
          </a:xfrm>
        </p:spPr>
      </p:pic>
      <p:sp>
        <p:nvSpPr>
          <p:cNvPr id="4" name="Tekstiruutu 5">
            <a:extLst>
              <a:ext uri="{FF2B5EF4-FFF2-40B4-BE49-F238E27FC236}">
                <a16:creationId xmlns:a16="http://schemas.microsoft.com/office/drawing/2014/main" id="{6005EBD0-4B39-52D7-5FCD-02538D74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634" y="6561048"/>
            <a:ext cx="9717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Dorota </a:t>
            </a:r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Paczesniak</a:t>
            </a:r>
            <a:endParaRPr lang="en-US" err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tsikko 1">
            <a:extLst>
              <a:ext uri="{FF2B5EF4-FFF2-40B4-BE49-F238E27FC236}">
                <a16:creationId xmlns:a16="http://schemas.microsoft.com/office/drawing/2014/main" id="{489151DB-3961-9593-0A58-E5441C19DF5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Genominen valinta ja muita uusia menetelmiä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72707" name="Sisällön paikkamerkki 2">
            <a:extLst>
              <a:ext uri="{FF2B5EF4-FFF2-40B4-BE49-F238E27FC236}">
                <a16:creationId xmlns:a16="http://schemas.microsoft.com/office/drawing/2014/main" id="{9F8F010A-C503-13D8-1BB8-ABCA07B9C41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/>
          <a:lstStyle/>
          <a:p>
            <a:pPr eaLnBrk="1">
              <a:lnSpc>
                <a:spcPct val="80000"/>
              </a:lnSpc>
            </a:pPr>
            <a:r>
              <a:rPr lang="en-GB" altLang="en-US" b="1" err="1">
                <a:latin typeface="Arial"/>
                <a:cs typeface="Arial"/>
              </a:rPr>
              <a:t>Genominen</a:t>
            </a:r>
            <a:r>
              <a:rPr lang="en-GB" altLang="en-US" b="1">
                <a:latin typeface="Arial"/>
                <a:cs typeface="Arial"/>
              </a:rPr>
              <a:t> </a:t>
            </a:r>
            <a:r>
              <a:rPr lang="en-GB" altLang="en-US" b="1" err="1">
                <a:latin typeface="Arial"/>
                <a:cs typeface="Arial"/>
              </a:rPr>
              <a:t>valinta</a:t>
            </a:r>
            <a:r>
              <a:rPr lang="en-GB" altLang="en-US" b="1">
                <a:latin typeface="Arial"/>
                <a:cs typeface="Arial"/>
              </a:rPr>
              <a:t> </a:t>
            </a:r>
            <a:endParaRPr lang="en-GB" altLang="en-US" b="1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  <a:buFont typeface="Arial" panose="020B0604020202020204" pitchFamily="34" charset="0"/>
              <a:buChar char="="/>
            </a:pPr>
            <a:r>
              <a:rPr lang="en-GB" altLang="en-US" err="1">
                <a:latin typeface="Arial"/>
                <a:cs typeface="Arial"/>
              </a:rPr>
              <a:t>Yksilöistä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muodostetaan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ennustemalli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perimään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jalostusarvoon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perustuen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mallia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käyttäen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valita</a:t>
            </a:r>
            <a:r>
              <a:rPr lang="en-GB" altLang="en-US">
                <a:latin typeface="Arial"/>
                <a:cs typeface="Arial"/>
              </a:rPr>
              <a:t> jo </a:t>
            </a:r>
            <a:r>
              <a:rPr lang="en-GB" altLang="en-US" err="1">
                <a:latin typeface="Arial"/>
                <a:cs typeface="Arial"/>
              </a:rPr>
              <a:t>ennen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kohdeominaisuuksia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mitata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yksilöistä</a:t>
            </a:r>
            <a:endParaRPr lang="en-GB" altLang="en-US">
              <a:latin typeface="Arial"/>
              <a:cs typeface="Arial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 b="1" err="1">
                <a:latin typeface="Arial"/>
                <a:cs typeface="Arial"/>
              </a:rPr>
              <a:t>Vauhtikukitus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eaLnBrk="1">
              <a:lnSpc>
                <a:spcPct val="80000"/>
              </a:lnSpc>
              <a:buFont typeface="Arial" panose="020B0604020202020204" pitchFamily="34" charset="0"/>
              <a:buChar char="="/>
            </a:pPr>
            <a:r>
              <a:rPr lang="en-GB" altLang="en-US" err="1">
                <a:latin typeface="Arial"/>
                <a:cs typeface="Arial"/>
              </a:rPr>
              <a:t>Sukupolvenväliä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lyhennetään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keinotekoisesti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aikaistamalla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kukkimista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kemiallisesti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eaLnBrk="1">
              <a:lnSpc>
                <a:spcPct val="80000"/>
              </a:lnSpc>
            </a:pPr>
            <a:endParaRPr lang="en-GB" altLang="en-US">
              <a:latin typeface="Arial" panose="020B0604020202020204" pitchFamily="34" charset="0"/>
            </a:endParaRPr>
          </a:p>
          <a:p>
            <a:pPr eaLnBrk="1">
              <a:lnSpc>
                <a:spcPct val="80000"/>
              </a:lnSpc>
            </a:pPr>
            <a:r>
              <a:rPr lang="en-GB" altLang="en-US" b="1" err="1">
                <a:latin typeface="Arial"/>
                <a:cs typeface="Arial"/>
              </a:rPr>
              <a:t>Geenieditointi</a:t>
            </a:r>
            <a:endParaRPr lang="en-GB" altLang="en-US" b="1">
              <a:latin typeface="Arial"/>
              <a:cs typeface="Arial"/>
            </a:endParaRPr>
          </a:p>
          <a:p>
            <a:pPr eaLnBrk="1">
              <a:lnSpc>
                <a:spcPct val="80000"/>
              </a:lnSpc>
              <a:buFont typeface="Arial" panose="020B0604020202020204" pitchFamily="34" charset="0"/>
              <a:buChar char="="/>
            </a:pPr>
            <a:r>
              <a:rPr lang="en-GB" altLang="en-US" err="1">
                <a:latin typeface="Arial"/>
                <a:cs typeface="Arial"/>
              </a:rPr>
              <a:t>Yksilön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genomin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muuttaminen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leikkaamalla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lisäämällä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haluttuja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geenialueita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muista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eliöistä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Metsänjalostuksessa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harvoin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käytetty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johtuen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kvantitatiivisten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ominaisuuksien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suuresta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edustuksesta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tsikko 1">
            <a:extLst>
              <a:ext uri="{FF2B5EF4-FFF2-40B4-BE49-F238E27FC236}">
                <a16:creationId xmlns:a16="http://schemas.microsoft.com/office/drawing/2014/main" id="{09C09664-3A25-A917-BBBC-629DE30B734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Ilmastonmuutos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74755" name="Sisällön paikkamerkki 2">
            <a:extLst>
              <a:ext uri="{FF2B5EF4-FFF2-40B4-BE49-F238E27FC236}">
                <a16:creationId xmlns:a16="http://schemas.microsoft.com/office/drawing/2014/main" id="{760E0FCE-7A18-ABB2-F861-D72EF666924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752582" y="1684034"/>
            <a:ext cx="6662738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Suomen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keskilämpötila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noussut</a:t>
            </a:r>
            <a:r>
              <a:rPr lang="en-GB" altLang="en-US">
                <a:latin typeface="Arial"/>
                <a:cs typeface="Arial"/>
              </a:rPr>
              <a:t> ~2,3-astetta 1800-luvulta </a:t>
            </a:r>
            <a:r>
              <a:rPr lang="en-GB" altLang="en-US" err="1">
                <a:latin typeface="Arial"/>
                <a:cs typeface="Arial"/>
              </a:rPr>
              <a:t>lähtien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Tulevan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keskilämpötilan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muutoksen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vahvuudesta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useita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arvioita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b="1">
                <a:latin typeface="Arial"/>
                <a:cs typeface="Arial"/>
              </a:rPr>
              <a:t>RCP (Representative Concentration Pathway) -</a:t>
            </a:r>
            <a:r>
              <a:rPr lang="en-GB" altLang="en-US" b="1" err="1">
                <a:latin typeface="Arial"/>
                <a:cs typeface="Arial"/>
              </a:rPr>
              <a:t>skenaariot</a:t>
            </a:r>
            <a:endParaRPr lang="en-GB" altLang="en-US" b="1">
              <a:latin typeface="Arial"/>
              <a:cs typeface="Arial"/>
            </a:endParaRPr>
          </a:p>
          <a:p>
            <a:pPr eaLnBrk="1">
              <a:buFont typeface="Arial" panose="020B0604020202020204" pitchFamily="34" charset="0"/>
              <a:buChar char="="/>
            </a:pPr>
            <a:r>
              <a:rPr lang="en-GB" altLang="en-US" err="1">
                <a:latin typeface="Arial"/>
                <a:cs typeface="Arial"/>
              </a:rPr>
              <a:t>Kasvihuonekaasujen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pitoisuuksien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mahdollisten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kehityskulkujen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skenaarioita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Ennusteita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ihmiskunnan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tuottamien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kasvihuonekaasujen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pitoisuuksien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muutoksista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ilmakehässä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tulevaisuudessa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Ilmastonmuutoksen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vaikutukset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monitahoisia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bioottisia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abioottisia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vaikuttavat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metsänkasvatukseen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positiivisesti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negatiivisesti</a:t>
            </a:r>
            <a:endParaRPr lang="en-GB" altLang="en-US">
              <a:latin typeface="Arial"/>
              <a:cs typeface="Arial"/>
            </a:endParaRPr>
          </a:p>
        </p:txBody>
      </p:sp>
      <p:pic>
        <p:nvPicPr>
          <p:cNvPr id="4" name="Sisällön paikkamerkki 6">
            <a:extLst>
              <a:ext uri="{FF2B5EF4-FFF2-40B4-BE49-F238E27FC236}">
                <a16:creationId xmlns:a16="http://schemas.microsoft.com/office/drawing/2014/main" id="{D09D746E-D5E9-671E-9F58-01EF5A44A93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597775" y="4203700"/>
            <a:ext cx="3756025" cy="2316163"/>
          </a:xfrm>
        </p:spPr>
      </p:pic>
      <p:pic>
        <p:nvPicPr>
          <p:cNvPr id="74757" name="Picture 2" descr="Fig. 2">
            <a:extLst>
              <a:ext uri="{FF2B5EF4-FFF2-40B4-BE49-F238E27FC236}">
                <a16:creationId xmlns:a16="http://schemas.microsoft.com/office/drawing/2014/main" id="{74A96A1C-6AD1-8074-139F-8E89D696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1949450"/>
            <a:ext cx="37560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kstiruutu 4">
            <a:extLst>
              <a:ext uri="{FF2B5EF4-FFF2-40B4-BE49-F238E27FC236}">
                <a16:creationId xmlns:a16="http://schemas.microsoft.com/office/drawing/2014/main" id="{EF4DAF96-CF47-AB33-424F-6081B6B49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3480" y="6459852"/>
            <a:ext cx="1327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Mikkonen et al. 2015,</a:t>
            </a:r>
            <a:r>
              <a:rPr lang="en-GB" altLang="en-US" sz="800">
                <a:solidFill>
                  <a:srgbClr val="767171"/>
                </a:solidFill>
                <a:latin typeface="-apple-system"/>
              </a:rPr>
              <a:t> Efbrazil</a:t>
            </a:r>
            <a:endParaRPr lang="fi-FI" altLang="en-US" sz="800">
              <a:solidFill>
                <a:srgbClr val="76717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tsikko 1">
            <a:extLst>
              <a:ext uri="{FF2B5EF4-FFF2-40B4-BE49-F238E27FC236}">
                <a16:creationId xmlns:a16="http://schemas.microsoft.com/office/drawing/2014/main" id="{F0058AA2-E952-A5FC-3459-5B2A53C0C0D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Ilmastonmuutoksen vaikutukset metsäpuihin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76803" name="Sisällön paikkamerkki 2">
            <a:extLst>
              <a:ext uri="{FF2B5EF4-FFF2-40B4-BE49-F238E27FC236}">
                <a16:creationId xmlns:a16="http://schemas.microsoft.com/office/drawing/2014/main" id="{8030E39D-72FF-B35F-E4A7-879C33D08BA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6770688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Positiiviset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Kasvukausien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piteneminen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lämpösumman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Hiilidioksidipitoisuuden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tehostaa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fotosynteesiä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Maaperän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ravinnekierron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nopeutuminen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orgaanisen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materiaalin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hajotessa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nopeammin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ympärivuotisesti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Negatiiviset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fi-FI" altLang="en-US">
                <a:latin typeface="Arial"/>
                <a:cs typeface="Arial"/>
              </a:rPr>
              <a:t>Vuodenaikaissopeutumien purkautuminen</a:t>
            </a:r>
          </a:p>
          <a:p>
            <a:pPr lvl="2" eaLnBrk="1"/>
            <a:r>
              <a:rPr lang="fi-FI" altLang="en-US">
                <a:latin typeface="Arial"/>
                <a:cs typeface="Arial"/>
              </a:rPr>
              <a:t>Esim. hallatuhojen määrä kasvaa kun puiden pakkaskestävyyden muodostumisen ajoitus vaikeutuu</a:t>
            </a:r>
          </a:p>
          <a:p>
            <a:pPr lvl="1" eaLnBrk="1"/>
            <a:r>
              <a:rPr lang="fi-FI" altLang="en-US">
                <a:latin typeface="Arial"/>
                <a:cs typeface="Arial"/>
              </a:rPr>
              <a:t>Lumipeitteen kattavuus heikkenee, ja lumituhojen määrä kasvaa</a:t>
            </a:r>
          </a:p>
          <a:p>
            <a:pPr lvl="1" eaLnBrk="1"/>
            <a:r>
              <a:rPr lang="fi-FI" altLang="en-US">
                <a:latin typeface="Arial"/>
                <a:cs typeface="Arial"/>
              </a:rPr>
              <a:t>Myrskytuulien määrän kasvu kesäkautena sekä pehmeämpi maa-aines talvikautena kasvattaa tuulivahinkojen määrää</a:t>
            </a:r>
          </a:p>
          <a:p>
            <a:pPr lvl="1" eaLnBrk="1"/>
            <a:r>
              <a:rPr lang="fi-FI" altLang="en-US">
                <a:latin typeface="Arial"/>
                <a:cs typeface="Arial"/>
              </a:rPr>
              <a:t>Korkeammat metaboliset vaatimukset talvikaudella</a:t>
            </a:r>
          </a:p>
          <a:p>
            <a:pPr lvl="1" eaLnBrk="1"/>
            <a:r>
              <a:rPr lang="fi-FI" altLang="en-US">
                <a:latin typeface="Arial"/>
                <a:cs typeface="Arial"/>
              </a:rPr>
              <a:t>Lämpimät ja kuivat kaudet pitenevät ja metsäpalojen riski kasvaa</a:t>
            </a:r>
          </a:p>
          <a:p>
            <a:pPr lvl="1" eaLnBrk="1"/>
            <a:r>
              <a:rPr lang="fi-FI" altLang="en-US">
                <a:latin typeface="Arial"/>
                <a:cs typeface="Arial"/>
              </a:rPr>
              <a:t>Uusien tuhon- ja taudinaiheuttajien leviäminen Suomeen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76804" name="Sisällön paikkamerkki 5" descr="Kuva, joka sisältää kohteen puu, ulko, lumi, luonto&#10;&#10;Kuvaus luotu automaattisesti">
            <a:extLst>
              <a:ext uri="{FF2B5EF4-FFF2-40B4-BE49-F238E27FC236}">
                <a16:creationId xmlns:a16="http://schemas.microsoft.com/office/drawing/2014/main" id="{A46F212F-C0B9-E4E5-F6E0-D4477DCBB566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7"/>
          <a:stretch>
            <a:fillRect/>
          </a:stretch>
        </p:blipFill>
        <p:spPr>
          <a:xfrm>
            <a:off x="7726363" y="1949450"/>
            <a:ext cx="3627437" cy="2106613"/>
          </a:xfrm>
        </p:spPr>
      </p:pic>
      <p:sp>
        <p:nvSpPr>
          <p:cNvPr id="76805" name="Tekstiruutu 6">
            <a:extLst>
              <a:ext uri="{FF2B5EF4-FFF2-40B4-BE49-F238E27FC236}">
                <a16:creationId xmlns:a16="http://schemas.microsoft.com/office/drawing/2014/main" id="{4A674E79-67C2-543A-D575-7FD0E739D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9350" y="6134100"/>
            <a:ext cx="1423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Famartin, Gilles San Martin </a:t>
            </a:r>
            <a:endParaRPr lang="fi-FI" altLang="en-US" sz="8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6" name="Kuva 8" descr="Kuva, joka sisältää kohteen maa, ulko, lika&#10;&#10;Kuvaus luotu automaattisesti">
            <a:extLst>
              <a:ext uri="{FF2B5EF4-FFF2-40B4-BE49-F238E27FC236}">
                <a16:creationId xmlns:a16="http://schemas.microsoft.com/office/drawing/2014/main" id="{B5A5DBA0-6D2D-0F01-EE66-5E87B26C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0" b="5978"/>
          <a:stretch>
            <a:fillRect/>
          </a:stretch>
        </p:blipFill>
        <p:spPr bwMode="auto">
          <a:xfrm>
            <a:off x="7726363" y="3832225"/>
            <a:ext cx="36274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tsikko 1">
            <a:extLst>
              <a:ext uri="{FF2B5EF4-FFF2-40B4-BE49-F238E27FC236}">
                <a16:creationId xmlns:a16="http://schemas.microsoft.com/office/drawing/2014/main" id="{F0F5F1CB-E1FD-109A-890D-0840E40F8C7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Metsänjalostus ja ympäristönmuutos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78851" name="Sisällön paikkamerkki 2">
            <a:extLst>
              <a:ext uri="{FF2B5EF4-FFF2-40B4-BE49-F238E27FC236}">
                <a16:creationId xmlns:a16="http://schemas.microsoft.com/office/drawing/2014/main" id="{C5FE1A3C-4089-9AE1-8776-884010FDA6E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Jatkuva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jalostustyö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mahdollistaa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luonnonvalintaa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nopeamman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sopeutumisen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ilmastonmuutoksen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tuottamiin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muutoksiin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Provenienssikokeiden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tuloksia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hyödyntäen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jalostettujen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käyttöalueen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kokoa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kasvattaa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Jalostuskantoihin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Suomea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eteläisempien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kantojen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yksilöitä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Esim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hallatuhojen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riskiä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vähentää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suosimalla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jotka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aloittavat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kasvukautensa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myöhemmin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Jalostus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kuitenkaan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kykene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vastaamaan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kaikkiin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ilmastonmuutoksen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haasteisiin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Jalostuksen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vaikutukset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rajoittuvat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pääasiallisesti</a:t>
            </a:r>
            <a:r>
              <a:rPr lang="en-GB" altLang="en-US">
                <a:latin typeface="Arial"/>
                <a:cs typeface="Arial"/>
              </a:rPr>
              <a:t> alle 20-vuotiaisiin </a:t>
            </a:r>
            <a:r>
              <a:rPr lang="en-GB" altLang="en-US" err="1">
                <a:latin typeface="Arial"/>
                <a:cs typeface="Arial"/>
              </a:rPr>
              <a:t>puuyksilöihin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koska</a:t>
            </a:r>
            <a:r>
              <a:rPr lang="en-GB" altLang="en-US">
                <a:latin typeface="Arial"/>
                <a:cs typeface="Arial"/>
              </a:rPr>
              <a:t> ne </a:t>
            </a:r>
            <a:r>
              <a:rPr lang="en-GB" altLang="en-US" err="1">
                <a:latin typeface="Arial"/>
                <a:cs typeface="Arial"/>
              </a:rPr>
              <a:t>perustuvat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jälkeläiskokeissa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havaittavien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ominaisuuksien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valintaan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Esim</a:t>
            </a:r>
            <a:r>
              <a:rPr lang="en-GB" altLang="en-US">
                <a:latin typeface="Arial"/>
                <a:cs typeface="Arial"/>
              </a:rPr>
              <a:t>. </a:t>
            </a:r>
            <a:r>
              <a:rPr lang="en-GB" altLang="en-US" err="1">
                <a:latin typeface="Arial"/>
                <a:cs typeface="Arial"/>
              </a:rPr>
              <a:t>hyönteistuhoihin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pyritään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vastaamaan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jalostuksen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keinojen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sijaan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kehittämällä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metsänhoitoa</a:t>
            </a:r>
            <a:endParaRPr lang="en-GB" altLang="en-US" err="1">
              <a:latin typeface="Arial" panose="020B0604020202020204" pitchFamily="34" charset="0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</p:txBody>
      </p:sp>
      <p:pic>
        <p:nvPicPr>
          <p:cNvPr id="78852" name="Sisällön paikkamerkki 5">
            <a:extLst>
              <a:ext uri="{FF2B5EF4-FFF2-40B4-BE49-F238E27FC236}">
                <a16:creationId xmlns:a16="http://schemas.microsoft.com/office/drawing/2014/main" id="{863C96FC-1945-07DF-A4CD-F7F78ED8298B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3" y="1949450"/>
            <a:ext cx="4033837" cy="4227513"/>
          </a:xfrm>
        </p:spPr>
      </p:pic>
      <p:sp>
        <p:nvSpPr>
          <p:cNvPr id="78853" name="Tekstiruutu 8">
            <a:extLst>
              <a:ext uri="{FF2B5EF4-FFF2-40B4-BE49-F238E27FC236}">
                <a16:creationId xmlns:a16="http://schemas.microsoft.com/office/drawing/2014/main" id="{2CFBF630-302B-427B-8A56-AEAFBE407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119" y="6176963"/>
            <a:ext cx="11280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Kremer et al. 2012</a:t>
            </a:r>
            <a:endParaRPr lang="fi-FI" altLang="en-US" sz="800">
              <a:solidFill>
                <a:srgbClr val="76717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tsikko 1">
            <a:extLst>
              <a:ext uri="{FF2B5EF4-FFF2-40B4-BE49-F238E27FC236}">
                <a16:creationId xmlns:a16="http://schemas.microsoft.com/office/drawing/2014/main" id="{395774FC-5273-570F-BE5F-4AD4FF79AF2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Metsänjalostuslajit Suomessa ja maailmalla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2A2B6E-B688-7E1B-EC0E-7819C2567E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>
            <a:normAutofit/>
          </a:bodyPr>
          <a:lstStyle/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marL="171450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Suomessa merkittävimmät lajit mänty (</a:t>
            </a:r>
            <a:r>
              <a:rPr lang="fi-FI" i="1" err="1">
                <a:latin typeface="Arial"/>
                <a:cs typeface="Arial"/>
              </a:rPr>
              <a:t>Pinus</a:t>
            </a:r>
            <a:r>
              <a:rPr lang="fi-FI" i="1">
                <a:latin typeface="Arial"/>
                <a:cs typeface="Arial"/>
              </a:rPr>
              <a:t> </a:t>
            </a:r>
            <a:r>
              <a:rPr lang="fi-FI" i="1" err="1">
                <a:latin typeface="Arial"/>
                <a:cs typeface="Arial"/>
              </a:rPr>
              <a:t>sylvestris</a:t>
            </a:r>
            <a:r>
              <a:rPr lang="fi-FI">
                <a:latin typeface="Arial"/>
                <a:cs typeface="Arial"/>
              </a:rPr>
              <a:t>), kuusi (</a:t>
            </a:r>
            <a:r>
              <a:rPr lang="fi-FI" i="1" err="1">
                <a:latin typeface="Arial"/>
                <a:cs typeface="Arial"/>
              </a:rPr>
              <a:t>Picea</a:t>
            </a:r>
            <a:r>
              <a:rPr lang="fi-FI" i="1">
                <a:latin typeface="Arial"/>
                <a:cs typeface="Arial"/>
              </a:rPr>
              <a:t> </a:t>
            </a:r>
            <a:r>
              <a:rPr lang="fi-FI" i="1" err="1">
                <a:latin typeface="Arial"/>
                <a:cs typeface="Arial"/>
              </a:rPr>
              <a:t>abies</a:t>
            </a:r>
            <a:r>
              <a:rPr lang="fi-FI">
                <a:latin typeface="Arial"/>
                <a:cs typeface="Arial"/>
              </a:rPr>
              <a:t>) ja rauduskoivu (</a:t>
            </a:r>
            <a:r>
              <a:rPr lang="fi-FI" i="1" err="1">
                <a:latin typeface="Arial"/>
                <a:cs typeface="Arial"/>
              </a:rPr>
              <a:t>Betula</a:t>
            </a:r>
            <a:r>
              <a:rPr lang="fi-FI" i="1">
                <a:latin typeface="Arial"/>
                <a:cs typeface="Arial"/>
              </a:rPr>
              <a:t> </a:t>
            </a:r>
            <a:r>
              <a:rPr lang="fi-FI" i="1" err="1">
                <a:latin typeface="Arial"/>
                <a:cs typeface="Arial"/>
              </a:rPr>
              <a:t>pendula</a:t>
            </a:r>
            <a:r>
              <a:rPr lang="fi-FI">
                <a:latin typeface="Arial"/>
                <a:cs typeface="Arial"/>
              </a:rPr>
              <a:t>)</a:t>
            </a:r>
          </a:p>
          <a:p>
            <a:pPr marL="628650" lvl="1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>
                <a:latin typeface="Arial"/>
                <a:cs typeface="Arial"/>
              </a:rPr>
              <a:t>Mutta myös lehtikuusi, tervaleppä sekä vähenevissä määrin hybridihaapa</a:t>
            </a:r>
          </a:p>
          <a:p>
            <a:pPr marL="628650" lvl="1" indent="-171450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Australiassa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sekä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Kiinassa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eukalyptus-lajeja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i="1">
                <a:latin typeface="Arial"/>
                <a:cs typeface="Arial"/>
              </a:rPr>
              <a:t>Eucalyptus spp.)</a:t>
            </a:r>
            <a:endParaRPr lang="en-GB">
              <a:latin typeface="Arial"/>
              <a:cs typeface="Arial"/>
            </a:endParaRP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err="1">
                <a:latin typeface="Arial"/>
                <a:cs typeface="Arial"/>
              </a:rPr>
              <a:t>Pohjois-Amerikassa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loblollymänty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i="1">
                <a:latin typeface="Arial"/>
                <a:cs typeface="Arial"/>
              </a:rPr>
              <a:t>Pinus </a:t>
            </a:r>
            <a:r>
              <a:rPr lang="en-GB" i="1" err="1">
                <a:latin typeface="Arial"/>
                <a:cs typeface="Arial"/>
              </a:rPr>
              <a:t>taeda</a:t>
            </a:r>
            <a:r>
              <a:rPr lang="en-GB">
                <a:latin typeface="Arial"/>
                <a:cs typeface="Arial"/>
              </a:rPr>
              <a:t>), </a:t>
            </a:r>
            <a:r>
              <a:rPr lang="en-GB" err="1">
                <a:latin typeface="Arial"/>
                <a:cs typeface="Arial"/>
              </a:rPr>
              <a:t>etelänkeltamänty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i="1">
                <a:latin typeface="Arial"/>
                <a:cs typeface="Arial"/>
              </a:rPr>
              <a:t>Pinus </a:t>
            </a:r>
            <a:r>
              <a:rPr lang="en-GB" i="1" err="1">
                <a:latin typeface="Arial"/>
                <a:cs typeface="Arial"/>
              </a:rPr>
              <a:t>elliottii</a:t>
            </a:r>
            <a:r>
              <a:rPr lang="en-GB">
                <a:latin typeface="Arial"/>
                <a:cs typeface="Arial"/>
              </a:rPr>
              <a:t>), </a:t>
            </a:r>
            <a:r>
              <a:rPr lang="en-GB" err="1">
                <a:latin typeface="Arial"/>
                <a:cs typeface="Arial"/>
              </a:rPr>
              <a:t>floridanmänty</a:t>
            </a:r>
            <a:r>
              <a:rPr lang="en-GB">
                <a:latin typeface="Arial"/>
                <a:cs typeface="Arial"/>
              </a:rPr>
              <a:t> (</a:t>
            </a:r>
            <a:r>
              <a:rPr lang="en-GB" i="1">
                <a:latin typeface="Arial"/>
                <a:cs typeface="Arial"/>
              </a:rPr>
              <a:t>Pinus clausa</a:t>
            </a:r>
            <a:r>
              <a:rPr lang="en-GB">
                <a:latin typeface="Arial"/>
                <a:cs typeface="Arial"/>
              </a:rPr>
              <a:t>), </a:t>
            </a:r>
            <a:r>
              <a:rPr lang="en-GB" err="1">
                <a:latin typeface="Arial"/>
                <a:cs typeface="Arial"/>
              </a:rPr>
              <a:t>ym</a:t>
            </a:r>
            <a:r>
              <a:rPr lang="en-GB">
                <a:latin typeface="Arial"/>
                <a:cs typeface="Arial"/>
              </a:rPr>
              <a:t>.</a:t>
            </a:r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/>
          </a:p>
          <a:p>
            <a:pPr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fi-FI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tsikko 1">
            <a:extLst>
              <a:ext uri="{FF2B5EF4-FFF2-40B4-BE49-F238E27FC236}">
                <a16:creationId xmlns:a16="http://schemas.microsoft.com/office/drawing/2014/main" id="{A963AF5E-1C93-27CA-89C1-41421201B1D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Mänty (</a:t>
            </a:r>
            <a:r>
              <a:rPr lang="en-GB" altLang="en-US" i="1">
                <a:latin typeface="Arial" panose="020B0604020202020204" pitchFamily="34" charset="0"/>
              </a:rPr>
              <a:t>Pinus sylvestris</a:t>
            </a:r>
            <a:r>
              <a:rPr lang="en-GB" altLang="en-US">
                <a:latin typeface="Arial" panose="020B0604020202020204" pitchFamily="34" charset="0"/>
              </a:rPr>
              <a:t>)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81923" name="Sisällön paikkamerkki 2">
            <a:extLst>
              <a:ext uri="{FF2B5EF4-FFF2-40B4-BE49-F238E27FC236}">
                <a16:creationId xmlns:a16="http://schemas.microsoft.com/office/drawing/2014/main" id="{F67FA6FC-8397-D691-8204-BBBA71D0734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Yksikotinen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Tuulipölytteinen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Kukkii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touko-kesäkuussa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Siementuotanto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alkaa</a:t>
            </a:r>
            <a:r>
              <a:rPr lang="en-GB" altLang="en-US">
                <a:latin typeface="Arial"/>
                <a:cs typeface="Arial"/>
              </a:rPr>
              <a:t> 8-20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iässä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Hedekukinta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alkaa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vasta</a:t>
            </a:r>
            <a:r>
              <a:rPr lang="en-GB" altLang="en-US">
                <a:latin typeface="Arial"/>
                <a:cs typeface="Arial"/>
              </a:rPr>
              <a:t> ~2 </a:t>
            </a:r>
            <a:r>
              <a:rPr lang="en-GB" altLang="en-US" err="1">
                <a:latin typeface="Arial"/>
                <a:cs typeface="Arial"/>
              </a:rPr>
              <a:t>vuotta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myöhemmin</a:t>
            </a:r>
            <a:r>
              <a:rPr lang="en-GB" altLang="en-US">
                <a:latin typeface="Arial"/>
                <a:cs typeface="Arial"/>
              </a:rPr>
              <a:t>.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Siementuotanto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talouteen</a:t>
            </a:r>
            <a:r>
              <a:rPr lang="en-GB" altLang="en-US">
                <a:latin typeface="Arial"/>
                <a:cs typeface="Arial"/>
              </a:rPr>
              <a:t> ~12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iässä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Siemenen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kehitys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kestää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kasvukautta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Ensimmäisenä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kasvukautena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muodostuu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pikkukäpy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Toisena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kasvukautena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käpy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varttuu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täysikasvuiseksi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tuuleentuu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varisevat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kolmannen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huhtikuussa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Suomessa</a:t>
            </a:r>
            <a:r>
              <a:rPr lang="en-GB" altLang="en-US">
                <a:latin typeface="Arial"/>
                <a:cs typeface="Arial"/>
              </a:rPr>
              <a:t> 6 </a:t>
            </a:r>
            <a:r>
              <a:rPr lang="en-GB" altLang="en-US" err="1">
                <a:latin typeface="Arial"/>
                <a:cs typeface="Arial"/>
              </a:rPr>
              <a:t>jalostuspopulaatiota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erillinen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reservipopulaatio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Männyn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osoittautunut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vaikeaksi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81924" name="Sisällön paikkamerkki 9" descr="Kuva, joka sisältää kohteen taivas, ruoho, ulko, puu&#10;&#10;Kuvaus luotu automaattisesti">
            <a:extLst>
              <a:ext uri="{FF2B5EF4-FFF2-40B4-BE49-F238E27FC236}">
                <a16:creationId xmlns:a16="http://schemas.microsoft.com/office/drawing/2014/main" id="{7BB8BBFB-BB8F-4647-3B90-973D3A400D69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r="17621" b="-2"/>
          <a:stretch>
            <a:fillRect/>
          </a:stretch>
        </p:blipFill>
        <p:spPr>
          <a:xfrm>
            <a:off x="6950075" y="1690688"/>
            <a:ext cx="2455863" cy="4894262"/>
          </a:xfrm>
        </p:spPr>
      </p:pic>
      <p:pic>
        <p:nvPicPr>
          <p:cNvPr id="81925" name="Kuva 4" descr="Kuva, joka sisältää kohteen havupuu, kasvi, puu&#10;&#10;Kuvaus luotu automaattisesti">
            <a:extLst>
              <a:ext uri="{FF2B5EF4-FFF2-40B4-BE49-F238E27FC236}">
                <a16:creationId xmlns:a16="http://schemas.microsoft.com/office/drawing/2014/main" id="{3F1F0605-8E29-67D5-9C93-5997C3FB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" b="17358"/>
          <a:stretch>
            <a:fillRect/>
          </a:stretch>
        </p:blipFill>
        <p:spPr bwMode="auto">
          <a:xfrm>
            <a:off x="9405938" y="4113213"/>
            <a:ext cx="194786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kstiruutu 6">
            <a:extLst>
              <a:ext uri="{FF2B5EF4-FFF2-40B4-BE49-F238E27FC236}">
                <a16:creationId xmlns:a16="http://schemas.microsoft.com/office/drawing/2014/main" id="{1C4D670B-B23B-3743-E88C-0DF4FA7E4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8600" y="6567488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Nefronus, foxypar4</a:t>
            </a:r>
          </a:p>
        </p:txBody>
      </p:sp>
      <p:pic>
        <p:nvPicPr>
          <p:cNvPr id="81927" name="Sisällön paikkamerkki 16" descr="Kuva, joka sisältää kohteen kasvi, puu, havupuu&#10;&#10;Kuvaus luotu automaattisesti">
            <a:extLst>
              <a:ext uri="{FF2B5EF4-FFF2-40B4-BE49-F238E27FC236}">
                <a16:creationId xmlns:a16="http://schemas.microsoft.com/office/drawing/2014/main" id="{0C656600-400C-9B8E-189A-32262FC9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r="12566" b="4416"/>
          <a:stretch>
            <a:fillRect/>
          </a:stretch>
        </p:blipFill>
        <p:spPr bwMode="auto">
          <a:xfrm>
            <a:off x="9405938" y="1690688"/>
            <a:ext cx="19478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Otsikko 1">
            <a:extLst>
              <a:ext uri="{FF2B5EF4-FFF2-40B4-BE49-F238E27FC236}">
                <a16:creationId xmlns:a16="http://schemas.microsoft.com/office/drawing/2014/main" id="{97386100-2E27-DF62-26EF-D7D6F69D35B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Kuusi (</a:t>
            </a:r>
            <a:r>
              <a:rPr lang="en-GB" altLang="en-US" i="1">
                <a:latin typeface="Arial" panose="020B0604020202020204" pitchFamily="34" charset="0"/>
              </a:rPr>
              <a:t>Picea abies</a:t>
            </a:r>
            <a:r>
              <a:rPr lang="en-GB" altLang="en-US">
                <a:latin typeface="Arial" panose="020B0604020202020204" pitchFamily="34" charset="0"/>
              </a:rPr>
              <a:t>)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83971" name="Sisällön paikkamerkki 2">
            <a:extLst>
              <a:ext uri="{FF2B5EF4-FFF2-40B4-BE49-F238E27FC236}">
                <a16:creationId xmlns:a16="http://schemas.microsoft.com/office/drawing/2014/main" id="{A46342D0-59FC-B270-8783-A3DB2EB8CDC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57875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Yksikotinen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Tuulipölytteinen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Kukkii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touko-kesäkuussa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Kukinta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alkaa</a:t>
            </a:r>
            <a:r>
              <a:rPr lang="en-GB" altLang="en-US">
                <a:latin typeface="Arial"/>
                <a:cs typeface="Arial"/>
              </a:rPr>
              <a:t> 10-15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iällä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mutta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säännöllistyy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vasta</a:t>
            </a:r>
            <a:r>
              <a:rPr lang="en-GB" altLang="en-US">
                <a:latin typeface="Arial"/>
                <a:cs typeface="Arial"/>
              </a:rPr>
              <a:t> 40-50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iässä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Siemenkehitys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yksivuotinen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Kypsyminen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loka-marraskuussa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Runsaita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siemenvuosia</a:t>
            </a:r>
            <a:r>
              <a:rPr lang="en-GB" altLang="en-US">
                <a:latin typeface="Arial"/>
                <a:cs typeface="Arial"/>
              </a:rPr>
              <a:t> 10-12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välein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Suomessa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viisi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jalostuspopulaatiota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lisäksi</a:t>
            </a:r>
            <a:r>
              <a:rPr lang="en-GB" altLang="en-US">
                <a:latin typeface="Arial"/>
                <a:cs typeface="Arial"/>
              </a:rPr>
              <a:t> “</a:t>
            </a:r>
            <a:r>
              <a:rPr lang="en-GB" altLang="en-US" err="1">
                <a:latin typeface="Arial"/>
                <a:cs typeface="Arial"/>
              </a:rPr>
              <a:t>nollapopulaatio</a:t>
            </a:r>
            <a:r>
              <a:rPr lang="en-GB" altLang="en-US">
                <a:latin typeface="Arial"/>
                <a:cs typeface="Arial"/>
              </a:rPr>
              <a:t>”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Kasvullinen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nuorilla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yksilöillä</a:t>
            </a:r>
            <a:r>
              <a:rPr lang="en-GB" altLang="en-US">
                <a:latin typeface="Arial"/>
                <a:cs typeface="Arial"/>
              </a:rPr>
              <a:t> (&lt; 10 v.) </a:t>
            </a:r>
            <a:r>
              <a:rPr lang="en-GB" altLang="en-US" err="1">
                <a:latin typeface="Arial"/>
                <a:cs typeface="Arial"/>
              </a:rPr>
              <a:t>oksapistokkaista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vanhemmilla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varttamalla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83972" name="Sisällön paikkamerkki 7" descr="Kuva, joka sisältää kohteen ruoho, puu, ulko, taivas&#10;&#10;Kuvaus luotu automaattisesti">
            <a:extLst>
              <a:ext uri="{FF2B5EF4-FFF2-40B4-BE49-F238E27FC236}">
                <a16:creationId xmlns:a16="http://schemas.microsoft.com/office/drawing/2014/main" id="{999C7583-7C12-2196-A723-8F112D6B739D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t="9927" r="12820" b="5766"/>
          <a:stretch>
            <a:fillRect/>
          </a:stretch>
        </p:blipFill>
        <p:spPr>
          <a:xfrm>
            <a:off x="6797675" y="1690688"/>
            <a:ext cx="2278063" cy="4119562"/>
          </a:xfrm>
        </p:spPr>
      </p:pic>
      <p:pic>
        <p:nvPicPr>
          <p:cNvPr id="83973" name="Kuva 9" descr="Kuva, joka sisältää kohteen puu, kasvi, kaktus, ulko&#10;&#10;Kuvaus luotu automaattisesti">
            <a:extLst>
              <a:ext uri="{FF2B5EF4-FFF2-40B4-BE49-F238E27FC236}">
                <a16:creationId xmlns:a16="http://schemas.microsoft.com/office/drawing/2014/main" id="{F710179F-0946-5DCB-C85F-B1027363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r="5190"/>
          <a:stretch>
            <a:fillRect/>
          </a:stretch>
        </p:blipFill>
        <p:spPr bwMode="auto">
          <a:xfrm>
            <a:off x="9075738" y="1690688"/>
            <a:ext cx="2278062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kstiruutu 11">
            <a:extLst>
              <a:ext uri="{FF2B5EF4-FFF2-40B4-BE49-F238E27FC236}">
                <a16:creationId xmlns:a16="http://schemas.microsoft.com/office/drawing/2014/main" id="{2D2AC254-4054-FD31-480D-6311F4E4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6388" y="5795963"/>
            <a:ext cx="9794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Crusier, Mikkel52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tsikko 1">
            <a:extLst>
              <a:ext uri="{FF2B5EF4-FFF2-40B4-BE49-F238E27FC236}">
                <a16:creationId xmlns:a16="http://schemas.microsoft.com/office/drawing/2014/main" id="{445DD70F-2E37-7F0A-B411-54175EFB369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Rauduskoivu (</a:t>
            </a:r>
            <a:r>
              <a:rPr lang="en-GB" altLang="en-US" i="1">
                <a:latin typeface="Arial" panose="020B0604020202020204" pitchFamily="34" charset="0"/>
              </a:rPr>
              <a:t>Betula pendula</a:t>
            </a:r>
            <a:r>
              <a:rPr lang="en-GB" altLang="en-US">
                <a:latin typeface="Arial" panose="020B0604020202020204" pitchFamily="34" charset="0"/>
              </a:rPr>
              <a:t>)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86019" name="Sisällön paikkamerkki 2">
            <a:extLst>
              <a:ext uri="{FF2B5EF4-FFF2-40B4-BE49-F238E27FC236}">
                <a16:creationId xmlns:a16="http://schemas.microsoft.com/office/drawing/2014/main" id="{FD17D4D1-52F3-55EB-B0BC-3E3D9296403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Yksikotinen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Tuulipölytteinen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Kukkiminen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samanaikaisesti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lehtien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puhkeamisen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kanssa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touko-kesäkuussa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Ensimmäiset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siemenet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kypsyvät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heinäkuun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lopulla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varisevat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heti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kypsyttyään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Kypsyminen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jatkuu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syys-lokakuuhun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Siementuotanto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havupuita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korkeampaa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siemenien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itävyys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havupuita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heikompaa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Siemenviljelyä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muovikasvihuoneissa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Suomessa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jalostuspopulaatiota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>
                <a:latin typeface="Arial"/>
                <a:cs typeface="Arial"/>
              </a:rPr>
              <a:t>Koostuvat </a:t>
            </a:r>
            <a:r>
              <a:rPr lang="en-GB" altLang="en-US" err="1">
                <a:latin typeface="Arial"/>
                <a:cs typeface="Arial"/>
              </a:rPr>
              <a:t>useiden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sukupolvien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sekoituksesta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>
                <a:latin typeface="Arial"/>
                <a:cs typeface="Arial"/>
              </a:rPr>
              <a:t>Etelä-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Keski-Suomeen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kohdistettuja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Kasvullista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lisäystä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solukkoviljellen</a:t>
            </a:r>
            <a:r>
              <a:rPr lang="en-GB" altLang="en-US">
                <a:latin typeface="Arial"/>
                <a:cs typeface="Arial"/>
              </a:rPr>
              <a:t> tai </a:t>
            </a:r>
            <a:r>
              <a:rPr lang="en-GB" altLang="en-US" err="1">
                <a:latin typeface="Arial"/>
                <a:cs typeface="Arial"/>
              </a:rPr>
              <a:t>kesäpistokkailla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86020" name="Sisällön paikkamerkki 5" descr="Kuva, joka sisältää kohteen ulko, ruoho, taivas, puu&#10;&#10;Kuvaus luotu automaattisesti">
            <a:extLst>
              <a:ext uri="{FF2B5EF4-FFF2-40B4-BE49-F238E27FC236}">
                <a16:creationId xmlns:a16="http://schemas.microsoft.com/office/drawing/2014/main" id="{CED9CA41-643E-71AD-8454-8CBF12D75EBD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r="4819"/>
          <a:stretch>
            <a:fillRect/>
          </a:stretch>
        </p:blipFill>
        <p:spPr>
          <a:xfrm>
            <a:off x="7178675" y="1690688"/>
            <a:ext cx="2432050" cy="4433887"/>
          </a:xfrm>
        </p:spPr>
      </p:pic>
      <p:pic>
        <p:nvPicPr>
          <p:cNvPr id="86021" name="Kuva 7" descr="Kuva, joka sisältää kohteen puu, kasvi, ulko, pikkuoksa&#10;&#10;Kuvaus luotu automaattisesti">
            <a:extLst>
              <a:ext uri="{FF2B5EF4-FFF2-40B4-BE49-F238E27FC236}">
                <a16:creationId xmlns:a16="http://schemas.microsoft.com/office/drawing/2014/main" id="{78047391-8F92-0AA4-5949-773BC196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r="24123"/>
          <a:stretch>
            <a:fillRect/>
          </a:stretch>
        </p:blipFill>
        <p:spPr bwMode="auto">
          <a:xfrm>
            <a:off x="9610725" y="1690688"/>
            <a:ext cx="17430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Kuva 9" descr="Kuva, joka sisältää kohteen puu, ulko, kasvi, koivu&#10;&#10;Kuvaus luotu automaattisesti">
            <a:extLst>
              <a:ext uri="{FF2B5EF4-FFF2-40B4-BE49-F238E27FC236}">
                <a16:creationId xmlns:a16="http://schemas.microsoft.com/office/drawing/2014/main" id="{BF227FE3-0011-B080-48A3-F187A854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5872" b="3259"/>
          <a:stretch>
            <a:fillRect/>
          </a:stretch>
        </p:blipFill>
        <p:spPr bwMode="auto">
          <a:xfrm>
            <a:off x="9610725" y="3476625"/>
            <a:ext cx="174466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kstiruutu 10">
            <a:extLst>
              <a:ext uri="{FF2B5EF4-FFF2-40B4-BE49-F238E27FC236}">
                <a16:creationId xmlns:a16="http://schemas.microsoft.com/office/drawing/2014/main" id="{EC71F728-08C0-0DAC-EBAA-3B2772A10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238" y="6099175"/>
            <a:ext cx="18367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Abc10, Peter O'Connor, Henkkapet</a:t>
            </a:r>
            <a:endParaRPr lang="fi-FI" altLang="en-US" sz="8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tsikko 1">
            <a:extLst>
              <a:ext uri="{FF2B5EF4-FFF2-40B4-BE49-F238E27FC236}">
                <a16:creationId xmlns:a16="http://schemas.microsoft.com/office/drawing/2014/main" id="{62C62D7C-404C-1ABE-886A-BB033485A03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Jalostus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21507" name="Sisällön paikkamerkki 2">
            <a:extLst>
              <a:ext uri="{FF2B5EF4-FFF2-40B4-BE49-F238E27FC236}">
                <a16:creationId xmlns:a16="http://schemas.microsoft.com/office/drawing/2014/main" id="{27E922F6-86A1-4277-E730-86FD9523688F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>
              <a:buFont typeface="Arial" panose="020B0604020202020204" pitchFamily="34" charset="0"/>
              <a:buChar char="="/>
            </a:pPr>
            <a:r>
              <a:rPr lang="fi-FI" altLang="en-US">
                <a:latin typeface="Arial"/>
                <a:cs typeface="Arial"/>
              </a:rPr>
              <a:t>Ihmisen tekemä valinta sekä risteyttäminen, jonka tarkoituksena on tuottaa yksilöitä, joilla ihmisen tarpeisiin soveltuvat ominaisuudet ovat mahdollisimman hyvin edustettuina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/>
                <a:cs typeface="Arial"/>
              </a:rPr>
              <a:t>Alkupopulaatio →  Ominaisuuden valinta → Erikoistunut populaatio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/>
                <a:cs typeface="Arial"/>
              </a:rPr>
              <a:t>Valinta voi tehdä saman esi-isälajin jälkeläisistä hyvinkin erilaisia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21508" name="Graphic 4">
            <a:extLst>
              <a:ext uri="{FF2B5EF4-FFF2-40B4-BE49-F238E27FC236}">
                <a16:creationId xmlns:a16="http://schemas.microsoft.com/office/drawing/2014/main" id="{DB5EB84A-762E-F288-B465-2BDC78818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949450"/>
            <a:ext cx="4422775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B7D0D0F-B59F-4B1A-4D86-DA3E97BB9F0A}"/>
              </a:ext>
            </a:extLst>
          </p:cNvPr>
          <p:cNvSpPr txBox="1"/>
          <p:nvPr/>
        </p:nvSpPr>
        <p:spPr>
          <a:xfrm>
            <a:off x="10181708" y="5338837"/>
            <a:ext cx="505267" cy="21544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Liwnoc</a:t>
            </a:r>
            <a:endParaRPr lang="en-GB" sz="800" err="1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tsikko 1">
            <a:extLst>
              <a:ext uri="{FF2B5EF4-FFF2-40B4-BE49-F238E27FC236}">
                <a16:creationId xmlns:a16="http://schemas.microsoft.com/office/drawing/2014/main" id="{01F152F6-558D-F23B-3D26-02E62C65503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Tervaleppä (</a:t>
            </a:r>
            <a:r>
              <a:rPr lang="en-GB" altLang="en-US" i="1">
                <a:latin typeface="Arial" panose="020B0604020202020204" pitchFamily="34" charset="0"/>
              </a:rPr>
              <a:t>Alnus glutinosa</a:t>
            </a:r>
            <a:r>
              <a:rPr lang="en-GB" altLang="en-US">
                <a:latin typeface="Arial" panose="020B0604020202020204" pitchFamily="34" charset="0"/>
              </a:rPr>
              <a:t>)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88067" name="Sisällön paikkamerkki 2">
            <a:extLst>
              <a:ext uri="{FF2B5EF4-FFF2-40B4-BE49-F238E27FC236}">
                <a16:creationId xmlns:a16="http://schemas.microsoft.com/office/drawing/2014/main" id="{ABC31AF0-DD53-6F20-82B8-049D2A14678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Yksikotinen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Tuulipölytteinen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Kukkiminen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maalis-hutikuussa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ennen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lehtialkujen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puhkeamista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Siementuotanto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alkaa</a:t>
            </a:r>
            <a:r>
              <a:rPr lang="en-GB" altLang="en-US">
                <a:latin typeface="Arial"/>
                <a:cs typeface="Arial"/>
              </a:rPr>
              <a:t> ~10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iässä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siemenet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kypsyvät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varisevat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lokakuussa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Itävyys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alhainen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onnistuneella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pölytyksellä</a:t>
            </a:r>
            <a:r>
              <a:rPr lang="en-GB" altLang="en-US">
                <a:latin typeface="Arial"/>
                <a:cs typeface="Arial"/>
              </a:rPr>
              <a:t> ~30-50 %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Satoa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syntyy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joka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vuosi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mutta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runsaat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sadot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harvinaisia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Siemenissä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kelluntaontelot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jotka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avustavat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leviämisestä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sulamisvesien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mukana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Tervalepällä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kaksi</a:t>
            </a:r>
            <a:r>
              <a:rPr lang="en-GB" altLang="en-US">
                <a:latin typeface="Arial"/>
                <a:cs typeface="Arial"/>
              </a:rPr>
              <a:t> 152 </a:t>
            </a:r>
            <a:r>
              <a:rPr lang="en-GB" altLang="en-US" err="1">
                <a:latin typeface="Arial"/>
                <a:cs typeface="Arial"/>
              </a:rPr>
              <a:t>pluspuun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jälkeläistöön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perustuvaa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siemenviljelystä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ahvenanmaalle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perustettu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siemenviljelys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Pluspuiden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jälkeläistestausta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vielä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toteutettu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tulokset</a:t>
            </a:r>
            <a:r>
              <a:rPr lang="en-GB" altLang="en-US">
                <a:latin typeface="Arial"/>
                <a:cs typeface="Arial"/>
              </a:rPr>
              <a:t> 2030-luvulla</a:t>
            </a:r>
          </a:p>
          <a:p>
            <a:pPr lvl="1"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88068" name="Sisällön paikkamerkki 5" descr="Kuva, joka sisältää kohteen kasvi&#10;&#10;Kuvaus luotu automaattisesti">
            <a:extLst>
              <a:ext uri="{FF2B5EF4-FFF2-40B4-BE49-F238E27FC236}">
                <a16:creationId xmlns:a16="http://schemas.microsoft.com/office/drawing/2014/main" id="{2F6824CB-AC3E-318A-E56A-B5E1D9C0A438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6088" r="17665" b="16977"/>
          <a:stretch>
            <a:fillRect/>
          </a:stretch>
        </p:blipFill>
        <p:spPr>
          <a:xfrm>
            <a:off x="7469188" y="4389438"/>
            <a:ext cx="1214437" cy="1752600"/>
          </a:xfrm>
        </p:spPr>
      </p:pic>
      <p:pic>
        <p:nvPicPr>
          <p:cNvPr id="88069" name="Kuva 7">
            <a:extLst>
              <a:ext uri="{FF2B5EF4-FFF2-40B4-BE49-F238E27FC236}">
                <a16:creationId xmlns:a16="http://schemas.microsoft.com/office/drawing/2014/main" id="{C1D032B5-FB42-0807-2696-33031F47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1884" r="26024" b="3667"/>
          <a:stretch>
            <a:fillRect/>
          </a:stretch>
        </p:blipFill>
        <p:spPr bwMode="auto">
          <a:xfrm>
            <a:off x="8683625" y="4389438"/>
            <a:ext cx="133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Kuva 9" descr="Kuva, joka sisältää kohteen kasvi, oksa, pikkuoksa&#10;&#10;Kuvaus luotu automaattisesti">
            <a:extLst>
              <a:ext uri="{FF2B5EF4-FFF2-40B4-BE49-F238E27FC236}">
                <a16:creationId xmlns:a16="http://schemas.microsoft.com/office/drawing/2014/main" id="{3ACE2527-FCEC-4FFD-8E0B-10A5CB36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5923"/>
          <a:stretch>
            <a:fillRect/>
          </a:stretch>
        </p:blipFill>
        <p:spPr bwMode="auto">
          <a:xfrm>
            <a:off x="10010775" y="4392613"/>
            <a:ext cx="13398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Kuva 11" descr="Kuva, joka sisältää kohteen puu, ulko, taivas, kasvi&#10;&#10;Kuvaus luotu automaattisesti">
            <a:extLst>
              <a:ext uri="{FF2B5EF4-FFF2-40B4-BE49-F238E27FC236}">
                <a16:creationId xmlns:a16="http://schemas.microsoft.com/office/drawing/2014/main" id="{E946D332-2A94-950B-A2AC-1AEC0F3E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9" r="6702" b="3545"/>
          <a:stretch>
            <a:fillRect/>
          </a:stretch>
        </p:blipFill>
        <p:spPr bwMode="auto">
          <a:xfrm>
            <a:off x="7469188" y="1690688"/>
            <a:ext cx="3881437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Tekstiruutu 12">
            <a:extLst>
              <a:ext uri="{FF2B5EF4-FFF2-40B4-BE49-F238E27FC236}">
                <a16:creationId xmlns:a16="http://schemas.microsoft.com/office/drawing/2014/main" id="{70436D50-2AA9-9805-856A-62FBB2279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638" y="6086475"/>
            <a:ext cx="2543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Willow, Stefan lefnaer, Rob Hille, Böhringer friedrich</a:t>
            </a:r>
            <a:endParaRPr lang="fi-FI" altLang="en-US" sz="8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Otsikko 1">
            <a:extLst>
              <a:ext uri="{FF2B5EF4-FFF2-40B4-BE49-F238E27FC236}">
                <a16:creationId xmlns:a16="http://schemas.microsoft.com/office/drawing/2014/main" id="{9C927697-0724-AD82-C010-A23E30FE674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Hybridihaapa (</a:t>
            </a:r>
            <a:r>
              <a:rPr lang="en-GB" altLang="en-US" i="1">
                <a:latin typeface="Arial" panose="020B0604020202020204" pitchFamily="34" charset="0"/>
              </a:rPr>
              <a:t>Populus </a:t>
            </a:r>
            <a:r>
              <a:rPr lang="en-GB" altLang="en-US">
                <a:latin typeface="Arial" panose="020B0604020202020204" pitchFamily="34" charset="0"/>
              </a:rPr>
              <a:t>x </a:t>
            </a:r>
            <a:r>
              <a:rPr lang="en-GB" altLang="en-US" i="1">
                <a:latin typeface="Arial" panose="020B0604020202020204" pitchFamily="34" charset="0"/>
              </a:rPr>
              <a:t>wettsteinii</a:t>
            </a:r>
            <a:r>
              <a:rPr lang="en-GB" altLang="en-US">
                <a:latin typeface="Arial" panose="020B0604020202020204" pitchFamily="34" charset="0"/>
              </a:rPr>
              <a:t>) I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90115" name="Sisällön paikkamerkki 2">
            <a:extLst>
              <a:ext uri="{FF2B5EF4-FFF2-40B4-BE49-F238E27FC236}">
                <a16:creationId xmlns:a16="http://schemas.microsoft.com/office/drawing/2014/main" id="{4D846629-CEEF-7DB6-9101-493DB54B973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Suomalaisen metsähaavan (</a:t>
            </a:r>
            <a:r>
              <a:rPr lang="en-GB" altLang="en-US" i="1">
                <a:latin typeface="Arial" panose="020B0604020202020204" pitchFamily="34" charset="0"/>
              </a:rPr>
              <a:t>Populus tremula</a:t>
            </a:r>
            <a:r>
              <a:rPr lang="en-GB" altLang="en-US">
                <a:latin typeface="Arial" panose="020B0604020202020204" pitchFamily="34" charset="0"/>
              </a:rPr>
              <a:t>) ja Amerikkalaisen Haavan (</a:t>
            </a:r>
            <a:r>
              <a:rPr lang="en-GB" altLang="en-US" i="1">
                <a:latin typeface="Arial" panose="020B0604020202020204" pitchFamily="34" charset="0"/>
              </a:rPr>
              <a:t>P. Tremuloides</a:t>
            </a:r>
            <a:r>
              <a:rPr lang="en-GB" altLang="en-US">
                <a:latin typeface="Arial" panose="020B0604020202020204" pitchFamily="34" charset="0"/>
              </a:rPr>
              <a:t>) risteymä</a:t>
            </a:r>
          </a:p>
          <a:p>
            <a:pPr eaLnBrk="1"/>
            <a:r>
              <a:rPr lang="en-GB" altLang="en-US">
                <a:latin typeface="Arial" panose="020B0604020202020204" pitchFamily="34" charset="0"/>
              </a:rPr>
              <a:t>Kaksikotinen</a:t>
            </a:r>
          </a:p>
          <a:p>
            <a:pPr eaLnBrk="1"/>
            <a:r>
              <a:rPr lang="en-GB" altLang="en-US">
                <a:latin typeface="Arial" panose="020B0604020202020204" pitchFamily="34" charset="0"/>
              </a:rPr>
              <a:t>Tuulipölytteinen</a:t>
            </a:r>
          </a:p>
          <a:p>
            <a:pPr eaLnBrk="1"/>
            <a:r>
              <a:rPr lang="en-GB" altLang="en-US">
                <a:latin typeface="Arial" panose="020B0604020202020204" pitchFamily="34" charset="0"/>
              </a:rPr>
              <a:t>Kukkiminen touko-kesäkuussa</a:t>
            </a:r>
          </a:p>
          <a:p>
            <a:pPr lvl="1" eaLnBrk="1"/>
            <a:r>
              <a:rPr lang="en-GB" altLang="en-US">
                <a:latin typeface="Arial" panose="020B0604020202020204" pitchFamily="34" charset="0"/>
              </a:rPr>
              <a:t>Kukinta jo paljon ennen lehtien puhkeamista</a:t>
            </a:r>
          </a:p>
          <a:p>
            <a:pPr eaLnBrk="1"/>
            <a:r>
              <a:rPr lang="en-GB" altLang="en-US">
                <a:latin typeface="Arial" panose="020B0604020202020204" pitchFamily="34" charset="0"/>
              </a:rPr>
              <a:t>Siemenet kypsyvät ja varisevat kesäkuussa lehtien ollessa vielä keskenkasvuisia</a:t>
            </a:r>
          </a:p>
          <a:p>
            <a:pPr lvl="1" eaLnBrk="1"/>
            <a:r>
              <a:rPr lang="en-GB" altLang="en-US">
                <a:latin typeface="Arial" panose="020B0604020202020204" pitchFamily="34" charset="0"/>
              </a:rPr>
              <a:t>Kukinta alkaa nuorella iällä, mutta siemensadot kookkaita vasta 30-40 v iällä</a:t>
            </a:r>
          </a:p>
          <a:p>
            <a:pPr lvl="1" eaLnBrk="1"/>
            <a:r>
              <a:rPr lang="en-GB" altLang="en-US">
                <a:latin typeface="Arial" panose="020B0604020202020204" pitchFamily="34" charset="0"/>
              </a:rPr>
              <a:t>Siemensadot yleisesti runsaita </a:t>
            </a:r>
          </a:p>
          <a:p>
            <a:pPr lvl="1" eaLnBrk="1"/>
            <a:r>
              <a:rPr lang="en-GB" altLang="en-US">
                <a:latin typeface="Arial" panose="020B0604020202020204" pitchFamily="34" charset="0"/>
              </a:rPr>
              <a:t>Siemenellinen lisäys harvinaista </a:t>
            </a:r>
          </a:p>
        </p:txBody>
      </p:sp>
      <p:pic>
        <p:nvPicPr>
          <p:cNvPr id="90116" name="Kuva 7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935DF2BB-4F5F-4F29-CAAB-6E69E508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r="9869"/>
          <a:stretch>
            <a:fillRect/>
          </a:stretch>
        </p:blipFill>
        <p:spPr bwMode="auto">
          <a:xfrm>
            <a:off x="7467600" y="1690688"/>
            <a:ext cx="2679700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kstiruutu 3">
            <a:extLst>
              <a:ext uri="{FF2B5EF4-FFF2-40B4-BE49-F238E27FC236}">
                <a16:creationId xmlns:a16="http://schemas.microsoft.com/office/drawing/2014/main" id="{EDCE96DC-6186-A777-FF31-ECC9C9631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3463" y="6175375"/>
            <a:ext cx="15732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Wagner</a:t>
            </a:r>
            <a:r>
              <a:rPr lang="en-GB" altLang="en-US" sz="800">
                <a:solidFill>
                  <a:srgbClr val="767171"/>
                </a:solidFill>
              </a:rPr>
              <a:t>, Bff, Leo Michels</a:t>
            </a:r>
            <a:endParaRPr lang="fi-FI" altLang="en-US" sz="8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118" name="Kuva 11" descr="Kuva, joka sisältää kohteen sisä, kasvi&#10;&#10;Kuvaus luotu automaattisesti">
            <a:extLst>
              <a:ext uri="{FF2B5EF4-FFF2-40B4-BE49-F238E27FC236}">
                <a16:creationId xmlns:a16="http://schemas.microsoft.com/office/drawing/2014/main" id="{32E30088-4F21-481A-3C46-95F05FBD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5190"/>
          <a:stretch>
            <a:fillRect/>
          </a:stretch>
        </p:blipFill>
        <p:spPr bwMode="auto">
          <a:xfrm>
            <a:off x="10018713" y="3922713"/>
            <a:ext cx="133508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Kuva 13" descr="Kuva, joka sisältää kohteen puu, ulko, kasvi, oksa&#10;&#10;Kuvaus luotu automaattisesti">
            <a:extLst>
              <a:ext uri="{FF2B5EF4-FFF2-40B4-BE49-F238E27FC236}">
                <a16:creationId xmlns:a16="http://schemas.microsoft.com/office/drawing/2014/main" id="{57C5A944-7C3D-80BB-AB02-4F1F41FA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r="14665"/>
          <a:stretch>
            <a:fillRect/>
          </a:stretch>
        </p:blipFill>
        <p:spPr bwMode="auto">
          <a:xfrm>
            <a:off x="10018713" y="1690688"/>
            <a:ext cx="133508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Otsikko 1">
            <a:extLst>
              <a:ext uri="{FF2B5EF4-FFF2-40B4-BE49-F238E27FC236}">
                <a16:creationId xmlns:a16="http://schemas.microsoft.com/office/drawing/2014/main" id="{E1ECDCFE-6E8F-297A-76AE-BF946C642F9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0325" y="365125"/>
            <a:ext cx="12192000" cy="1325563"/>
          </a:xfrm>
        </p:spPr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Hybridihaapa (</a:t>
            </a:r>
            <a:r>
              <a:rPr lang="en-GB" altLang="en-US" i="1">
                <a:latin typeface="Arial" panose="020B0604020202020204" pitchFamily="34" charset="0"/>
              </a:rPr>
              <a:t>Populus </a:t>
            </a:r>
            <a:r>
              <a:rPr lang="en-GB" altLang="en-US">
                <a:latin typeface="Arial" panose="020B0604020202020204" pitchFamily="34" charset="0"/>
              </a:rPr>
              <a:t>x </a:t>
            </a:r>
            <a:r>
              <a:rPr lang="en-GB" altLang="en-US" i="1">
                <a:latin typeface="Arial" panose="020B0604020202020204" pitchFamily="34" charset="0"/>
              </a:rPr>
              <a:t>wettsteinii</a:t>
            </a:r>
            <a:r>
              <a:rPr lang="en-GB" altLang="en-US">
                <a:latin typeface="Arial" panose="020B0604020202020204" pitchFamily="34" charset="0"/>
              </a:rPr>
              <a:t>) II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92163" name="Sisällön paikkamerkki 2">
            <a:extLst>
              <a:ext uri="{FF2B5EF4-FFF2-40B4-BE49-F238E27FC236}">
                <a16:creationId xmlns:a16="http://schemas.microsoft.com/office/drawing/2014/main" id="{0E71561E-8E75-A3E6-DC69-98956430370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>
                <a:latin typeface="Arial"/>
                <a:cs typeface="Arial"/>
              </a:rPr>
              <a:t>Haapa </a:t>
            </a:r>
            <a:r>
              <a:rPr lang="en-GB" altLang="en-US" err="1">
                <a:latin typeface="Arial"/>
                <a:cs typeface="Arial"/>
              </a:rPr>
              <a:t>leviää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yleensä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kasvullisesti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juurivesoista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Juurivesoista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muodostuu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geneettisesti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identtinen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b="1" err="1">
                <a:latin typeface="Arial"/>
                <a:cs typeface="Arial"/>
              </a:rPr>
              <a:t>vesakko</a:t>
            </a:r>
            <a:r>
              <a:rPr lang="en-GB" altLang="en-US" b="1">
                <a:latin typeface="Arial"/>
                <a:cs typeface="Arial"/>
              </a:rPr>
              <a:t> </a:t>
            </a:r>
            <a:endParaRPr lang="en-GB" altLang="en-US" b="1">
              <a:latin typeface="Arial" panose="020B0604020202020204" pitchFamily="34" charset="0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Hybridihaapaa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voidaan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lisätä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kasvullisesti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juuripistokkailla</a:t>
            </a:r>
            <a:r>
              <a:rPr lang="en-GB" altLang="en-US">
                <a:latin typeface="Arial"/>
                <a:cs typeface="Arial"/>
              </a:rPr>
              <a:t> tai </a:t>
            </a:r>
            <a:r>
              <a:rPr lang="en-GB" altLang="en-US" err="1">
                <a:latin typeface="Arial"/>
                <a:cs typeface="Arial"/>
              </a:rPr>
              <a:t>solukkolisäyksellä</a:t>
            </a:r>
            <a:endParaRPr lang="fi-FI" altLang="en-US" err="1">
              <a:latin typeface="Arial"/>
              <a:cs typeface="Arial"/>
            </a:endParaRPr>
          </a:p>
          <a:p>
            <a:pPr eaLnBrk="1"/>
            <a:r>
              <a:rPr lang="fi-FI" altLang="en-US">
                <a:latin typeface="Arial"/>
                <a:cs typeface="Arial"/>
              </a:rPr>
              <a:t>Hybridihaavan jalostus perustuu pitkän aikavälin valintajalostuksen sijaan kantalajien yksilöiden risteytyksiin ja kloonikokeisiin 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lvl="1" eaLnBrk="1"/>
            <a:r>
              <a:rPr lang="fi-FI" altLang="en-US">
                <a:latin typeface="Arial"/>
                <a:cs typeface="Arial"/>
              </a:rPr>
              <a:t>Testauksessa 164 hybridihaavan kloonikantaa, joiden viimeinen kloonivalinta on vuonna 2024. </a:t>
            </a:r>
            <a:endParaRPr lang="fi-FI" altLang="en-US">
              <a:latin typeface="Arial" panose="020B0604020202020204" pitchFamily="34" charset="0"/>
              <a:cs typeface="Arial"/>
            </a:endParaRPr>
          </a:p>
          <a:p>
            <a:pPr eaLnBrk="1"/>
            <a:r>
              <a:rPr lang="fi-FI" altLang="en-US">
                <a:latin typeface="Arial"/>
                <a:cs typeface="Arial"/>
              </a:rPr>
              <a:t>Hybridihaavan jalostus on loppumassa Suomessa, johtuen taloudellisen kiinnostuksen puutteesta</a:t>
            </a:r>
          </a:p>
        </p:txBody>
      </p:sp>
      <p:pic>
        <p:nvPicPr>
          <p:cNvPr id="92164" name="Sisällön paikkamerkki 5" descr="Kuva, joka sisältää kohteen ruoho, ulko, puu, kasvi&#10;&#10;Kuvaus luotu automaattisesti">
            <a:extLst>
              <a:ext uri="{FF2B5EF4-FFF2-40B4-BE49-F238E27FC236}">
                <a16:creationId xmlns:a16="http://schemas.microsoft.com/office/drawing/2014/main" id="{CD697501-D922-3FD3-EA90-0CE144CFA858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7402"/>
          <a:stretch>
            <a:fillRect/>
          </a:stretch>
        </p:blipFill>
        <p:spPr>
          <a:xfrm>
            <a:off x="6711950" y="1690688"/>
            <a:ext cx="4641850" cy="2992437"/>
          </a:xfrm>
        </p:spPr>
      </p:pic>
      <p:pic>
        <p:nvPicPr>
          <p:cNvPr id="92165" name="Kuva 11" descr="Kuva, joka sisältää kohteen sisä, kasvi&#10;&#10;Kuvaus luotu automaattisesti">
            <a:extLst>
              <a:ext uri="{FF2B5EF4-FFF2-40B4-BE49-F238E27FC236}">
                <a16:creationId xmlns:a16="http://schemas.microsoft.com/office/drawing/2014/main" id="{1AD0930B-3648-7F94-54FE-DA683E0C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5190"/>
          <a:stretch>
            <a:fillRect/>
          </a:stretch>
        </p:blipFill>
        <p:spPr bwMode="auto">
          <a:xfrm>
            <a:off x="6767513" y="4649788"/>
            <a:ext cx="99853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Kuva 13" descr="Kuva, joka sisältää kohteen puu, ulko, kasvi, oksa&#10;&#10;Kuvaus luotu automaattisesti">
            <a:extLst>
              <a:ext uri="{FF2B5EF4-FFF2-40B4-BE49-F238E27FC236}">
                <a16:creationId xmlns:a16="http://schemas.microsoft.com/office/drawing/2014/main" id="{ABC7D52F-0A99-F843-221A-D5148F752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r="14665"/>
          <a:stretch>
            <a:fillRect/>
          </a:stretch>
        </p:blipFill>
        <p:spPr bwMode="auto">
          <a:xfrm>
            <a:off x="7747000" y="4657725"/>
            <a:ext cx="998538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Kuva 15" descr="Kuva, joka sisältää kohteen ulko, aalto&#10;&#10;Kuvaus luotu automaattisesti">
            <a:extLst>
              <a:ext uri="{FF2B5EF4-FFF2-40B4-BE49-F238E27FC236}">
                <a16:creationId xmlns:a16="http://schemas.microsoft.com/office/drawing/2014/main" id="{5610A801-0F7E-BD48-0B4D-FF2EF6AA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9" r="50963" b="11044"/>
          <a:stretch>
            <a:fillRect/>
          </a:stretch>
        </p:blipFill>
        <p:spPr bwMode="auto">
          <a:xfrm>
            <a:off x="9879013" y="4657725"/>
            <a:ext cx="147478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Sisällön paikkamerkki 5" descr="Kuva, joka sisältää kohteen kasvi, puu, lehti, koivu&#10;&#10;Kuvaus luotu automaattisesti">
            <a:extLst>
              <a:ext uri="{FF2B5EF4-FFF2-40B4-BE49-F238E27FC236}">
                <a16:creationId xmlns:a16="http://schemas.microsoft.com/office/drawing/2014/main" id="{27AFAB7C-C743-1BB5-7B73-0B5421E8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/>
          <a:stretch>
            <a:fillRect/>
          </a:stretch>
        </p:blipFill>
        <p:spPr bwMode="auto">
          <a:xfrm>
            <a:off x="6710363" y="4648200"/>
            <a:ext cx="20320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Kuva 10" descr="Kuva, joka sisältää kohteen puu, ulko, kasvi&#10;&#10;Kuvaus luotu automaattisesti">
            <a:extLst>
              <a:ext uri="{FF2B5EF4-FFF2-40B4-BE49-F238E27FC236}">
                <a16:creationId xmlns:a16="http://schemas.microsoft.com/office/drawing/2014/main" id="{220BB6CA-982F-0DF2-8011-DBD7A7E1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r="26753"/>
          <a:stretch>
            <a:fillRect/>
          </a:stretch>
        </p:blipFill>
        <p:spPr bwMode="auto">
          <a:xfrm>
            <a:off x="8740775" y="4648200"/>
            <a:ext cx="118903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0" name="Tekstiruutu 6">
            <a:extLst>
              <a:ext uri="{FF2B5EF4-FFF2-40B4-BE49-F238E27FC236}">
                <a16:creationId xmlns:a16="http://schemas.microsoft.com/office/drawing/2014/main" id="{11C66F37-32D7-9CCE-5CE8-57479AEAC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6950" y="6356350"/>
            <a:ext cx="16017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Damast, MPF, Willow, Rasbak </a:t>
            </a:r>
            <a:endParaRPr lang="fi-FI" altLang="en-US" sz="8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tsikko 1">
            <a:extLst>
              <a:ext uri="{FF2B5EF4-FFF2-40B4-BE49-F238E27FC236}">
                <a16:creationId xmlns:a16="http://schemas.microsoft.com/office/drawing/2014/main" id="{B7E09E31-E0A1-EFDC-1541-CEA1269AD92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Arkangelinlehtikuusi</a:t>
            </a:r>
            <a:r>
              <a:rPr lang="en-GB" altLang="en-US">
                <a:latin typeface="Arial"/>
                <a:cs typeface="Arial"/>
              </a:rPr>
              <a:t> (Larix </a:t>
            </a:r>
            <a:r>
              <a:rPr lang="en-GB" altLang="en-US" i="1" err="1">
                <a:latin typeface="Arial"/>
                <a:cs typeface="Arial"/>
              </a:rPr>
              <a:t>archangelica</a:t>
            </a:r>
            <a:r>
              <a:rPr lang="en-GB" altLang="en-US">
                <a:latin typeface="Arial"/>
                <a:cs typeface="Arial"/>
              </a:rPr>
              <a:t>)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94211" name="Sisällön paikkamerkki 2">
            <a:extLst>
              <a:ext uri="{FF2B5EF4-FFF2-40B4-BE49-F238E27FC236}">
                <a16:creationId xmlns:a16="http://schemas.microsoft.com/office/drawing/2014/main" id="{0B3CEC77-1DF2-1DA1-B653-4D0E7816E1C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lvl="1" eaLnBrk="1"/>
            <a:r>
              <a:rPr lang="en-GB" altLang="en-US" err="1">
                <a:latin typeface="Arial"/>
                <a:cs typeface="Arial"/>
              </a:rPr>
              <a:t>Aiemmin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nimellä</a:t>
            </a:r>
            <a:r>
              <a:rPr lang="en-GB" altLang="en-US">
                <a:latin typeface="Arial"/>
                <a:cs typeface="Arial"/>
              </a:rPr>
              <a:t> </a:t>
            </a:r>
            <a:r>
              <a:rPr lang="en-GB" altLang="en-US" err="1">
                <a:latin typeface="Arial"/>
                <a:cs typeface="Arial"/>
              </a:rPr>
              <a:t>siperianlehtikuusi</a:t>
            </a:r>
            <a:r>
              <a:rPr lang="en-GB" altLang="en-US">
                <a:latin typeface="Arial"/>
                <a:cs typeface="Arial"/>
              </a:rPr>
              <a:t> (</a:t>
            </a:r>
            <a:r>
              <a:rPr lang="en-GB" altLang="en-US" i="1">
                <a:latin typeface="Arial"/>
                <a:cs typeface="Arial"/>
              </a:rPr>
              <a:t>Larix </a:t>
            </a:r>
            <a:r>
              <a:rPr lang="en-GB" altLang="en-US" i="1" err="1">
                <a:latin typeface="Arial"/>
                <a:cs typeface="Arial"/>
              </a:rPr>
              <a:t>sibrica</a:t>
            </a:r>
            <a:r>
              <a:rPr lang="en-GB" altLang="en-US">
                <a:latin typeface="Arial"/>
                <a:cs typeface="Arial"/>
              </a:rPr>
              <a:t>)</a:t>
            </a:r>
          </a:p>
          <a:p>
            <a:pPr eaLnBrk="1"/>
            <a:r>
              <a:rPr lang="en-GB" altLang="en-US" err="1">
                <a:latin typeface="Arial"/>
                <a:cs typeface="Arial"/>
              </a:rPr>
              <a:t>Yksikotinen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Tuulipölytteinen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Kukkii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toukokuussa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lehtien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puhkeamisen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aikaan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Siemenet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kypsyvät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kukintavuoden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syksyllä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varisevat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seuraavassa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maaliskuussa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Siemensadot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vuosittaisia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runsaita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etelässä</a:t>
            </a:r>
            <a:r>
              <a:rPr lang="en-GB" altLang="en-US">
                <a:latin typeface="Arial"/>
                <a:cs typeface="Arial"/>
              </a:rPr>
              <a:t> 3-4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pohjoisessa</a:t>
            </a:r>
            <a:r>
              <a:rPr lang="en-GB" altLang="en-US">
                <a:latin typeface="Arial"/>
                <a:cs typeface="Arial"/>
              </a:rPr>
              <a:t> 6-7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välein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tuotetaan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vartesiemenviljelyksillä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Siemenviljelys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tuottaa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taloudellisesti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kannattavia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satoja</a:t>
            </a:r>
            <a:r>
              <a:rPr lang="en-GB" altLang="en-US">
                <a:latin typeface="Arial"/>
                <a:cs typeface="Arial"/>
              </a:rPr>
              <a:t> ~14 </a:t>
            </a:r>
            <a:r>
              <a:rPr lang="en-GB" altLang="en-US" err="1">
                <a:latin typeface="Arial"/>
                <a:cs typeface="Arial"/>
              </a:rPr>
              <a:t>vuoden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jälkeen</a:t>
            </a:r>
            <a:endParaRPr lang="en-GB" altLang="en-US">
              <a:latin typeface="Arial"/>
              <a:cs typeface="Arial"/>
            </a:endParaRPr>
          </a:p>
          <a:p>
            <a:pPr eaLnBrk="1"/>
            <a:r>
              <a:rPr lang="en-GB" altLang="en-US">
                <a:latin typeface="Arial"/>
                <a:cs typeface="Arial"/>
              </a:rPr>
              <a:t>Kaksi </a:t>
            </a:r>
            <a:r>
              <a:rPr lang="en-GB" altLang="en-US" err="1">
                <a:latin typeface="Arial"/>
                <a:cs typeface="Arial"/>
              </a:rPr>
              <a:t>jalostuspopulaatiota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pohjoinen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eteläinen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Jalostus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perustuu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vapaapölytyspopulaatioiden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sisäiseen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ilmiasuun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perustuvaan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valintaan</a:t>
            </a:r>
            <a:endParaRPr lang="en-GB" altLang="en-US">
              <a:latin typeface="Arial"/>
              <a:cs typeface="Arial"/>
            </a:endParaRPr>
          </a:p>
        </p:txBody>
      </p:sp>
      <p:pic>
        <p:nvPicPr>
          <p:cNvPr id="94212" name="Kuva 11" descr="Kuva, joka sisältää kohteen puu, ruoho, ulko, taivas&#10;&#10;Kuvaus luotu automaattisesti">
            <a:extLst>
              <a:ext uri="{FF2B5EF4-FFF2-40B4-BE49-F238E27FC236}">
                <a16:creationId xmlns:a16="http://schemas.microsoft.com/office/drawing/2014/main" id="{D81EEDB1-4B03-F555-6CE0-5A1872D9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t="10902" r="6699" b="9991"/>
          <a:stretch>
            <a:fillRect/>
          </a:stretch>
        </p:blipFill>
        <p:spPr bwMode="auto">
          <a:xfrm>
            <a:off x="6781800" y="1690688"/>
            <a:ext cx="291623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Sisällön paikkamerkki 15" descr="Kuva, joka sisältää kohteen puu, ulko, taivas, istuminen&#10;&#10;Kuvaus luotu automaattisesti">
            <a:extLst>
              <a:ext uri="{FF2B5EF4-FFF2-40B4-BE49-F238E27FC236}">
                <a16:creationId xmlns:a16="http://schemas.microsoft.com/office/drawing/2014/main" id="{680DC7E6-51B1-B429-983A-300C671AD777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17305" r="2896"/>
          <a:stretch>
            <a:fillRect/>
          </a:stretch>
        </p:blipFill>
        <p:spPr>
          <a:xfrm>
            <a:off x="9698038" y="1689100"/>
            <a:ext cx="1654175" cy="1260475"/>
          </a:xfrm>
        </p:spPr>
      </p:pic>
      <p:pic>
        <p:nvPicPr>
          <p:cNvPr id="94214" name="Kuva 17" descr="Kuva, joka sisältää kohteen puu, ulko, havupuu, kasvi&#10;&#10;Kuvaus luotu automaattisesti">
            <a:extLst>
              <a:ext uri="{FF2B5EF4-FFF2-40B4-BE49-F238E27FC236}">
                <a16:creationId xmlns:a16="http://schemas.microsoft.com/office/drawing/2014/main" id="{307889FD-3BBE-DF9C-0AE6-22F93A74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6" r="12852"/>
          <a:stretch>
            <a:fillRect/>
          </a:stretch>
        </p:blipFill>
        <p:spPr bwMode="auto">
          <a:xfrm>
            <a:off x="9698038" y="2947988"/>
            <a:ext cx="16541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kstiruutu 18">
            <a:extLst>
              <a:ext uri="{FF2B5EF4-FFF2-40B4-BE49-F238E27FC236}">
                <a16:creationId xmlns:a16="http://schemas.microsoft.com/office/drawing/2014/main" id="{50998E02-319A-C186-1695-A9A0A37D8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3313" y="5799138"/>
            <a:ext cx="15541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Rasbak, Ludvig14, Npocmu</a:t>
            </a:r>
            <a:endParaRPr lang="fi-FI" altLang="en-US" sz="800">
              <a:solidFill>
                <a:srgbClr val="76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Otsikko 1">
            <a:extLst>
              <a:ext uri="{FF2B5EF4-FFF2-40B4-BE49-F238E27FC236}">
                <a16:creationId xmlns:a16="http://schemas.microsoft.com/office/drawing/2014/main" id="{BC64009B-2389-3845-D9C5-227FFD772D9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Artikkeleita ja lisämateriaaleja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96259" name="Sisällön paikkamerkki 2">
            <a:extLst>
              <a:ext uri="{FF2B5EF4-FFF2-40B4-BE49-F238E27FC236}">
                <a16:creationId xmlns:a16="http://schemas.microsoft.com/office/drawing/2014/main" id="{8FC821B7-F86D-0B49-E6B9-B2CEB100742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/>
          <a:lstStyle/>
          <a:p>
            <a:pPr eaLnBrk="1"/>
            <a:r>
              <a:rPr lang="fi-FI" altLang="en-US">
                <a:latin typeface="Arial" panose="020B0604020202020204" pitchFamily="34" charset="0"/>
              </a:rPr>
              <a:t>Plant and soil sciences eLibrary: </a:t>
            </a:r>
            <a:r>
              <a:rPr lang="fi-FI" altLang="en-US">
                <a:latin typeface="Arial" panose="020B0604020202020204" pitchFamily="34" charset="0"/>
                <a:hlinkClick r:id="rId2"/>
              </a:rPr>
              <a:t>https://passel2.unl.edu</a:t>
            </a:r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>
                <a:latin typeface="Arial" panose="020B0604020202020204" pitchFamily="34" charset="0"/>
                <a:cs typeface="Times New Roman" panose="02020603050405020304" pitchFamily="18" charset="0"/>
              </a:rPr>
              <a:t>The infinitesimal model: Definition, derivation, and implications,Theoretical Population Biology, Volume 118, 2017, Pages 50-73, ISSN 0040-5809, </a:t>
            </a:r>
            <a:r>
              <a:rPr lang="en-GB" altLang="en-US">
                <a:latin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https://doi.org/10.1016/j.tpb.2017.06.001</a:t>
            </a:r>
            <a:r>
              <a:rPr lang="en-GB" altLang="en-US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 panose="020B0604020202020204" pitchFamily="34" charset="0"/>
              </a:rPr>
              <a:t>Metsänjalostus 2050: </a:t>
            </a:r>
            <a:r>
              <a:rPr lang="fi-FI" altLang="en-US">
                <a:latin typeface="Arial" panose="020B0604020202020204" pitchFamily="34" charset="0"/>
                <a:hlinkClick r:id="rId4"/>
              </a:rPr>
              <a:t>http://www.metla.fi/julkaisut/workingpapers/2008/mwp071.pdf</a:t>
            </a:r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 panose="020B0604020202020204" pitchFamily="34" charset="0"/>
                <a:hlinkClick r:id="rId5"/>
              </a:rPr>
              <a:t>https://metsainfo.luke.fi/fi/</a:t>
            </a:r>
            <a:endParaRPr lang="fi-FI" altLang="en-US">
              <a:latin typeface="Arial" panose="020B0604020202020204" pitchFamily="34" charset="0"/>
            </a:endParaRPr>
          </a:p>
          <a:p>
            <a:pPr eaLnBrk="1"/>
            <a:r>
              <a:rPr lang="fi-FI" altLang="en-US">
                <a:latin typeface="Arial" panose="020B0604020202020204" pitchFamily="34" charset="0"/>
              </a:rPr>
              <a:t>Puiden kukkimisen geneettisestä mekaniikasta: https://www.mdpi.com/1422-0067/23/18/10959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tsikko 1">
            <a:extLst>
              <a:ext uri="{FF2B5EF4-FFF2-40B4-BE49-F238E27FC236}">
                <a16:creationId xmlns:a16="http://schemas.microsoft.com/office/drawing/2014/main" id="{72D9CD2A-C830-FB01-DA0F-5E1FE11AECB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Luentomateriaalissa käytettyjen kuvien lähteet sekä käyttöoikeudet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E4A5DC-D2CA-7C44-33EE-BD06999764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949450"/>
            <a:ext cx="12192000" cy="4908550"/>
          </a:xfrm>
        </p:spPr>
        <p:txBody>
          <a:bodyPr>
            <a:noAutofit/>
          </a:bodyPr>
          <a:lstStyle/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Famartin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4.0,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https://commons.wikimedia.org/w/index.php?curid=37371791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Hill WG. Understanding and using quantitative genetic variation.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Philos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Trans R Soc Lond B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Biol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Sci 365: 73-85 (2010), CC-BY 2.0,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https://www.researchgate.net/figure/Responses-to-selection-for-oil-content-in-maize-in-the-Illinois-selection-lines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-Line_fig2_40686122 [accessed 6 Dec, 2022]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Liwnoc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4.0, https://commons.wikimedia.org/w/index.php?curid=79792909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latin typeface="Arial"/>
                <a:cs typeface="Arial"/>
              </a:rPr>
              <a:t>Graph produced using LIVEGAP, https://charts.livegap.com/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Allwright, M.R., Payne, A., Emiliani, G. et al., CC BY 4.0, Biomass traits and candidate genes for bioenergy revealed through association genetics in coppiced European Populus nigra (L.).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Biotechnol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Biofuels 9, 195 (2016).</a:t>
            </a:r>
            <a:endParaRPr lang="fi-FI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N.H. Barton, A.M. Etheridge, A. Véber, CC BY 4.0, The infinitesimal model: Definition, derivation, and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implications,Theoretical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Population Biology, Volume 118 (2017), Pages 50-73, ISSN 0040-5809,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https://doi.org/10.1016/j.tpb.2017.06.001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Pihla Kuikka, Own work,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kuva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sekä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lupa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jakaa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se CC BY-SA 4.0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lisenssin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mukaisesti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saatu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suoraan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oikeuksien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omistajalta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 https://commons.wikimedia.org/w/index.php?curid=127261332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Teijo Nikkanen,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Own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kuva sekä lupa jakaa se CC BY-NC-SA 4.0 lisenssin mukaisesti saatu suoraan oikeuksien omistajalta.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Dorota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Paczesniak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Own work,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kuva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sekä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lupa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jakaa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se CC BY-SA 4.0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lisenssin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mukaisesti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saatu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suoraan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oikeuksien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omistajalta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 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en-GB" sz="1600">
              <a:solidFill>
                <a:srgbClr val="767171"/>
              </a:solidFill>
              <a:cs typeface="Arial" pitchFamily="34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en-GB">
              <a:solidFill>
                <a:srgbClr val="767171"/>
              </a:solidFill>
              <a:cs typeface="Arial" pitchFamily="34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Otsikko 1">
            <a:extLst>
              <a:ext uri="{FF2B5EF4-FFF2-40B4-BE49-F238E27FC236}">
                <a16:creationId xmlns:a16="http://schemas.microsoft.com/office/drawing/2014/main" id="{8B42AB47-7325-F8FC-EF59-3A0AA60A479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0" y="99311"/>
            <a:ext cx="12192000" cy="1325563"/>
          </a:xfrm>
        </p:spPr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Luentomateriaalissa käytettyjen kuvien lähteet sekä käyttöoikeudet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D73940-937E-2A8A-6009-529CDA84E0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581" y="1426683"/>
            <a:ext cx="12192000" cy="4908550"/>
          </a:xfrm>
        </p:spPr>
        <p:txBody>
          <a:bodyPr>
            <a:noAutofit/>
          </a:bodyPr>
          <a:lstStyle/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Ruokavirasto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aineistoon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saa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linkata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ja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materiaalia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saa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käyttää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ei-kaupalliseen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käyttöön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Kaupallisesta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käytöstä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neuvoteltava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Ruokaviraston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kanssa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tapauskohtaisesti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https://www.ruokavirasto.fi/viljelijat/kasvintuotanto/metsapuiden-siemen-ja-taimituotanto/perusaineisto/kayttoaluekartat/Hyvaksytyt-siemenviljelykset/</a:t>
            </a:r>
            <a:endParaRPr lang="fi-FI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Mikkonen, S., Laine, M., Mäkelä, H.M. et al. 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Trends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in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the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average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temperature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in Finland, 1847–2013. 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Stoch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Environ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Risk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Assess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 29, 1521–1529 (2015), Open Access, https://doi.org/10.1007/s00477-014-0992-2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Efbrazil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Own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4.0, https://commons.wikimedia.org/w/index.php?curid=87801257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Famartin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Own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4.0, https://commons.wikimedia.org/w/index.php?curid=113952728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Gilles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San Martin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from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Namur,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Belgium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Ips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typographus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galleries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2.0, https://commons.wikimedia.org/w/index.php?curid=114964038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Kremer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A.,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Ronce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O.,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Robledo-Arnuncio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J.J.,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Guillaume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F.,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Bohrer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G., Nathan, R.,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Bridle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J.R.,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Gomulkiewicz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R., Klein, E.K.,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Ritland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K., Kuparinen, A.,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Gerber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S. and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Schueler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S. (2012), Long-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distance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gene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flow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and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adaptation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of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forest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trees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to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rapid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climate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change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.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Ecology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Letters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15: 378-392. https://doi.org/10.1111/j.1461-0248.2012.01746.x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Nefronus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Own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CC0, 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https://commons.wikimedia.org/w/index.php?curid=90159593</a:t>
            </a:r>
            <a:endParaRPr lang="fi-FI" sz="1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foxypar4 on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Flickr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Flickr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 2.0, https://commons.wikimedia.org/w/index.php?curid=6312776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Crusier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Own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3.0, https://commons.wikimedia.org/w/index.php?curid=15333899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I, Mikkel52, CC BY-SA 3.0, 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5"/>
              </a:rPr>
              <a:t>https://commons.wikimedia.org/w/index.php?curid=2262008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Abc10 -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Own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work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4.0, https://commons.wikimedia.org/w/index.php?curid=62078096</a:t>
            </a:r>
            <a:endParaRPr lang="fi-FI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Peter </a:t>
            </a:r>
            <a:r>
              <a:rPr lang="fi-FI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O'Connor</a:t>
            </a:r>
            <a:r>
              <a:rPr lang="fi-FI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2.0, https://commons.wikimedia.org/w/index.php?curid=75304962</a:t>
            </a: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en-GB" sz="1600">
              <a:solidFill>
                <a:srgbClr val="767171"/>
              </a:solidFill>
              <a:cs typeface="Arial" pitchFamily="34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en-GB">
              <a:solidFill>
                <a:srgbClr val="767171"/>
              </a:solidFill>
              <a:cs typeface="Arial" pitchFamily="34"/>
            </a:endParaRPr>
          </a:p>
          <a:p>
            <a:pPr eaLnBrk="1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endParaRPr lang="fi-FI">
              <a:cs typeface="Arial" pitchFamily="3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Otsikko 1">
            <a:extLst>
              <a:ext uri="{FF2B5EF4-FFF2-40B4-BE49-F238E27FC236}">
                <a16:creationId xmlns:a16="http://schemas.microsoft.com/office/drawing/2014/main" id="{470A8AAB-6C6A-E3BC-FBDF-0E5F43AC31F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Luentomateriaalissa käytettyjen kuvien lähteet sekä käyttöoikeudet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B004F0-ACED-8853-41DD-A8C3FB31598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949450"/>
            <a:ext cx="12192000" cy="4908550"/>
          </a:xfrm>
        </p:spPr>
        <p:txBody>
          <a:bodyPr>
            <a:normAutofit/>
          </a:bodyPr>
          <a:lstStyle/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Henkkapet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3.0,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2"/>
              </a:rPr>
              <a:t>https://commons.wikimedia.org/w/index.php?curid=25358146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Stefan.lefnaer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4.0, https://commons.wikimedia.org/w/index.php?curid=46822676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Rob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Hille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Own work, Public Domain, https://commons.wikimedia.org/w/index.php?curid=1791490</a:t>
            </a:r>
            <a:endParaRPr lang="fi-FI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böhringer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friedrich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3.0,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https://commons.wikimedia.org/w/index.php?curid=18713422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Willow - Own work, CC BY 2.5,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https://commons.wikimedia.org/w/index.php?curid=2294072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Mark Wagner - Own work, CC BY 2.5,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https://commons.wikimedia.org/w/index.php?curid=894521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Bff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 / Wikimedia Commons, CC BY-SA 4.0, https://commons.wikimedia.org/w/index.php?curid=42612915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Leo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Michels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Public Domain,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https://commons.wikimedia.org/w/index.php?curid=1865571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Mark Wagner - Own work, CC BY 2.5, https://commons.wikimedia.org/w/index.php?curid=894521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Rasbak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3.0, https://commons.wikimedia.org/w/index.php?curid=2209658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MPF at the English-language Wikipedia, CC BY-SA 3.0, </a:t>
            </a:r>
            <a:r>
              <a:rPr lang="en-GB" sz="1500">
                <a:solidFill>
                  <a:srgbClr val="0563C1"/>
                </a:solidFill>
                <a:latin typeface="Arial"/>
                <a:cs typeface="Arial"/>
              </a:rPr>
              <a:t>https://commons.wikimedia.org/w/index.php?curid=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395227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Willow - Own work, CC BY 2.5, 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https://commons.wikimedia.org/w/index.php?curid=2288494</a:t>
            </a:r>
            <a:endParaRPr lang="en-GB" sz="15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Damast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CC BY-SA 3.0, https://commons.wikimedia.org/w/index.php?curid=104086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Rasbak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3.0, https://commons.wikimedia.org/w/index.php?curid=2209658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Rasbak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3.0, https://commons.wikimedia.org/w/index.php?curid=7930381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Ludvig14 - Own work, CC BY-SA 3.0, https://commons.wikimedia.org/w/index.php?curid=20935750</a:t>
            </a:r>
          </a:p>
          <a:p>
            <a:pPr eaLnBrk="1" fontAlgn="auto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By </a:t>
            </a:r>
            <a:r>
              <a:rPr lang="en-GB" sz="150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Npocmu</a:t>
            </a:r>
            <a:r>
              <a:rPr lang="en-GB"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- Own work, CC BY-SA 4.0, https://commons.wikimedia.org/w/index.php?curid=78331848</a:t>
            </a:r>
          </a:p>
          <a:p>
            <a:pPr eaLnBrk="1" fontAlgn="auto">
              <a:lnSpc>
                <a:spcPct val="6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en-GB" sz="16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fontAlgn="auto">
              <a:lnSpc>
                <a:spcPct val="6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en-GB" sz="1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0EC3-000F-52B4-A6F2-2DFD5A76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Linkki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Metsänjalostus-sivustolle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04CBF-A13B-1F15-DA24-8E4960FF7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Tämä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materiaali</a:t>
            </a:r>
            <a:r>
              <a:rPr lang="en-US" dirty="0">
                <a:latin typeface="Arial"/>
                <a:cs typeface="Arial"/>
              </a:rPr>
              <a:t> on </a:t>
            </a:r>
            <a:r>
              <a:rPr lang="en-US" dirty="0" err="1">
                <a:latin typeface="Arial"/>
                <a:cs typeface="Arial"/>
              </a:rPr>
              <a:t>tuotettu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osana</a:t>
            </a:r>
            <a:r>
              <a:rPr lang="en-US" dirty="0">
                <a:latin typeface="Arial"/>
                <a:cs typeface="Arial"/>
              </a:rPr>
              <a:t> Jalotie-projektia.</a:t>
            </a:r>
          </a:p>
          <a:p>
            <a:r>
              <a:rPr lang="en-US" dirty="0" err="1">
                <a:latin typeface="Arial"/>
                <a:cs typeface="Arial"/>
              </a:rPr>
              <a:t>Linkki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LUKE:n</a:t>
            </a:r>
            <a:r>
              <a:rPr lang="en-US" dirty="0">
                <a:latin typeface="Arial"/>
                <a:cs typeface="Arial"/>
              </a:rPr>
              <a:t> Metsänjalostus-sivustolle:</a:t>
            </a: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  <a:hlinkClick r:id="rId2"/>
              </a:rPr>
              <a:t>https://www.luke.fi/fi/luonnonvaratieto/tiedetta-ja-tietoa/metsanjalostus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112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CFE56DC6-6D70-8131-E941-5DB22865EC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248400"/>
          </a:xfrm>
        </p:spPr>
        <p:txBody>
          <a:bodyPr>
            <a:normAutofit/>
          </a:bodyPr>
          <a:lstStyle/>
          <a:p>
            <a:pPr marL="0" indent="0" algn="ctr" eaLnBrk="1" fontAlgn="auto">
              <a:spcAft>
                <a:spcPts val="0"/>
              </a:spcAft>
              <a:buFont typeface="Arial" pitchFamily="34"/>
              <a:buNone/>
              <a:defRPr/>
            </a:pPr>
            <a:endParaRPr lang="en-GB" sz="2400" b="1">
              <a:solidFill>
                <a:schemeClr val="tx1">
                  <a:lumMod val="65000"/>
                  <a:lumOff val="35000"/>
                </a:schemeClr>
              </a:solidFill>
              <a:cs typeface="Times New Roman" pitchFamily="18"/>
            </a:endParaRPr>
          </a:p>
          <a:p>
            <a:pPr marL="0" indent="0" algn="ctr" eaLnBrk="1" fontAlgn="auto">
              <a:spcAft>
                <a:spcPts val="0"/>
              </a:spcAft>
              <a:buFont typeface="Arial" pitchFamily="34"/>
              <a:buNone/>
              <a:defRPr/>
            </a:pP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Kaikki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luentomateriaalissa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kätetyt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kuvat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ovat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creative commons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lisenssien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alaisuudessa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,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ja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niiden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käyttöoikeudet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ovat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näiden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määrittämät</a:t>
            </a:r>
            <a:endParaRPr lang="en-GB" sz="2400" b="1">
              <a:solidFill>
                <a:schemeClr val="tx1">
                  <a:lumMod val="65000"/>
                  <a:lumOff val="35000"/>
                </a:schemeClr>
              </a:solidFill>
              <a:cs typeface="Times New Roman" pitchFamily="18"/>
            </a:endParaRPr>
          </a:p>
          <a:p>
            <a:pPr algn="ctr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 sz="2400" b="1">
              <a:solidFill>
                <a:schemeClr val="tx1">
                  <a:lumMod val="65000"/>
                  <a:lumOff val="35000"/>
                </a:schemeClr>
              </a:solidFill>
              <a:cs typeface="Times New Roman" pitchFamily="18"/>
            </a:endParaRPr>
          </a:p>
          <a:p>
            <a:pPr algn="ctr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Luentomateriaalin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käyttöehtojen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tietoja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:</a:t>
            </a:r>
          </a:p>
          <a:p>
            <a:pPr algn="ctr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i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https://creativecommons.org/licenses/by-sa/4.0/</a:t>
            </a:r>
          </a:p>
          <a:p>
            <a:pPr algn="ctr" eaLnBrk="1" fontAlgn="auto">
              <a:spcAft>
                <a:spcPts val="0"/>
              </a:spcAft>
              <a:buFont typeface="Arial" pitchFamily="34"/>
              <a:buChar char="•"/>
              <a:defRPr/>
            </a:pPr>
            <a:endParaRPr lang="en-GB" sz="2400" i="1">
              <a:solidFill>
                <a:schemeClr val="tx1">
                  <a:lumMod val="65000"/>
                  <a:lumOff val="35000"/>
                </a:schemeClr>
              </a:solidFill>
              <a:cs typeface="Times New Roman" pitchFamily="18"/>
            </a:endParaRPr>
          </a:p>
          <a:p>
            <a:pPr algn="ctr" eaLnBrk="1" fontAlgn="auto">
              <a:spcAft>
                <a:spcPts val="0"/>
              </a:spcAft>
              <a:buFont typeface="Arial" pitchFamily="34"/>
              <a:buChar char="•"/>
              <a:defRPr/>
            </a:pP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Käytettyjen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kuvamateriaalien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käyttöoikeuksille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merkitykselliset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 </a:t>
            </a:r>
            <a:r>
              <a:rPr lang="en-GB" sz="2400" b="1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linkit</a:t>
            </a:r>
            <a:r>
              <a:rPr lang="en-GB" sz="2400" b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/>
              </a:rPr>
              <a:t>: </a:t>
            </a:r>
            <a:endParaRPr lang="fi-FI" sz="2400" i="1">
              <a:solidFill>
                <a:schemeClr val="tx1">
                  <a:lumMod val="65000"/>
                  <a:lumOff val="35000"/>
                </a:schemeClr>
              </a:solidFill>
              <a:cs typeface="Times New Roman" pitchFamily="18"/>
            </a:endParaRP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https://creativecommons.org/share-your-work/public-domain/</a:t>
            </a: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https://creativecommons.org/share-your-work/public-domain/cc0/</a:t>
            </a: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https://creativecommons.org/licenses/by/2.5/</a:t>
            </a: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https://creativecommons.org/licenses/by-sa/3.0/</a:t>
            </a: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https://creativecommons.org/licenses/by/4.0/</a:t>
            </a: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https://creativecommons.org/licenses/by-sa/4.0/</a:t>
            </a:r>
          </a:p>
          <a:p>
            <a:pPr lvl="7">
              <a:buSzPct val="100000"/>
              <a:buFont typeface="Arial" pitchFamily="34"/>
              <a:buChar char="•"/>
              <a:defRPr/>
            </a:pPr>
            <a:r>
              <a:rPr lang="fi-FI" i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/>
                <a:cs typeface="Times New Roman" pitchFamily="18"/>
              </a:rPr>
              <a:t>https://creativecommons.org/licenses/by-nc-sa/4.0/</a:t>
            </a:r>
            <a:endParaRPr lang="fi-F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tsikko 1">
            <a:extLst>
              <a:ext uri="{FF2B5EF4-FFF2-40B4-BE49-F238E27FC236}">
                <a16:creationId xmlns:a16="http://schemas.microsoft.com/office/drawing/2014/main" id="{9C1DBDB0-2CFC-FE0C-EE6F-770556004DA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Kvalitatiiviset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kvantitatiiviset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ominaisuudet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23555" name="Sisällön paikkamerkki 2">
            <a:extLst>
              <a:ext uri="{FF2B5EF4-FFF2-40B4-BE49-F238E27FC236}">
                <a16:creationId xmlns:a16="http://schemas.microsoft.com/office/drawing/2014/main" id="{7EA89D6D-3128-B2AB-A912-2EEA9BDD67D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625549" y="1745659"/>
            <a:ext cx="5873750" cy="4227513"/>
          </a:xfrm>
        </p:spPr>
        <p:txBody>
          <a:bodyPr/>
          <a:lstStyle/>
          <a:p>
            <a:pPr eaLnBrk="1">
              <a:lnSpc>
                <a:spcPct val="80000"/>
              </a:lnSpc>
            </a:pPr>
            <a:r>
              <a:rPr lang="en-GB" b="1" err="1">
                <a:latin typeface="Arial"/>
                <a:cs typeface="Arial"/>
              </a:rPr>
              <a:t>Kvalitatiivinen</a:t>
            </a:r>
            <a:r>
              <a:rPr lang="en-GB" b="1">
                <a:latin typeface="Arial"/>
                <a:cs typeface="Arial"/>
              </a:rPr>
              <a:t> </a:t>
            </a:r>
            <a:r>
              <a:rPr lang="en-GB" b="1" err="1">
                <a:latin typeface="Arial"/>
                <a:cs typeface="Arial"/>
              </a:rPr>
              <a:t>ominaisuus</a:t>
            </a:r>
            <a:r>
              <a:rPr lang="en-GB" b="1">
                <a:latin typeface="Arial"/>
                <a:cs typeface="Arial"/>
              </a:rPr>
              <a:t> (qualitative trait)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80000"/>
              </a:lnSpc>
              <a:buFont typeface="Cambria,Serif" panose="020B0604020202020204" pitchFamily="34" charset="0"/>
              <a:buChar char="="/>
            </a:pPr>
            <a:r>
              <a:rPr lang="en-GB" sz="1600" err="1">
                <a:latin typeface="Arial"/>
                <a:cs typeface="Arial"/>
              </a:rPr>
              <a:t>Laadullinen</a:t>
            </a:r>
            <a:r>
              <a:rPr lang="en-GB" sz="1600">
                <a:latin typeface="Arial"/>
                <a:cs typeface="Arial"/>
              </a:rPr>
              <a:t> </a:t>
            </a:r>
            <a:r>
              <a:rPr lang="en-GB" sz="1600" err="1">
                <a:latin typeface="Arial"/>
                <a:cs typeface="Arial"/>
              </a:rPr>
              <a:t>ominaisuus</a:t>
            </a:r>
            <a:endParaRPr lang="en-US" sz="1600">
              <a:latin typeface="Arial"/>
              <a:cs typeface="Arial"/>
            </a:endParaRPr>
          </a:p>
          <a:p>
            <a:pPr lvl="1">
              <a:lnSpc>
                <a:spcPct val="80000"/>
              </a:lnSpc>
            </a:pPr>
            <a:r>
              <a:rPr lang="en-GB" err="1">
                <a:latin typeface="Arial"/>
                <a:cs typeface="Arial"/>
              </a:rPr>
              <a:t>Ominaisuuksia</a:t>
            </a:r>
            <a:r>
              <a:rPr lang="en-GB">
                <a:latin typeface="Arial"/>
                <a:cs typeface="Arial"/>
              </a:rPr>
              <a:t>, </a:t>
            </a:r>
            <a:r>
              <a:rPr lang="en-GB" err="1">
                <a:latin typeface="Arial"/>
                <a:cs typeface="Arial"/>
              </a:rPr>
              <a:t>jotka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muuttuvat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kategorisesti</a:t>
            </a:r>
            <a:r>
              <a:rPr lang="en-GB">
                <a:latin typeface="Arial"/>
                <a:cs typeface="Arial"/>
              </a:rPr>
              <a:t>, </a:t>
            </a:r>
            <a:r>
              <a:rPr lang="en-GB" err="1">
                <a:latin typeface="Arial"/>
                <a:cs typeface="Arial"/>
              </a:rPr>
              <a:t>yleensä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yksittäisten</a:t>
            </a:r>
            <a:r>
              <a:rPr lang="en-GB">
                <a:latin typeface="Arial"/>
                <a:cs typeface="Arial"/>
              </a:rPr>
              <a:t> tai </a:t>
            </a:r>
            <a:r>
              <a:rPr lang="en-GB" err="1">
                <a:latin typeface="Arial"/>
                <a:cs typeface="Arial"/>
              </a:rPr>
              <a:t>harvojen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geenien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vaikutuksesta</a:t>
            </a:r>
            <a:endParaRPr lang="en-GB">
              <a:latin typeface="Arial"/>
              <a:cs typeface="Arial"/>
            </a:endParaRPr>
          </a:p>
          <a:p>
            <a:pPr lvl="1">
              <a:lnSpc>
                <a:spcPct val="80000"/>
              </a:lnSpc>
              <a:buFont typeface="Cambria,Serif" panose="020B0604020202020204" pitchFamily="34" charset="0"/>
              <a:buChar char="="/>
            </a:pPr>
            <a:endParaRPr lang="en-GB" sz="1800">
              <a:latin typeface="Arial" panose="020B0604020202020204" pitchFamily="34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GB" b="1" err="1">
                <a:latin typeface="Arial"/>
                <a:cs typeface="Arial"/>
              </a:rPr>
              <a:t>Kvantitatiivinen</a:t>
            </a:r>
            <a:r>
              <a:rPr lang="en-GB" b="1">
                <a:latin typeface="Arial"/>
                <a:cs typeface="Arial"/>
              </a:rPr>
              <a:t> </a:t>
            </a:r>
            <a:r>
              <a:rPr lang="en-GB" b="1" err="1">
                <a:latin typeface="Arial"/>
                <a:cs typeface="Arial"/>
              </a:rPr>
              <a:t>ominaisuus</a:t>
            </a:r>
            <a:r>
              <a:rPr lang="en-GB" b="1">
                <a:latin typeface="Arial"/>
                <a:cs typeface="Arial"/>
              </a:rPr>
              <a:t> (quantitative trait)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80000"/>
              </a:lnSpc>
              <a:buFont typeface="Cambria,Serif" panose="020B0604020202020204" pitchFamily="34" charset="0"/>
              <a:buChar char="="/>
            </a:pPr>
            <a:r>
              <a:rPr lang="en-GB" sz="1600" err="1">
                <a:latin typeface="Arial"/>
                <a:cs typeface="Arial"/>
              </a:rPr>
              <a:t>Määrällinen</a:t>
            </a:r>
            <a:r>
              <a:rPr lang="en-GB" sz="1600">
                <a:latin typeface="Arial"/>
                <a:cs typeface="Arial"/>
              </a:rPr>
              <a:t> </a:t>
            </a:r>
            <a:r>
              <a:rPr lang="en-GB" sz="1600" err="1">
                <a:latin typeface="Arial"/>
                <a:cs typeface="Arial"/>
              </a:rPr>
              <a:t>ominaisuus</a:t>
            </a:r>
            <a:endParaRPr lang="en-US" sz="1600">
              <a:latin typeface="Arial"/>
              <a:cs typeface="Arial"/>
            </a:endParaRPr>
          </a:p>
          <a:p>
            <a:pPr lvl="1">
              <a:lnSpc>
                <a:spcPct val="80000"/>
              </a:lnSpc>
            </a:pPr>
            <a:r>
              <a:rPr lang="en-GB" err="1">
                <a:latin typeface="Arial"/>
                <a:cs typeface="Arial"/>
              </a:rPr>
              <a:t>Ominaisuuksia</a:t>
            </a:r>
            <a:r>
              <a:rPr lang="en-GB">
                <a:latin typeface="Arial"/>
                <a:cs typeface="Arial"/>
              </a:rPr>
              <a:t>, </a:t>
            </a:r>
            <a:r>
              <a:rPr lang="en-GB" err="1">
                <a:latin typeface="Arial"/>
                <a:cs typeface="Arial"/>
              </a:rPr>
              <a:t>joiden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ilmiasu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määräytyy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usean</a:t>
            </a:r>
            <a:r>
              <a:rPr lang="en-GB">
                <a:latin typeface="Arial"/>
                <a:cs typeface="Arial"/>
              </a:rPr>
              <a:t> </a:t>
            </a:r>
            <a:r>
              <a:rPr lang="en-GB" err="1">
                <a:latin typeface="Arial"/>
                <a:cs typeface="Arial"/>
              </a:rPr>
              <a:t>geenin</a:t>
            </a:r>
            <a:r>
              <a:rPr lang="en-GB">
                <a:latin typeface="Arial"/>
                <a:cs typeface="Arial"/>
              </a:rPr>
              <a:t> </a:t>
            </a:r>
            <a:r>
              <a:rPr lang="en-GB" err="1">
                <a:latin typeface="Arial"/>
                <a:cs typeface="Arial"/>
              </a:rPr>
              <a:t>yhteisvaikutuksesta</a:t>
            </a:r>
            <a:endParaRPr lang="en-US" err="1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fi-FI">
                <a:latin typeface="Arial"/>
                <a:cs typeface="Arial"/>
              </a:rPr>
              <a:t>Mitä suurempi määrä lokuksia osallistuu ominaisuuden muodostumiseen, sitä useampia ilmiasuluokkia on, ja ominaisuuden jakauma on jatkuva </a:t>
            </a:r>
            <a:endParaRPr lang="en-US">
              <a:latin typeface="Arial"/>
              <a:cs typeface="Arial"/>
            </a:endParaRPr>
          </a:p>
          <a:p>
            <a:r>
              <a:rPr lang="fi-FI">
                <a:latin typeface="Arial"/>
                <a:cs typeface="Arial"/>
              </a:rPr>
              <a:t>Määrällisten ominaisuuksien (esim. pituus) suhteen yksilöitä ei voi jakaa selkeisiin luokkiin</a:t>
            </a:r>
          </a:p>
          <a:p>
            <a:pPr>
              <a:lnSpc>
                <a:spcPct val="80000"/>
              </a:lnSpc>
            </a:pPr>
            <a:endParaRPr lang="en-GB" altLang="en-US" b="1">
              <a:latin typeface="Arial" panose="020B0604020202020204" pitchFamily="34" charset="0"/>
              <a:cs typeface="Arial"/>
            </a:endParaRPr>
          </a:p>
        </p:txBody>
      </p:sp>
      <p:pic>
        <p:nvPicPr>
          <p:cNvPr id="23556" name="Sisällön paikkamerkki 8">
            <a:extLst>
              <a:ext uri="{FF2B5EF4-FFF2-40B4-BE49-F238E27FC236}">
                <a16:creationId xmlns:a16="http://schemas.microsoft.com/office/drawing/2014/main" id="{F531FC05-8CFD-7967-FCA0-43B49D5A1B7E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>
            <a:fillRect/>
          </a:stretch>
        </p:blipFill>
        <p:spPr>
          <a:xfrm>
            <a:off x="7096125" y="1690688"/>
            <a:ext cx="4324350" cy="2212975"/>
          </a:xfrm>
        </p:spPr>
      </p:pic>
      <p:pic>
        <p:nvPicPr>
          <p:cNvPr id="23557" name="Kuva 6">
            <a:extLst>
              <a:ext uri="{FF2B5EF4-FFF2-40B4-BE49-F238E27FC236}">
                <a16:creationId xmlns:a16="http://schemas.microsoft.com/office/drawing/2014/main" id="{347196C3-A5C8-20CD-0353-8D99EC36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4186238"/>
            <a:ext cx="44227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kstiruutu 10">
            <a:extLst>
              <a:ext uri="{FF2B5EF4-FFF2-40B4-BE49-F238E27FC236}">
                <a16:creationId xmlns:a16="http://schemas.microsoft.com/office/drawing/2014/main" id="{D1056001-D5FA-4A99-D562-672B87829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6975" y="6176963"/>
            <a:ext cx="1790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Livegap</a:t>
            </a:r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 </a:t>
            </a:r>
            <a:r>
              <a:rPr lang="en-GB" altLang="en-US" sz="800" err="1">
                <a:solidFill>
                  <a:srgbClr val="767171"/>
                </a:solidFill>
                <a:latin typeface="Calibri"/>
                <a:cs typeface="Calibri"/>
              </a:rPr>
              <a:t>ja</a:t>
            </a:r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 Allwright et al. 2016</a:t>
            </a:r>
            <a:endParaRPr lang="fi-FI" altLang="en-US" sz="800">
              <a:solidFill>
                <a:srgbClr val="76717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5">
            <a:extLst>
              <a:ext uri="{FF2B5EF4-FFF2-40B4-BE49-F238E27FC236}">
                <a16:creationId xmlns:a16="http://schemas.microsoft.com/office/drawing/2014/main" id="{3F35BE15-E3BF-C0B4-9AFF-BB5BE3471147}"/>
              </a:ext>
            </a:extLst>
          </p:cNvPr>
          <p:cNvSpPr txBox="1"/>
          <p:nvPr/>
        </p:nvSpPr>
        <p:spPr>
          <a:xfrm>
            <a:off x="1528763" y="155575"/>
            <a:ext cx="9134475" cy="922338"/>
          </a:xfrm>
          <a:prstGeom prst="rect">
            <a:avLst/>
          </a:prstGeom>
          <a:noFill/>
          <a:ln cap="flat">
            <a:noFill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Tämä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luentomateriaali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on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tuotettu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Helsingin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yliopiston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sekä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Luonnonvarakeskuksen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yhteistyönä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,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ja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se on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jaettavissa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Creative Commons CC-BY-SA 4.0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lisenssin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mukaisesti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,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paitsi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niiltä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osilta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jotka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on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materiaalissa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erikseen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 </a:t>
            </a:r>
            <a:r>
              <a:rPr lang="en-GB" kern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merkitty</a:t>
            </a:r>
            <a:r>
              <a:rPr lang="en-GB" ker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Cambria" pitchFamily="18"/>
                <a:cs typeface="Times New Roman" pitchFamily="18"/>
              </a:rPr>
              <a:t>.</a:t>
            </a:r>
            <a:endParaRPr lang="fi-FI" ker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Cambria" pitchFamily="18"/>
              <a:cs typeface="Times New Roman" pitchFamily="18"/>
            </a:endParaRPr>
          </a:p>
        </p:txBody>
      </p:sp>
      <p:pic>
        <p:nvPicPr>
          <p:cNvPr id="102405" name="Kuva 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45DFC03-A3ED-1E35-ACA0-C63C4119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284288"/>
            <a:ext cx="1857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Käsinkirjoitus 11">
            <a:extLst>
              <a:ext uri="{FF2B5EF4-FFF2-40B4-BE49-F238E27FC236}">
                <a16:creationId xmlns:a16="http://schemas.microsoft.com/office/drawing/2014/main" id="{C5754AED-C516-7224-227C-CACD2145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139950"/>
            <a:ext cx="7947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tsikko 1">
            <a:extLst>
              <a:ext uri="{FF2B5EF4-FFF2-40B4-BE49-F238E27FC236}">
                <a16:creationId xmlns:a16="http://schemas.microsoft.com/office/drawing/2014/main" id="{03AFEE5B-2771-E598-8A19-A28C6446A07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Äärettömän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pienten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vaikutusten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malli</a:t>
            </a:r>
            <a:r>
              <a:rPr lang="en-GB" altLang="en-US">
                <a:latin typeface="Arial"/>
                <a:cs typeface="Arial"/>
              </a:rPr>
              <a:t> </a:t>
            </a:r>
            <a:br>
              <a:rPr lang="en-GB" altLang="en-US">
                <a:latin typeface="Arial" panose="020B0604020202020204" pitchFamily="34" charset="0"/>
                <a:cs typeface="Arial"/>
              </a:rPr>
            </a:br>
            <a:r>
              <a:rPr lang="en-GB" altLang="en-US">
                <a:latin typeface="Arial"/>
                <a:cs typeface="Arial"/>
              </a:rPr>
              <a:t>(</a:t>
            </a:r>
            <a:r>
              <a:rPr lang="en-GB" altLang="en-US" err="1">
                <a:latin typeface="Arial"/>
                <a:cs typeface="Arial"/>
              </a:rPr>
              <a:t>Infinetesimal</a:t>
            </a:r>
            <a:r>
              <a:rPr lang="en-GB" altLang="en-US">
                <a:latin typeface="Arial"/>
                <a:cs typeface="Arial"/>
              </a:rPr>
              <a:t> model)</a:t>
            </a:r>
            <a:endParaRPr lang="fi-FI" altLang="en-US">
              <a:latin typeface="Arial"/>
              <a:cs typeface="Arial"/>
            </a:endParaRPr>
          </a:p>
        </p:txBody>
      </p:sp>
      <p:sp>
        <p:nvSpPr>
          <p:cNvPr id="25603" name="Sisällön paikkamerkki 2">
            <a:extLst>
              <a:ext uri="{FF2B5EF4-FFF2-40B4-BE49-F238E27FC236}">
                <a16:creationId xmlns:a16="http://schemas.microsoft.com/office/drawing/2014/main" id="{242091EB-CFC2-C2E0-9F9E-F4998431E7E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>
              <a:buFont typeface="Arial" panose="020B0604020202020204" pitchFamily="34" charset="0"/>
              <a:buChar char="="/>
            </a:pPr>
            <a:r>
              <a:rPr lang="en-GB" altLang="en-US" err="1">
                <a:latin typeface="Arial"/>
                <a:cs typeface="Arial"/>
              </a:rPr>
              <a:t>Kvantitatiivisen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genetiikan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tilastotieteellinen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malli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joka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olettaa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että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ominaisuuteen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äärettömän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suuri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määrä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itsenäisesti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periytyviä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lokuksia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jokaisen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vaikutus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ominaisuuteen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samanarvoinen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äärettömän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pieni</a:t>
            </a:r>
            <a:endParaRPr lang="en-GB" altLang="en-US">
              <a:latin typeface="Arial"/>
              <a:cs typeface="Arial"/>
            </a:endParaRPr>
          </a:p>
          <a:p>
            <a:pPr eaLnBrk="1">
              <a:buFont typeface="Arial" panose="020B0604020202020204" pitchFamily="34" charset="0"/>
              <a:buChar char="="/>
            </a:pPr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>
                <a:latin typeface="Arial"/>
                <a:cs typeface="Arial"/>
              </a:rPr>
              <a:t>Ei </a:t>
            </a:r>
            <a:r>
              <a:rPr lang="en-GB" altLang="en-US" err="1">
                <a:latin typeface="Arial"/>
                <a:cs typeface="Arial"/>
              </a:rPr>
              <a:t>vastaa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todellisuutta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tarkasti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mutta</a:t>
            </a:r>
            <a:r>
              <a:rPr lang="en-GB" altLang="en-US">
                <a:latin typeface="Arial"/>
                <a:cs typeface="Arial"/>
              </a:rPr>
              <a:t> on tarpeeksi </a:t>
            </a:r>
            <a:r>
              <a:rPr lang="en-GB" altLang="en-US" err="1">
                <a:latin typeface="Arial"/>
                <a:cs typeface="Arial"/>
              </a:rPr>
              <a:t>lähellä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ollakseen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käyttökelpoinen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jalostuksessa</a:t>
            </a:r>
            <a:endParaRPr lang="en-GB" altLang="en-US">
              <a:latin typeface="Arial"/>
              <a:cs typeface="Arial"/>
            </a:endParaRPr>
          </a:p>
          <a:p>
            <a:pPr eaLnBrk="1">
              <a:buFont typeface="Arial" panose="020B0604020202020204" pitchFamily="34" charset="0"/>
              <a:buChar char="="/>
            </a:pPr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Ominaisuuden</a:t>
            </a:r>
            <a:r>
              <a:rPr lang="en-GB" altLang="en-US">
                <a:latin typeface="Arial"/>
                <a:cs typeface="Arial"/>
              </a:rPr>
              <a:t> jakauma </a:t>
            </a:r>
            <a:r>
              <a:rPr lang="en-GB" altLang="en-US" err="1">
                <a:latin typeface="Arial"/>
                <a:cs typeface="Arial"/>
              </a:rPr>
              <a:t>muodostaa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normaalijakauman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jolloin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tilastollisia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ennusteita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helppo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muodostaa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25604" name="Kuva 4">
            <a:extLst>
              <a:ext uri="{FF2B5EF4-FFF2-40B4-BE49-F238E27FC236}">
                <a16:creationId xmlns:a16="http://schemas.microsoft.com/office/drawing/2014/main" id="{73CEBBAE-44E2-D2C1-E140-BB9D5C350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r="191" b="-199"/>
          <a:stretch/>
        </p:blipFill>
        <p:spPr bwMode="auto">
          <a:xfrm>
            <a:off x="7270159" y="1949450"/>
            <a:ext cx="4074910" cy="446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kstiruutu 5">
            <a:extLst>
              <a:ext uri="{FF2B5EF4-FFF2-40B4-BE49-F238E27FC236}">
                <a16:creationId xmlns:a16="http://schemas.microsoft.com/office/drawing/2014/main" id="{05465D05-1698-20ED-C99C-D56017609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3967" y="6457914"/>
            <a:ext cx="92525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rgbClr val="767171"/>
                </a:solidFill>
                <a:latin typeface="Calibri"/>
                <a:cs typeface="Calibri"/>
              </a:rPr>
              <a:t>Barton et al. 2017</a:t>
            </a:r>
            <a:endParaRPr lang="fi-FI" altLang="en-US" sz="800">
              <a:solidFill>
                <a:srgbClr val="76717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tsikko 1">
            <a:extLst>
              <a:ext uri="{FF2B5EF4-FFF2-40B4-BE49-F238E27FC236}">
                <a16:creationId xmlns:a16="http://schemas.microsoft.com/office/drawing/2014/main" id="{69AEFD5B-ECEB-F569-2D7E-64A47934839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Metsäpuiden jalostus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27651" name="Sisällön paikkamerkki 2">
            <a:extLst>
              <a:ext uri="{FF2B5EF4-FFF2-40B4-BE49-F238E27FC236}">
                <a16:creationId xmlns:a16="http://schemas.microsoft.com/office/drawing/2014/main" id="{8A810B0B-5FCA-8A34-20E9-091833CE131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587375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Perinteinen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suurelta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osin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äärettömän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pienten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vaikutusten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malliin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perustuva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Tieteenala</a:t>
            </a:r>
            <a:r>
              <a:rPr lang="en-GB" altLang="en-US">
                <a:latin typeface="Arial"/>
                <a:cs typeface="Arial"/>
              </a:rPr>
              <a:t>: “</a:t>
            </a:r>
            <a:r>
              <a:rPr lang="en-GB" altLang="en-US" err="1">
                <a:latin typeface="Arial"/>
                <a:cs typeface="Arial"/>
              </a:rPr>
              <a:t>Kvantitatiivinen</a:t>
            </a:r>
            <a:r>
              <a:rPr lang="en-GB" altLang="en-US">
                <a:latin typeface="Arial"/>
                <a:cs typeface="Arial"/>
              </a:rPr>
              <a:t>-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Jalostusgenetiikka</a:t>
            </a:r>
            <a:r>
              <a:rPr lang="en-GB" altLang="en-US">
                <a:latin typeface="Arial"/>
                <a:cs typeface="Arial"/>
              </a:rPr>
              <a:t>”</a:t>
            </a: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Muuttuva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tutkimusmaisema</a:t>
            </a:r>
            <a:r>
              <a:rPr lang="en-GB" altLang="en-US">
                <a:latin typeface="Arial"/>
                <a:cs typeface="Arial"/>
              </a:rPr>
              <a:t>: 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GB" altLang="en-US" err="1">
                <a:latin typeface="Arial"/>
                <a:cs typeface="Arial"/>
              </a:rPr>
              <a:t>Genomiikan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kvantitatiivisen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jalostusgenetiikan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Teoreettisen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populaatiogenetiikan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alat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kasvavissa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määrin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yhteistyössä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  <p:pic>
        <p:nvPicPr>
          <p:cNvPr id="27652" name="Kuva 5">
            <a:extLst>
              <a:ext uri="{FF2B5EF4-FFF2-40B4-BE49-F238E27FC236}">
                <a16:creationId xmlns:a16="http://schemas.microsoft.com/office/drawing/2014/main" id="{88A216AF-8915-11F8-FF00-A7D76A16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6" r="4460"/>
          <a:stretch>
            <a:fillRect/>
          </a:stretch>
        </p:blipFill>
        <p:spPr bwMode="auto">
          <a:xfrm>
            <a:off x="6994525" y="2647950"/>
            <a:ext cx="2671763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Kuva 7">
            <a:extLst>
              <a:ext uri="{FF2B5EF4-FFF2-40B4-BE49-F238E27FC236}">
                <a16:creationId xmlns:a16="http://schemas.microsoft.com/office/drawing/2014/main" id="{47F312A5-5DB2-74FC-AF57-9B3039DB0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1365250"/>
            <a:ext cx="259715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Kuva 9">
            <a:extLst>
              <a:ext uri="{FF2B5EF4-FFF2-40B4-BE49-F238E27FC236}">
                <a16:creationId xmlns:a16="http://schemas.microsoft.com/office/drawing/2014/main" id="{06A92949-9857-F07E-1FA2-659C21A5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313" y="3524250"/>
            <a:ext cx="28511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tsikko 1">
            <a:extLst>
              <a:ext uri="{FF2B5EF4-FFF2-40B4-BE49-F238E27FC236}">
                <a16:creationId xmlns:a16="http://schemas.microsoft.com/office/drawing/2014/main" id="{B1498EE9-0566-4443-118F-EA979AA1ABB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Metsäpuiden jalostuksen ominaispiirteitä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29699" name="Sisällön paikkamerkki 2">
            <a:extLst>
              <a:ext uri="{FF2B5EF4-FFF2-40B4-BE49-F238E27FC236}">
                <a16:creationId xmlns:a16="http://schemas.microsoft.com/office/drawing/2014/main" id="{7A020C22-0395-561D-5412-46F8B29990F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Verrattaessa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viljelykasveihin</a:t>
            </a:r>
            <a:r>
              <a:rPr lang="en-GB" altLang="en-US">
                <a:latin typeface="Arial"/>
                <a:cs typeface="Arial"/>
              </a:rPr>
              <a:t> tai </a:t>
            </a:r>
            <a:r>
              <a:rPr lang="en-GB" altLang="en-US" err="1">
                <a:latin typeface="Arial"/>
                <a:cs typeface="Arial"/>
              </a:rPr>
              <a:t>tuotantoeläimiin</a:t>
            </a:r>
            <a:r>
              <a:rPr lang="en-GB" altLang="en-US">
                <a:latin typeface="Arial"/>
                <a:cs typeface="Arial"/>
              </a:rPr>
              <a:t>: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Ympäristö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vaihteleva</a:t>
            </a:r>
            <a:r>
              <a:rPr lang="en-GB" altLang="en-US">
                <a:latin typeface="Arial"/>
                <a:cs typeface="Arial"/>
              </a:rPr>
              <a:t>,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kykenevä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liikkumaan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suotuisampaan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ympäristöön</a:t>
            </a:r>
            <a:r>
              <a:rPr lang="en-GB" altLang="en-US">
                <a:latin typeface="Arial"/>
                <a:cs typeface="Arial"/>
              </a:rPr>
              <a:t> </a:t>
            </a:r>
            <a:br>
              <a:rPr lang="en-GB" altLang="en-US">
                <a:latin typeface="Arial" panose="020B0604020202020204" pitchFamily="34" charset="0"/>
                <a:cs typeface="Arial"/>
              </a:rPr>
            </a:br>
            <a:r>
              <a:rPr lang="en-GB" altLang="en-US">
                <a:latin typeface="Arial"/>
                <a:cs typeface="Arial"/>
              </a:rPr>
              <a:t>→ </a:t>
            </a:r>
            <a:r>
              <a:rPr lang="en-GB" altLang="en-US" err="1">
                <a:latin typeface="Arial"/>
                <a:cs typeface="Arial"/>
              </a:rPr>
              <a:t>Yksilöiden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täytyy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sietää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suhteessa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suurempia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muutoksia</a:t>
            </a: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Jalostus</a:t>
            </a:r>
            <a:r>
              <a:rPr lang="en-GB" altLang="en-US">
                <a:latin typeface="Arial"/>
                <a:cs typeface="Arial"/>
              </a:rPr>
              <a:t>-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luonnonpopulaatiot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ilmiasultaan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perimältään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samankaltaisia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keskenään</a:t>
            </a:r>
            <a:r>
              <a:rPr lang="en-GB" altLang="en-US">
                <a:latin typeface="Arial"/>
                <a:cs typeface="Arial"/>
              </a:rPr>
              <a:t> 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Pitkä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sukupolvenväli</a:t>
            </a: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Jalostuksen</a:t>
            </a:r>
            <a:r>
              <a:rPr lang="en-GB" altLang="en-US">
                <a:latin typeface="Arial"/>
                <a:cs typeface="Arial"/>
              </a:rPr>
              <a:t> vaikutukset ilmiasuun </a:t>
            </a:r>
            <a:r>
              <a:rPr lang="en-GB" altLang="en-US" err="1">
                <a:latin typeface="Arial"/>
                <a:cs typeface="Arial"/>
              </a:rPr>
              <a:t>voivat</a:t>
            </a:r>
            <a:r>
              <a:rPr lang="en-GB" altLang="en-US">
                <a:latin typeface="Arial"/>
                <a:cs typeface="Arial"/>
              </a:rPr>
              <a:t> olla </a:t>
            </a:r>
            <a:r>
              <a:rPr lang="en-GB" altLang="en-US" err="1">
                <a:latin typeface="Arial"/>
                <a:cs typeface="Arial"/>
              </a:rPr>
              <a:t>suhteessa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suuria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Metsäpuut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geneettisesti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monimuotoisia</a:t>
            </a:r>
          </a:p>
          <a:p>
            <a:pPr eaLnBrk="1"/>
            <a:endParaRPr lang="fi-FI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tsikko 1">
            <a:extLst>
              <a:ext uri="{FF2B5EF4-FFF2-40B4-BE49-F238E27FC236}">
                <a16:creationId xmlns:a16="http://schemas.microsoft.com/office/drawing/2014/main" id="{C70F07DE-720A-FD8A-8F31-DB02BE7A14A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>
                <a:latin typeface="Arial" panose="020B0604020202020204" pitchFamily="34" charset="0"/>
              </a:rPr>
              <a:t>Metsäpuiden geneettinen monimuotoisuus</a:t>
            </a:r>
            <a:endParaRPr lang="fi-FI" altLang="en-US">
              <a:latin typeface="Arial" panose="020B0604020202020204" pitchFamily="34" charset="0"/>
            </a:endParaRPr>
          </a:p>
        </p:txBody>
      </p:sp>
      <p:sp>
        <p:nvSpPr>
          <p:cNvPr id="31747" name="Sisällön paikkamerkki 2">
            <a:extLst>
              <a:ext uri="{FF2B5EF4-FFF2-40B4-BE49-F238E27FC236}">
                <a16:creationId xmlns:a16="http://schemas.microsoft.com/office/drawing/2014/main" id="{E44D10C1-F43A-A270-3B16-33A75293DEC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838200" y="1949450"/>
            <a:ext cx="10515600" cy="4227513"/>
          </a:xfrm>
        </p:spPr>
        <p:txBody>
          <a:bodyPr/>
          <a:lstStyle/>
          <a:p>
            <a:pPr eaLnBrk="1"/>
            <a:r>
              <a:rPr lang="en-GB" altLang="en-US" err="1">
                <a:latin typeface="Arial"/>
                <a:cs typeface="Arial"/>
              </a:rPr>
              <a:t>Metsäpuulajeilla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esiintyy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usein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paljon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geneettistä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variaatiota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Tähän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monia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vaikuttavia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tekijöitä</a:t>
            </a:r>
            <a:r>
              <a:rPr lang="en-GB" altLang="en-US">
                <a:latin typeface="Arial"/>
                <a:cs typeface="Arial"/>
              </a:rPr>
              <a:t>: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Suuret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populaatiokoot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>
                <a:latin typeface="Arial"/>
                <a:cs typeface="Arial"/>
              </a:rPr>
              <a:t>Itsesiitosta </a:t>
            </a:r>
            <a:r>
              <a:rPr lang="en-GB" altLang="en-US" err="1">
                <a:latin typeface="Arial"/>
                <a:cs typeface="Arial"/>
              </a:rPr>
              <a:t>välttävät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lajikohtaiset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sopeutumat</a:t>
            </a:r>
            <a:endParaRPr lang="en-GB" altLang="en-US">
              <a:latin typeface="Arial"/>
              <a:cs typeface="Arial"/>
            </a:endParaRP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Parittelevien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väliset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etäisyydet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voivat</a:t>
            </a:r>
            <a:r>
              <a:rPr lang="en-GB" altLang="en-US">
                <a:latin typeface="Arial"/>
                <a:cs typeface="Arial"/>
              </a:rPr>
              <a:t> olla </a:t>
            </a:r>
            <a:r>
              <a:rPr lang="en-GB" altLang="en-US" err="1">
                <a:latin typeface="Arial"/>
                <a:cs typeface="Arial"/>
              </a:rPr>
              <a:t>suuria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tuuli</a:t>
            </a:r>
            <a:r>
              <a:rPr lang="en-GB" altLang="en-US">
                <a:latin typeface="Arial"/>
                <a:cs typeface="Arial"/>
              </a:rPr>
              <a:t>- </a:t>
            </a:r>
            <a:r>
              <a:rPr lang="en-GB" altLang="en-US" err="1">
                <a:latin typeface="Arial"/>
                <a:cs typeface="Arial"/>
              </a:rPr>
              <a:t>sekä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eläinpölytyksessä</a:t>
            </a:r>
            <a:r>
              <a:rPr lang="en-GB" altLang="en-US">
                <a:latin typeface="Arial"/>
                <a:cs typeface="Arial"/>
              </a:rPr>
              <a:t> </a:t>
            </a:r>
          </a:p>
          <a:p>
            <a:pPr lvl="1" eaLnBrk="1"/>
            <a:r>
              <a:rPr lang="en-GB" altLang="en-US" err="1">
                <a:latin typeface="Arial"/>
                <a:cs typeface="Arial"/>
              </a:rPr>
              <a:t>Yksilöt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pariutuvat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toisten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kanssa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suhteellisen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satunnaisesti</a:t>
            </a:r>
            <a:r>
              <a:rPr lang="en-GB" altLang="en-US">
                <a:latin typeface="Arial"/>
                <a:cs typeface="Arial"/>
              </a:rPr>
              <a:t> </a:t>
            </a:r>
            <a:endParaRPr lang="en-GB" altLang="en-US">
              <a:latin typeface="Arial" panose="020B0604020202020204" pitchFamily="34" charset="0"/>
              <a:cs typeface="Arial"/>
            </a:endParaRPr>
          </a:p>
          <a:p>
            <a:pPr lvl="1"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r>
              <a:rPr lang="en-GB" altLang="en-US" err="1">
                <a:latin typeface="Arial"/>
                <a:cs typeface="Arial"/>
              </a:rPr>
              <a:t>Merkittävä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osa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metsäpuiden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geneettisestä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variaatiosta</a:t>
            </a:r>
            <a:r>
              <a:rPr lang="en-GB" altLang="en-US">
                <a:latin typeface="Arial"/>
                <a:cs typeface="Arial"/>
              </a:rPr>
              <a:t> on </a:t>
            </a:r>
            <a:r>
              <a:rPr lang="en-GB" altLang="en-US" err="1">
                <a:latin typeface="Arial"/>
                <a:cs typeface="Arial"/>
              </a:rPr>
              <a:t>populaatioiden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sisäistä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ja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yksilöiden</a:t>
            </a:r>
            <a:r>
              <a:rPr lang="en-GB" altLang="en-US">
                <a:latin typeface="Arial"/>
                <a:cs typeface="Arial"/>
              </a:rPr>
              <a:t> </a:t>
            </a:r>
            <a:r>
              <a:rPr lang="en-GB" altLang="en-US" err="1">
                <a:latin typeface="Arial"/>
                <a:cs typeface="Arial"/>
              </a:rPr>
              <a:t>välistä</a:t>
            </a:r>
            <a:endParaRPr lang="en-GB" altLang="en-US">
              <a:latin typeface="Arial"/>
              <a:cs typeface="Arial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  <a:p>
            <a:pPr eaLnBrk="1"/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B9D549B55894AA5792210A6469770" ma:contentTypeVersion="14" ma:contentTypeDescription="Create a new document." ma:contentTypeScope="" ma:versionID="c7d0cd77988af4095bef5ee25a5a2d68">
  <xsd:schema xmlns:xsd="http://www.w3.org/2001/XMLSchema" xmlns:xs="http://www.w3.org/2001/XMLSchema" xmlns:p="http://schemas.microsoft.com/office/2006/metadata/properties" xmlns:ns2="bad0c533-8594-4f08-85d3-22d8d67f39c4" xmlns:ns3="60d78bdf-9a46-47bb-8d25-02fa4464b112" xmlns:ns4="cfe885dc-9db7-4894-95a4-8bf7ccbac140" targetNamespace="http://schemas.microsoft.com/office/2006/metadata/properties" ma:root="true" ma:fieldsID="76934c283cbd0d2946d6cda051eec1ab" ns2:_="" ns3:_="" ns4:_="">
    <xsd:import namespace="bad0c533-8594-4f08-85d3-22d8d67f39c4"/>
    <xsd:import namespace="60d78bdf-9a46-47bb-8d25-02fa4464b112"/>
    <xsd:import namespace="cfe885dc-9db7-4894-95a4-8bf7ccbac1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0c533-8594-4f08-85d3-22d8d67f3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95fa535-6bc0-41a5-b9d9-f1c35ec2e0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78bdf-9a46-47bb-8d25-02fa4464b11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885dc-9db7-4894-95a4-8bf7ccbac14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a3a12fb-9d78-4673-a91d-80b7fb05239e}" ma:internalName="TaxCatchAll" ma:showField="CatchAllData" ma:web="60d78bdf-9a46-47bb-8d25-02fa4464b1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d0c533-8594-4f08-85d3-22d8d67f39c4">
      <Terms xmlns="http://schemas.microsoft.com/office/infopath/2007/PartnerControls"/>
    </lcf76f155ced4ddcb4097134ff3c332f>
    <TaxCatchAll xmlns="cfe885dc-9db7-4894-95a4-8bf7ccbac14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DA3A82-807A-490A-8888-34FDE8681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d0c533-8594-4f08-85d3-22d8d67f39c4"/>
    <ds:schemaRef ds:uri="60d78bdf-9a46-47bb-8d25-02fa4464b112"/>
    <ds:schemaRef ds:uri="cfe885dc-9db7-4894-95a4-8bf7ccbac1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0BE32C-4887-4CD6-BD17-40255069C6BA}">
  <ds:schemaRefs>
    <ds:schemaRef ds:uri="http://schemas.microsoft.com/office/2006/metadata/properties"/>
    <ds:schemaRef ds:uri="http://schemas.microsoft.com/office/infopath/2007/PartnerControls"/>
    <ds:schemaRef ds:uri="bad0c533-8594-4f08-85d3-22d8d67f39c4"/>
    <ds:schemaRef ds:uri="cfe885dc-9db7-4894-95a4-8bf7ccbac140"/>
  </ds:schemaRefs>
</ds:datastoreItem>
</file>

<file path=customXml/itemProps3.xml><?xml version="1.0" encoding="utf-8"?>
<ds:datastoreItem xmlns:ds="http://schemas.openxmlformats.org/officeDocument/2006/customXml" ds:itemID="{AD574A94-F851-4FC1-958C-286B837CF9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50</Slides>
  <Notes>35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Metsänjalostuksen perusteet</vt:lpstr>
      <vt:lpstr>Luonnonvalinta</vt:lpstr>
      <vt:lpstr>Valinta ja muuntelu</vt:lpstr>
      <vt:lpstr>Jalostus</vt:lpstr>
      <vt:lpstr>Kvalitatiiviset ja kvantitatiiviset ominaisuudet</vt:lpstr>
      <vt:lpstr>Äärettömän pienten vaikutusten malli  (Infinetesimal model)</vt:lpstr>
      <vt:lpstr>Metsäpuiden jalostus</vt:lpstr>
      <vt:lpstr>Metsäpuiden jalostuksen ominaispiirteitä</vt:lpstr>
      <vt:lpstr>Metsäpuiden geneettinen monimuotoisuus</vt:lpstr>
      <vt:lpstr>Miksi metsäpuita jalostetaan?</vt:lpstr>
      <vt:lpstr>Ilmiasun varianssi (vaihtelu) </vt:lpstr>
      <vt:lpstr>PowerPoint Presentation</vt:lpstr>
      <vt:lpstr>Heritabiliteetti (h2)</vt:lpstr>
      <vt:lpstr>Jalostajan yhtälö</vt:lpstr>
      <vt:lpstr>Metsänjalostuksen historia Suomessa</vt:lpstr>
      <vt:lpstr>Jalostusohjelma</vt:lpstr>
      <vt:lpstr>Jalostussykli</vt:lpstr>
      <vt:lpstr>Pluspuiden valinta</vt:lpstr>
      <vt:lpstr>Kantapuu</vt:lpstr>
      <vt:lpstr>Geneettinen- tai jalostusarvo</vt:lpstr>
      <vt:lpstr>Jälkeläistestaus I</vt:lpstr>
      <vt:lpstr>Jälkeläistestaus II</vt:lpstr>
      <vt:lpstr>Toistuva valinta</vt:lpstr>
      <vt:lpstr>Jalostushyöty</vt:lpstr>
      <vt:lpstr>Ilmastolliset aluejaot</vt:lpstr>
      <vt:lpstr>Siemenviljelykset</vt:lpstr>
      <vt:lpstr>Taustapölytys</vt:lpstr>
      <vt:lpstr>Kasvullinen lisäys</vt:lpstr>
      <vt:lpstr>Kasvullinen lisäys: pistokaslisäys</vt:lpstr>
      <vt:lpstr>Kasvullinen lisäys: varttolisäys (grafting)</vt:lpstr>
      <vt:lpstr>Kasvullinen lisäys: solukkoviljely (micropropagation)</vt:lpstr>
      <vt:lpstr>Genominen valinta ja muita uusia menetelmiä</vt:lpstr>
      <vt:lpstr>Ilmastonmuutos</vt:lpstr>
      <vt:lpstr>Ilmastonmuutoksen vaikutukset metsäpuihin</vt:lpstr>
      <vt:lpstr>Metsänjalostus ja ympäristönmuutos</vt:lpstr>
      <vt:lpstr>Metsänjalostuslajit Suomessa ja maailmalla</vt:lpstr>
      <vt:lpstr>Mänty (Pinus sylvestris)</vt:lpstr>
      <vt:lpstr>Kuusi (Picea abies)</vt:lpstr>
      <vt:lpstr>Rauduskoivu (Betula pendula)</vt:lpstr>
      <vt:lpstr>Tervaleppä (Alnus glutinosa)</vt:lpstr>
      <vt:lpstr>Hybridihaapa (Populus x wettsteinii) I</vt:lpstr>
      <vt:lpstr>Hybridihaapa (Populus x wettsteinii) II</vt:lpstr>
      <vt:lpstr>Arkangelinlehtikuusi (Larix archangelica)</vt:lpstr>
      <vt:lpstr>Artikkeleita ja lisämateriaaleja</vt:lpstr>
      <vt:lpstr>Luentomateriaalissa käytettyjen kuvien lähteet sekä käyttöoikeudet</vt:lpstr>
      <vt:lpstr>Luentomateriaalissa käytettyjen kuvien lähteet sekä käyttöoikeudet</vt:lpstr>
      <vt:lpstr>Luentomateriaalissa käytettyjen kuvien lähteet sekä käyttöoikeudet</vt:lpstr>
      <vt:lpstr>Linkki Metsänjalostus-sivustolle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Metsägenetiikan perusteet</dc:title>
  <dc:creator>Kaarle Mäkelä</dc:creator>
  <cp:revision>118</cp:revision>
  <dcterms:created xsi:type="dcterms:W3CDTF">2022-08-18T09:45:21Z</dcterms:created>
  <dcterms:modified xsi:type="dcterms:W3CDTF">2023-08-15T13:14:03Z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0x01010051BB9D549B55894AA5792210A6469770</vt:lpwstr>
  </property>
  <property fmtid="{D5CDD505-2E9C-101B-9397-08002B2CF9AE}" pid="3" name="MediaServiceImageTags">
    <vt:lpwstr/>
  </property>
</Properties>
</file>