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68" r:id="rId3"/>
    <p:sldId id="269" r:id="rId4"/>
    <p:sldId id="331" r:id="rId5"/>
    <p:sldId id="325" r:id="rId6"/>
    <p:sldId id="332" r:id="rId7"/>
    <p:sldId id="28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ustakin taiteilija" id="{8E78658E-0EBB-4439-96F6-329660F88772}">
          <p14:sldIdLst>
            <p14:sldId id="263"/>
            <p14:sldId id="268"/>
            <p14:sldId id="269"/>
            <p14:sldId id="331"/>
            <p14:sldId id="325"/>
            <p14:sldId id="332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C8B0"/>
    <a:srgbClr val="19FF81"/>
    <a:srgbClr val="FFE977"/>
    <a:srgbClr val="A86FD3"/>
    <a:srgbClr val="FFFF89"/>
    <a:srgbClr val="61D6FF"/>
    <a:srgbClr val="32A48E"/>
    <a:srgbClr val="F6FFA3"/>
    <a:srgbClr val="CEE072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87719" autoAdjust="0"/>
  </p:normalViewPr>
  <p:slideViewPr>
    <p:cSldViewPr>
      <p:cViewPr>
        <p:scale>
          <a:sx n="50" d="100"/>
          <a:sy n="50" d="100"/>
        </p:scale>
        <p:origin x="1244" y="220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81F73-5EBC-C7BB-29F8-2027EB18B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E214013-B93A-A0B5-E673-B21A5D10E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47A00C9-CA10-1A11-5AB4-3F6D702771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31C651-85C4-7589-2C3C-2144FF110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956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B26E6-3080-F730-EA40-5AE17E38E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B0D48001-D963-071A-57C3-A7449CEB07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DA429A04-557B-338B-4F38-CD2D33DD0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8175F5-92A8-0026-E40D-91B6721A6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751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FC925-A208-49CC-0B4A-2A725AB2E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AE5E83CD-9AD9-44A4-2FB2-0D36281D01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14B0AFA-5CE5-AC6B-61FC-3422B9C39D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EFB7E58-568E-C5D2-48C0-80484DCE2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05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n 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E2B32944-BDB8-4BAD-6CF6-5B903E6CC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5" y="1"/>
            <a:ext cx="12192509" cy="1532945"/>
          </a:xfrm>
          <a:custGeom>
            <a:avLst/>
            <a:gdLst>
              <a:gd name="connsiteX0" fmla="*/ 0 w 12192509"/>
              <a:gd name="connsiteY0" fmla="*/ 0 h 1532945"/>
              <a:gd name="connsiteX1" fmla="*/ 12192509 w 12192509"/>
              <a:gd name="connsiteY1" fmla="*/ 0 h 1532945"/>
              <a:gd name="connsiteX2" fmla="*/ 12192509 w 12192509"/>
              <a:gd name="connsiteY2" fmla="*/ 1309669 h 1532945"/>
              <a:gd name="connsiteX3" fmla="*/ 11871888 w 12192509"/>
              <a:gd name="connsiteY3" fmla="*/ 1532945 h 1532945"/>
              <a:gd name="connsiteX4" fmla="*/ 11551140 w 12192509"/>
              <a:gd name="connsiteY4" fmla="*/ 1309414 h 1532945"/>
              <a:gd name="connsiteX5" fmla="*/ 11228291 w 12192509"/>
              <a:gd name="connsiteY5" fmla="*/ 1532945 h 1532945"/>
              <a:gd name="connsiteX6" fmla="*/ 10907543 w 12192509"/>
              <a:gd name="connsiteY6" fmla="*/ 1309414 h 1532945"/>
              <a:gd name="connsiteX7" fmla="*/ 10586794 w 12192509"/>
              <a:gd name="connsiteY7" fmla="*/ 1532945 h 1532945"/>
              <a:gd name="connsiteX8" fmla="*/ 10266046 w 12192509"/>
              <a:gd name="connsiteY8" fmla="*/ 1309414 h 1532945"/>
              <a:gd name="connsiteX9" fmla="*/ 9945298 w 12192509"/>
              <a:gd name="connsiteY9" fmla="*/ 1532945 h 1532945"/>
              <a:gd name="connsiteX10" fmla="*/ 9624549 w 12192509"/>
              <a:gd name="connsiteY10" fmla="*/ 1309414 h 1532945"/>
              <a:gd name="connsiteX11" fmla="*/ 9303801 w 12192509"/>
              <a:gd name="connsiteY11" fmla="*/ 1532945 h 1532945"/>
              <a:gd name="connsiteX12" fmla="*/ 8983053 w 12192509"/>
              <a:gd name="connsiteY12" fmla="*/ 1309414 h 1532945"/>
              <a:gd name="connsiteX13" fmla="*/ 8662304 w 12192509"/>
              <a:gd name="connsiteY13" fmla="*/ 1532945 h 1532945"/>
              <a:gd name="connsiteX14" fmla="*/ 8341556 w 12192509"/>
              <a:gd name="connsiteY14" fmla="*/ 1309414 h 1532945"/>
              <a:gd name="connsiteX15" fmla="*/ 8020808 w 12192509"/>
              <a:gd name="connsiteY15" fmla="*/ 1532945 h 1532945"/>
              <a:gd name="connsiteX16" fmla="*/ 7700060 w 12192509"/>
              <a:gd name="connsiteY16" fmla="*/ 1309414 h 1532945"/>
              <a:gd name="connsiteX17" fmla="*/ 7379311 w 12192509"/>
              <a:gd name="connsiteY17" fmla="*/ 1532945 h 1532945"/>
              <a:gd name="connsiteX18" fmla="*/ 7058563 w 12192509"/>
              <a:gd name="connsiteY18" fmla="*/ 1309414 h 1532945"/>
              <a:gd name="connsiteX19" fmla="*/ 6737816 w 12192509"/>
              <a:gd name="connsiteY19" fmla="*/ 1532945 h 1532945"/>
              <a:gd name="connsiteX20" fmla="*/ 6417067 w 12192509"/>
              <a:gd name="connsiteY20" fmla="*/ 1309414 h 1532945"/>
              <a:gd name="connsiteX21" fmla="*/ 6096319 w 12192509"/>
              <a:gd name="connsiteY21" fmla="*/ 1532945 h 1532945"/>
              <a:gd name="connsiteX22" fmla="*/ 5775570 w 12192509"/>
              <a:gd name="connsiteY22" fmla="*/ 1309414 h 1532945"/>
              <a:gd name="connsiteX23" fmla="*/ 5452721 w 12192509"/>
              <a:gd name="connsiteY23" fmla="*/ 1532945 h 1532945"/>
              <a:gd name="connsiteX24" fmla="*/ 5131973 w 12192509"/>
              <a:gd name="connsiteY24" fmla="*/ 1309414 h 1532945"/>
              <a:gd name="connsiteX25" fmla="*/ 4811225 w 12192509"/>
              <a:gd name="connsiteY25" fmla="*/ 1532945 h 1532945"/>
              <a:gd name="connsiteX26" fmla="*/ 4490476 w 12192509"/>
              <a:gd name="connsiteY26" fmla="*/ 1309414 h 1532945"/>
              <a:gd name="connsiteX27" fmla="*/ 4169728 w 12192509"/>
              <a:gd name="connsiteY27" fmla="*/ 1532945 h 1532945"/>
              <a:gd name="connsiteX28" fmla="*/ 3848979 w 12192509"/>
              <a:gd name="connsiteY28" fmla="*/ 1309414 h 1532945"/>
              <a:gd name="connsiteX29" fmla="*/ 3528231 w 12192509"/>
              <a:gd name="connsiteY29" fmla="*/ 1532945 h 1532945"/>
              <a:gd name="connsiteX30" fmla="*/ 3207483 w 12192509"/>
              <a:gd name="connsiteY30" fmla="*/ 1309414 h 1532945"/>
              <a:gd name="connsiteX31" fmla="*/ 2886735 w 12192509"/>
              <a:gd name="connsiteY31" fmla="*/ 1532945 h 1532945"/>
              <a:gd name="connsiteX32" fmla="*/ 2565986 w 12192509"/>
              <a:gd name="connsiteY32" fmla="*/ 1309414 h 1532945"/>
              <a:gd name="connsiteX33" fmla="*/ 2245238 w 12192509"/>
              <a:gd name="connsiteY33" fmla="*/ 1532945 h 1532945"/>
              <a:gd name="connsiteX34" fmla="*/ 1924490 w 12192509"/>
              <a:gd name="connsiteY34" fmla="*/ 1309414 h 1532945"/>
              <a:gd name="connsiteX35" fmla="*/ 1603741 w 12192509"/>
              <a:gd name="connsiteY35" fmla="*/ 1532945 h 1532945"/>
              <a:gd name="connsiteX36" fmla="*/ 1282993 w 12192509"/>
              <a:gd name="connsiteY36" fmla="*/ 1309414 h 1532945"/>
              <a:gd name="connsiteX37" fmla="*/ 962245 w 12192509"/>
              <a:gd name="connsiteY37" fmla="*/ 1532945 h 1532945"/>
              <a:gd name="connsiteX38" fmla="*/ 641497 w 12192509"/>
              <a:gd name="connsiteY38" fmla="*/ 1309414 h 1532945"/>
              <a:gd name="connsiteX39" fmla="*/ 320748 w 12192509"/>
              <a:gd name="connsiteY39" fmla="*/ 1532945 h 1532945"/>
              <a:gd name="connsiteX40" fmla="*/ 0 w 12192509"/>
              <a:gd name="connsiteY40" fmla="*/ 1309414 h 1532945"/>
              <a:gd name="connsiteX41" fmla="*/ 0 w 12192509"/>
              <a:gd name="connsiteY41" fmla="*/ 0 h 153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509" h="1532945">
                <a:moveTo>
                  <a:pt x="0" y="0"/>
                </a:moveTo>
                <a:lnTo>
                  <a:pt x="12192509" y="0"/>
                </a:lnTo>
                <a:lnTo>
                  <a:pt x="12192509" y="1309669"/>
                </a:lnTo>
                <a:cubicBezTo>
                  <a:pt x="12138648" y="1439929"/>
                  <a:pt x="12016728" y="1532945"/>
                  <a:pt x="11871888" y="1532945"/>
                </a:cubicBezTo>
                <a:cubicBezTo>
                  <a:pt x="11727049" y="1532945"/>
                  <a:pt x="11602900" y="1441839"/>
                  <a:pt x="11551140" y="1309414"/>
                </a:cubicBezTo>
                <a:cubicBezTo>
                  <a:pt x="11497343" y="1439802"/>
                  <a:pt x="11373131" y="1532945"/>
                  <a:pt x="11228291" y="1532945"/>
                </a:cubicBezTo>
                <a:cubicBezTo>
                  <a:pt x="11083451" y="1532945"/>
                  <a:pt x="10959303" y="1441839"/>
                  <a:pt x="10907543" y="1309414"/>
                </a:cubicBezTo>
                <a:cubicBezTo>
                  <a:pt x="10853745" y="1439802"/>
                  <a:pt x="10731634" y="1532945"/>
                  <a:pt x="10586794" y="1532945"/>
                </a:cubicBezTo>
                <a:cubicBezTo>
                  <a:pt x="10441955" y="1532945"/>
                  <a:pt x="10317806" y="1441839"/>
                  <a:pt x="10266046" y="1309414"/>
                </a:cubicBezTo>
                <a:cubicBezTo>
                  <a:pt x="10212249" y="1439802"/>
                  <a:pt x="10090137" y="1532945"/>
                  <a:pt x="9945298" y="1532945"/>
                </a:cubicBezTo>
                <a:cubicBezTo>
                  <a:pt x="9800458" y="1532945"/>
                  <a:pt x="9676310" y="1441839"/>
                  <a:pt x="9624549" y="1309414"/>
                </a:cubicBezTo>
                <a:cubicBezTo>
                  <a:pt x="9570752" y="1439802"/>
                  <a:pt x="9448641" y="1532945"/>
                  <a:pt x="9303801" y="1532945"/>
                </a:cubicBezTo>
                <a:cubicBezTo>
                  <a:pt x="9158961" y="1532945"/>
                  <a:pt x="9034813" y="1441839"/>
                  <a:pt x="8983053" y="1309414"/>
                </a:cubicBezTo>
                <a:cubicBezTo>
                  <a:pt x="8929255" y="1439802"/>
                  <a:pt x="8807144" y="1532945"/>
                  <a:pt x="8662304" y="1532945"/>
                </a:cubicBezTo>
                <a:cubicBezTo>
                  <a:pt x="8517465" y="1532945"/>
                  <a:pt x="8393316" y="1441839"/>
                  <a:pt x="8341556" y="1309414"/>
                </a:cubicBezTo>
                <a:cubicBezTo>
                  <a:pt x="8287759" y="1439802"/>
                  <a:pt x="8165648" y="1532945"/>
                  <a:pt x="8020808" y="1532945"/>
                </a:cubicBezTo>
                <a:cubicBezTo>
                  <a:pt x="7875968" y="1532945"/>
                  <a:pt x="7751820" y="1441839"/>
                  <a:pt x="7700060" y="1309414"/>
                </a:cubicBezTo>
                <a:cubicBezTo>
                  <a:pt x="7646262" y="1439802"/>
                  <a:pt x="7524151" y="1532945"/>
                  <a:pt x="7379311" y="1532945"/>
                </a:cubicBezTo>
                <a:cubicBezTo>
                  <a:pt x="7234472" y="1532945"/>
                  <a:pt x="7110323" y="1441839"/>
                  <a:pt x="7058563" y="1309414"/>
                </a:cubicBezTo>
                <a:cubicBezTo>
                  <a:pt x="7004766" y="1439802"/>
                  <a:pt x="6882655" y="1532945"/>
                  <a:pt x="6737816" y="1532945"/>
                </a:cubicBezTo>
                <a:cubicBezTo>
                  <a:pt x="6592976" y="1532945"/>
                  <a:pt x="6468827" y="1441839"/>
                  <a:pt x="6417067" y="1309414"/>
                </a:cubicBezTo>
                <a:cubicBezTo>
                  <a:pt x="6363269" y="1439802"/>
                  <a:pt x="6241158" y="1532945"/>
                  <a:pt x="6096319" y="1532945"/>
                </a:cubicBezTo>
                <a:cubicBezTo>
                  <a:pt x="5951479" y="1532945"/>
                  <a:pt x="5827331" y="1441839"/>
                  <a:pt x="5775570" y="1309414"/>
                </a:cubicBezTo>
                <a:cubicBezTo>
                  <a:pt x="5721773" y="1439802"/>
                  <a:pt x="5597561" y="1532945"/>
                  <a:pt x="5452721" y="1532945"/>
                </a:cubicBezTo>
                <a:cubicBezTo>
                  <a:pt x="5307881" y="1532945"/>
                  <a:pt x="5183733" y="1441839"/>
                  <a:pt x="5131973" y="1309414"/>
                </a:cubicBezTo>
                <a:cubicBezTo>
                  <a:pt x="5078175" y="1439802"/>
                  <a:pt x="4956064" y="1532945"/>
                  <a:pt x="4811225" y="1532945"/>
                </a:cubicBezTo>
                <a:cubicBezTo>
                  <a:pt x="4666385" y="1532945"/>
                  <a:pt x="4542237" y="1441839"/>
                  <a:pt x="4490476" y="1309414"/>
                </a:cubicBezTo>
                <a:cubicBezTo>
                  <a:pt x="4436679" y="1439802"/>
                  <a:pt x="4312530" y="1532945"/>
                  <a:pt x="4169728" y="1532945"/>
                </a:cubicBezTo>
                <a:cubicBezTo>
                  <a:pt x="4024888" y="1532945"/>
                  <a:pt x="3900740" y="1441839"/>
                  <a:pt x="3848979" y="1309414"/>
                </a:cubicBezTo>
                <a:cubicBezTo>
                  <a:pt x="3795182" y="1439802"/>
                  <a:pt x="3673071" y="1532945"/>
                  <a:pt x="3528231" y="1532945"/>
                </a:cubicBezTo>
                <a:cubicBezTo>
                  <a:pt x="3383391" y="1532945"/>
                  <a:pt x="3259243" y="1441839"/>
                  <a:pt x="3207483" y="1309414"/>
                </a:cubicBezTo>
                <a:cubicBezTo>
                  <a:pt x="3153685" y="1439802"/>
                  <a:pt x="3031574" y="1532945"/>
                  <a:pt x="2886735" y="1532945"/>
                </a:cubicBezTo>
                <a:cubicBezTo>
                  <a:pt x="2741895" y="1532945"/>
                  <a:pt x="2617747" y="1441839"/>
                  <a:pt x="2565986" y="1309414"/>
                </a:cubicBezTo>
                <a:cubicBezTo>
                  <a:pt x="2512189" y="1439802"/>
                  <a:pt x="2390078" y="1532945"/>
                  <a:pt x="2245238" y="1532945"/>
                </a:cubicBezTo>
                <a:cubicBezTo>
                  <a:pt x="2100398" y="1532945"/>
                  <a:pt x="1976250" y="1441839"/>
                  <a:pt x="1924490" y="1309414"/>
                </a:cubicBezTo>
                <a:cubicBezTo>
                  <a:pt x="1870692" y="1439802"/>
                  <a:pt x="1748581" y="1532945"/>
                  <a:pt x="1603741" y="1532945"/>
                </a:cubicBezTo>
                <a:cubicBezTo>
                  <a:pt x="1458902" y="1532945"/>
                  <a:pt x="1334753" y="1441839"/>
                  <a:pt x="1282993" y="1309414"/>
                </a:cubicBezTo>
                <a:cubicBezTo>
                  <a:pt x="1229196" y="1439802"/>
                  <a:pt x="1107085" y="1532945"/>
                  <a:pt x="962245" y="1532945"/>
                </a:cubicBezTo>
                <a:cubicBezTo>
                  <a:pt x="817405" y="1532945"/>
                  <a:pt x="693257" y="1441839"/>
                  <a:pt x="641497" y="1309414"/>
                </a:cubicBezTo>
                <a:cubicBezTo>
                  <a:pt x="587699" y="1439802"/>
                  <a:pt x="463551" y="1532945"/>
                  <a:pt x="320748" y="1532945"/>
                </a:cubicBezTo>
                <a:cubicBezTo>
                  <a:pt x="175909" y="1532945"/>
                  <a:pt x="51760" y="1441839"/>
                  <a:pt x="0" y="130941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8610600" y="332656"/>
            <a:ext cx="32460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TEHTÄVÄN PURKU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519114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824"/>
            <a:ext cx="9866312" cy="4449552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581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9C8BFE63-4B59-9FBB-2540-3F4B33D199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0FEF8E30-8CE6-B16E-4829-A3FB827B4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377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Kuva 14">
            <a:extLst>
              <a:ext uri="{FF2B5EF4-FFF2-40B4-BE49-F238E27FC236}">
                <a16:creationId xmlns:a16="http://schemas.microsoft.com/office/drawing/2014/main" id="{C5B8ACDC-1B76-D05D-E39A-5097D27E202F}"/>
              </a:ext>
            </a:extLst>
          </p:cNvPr>
          <p:cNvSpPr/>
          <p:nvPr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userDrawn="1">
          <p15:clr>
            <a:srgbClr val="FBAE40"/>
          </p15:clr>
        </p15:guide>
        <p15:guide id="2" pos="7680" userDrawn="1">
          <p15:clr>
            <a:srgbClr val="FBAE40"/>
          </p15:clr>
        </p15:guide>
        <p15:guide id="3" pos="340" userDrawn="1">
          <p15:clr>
            <a:srgbClr val="FBAE40"/>
          </p15:clr>
        </p15:guide>
        <p15:guide id="4" pos="1920" userDrawn="1">
          <p15:clr>
            <a:srgbClr val="FBAE40"/>
          </p15:clr>
        </p15:guide>
        <p15:guide id="5" pos="2146" userDrawn="1">
          <p15:clr>
            <a:srgbClr val="FBAE40"/>
          </p15:clr>
        </p15:guide>
        <p15:guide id="6" pos="3726" userDrawn="1">
          <p15:clr>
            <a:srgbClr val="FBAE40"/>
          </p15:clr>
        </p15:guide>
        <p15:guide id="7" pos="3953" userDrawn="1">
          <p15:clr>
            <a:srgbClr val="FBAE40"/>
          </p15:clr>
        </p15:guide>
        <p15:guide id="8" pos="5533" userDrawn="1">
          <p15:clr>
            <a:srgbClr val="FBAE40"/>
          </p15:clr>
        </p15:guide>
        <p15:guide id="9" pos="5760" userDrawn="1">
          <p15:clr>
            <a:srgbClr val="FBAE40"/>
          </p15:clr>
        </p15:guide>
        <p15:guide id="10" pos="7339" userDrawn="1">
          <p15:clr>
            <a:srgbClr val="FBAE40"/>
          </p15:clr>
        </p15:guide>
        <p15:guide id="11" orient="horz" userDrawn="1">
          <p15:clr>
            <a:srgbClr val="FBAE40"/>
          </p15:clr>
        </p15:guide>
        <p15:guide id="12" orient="horz" pos="4320" userDrawn="1">
          <p15:clr>
            <a:srgbClr val="FBAE40"/>
          </p15:clr>
        </p15:guide>
        <p15:guide id="13" orient="horz" pos="340" userDrawn="1">
          <p15:clr>
            <a:srgbClr val="FBAE40"/>
          </p15:clr>
        </p15:guide>
        <p15:guide id="14" orient="horz" pos="461" userDrawn="1">
          <p15:clr>
            <a:srgbClr val="FBAE40"/>
          </p15:clr>
        </p15:guide>
        <p15:guide id="15" orient="horz" pos="582" userDrawn="1">
          <p15:clr>
            <a:srgbClr val="FBAE40"/>
          </p15:clr>
        </p15:guide>
        <p15:guide id="16" orient="horz" pos="704" userDrawn="1">
          <p15:clr>
            <a:srgbClr val="FBAE40"/>
          </p15:clr>
        </p15:guide>
        <p15:guide id="17" orient="horz" pos="825" userDrawn="1">
          <p15:clr>
            <a:srgbClr val="FBAE40"/>
          </p15:clr>
        </p15:guide>
        <p15:guide id="18" orient="horz" pos="946" userDrawn="1">
          <p15:clr>
            <a:srgbClr val="FBAE40"/>
          </p15:clr>
        </p15:guide>
        <p15:guide id="19" orient="horz" pos="1068" userDrawn="1">
          <p15:clr>
            <a:srgbClr val="FBAE40"/>
          </p15:clr>
        </p15:guide>
        <p15:guide id="20" orient="horz" pos="1189" userDrawn="1">
          <p15:clr>
            <a:srgbClr val="FBAE40"/>
          </p15:clr>
        </p15:guide>
        <p15:guide id="21" orient="horz" pos="1310" userDrawn="1">
          <p15:clr>
            <a:srgbClr val="FBAE40"/>
          </p15:clr>
        </p15:guide>
        <p15:guide id="22" orient="horz" pos="1432" userDrawn="1">
          <p15:clr>
            <a:srgbClr val="FBAE40"/>
          </p15:clr>
        </p15:guide>
        <p15:guide id="23" orient="horz" pos="1553" userDrawn="1">
          <p15:clr>
            <a:srgbClr val="FBAE40"/>
          </p15:clr>
        </p15:guide>
        <p15:guide id="24" orient="horz" pos="1674" userDrawn="1">
          <p15:clr>
            <a:srgbClr val="FBAE40"/>
          </p15:clr>
        </p15:guide>
        <p15:guide id="25" orient="horz" pos="1796" userDrawn="1">
          <p15:clr>
            <a:srgbClr val="FBAE40"/>
          </p15:clr>
        </p15:guide>
        <p15:guide id="26" orient="horz" pos="1917" userDrawn="1">
          <p15:clr>
            <a:srgbClr val="FBAE40"/>
          </p15:clr>
        </p15:guide>
        <p15:guide id="27" orient="horz" pos="2038" userDrawn="1">
          <p15:clr>
            <a:srgbClr val="FBAE40"/>
          </p15:clr>
        </p15:guide>
        <p15:guide id="28" orient="horz" pos="2160" userDrawn="1">
          <p15:clr>
            <a:srgbClr val="FBAE40"/>
          </p15:clr>
        </p15:guide>
        <p15:guide id="29" orient="horz" pos="2281" userDrawn="1">
          <p15:clr>
            <a:srgbClr val="FBAE40"/>
          </p15:clr>
        </p15:guide>
        <p15:guide id="30" orient="horz" pos="2402" userDrawn="1">
          <p15:clr>
            <a:srgbClr val="FBAE40"/>
          </p15:clr>
        </p15:guide>
        <p15:guide id="31" orient="horz" pos="2523" userDrawn="1">
          <p15:clr>
            <a:srgbClr val="FBAE40"/>
          </p15:clr>
        </p15:guide>
        <p15:guide id="32" orient="horz" pos="2645" userDrawn="1">
          <p15:clr>
            <a:srgbClr val="FBAE40"/>
          </p15:clr>
        </p15:guide>
        <p15:guide id="33" orient="horz" pos="2766" userDrawn="1">
          <p15:clr>
            <a:srgbClr val="FBAE40"/>
          </p15:clr>
        </p15:guide>
        <p15:guide id="34" orient="horz" pos="2887" userDrawn="1">
          <p15:clr>
            <a:srgbClr val="FBAE40"/>
          </p15:clr>
        </p15:guide>
        <p15:guide id="35" orient="horz" pos="3009" userDrawn="1">
          <p15:clr>
            <a:srgbClr val="FBAE40"/>
          </p15:clr>
        </p15:guide>
        <p15:guide id="36" orient="horz" pos="3130" userDrawn="1">
          <p15:clr>
            <a:srgbClr val="FBAE40"/>
          </p15:clr>
        </p15:guide>
        <p15:guide id="37" orient="horz" pos="3251" userDrawn="1">
          <p15:clr>
            <a:srgbClr val="FBAE40"/>
          </p15:clr>
        </p15:guide>
        <p15:guide id="38" orient="horz" pos="3373" userDrawn="1">
          <p15:clr>
            <a:srgbClr val="FBAE40"/>
          </p15:clr>
        </p15:guide>
        <p15:guide id="39" orient="horz" pos="3494" userDrawn="1">
          <p15:clr>
            <a:srgbClr val="FBAE40"/>
          </p15:clr>
        </p15:guide>
        <p15:guide id="40" orient="horz" pos="3615" userDrawn="1">
          <p15:clr>
            <a:srgbClr val="FBAE40"/>
          </p15:clr>
        </p15:guide>
        <p15:guide id="41" orient="horz" pos="3737" userDrawn="1">
          <p15:clr>
            <a:srgbClr val="FBAE40"/>
          </p15:clr>
        </p15:guide>
        <p15:guide id="42" orient="horz" pos="3858" userDrawn="1">
          <p15:clr>
            <a:srgbClr val="FBAE40"/>
          </p15:clr>
        </p15:guide>
        <p15:guide id="43" orient="horz" pos="397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ehtävä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4556"/>
            <a:ext cx="10515600" cy="768240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808"/>
            <a:ext cx="10515600" cy="4428492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7971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67" r:id="rId8"/>
    <p:sldLayoutId id="2147483678" r:id="rId9"/>
    <p:sldLayoutId id="2147483668" r:id="rId10"/>
    <p:sldLayoutId id="2147483675" r:id="rId11"/>
    <p:sldLayoutId id="2147483662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12104910" cy="1928643"/>
          </a:xfrm>
        </p:spPr>
        <p:txBody>
          <a:bodyPr/>
          <a:lstStyle/>
          <a:p>
            <a:r>
              <a:rPr lang="fi-FI" dirty="0"/>
              <a:t>Minustakin taiteilija</a:t>
            </a:r>
            <a:br>
              <a:rPr lang="fi-FI" dirty="0"/>
            </a:br>
            <a:r>
              <a:rPr lang="fi-FI" dirty="0"/>
              <a:t>– Tiedelukiosta taidealalle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Verna Puttonen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Työpajan 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868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Esittelykierros ja työpajan säännöt.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Keskustelua pareittain kysymysten avulla. Kirjatkaa ajatuksianne muistiin. Jokainen pari kertoo lyhyesti, mistä keskustelivat.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Taiteilijan identiteettini: visuaalinen suunnitelma.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Suunnitelmien esittelyä.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Itselle tärkeän tavoitteen määrittely.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74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E50C9D-49E8-0657-C33F-8B4DC6081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74C4A-CE33-8C95-6A01-E806E907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Keskustelukysymyksiä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4840A7-FB72-ABFC-92FE-C828B49E4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868"/>
            <a:ext cx="9290248" cy="3276364"/>
          </a:xfrm>
        </p:spPr>
        <p:txBody>
          <a:bodyPr/>
          <a:lstStyle/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Mikä taidealoissa inspiroi?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Uskonko menestykseeni?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Mitä on menestys?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Miten varmistan taloudellisen pärjäämisen?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Mistä saan tarvittavaa itsevarmuutta?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Miten suhtaudun kritiikkiin? 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Millainen on suhteeni someen?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Mitä odotan mahdolliselta taidealan koulutukselta?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Tekoälyn vaikutus taidealojen tulevaisuuteen?</a:t>
            </a:r>
          </a:p>
        </p:txBody>
      </p:sp>
    </p:spTree>
    <p:extLst>
      <p:ext uri="{BB962C8B-B14F-4D97-AF65-F5344CB8AC3E}">
        <p14:creationId xmlns:p14="http://schemas.microsoft.com/office/powerpoint/2010/main" val="335179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0B074-BEC2-9F85-65BE-98C3C1A05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EA79D4-EA50-A09B-E74B-C9D42D52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sz="3200" dirty="0"/>
              <a:t>Taiteilijan identiteetti: luo visuaalinen suunnitelma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845BDAA6-0C24-F9F0-2A8E-A87EF3E9B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487" y="1284818"/>
            <a:ext cx="9757145" cy="4644516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i-FI" b="1" dirty="0"/>
              <a:t>Luo visuaalinen suunnitelma, joka kuvastaa ainutlaatuista taiteilijan identiteettiäsi, kasvamistasi ja toimintaasi taiteilijana.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i-FI" dirty="0"/>
              <a:t>Kokoa paperille:  </a:t>
            </a:r>
          </a:p>
          <a:p>
            <a:pPr>
              <a:spcBef>
                <a:spcPts val="0"/>
              </a:spcBef>
            </a:pPr>
            <a:r>
              <a:rPr lang="fi-FI" sz="2000" dirty="0"/>
              <a:t>sinulle tärkeitä asioita (arvoja)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ideoita ja inspiraation lähteitä (lapsuus, luonto)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tavoitteita (opiskelupaikka, oma taidepaja, studio)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verkostoja (läheiset, opiskelukaverit, yhteisöt)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koulutuksia (korkeakoulu, täydennyskoulutuksia)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tulonlähteet (yrittäjyys, mahdollinen turvatyö)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fi-FI" b="1" dirty="0"/>
              <a:t>Valmistaudu kertomaan suunnitelmasi pohjalta </a:t>
            </a:r>
            <a:br>
              <a:rPr lang="fi-FI" b="1" dirty="0"/>
            </a:br>
            <a:r>
              <a:rPr lang="fi-FI" b="1" dirty="0"/>
              <a:t>lyhyt tarina taiteilijaksi kasvamisestasi.</a:t>
            </a:r>
          </a:p>
          <a:p>
            <a:pPr>
              <a:spcBef>
                <a:spcPts val="600"/>
              </a:spcBef>
            </a:pPr>
            <a:r>
              <a:rPr lang="fi-FI" sz="2000" dirty="0"/>
              <a:t>Oman taiteilijan identiteetin vahvistaminen ja sen ilmaiseminen toisille.</a:t>
            </a:r>
          </a:p>
        </p:txBody>
      </p:sp>
      <p:sp>
        <p:nvSpPr>
          <p:cNvPr id="3" name="Kuva 12">
            <a:extLst>
              <a:ext uri="{FF2B5EF4-FFF2-40B4-BE49-F238E27FC236}">
                <a16:creationId xmlns:a16="http://schemas.microsoft.com/office/drawing/2014/main" id="{759485F0-A457-1E77-D065-2985AF166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4941168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4" name="Kuva 10">
            <a:extLst>
              <a:ext uri="{FF2B5EF4-FFF2-40B4-BE49-F238E27FC236}">
                <a16:creationId xmlns:a16="http://schemas.microsoft.com/office/drawing/2014/main" id="{67C31EF5-C9F8-F80C-9FBE-2331CCA9A6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9662" y="1376772"/>
            <a:ext cx="784613" cy="900000"/>
          </a:xfrm>
          <a:custGeom>
            <a:avLst/>
            <a:gdLst>
              <a:gd name="connsiteX0" fmla="*/ 102394 w 161925"/>
              <a:gd name="connsiteY0" fmla="*/ 0 h 185737"/>
              <a:gd name="connsiteX1" fmla="*/ 0 w 161925"/>
              <a:gd name="connsiteY1" fmla="*/ 102394 h 185737"/>
              <a:gd name="connsiteX2" fmla="*/ 0 w 161925"/>
              <a:gd name="connsiteY2" fmla="*/ 147542 h 185737"/>
              <a:gd name="connsiteX3" fmla="*/ 45244 w 161925"/>
              <a:gd name="connsiteY3" fmla="*/ 147638 h 185737"/>
              <a:gd name="connsiteX4" fmla="*/ 147638 w 161925"/>
              <a:gd name="connsiteY4" fmla="*/ 45244 h 185737"/>
              <a:gd name="connsiteX5" fmla="*/ 102394 w 161925"/>
              <a:gd name="connsiteY5" fmla="*/ 0 h 185737"/>
              <a:gd name="connsiteX6" fmla="*/ 19050 w 161925"/>
              <a:gd name="connsiteY6" fmla="*/ 109538 h 185737"/>
              <a:gd name="connsiteX7" fmla="*/ 102394 w 161925"/>
              <a:gd name="connsiteY7" fmla="*/ 26194 h 185737"/>
              <a:gd name="connsiteX8" fmla="*/ 121444 w 161925"/>
              <a:gd name="connsiteY8" fmla="*/ 45244 h 185737"/>
              <a:gd name="connsiteX9" fmla="*/ 38100 w 161925"/>
              <a:gd name="connsiteY9" fmla="*/ 128588 h 185737"/>
              <a:gd name="connsiteX10" fmla="*/ 19145 w 161925"/>
              <a:gd name="connsiteY10" fmla="*/ 128588 h 185737"/>
              <a:gd name="connsiteX11" fmla="*/ 19145 w 161925"/>
              <a:gd name="connsiteY11" fmla="*/ 109538 h 185737"/>
              <a:gd name="connsiteX12" fmla="*/ 0 w 161925"/>
              <a:gd name="connsiteY12" fmla="*/ 166688 h 185737"/>
              <a:gd name="connsiteX13" fmla="*/ 161925 w 161925"/>
              <a:gd name="connsiteY13" fmla="*/ 166688 h 185737"/>
              <a:gd name="connsiteX14" fmla="*/ 161925 w 161925"/>
              <a:gd name="connsiteY14" fmla="*/ 185738 h 185737"/>
              <a:gd name="connsiteX15" fmla="*/ 0 w 161925"/>
              <a:gd name="connsiteY15" fmla="*/ 185738 h 185737"/>
              <a:gd name="connsiteX16" fmla="*/ 0 w 161925"/>
              <a:gd name="connsiteY16" fmla="*/ 166688 h 185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1925" h="185737">
                <a:moveTo>
                  <a:pt x="102394" y="0"/>
                </a:moveTo>
                <a:lnTo>
                  <a:pt x="0" y="102394"/>
                </a:lnTo>
                <a:lnTo>
                  <a:pt x="0" y="147542"/>
                </a:lnTo>
                <a:cubicBezTo>
                  <a:pt x="0" y="147542"/>
                  <a:pt x="45244" y="147638"/>
                  <a:pt x="45244" y="147638"/>
                </a:cubicBezTo>
                <a:lnTo>
                  <a:pt x="147638" y="45244"/>
                </a:lnTo>
                <a:lnTo>
                  <a:pt x="102394" y="0"/>
                </a:lnTo>
                <a:close/>
                <a:moveTo>
                  <a:pt x="19050" y="109538"/>
                </a:moveTo>
                <a:lnTo>
                  <a:pt x="102394" y="26194"/>
                </a:lnTo>
                <a:lnTo>
                  <a:pt x="121444" y="45244"/>
                </a:lnTo>
                <a:lnTo>
                  <a:pt x="38100" y="128588"/>
                </a:lnTo>
                <a:lnTo>
                  <a:pt x="19145" y="128588"/>
                </a:lnTo>
                <a:cubicBezTo>
                  <a:pt x="19145" y="128588"/>
                  <a:pt x="19145" y="109538"/>
                  <a:pt x="19145" y="109538"/>
                </a:cubicBezTo>
                <a:close/>
                <a:moveTo>
                  <a:pt x="0" y="166688"/>
                </a:moveTo>
                <a:lnTo>
                  <a:pt x="161925" y="166688"/>
                </a:lnTo>
                <a:lnTo>
                  <a:pt x="161925" y="185738"/>
                </a:lnTo>
                <a:lnTo>
                  <a:pt x="0" y="185738"/>
                </a:lnTo>
                <a:lnTo>
                  <a:pt x="0" y="166688"/>
                </a:lnTo>
                <a:close/>
              </a:path>
            </a:pathLst>
          </a:custGeom>
          <a:solidFill>
            <a:srgbClr val="000000"/>
          </a:solidFill>
          <a:ln w="25400" cap="sq">
            <a:noFill/>
            <a:prstDash val="solid"/>
            <a:bevel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E61C6DB0-5588-06DB-F317-AB7495F0E7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084513" y="2527076"/>
            <a:ext cx="2160000" cy="21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DBF4F3E-8322-12A7-D5C3-32A9D7C3F3F6}"/>
              </a:ext>
            </a:extLst>
          </p:cNvPr>
          <p:cNvSpPr txBox="1"/>
          <p:nvPr/>
        </p:nvSpPr>
        <p:spPr>
          <a:xfrm>
            <a:off x="9282415" y="3015074"/>
            <a:ext cx="1764196" cy="12241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i-FI" dirty="0"/>
              <a:t>Käytä suunnitelmassa kuvia, värejä, sanoja ja lauseita.</a:t>
            </a:r>
          </a:p>
        </p:txBody>
      </p:sp>
    </p:spTree>
    <p:extLst>
      <p:ext uri="{BB962C8B-B14F-4D97-AF65-F5344CB8AC3E}">
        <p14:creationId xmlns:p14="http://schemas.microsoft.com/office/powerpoint/2010/main" val="144808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3460B-798C-680F-012B-D5D77AEAB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5ED5D7-2DD1-3E8A-E61D-51858A316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Itselle tärkeän tavoitteen määrittely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E83EC8AA-3466-7323-DE49-0BD2FBDF4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556" y="1536700"/>
            <a:ext cx="6876764" cy="4645025"/>
          </a:xfrm>
        </p:spPr>
        <p:txBody>
          <a:bodyPr/>
          <a:lstStyle/>
          <a:p>
            <a:pPr marL="0" indent="0">
              <a:spcAft>
                <a:spcPts val="2400"/>
              </a:spcAft>
              <a:buNone/>
            </a:pPr>
            <a:r>
              <a:rPr lang="fi-FI" b="1" dirty="0"/>
              <a:t>Määritä itsellesi tavoite, joka auttaa sinua kulkemaan taiteellista polkuasi ja vahvistamaan edelleen taiteilijan identiteettiäsi.</a:t>
            </a:r>
          </a:p>
          <a:p>
            <a:pPr marL="0" indent="0">
              <a:spcAft>
                <a:spcPts val="2400"/>
              </a:spcAft>
              <a:buNone/>
            </a:pPr>
            <a:r>
              <a:rPr lang="fi-FI" b="1" dirty="0"/>
              <a:t>Mikä on taiteilijaksi kasvamisessasi askel, jonka voit ottaa jo tänään?</a:t>
            </a:r>
          </a:p>
        </p:txBody>
      </p:sp>
      <p:sp>
        <p:nvSpPr>
          <p:cNvPr id="4" name="Kuva 10">
            <a:extLst>
              <a:ext uri="{FF2B5EF4-FFF2-40B4-BE49-F238E27FC236}">
                <a16:creationId xmlns:a16="http://schemas.microsoft.com/office/drawing/2014/main" id="{BB66B2A0-C488-8602-C6E6-355A42253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9662" y="1627076"/>
            <a:ext cx="784613" cy="900000"/>
          </a:xfrm>
          <a:custGeom>
            <a:avLst/>
            <a:gdLst>
              <a:gd name="connsiteX0" fmla="*/ 102394 w 161925"/>
              <a:gd name="connsiteY0" fmla="*/ 0 h 185737"/>
              <a:gd name="connsiteX1" fmla="*/ 0 w 161925"/>
              <a:gd name="connsiteY1" fmla="*/ 102394 h 185737"/>
              <a:gd name="connsiteX2" fmla="*/ 0 w 161925"/>
              <a:gd name="connsiteY2" fmla="*/ 147542 h 185737"/>
              <a:gd name="connsiteX3" fmla="*/ 45244 w 161925"/>
              <a:gd name="connsiteY3" fmla="*/ 147638 h 185737"/>
              <a:gd name="connsiteX4" fmla="*/ 147638 w 161925"/>
              <a:gd name="connsiteY4" fmla="*/ 45244 h 185737"/>
              <a:gd name="connsiteX5" fmla="*/ 102394 w 161925"/>
              <a:gd name="connsiteY5" fmla="*/ 0 h 185737"/>
              <a:gd name="connsiteX6" fmla="*/ 19050 w 161925"/>
              <a:gd name="connsiteY6" fmla="*/ 109538 h 185737"/>
              <a:gd name="connsiteX7" fmla="*/ 102394 w 161925"/>
              <a:gd name="connsiteY7" fmla="*/ 26194 h 185737"/>
              <a:gd name="connsiteX8" fmla="*/ 121444 w 161925"/>
              <a:gd name="connsiteY8" fmla="*/ 45244 h 185737"/>
              <a:gd name="connsiteX9" fmla="*/ 38100 w 161925"/>
              <a:gd name="connsiteY9" fmla="*/ 128588 h 185737"/>
              <a:gd name="connsiteX10" fmla="*/ 19145 w 161925"/>
              <a:gd name="connsiteY10" fmla="*/ 128588 h 185737"/>
              <a:gd name="connsiteX11" fmla="*/ 19145 w 161925"/>
              <a:gd name="connsiteY11" fmla="*/ 109538 h 185737"/>
              <a:gd name="connsiteX12" fmla="*/ 0 w 161925"/>
              <a:gd name="connsiteY12" fmla="*/ 166688 h 185737"/>
              <a:gd name="connsiteX13" fmla="*/ 161925 w 161925"/>
              <a:gd name="connsiteY13" fmla="*/ 166688 h 185737"/>
              <a:gd name="connsiteX14" fmla="*/ 161925 w 161925"/>
              <a:gd name="connsiteY14" fmla="*/ 185738 h 185737"/>
              <a:gd name="connsiteX15" fmla="*/ 0 w 161925"/>
              <a:gd name="connsiteY15" fmla="*/ 185738 h 185737"/>
              <a:gd name="connsiteX16" fmla="*/ 0 w 161925"/>
              <a:gd name="connsiteY16" fmla="*/ 166688 h 185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1925" h="185737">
                <a:moveTo>
                  <a:pt x="102394" y="0"/>
                </a:moveTo>
                <a:lnTo>
                  <a:pt x="0" y="102394"/>
                </a:lnTo>
                <a:lnTo>
                  <a:pt x="0" y="147542"/>
                </a:lnTo>
                <a:cubicBezTo>
                  <a:pt x="0" y="147542"/>
                  <a:pt x="45244" y="147638"/>
                  <a:pt x="45244" y="147638"/>
                </a:cubicBezTo>
                <a:lnTo>
                  <a:pt x="147638" y="45244"/>
                </a:lnTo>
                <a:lnTo>
                  <a:pt x="102394" y="0"/>
                </a:lnTo>
                <a:close/>
                <a:moveTo>
                  <a:pt x="19050" y="109538"/>
                </a:moveTo>
                <a:lnTo>
                  <a:pt x="102394" y="26194"/>
                </a:lnTo>
                <a:lnTo>
                  <a:pt x="121444" y="45244"/>
                </a:lnTo>
                <a:lnTo>
                  <a:pt x="38100" y="128588"/>
                </a:lnTo>
                <a:lnTo>
                  <a:pt x="19145" y="128588"/>
                </a:lnTo>
                <a:cubicBezTo>
                  <a:pt x="19145" y="128588"/>
                  <a:pt x="19145" y="109538"/>
                  <a:pt x="19145" y="109538"/>
                </a:cubicBezTo>
                <a:close/>
                <a:moveTo>
                  <a:pt x="0" y="166688"/>
                </a:moveTo>
                <a:lnTo>
                  <a:pt x="161925" y="166688"/>
                </a:lnTo>
                <a:lnTo>
                  <a:pt x="161925" y="185738"/>
                </a:lnTo>
                <a:lnTo>
                  <a:pt x="0" y="185738"/>
                </a:lnTo>
                <a:lnTo>
                  <a:pt x="0" y="166688"/>
                </a:lnTo>
                <a:close/>
              </a:path>
            </a:pathLst>
          </a:custGeom>
          <a:solidFill>
            <a:srgbClr val="000000"/>
          </a:solidFill>
          <a:ln w="25400" cap="sq">
            <a:noFill/>
            <a:prstDash val="solid"/>
            <a:bevel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" name="Kuva 13">
            <a:extLst>
              <a:ext uri="{FF2B5EF4-FFF2-40B4-BE49-F238E27FC236}">
                <a16:creationId xmlns:a16="http://schemas.microsoft.com/office/drawing/2014/main" id="{81ADFC47-EEE5-8B53-0A49-2417E2C7B1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23062" y="2698331"/>
            <a:ext cx="1115684" cy="1487919"/>
          </a:xfrm>
          <a:custGeom>
            <a:avLst/>
            <a:gdLst>
              <a:gd name="connsiteX0" fmla="*/ 557843 w 1115684"/>
              <a:gd name="connsiteY0" fmla="*/ 0 h 1487919"/>
              <a:gd name="connsiteX1" fmla="*/ 956255 w 1115684"/>
              <a:gd name="connsiteY1" fmla="*/ 163146 h 1487919"/>
              <a:gd name="connsiteX2" fmla="*/ 956255 w 1115684"/>
              <a:gd name="connsiteY2" fmla="*/ 952269 h 1487919"/>
              <a:gd name="connsiteX3" fmla="*/ 912843 w 1115684"/>
              <a:gd name="connsiteY3" fmla="*/ 1001983 h 1487919"/>
              <a:gd name="connsiteX4" fmla="*/ 557843 w 1115684"/>
              <a:gd name="connsiteY4" fmla="*/ 1487920 h 1487919"/>
              <a:gd name="connsiteX5" fmla="*/ 159430 w 1115684"/>
              <a:gd name="connsiteY5" fmla="*/ 952269 h 1487919"/>
              <a:gd name="connsiteX6" fmla="*/ 159430 w 1115684"/>
              <a:gd name="connsiteY6" fmla="*/ 163146 h 1487919"/>
              <a:gd name="connsiteX7" fmla="*/ 557843 w 1115684"/>
              <a:gd name="connsiteY7" fmla="*/ 0 h 1487919"/>
              <a:gd name="connsiteX8" fmla="*/ 559943 w 1115684"/>
              <a:gd name="connsiteY8" fmla="*/ 140040 h 1487919"/>
              <a:gd name="connsiteX9" fmla="*/ 258858 w 1115684"/>
              <a:gd name="connsiteY9" fmla="*/ 263274 h 1487919"/>
              <a:gd name="connsiteX10" fmla="*/ 139825 w 1115684"/>
              <a:gd name="connsiteY10" fmla="*/ 553856 h 1487919"/>
              <a:gd name="connsiteX11" fmla="*/ 263760 w 1115684"/>
              <a:gd name="connsiteY11" fmla="*/ 861943 h 1487919"/>
              <a:gd name="connsiteX12" fmla="*/ 309973 w 1115684"/>
              <a:gd name="connsiteY12" fmla="*/ 914458 h 1487919"/>
              <a:gd name="connsiteX13" fmla="*/ 559943 w 1115684"/>
              <a:gd name="connsiteY13" fmla="*/ 1229547 h 1487919"/>
              <a:gd name="connsiteX14" fmla="*/ 856127 w 1115684"/>
              <a:gd name="connsiteY14" fmla="*/ 861243 h 1487919"/>
              <a:gd name="connsiteX15" fmla="*/ 980062 w 1115684"/>
              <a:gd name="connsiteY15" fmla="*/ 553156 h 1487919"/>
              <a:gd name="connsiteX16" fmla="*/ 861028 w 1115684"/>
              <a:gd name="connsiteY16" fmla="*/ 262574 h 1487919"/>
              <a:gd name="connsiteX17" fmla="*/ 559943 w 1115684"/>
              <a:gd name="connsiteY17" fmla="*/ 139339 h 1487919"/>
              <a:gd name="connsiteX18" fmla="*/ 559943 w 1115684"/>
              <a:gd name="connsiteY18" fmla="*/ 315089 h 1487919"/>
              <a:gd name="connsiteX19" fmla="*/ 805012 w 1115684"/>
              <a:gd name="connsiteY19" fmla="*/ 560158 h 1487919"/>
              <a:gd name="connsiteX20" fmla="*/ 559943 w 1115684"/>
              <a:gd name="connsiteY20" fmla="*/ 805227 h 1487919"/>
              <a:gd name="connsiteX21" fmla="*/ 314874 w 1115684"/>
              <a:gd name="connsiteY21" fmla="*/ 560158 h 1487919"/>
              <a:gd name="connsiteX22" fmla="*/ 559943 w 1115684"/>
              <a:gd name="connsiteY22" fmla="*/ 315089 h 1487919"/>
              <a:gd name="connsiteX23" fmla="*/ 559943 w 1115684"/>
              <a:gd name="connsiteY23" fmla="*/ 455128 h 1487919"/>
              <a:gd name="connsiteX24" fmla="*/ 454913 w 1115684"/>
              <a:gd name="connsiteY24" fmla="*/ 560158 h 1487919"/>
              <a:gd name="connsiteX25" fmla="*/ 559943 w 1115684"/>
              <a:gd name="connsiteY25" fmla="*/ 665188 h 1487919"/>
              <a:gd name="connsiteX26" fmla="*/ 664973 w 1115684"/>
              <a:gd name="connsiteY26" fmla="*/ 560158 h 1487919"/>
              <a:gd name="connsiteX27" fmla="*/ 559943 w 1115684"/>
              <a:gd name="connsiteY27" fmla="*/ 455128 h 1487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15684" h="1487919">
                <a:moveTo>
                  <a:pt x="557843" y="0"/>
                </a:moveTo>
                <a:cubicBezTo>
                  <a:pt x="702083" y="0"/>
                  <a:pt x="846324" y="54615"/>
                  <a:pt x="956255" y="163146"/>
                </a:cubicBezTo>
                <a:cubicBezTo>
                  <a:pt x="1176117" y="380908"/>
                  <a:pt x="1161413" y="720503"/>
                  <a:pt x="956255" y="952269"/>
                </a:cubicBezTo>
                <a:lnTo>
                  <a:pt x="912843" y="1001983"/>
                </a:lnTo>
                <a:cubicBezTo>
                  <a:pt x="730091" y="1211342"/>
                  <a:pt x="627862" y="1349281"/>
                  <a:pt x="557843" y="1487920"/>
                </a:cubicBezTo>
                <a:cubicBezTo>
                  <a:pt x="482921" y="1338778"/>
                  <a:pt x="370190" y="1190336"/>
                  <a:pt x="159430" y="952269"/>
                </a:cubicBezTo>
                <a:cubicBezTo>
                  <a:pt x="-45728" y="720503"/>
                  <a:pt x="-60432" y="381608"/>
                  <a:pt x="159430" y="163146"/>
                </a:cubicBezTo>
                <a:cubicBezTo>
                  <a:pt x="269361" y="54615"/>
                  <a:pt x="413602" y="0"/>
                  <a:pt x="557843" y="0"/>
                </a:cubicBezTo>
                <a:close/>
                <a:moveTo>
                  <a:pt x="559943" y="140040"/>
                </a:moveTo>
                <a:cubicBezTo>
                  <a:pt x="446511" y="140040"/>
                  <a:pt x="339381" y="184152"/>
                  <a:pt x="258858" y="263274"/>
                </a:cubicBezTo>
                <a:cubicBezTo>
                  <a:pt x="179736" y="341696"/>
                  <a:pt x="138424" y="442525"/>
                  <a:pt x="139825" y="553856"/>
                </a:cubicBezTo>
                <a:cubicBezTo>
                  <a:pt x="141225" y="663787"/>
                  <a:pt x="185337" y="773018"/>
                  <a:pt x="263760" y="861943"/>
                </a:cubicBezTo>
                <a:lnTo>
                  <a:pt x="309973" y="914458"/>
                </a:lnTo>
                <a:cubicBezTo>
                  <a:pt x="421304" y="1041894"/>
                  <a:pt x="500426" y="1141322"/>
                  <a:pt x="559943" y="1229547"/>
                </a:cubicBezTo>
                <a:cubicBezTo>
                  <a:pt x="627862" y="1128719"/>
                  <a:pt x="720288" y="1015287"/>
                  <a:pt x="856127" y="861243"/>
                </a:cubicBezTo>
                <a:cubicBezTo>
                  <a:pt x="934549" y="773018"/>
                  <a:pt x="978661" y="663787"/>
                  <a:pt x="980062" y="553156"/>
                </a:cubicBezTo>
                <a:cubicBezTo>
                  <a:pt x="981462" y="441825"/>
                  <a:pt x="940150" y="340996"/>
                  <a:pt x="861028" y="262574"/>
                </a:cubicBezTo>
                <a:cubicBezTo>
                  <a:pt x="780505" y="182752"/>
                  <a:pt x="673375" y="139339"/>
                  <a:pt x="559943" y="139339"/>
                </a:cubicBezTo>
                <a:close/>
                <a:moveTo>
                  <a:pt x="559943" y="315089"/>
                </a:moveTo>
                <a:cubicBezTo>
                  <a:pt x="695081" y="315089"/>
                  <a:pt x="805012" y="425020"/>
                  <a:pt x="805012" y="560158"/>
                </a:cubicBezTo>
                <a:cubicBezTo>
                  <a:pt x="805012" y="695296"/>
                  <a:pt x="695081" y="805227"/>
                  <a:pt x="559943" y="805227"/>
                </a:cubicBezTo>
                <a:cubicBezTo>
                  <a:pt x="424805" y="805227"/>
                  <a:pt x="314874" y="695296"/>
                  <a:pt x="314874" y="560158"/>
                </a:cubicBezTo>
                <a:cubicBezTo>
                  <a:pt x="314874" y="425020"/>
                  <a:pt x="424805" y="315089"/>
                  <a:pt x="559943" y="315089"/>
                </a:cubicBezTo>
                <a:close/>
                <a:moveTo>
                  <a:pt x="559943" y="455128"/>
                </a:moveTo>
                <a:cubicBezTo>
                  <a:pt x="501827" y="455128"/>
                  <a:pt x="454913" y="502042"/>
                  <a:pt x="454913" y="560158"/>
                </a:cubicBezTo>
                <a:cubicBezTo>
                  <a:pt x="454913" y="618275"/>
                  <a:pt x="501827" y="665188"/>
                  <a:pt x="559943" y="665188"/>
                </a:cubicBezTo>
                <a:cubicBezTo>
                  <a:pt x="618060" y="665188"/>
                  <a:pt x="664973" y="618275"/>
                  <a:pt x="664973" y="560158"/>
                </a:cubicBezTo>
                <a:cubicBezTo>
                  <a:pt x="664973" y="502042"/>
                  <a:pt x="618060" y="455128"/>
                  <a:pt x="559943" y="455128"/>
                </a:cubicBezTo>
                <a:close/>
              </a:path>
            </a:pathLst>
          </a:custGeom>
          <a:solidFill>
            <a:srgbClr val="000000"/>
          </a:solidFill>
          <a:ln w="69652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6" name="Vapaamuotoinen: Muoto 25">
            <a:extLst>
              <a:ext uri="{FF2B5EF4-FFF2-40B4-BE49-F238E27FC236}">
                <a16:creationId xmlns:a16="http://schemas.microsoft.com/office/drawing/2014/main" id="{37DCA1D8-D9DC-06BF-5C64-993801D17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3086" y="3141203"/>
            <a:ext cx="900000" cy="629107"/>
          </a:xfrm>
          <a:custGeom>
            <a:avLst/>
            <a:gdLst>
              <a:gd name="connsiteX0" fmla="*/ 735777 w 872771"/>
              <a:gd name="connsiteY0" fmla="*/ 411734 h 610074"/>
              <a:gd name="connsiteX1" fmla="*/ 674054 w 872771"/>
              <a:gd name="connsiteY1" fmla="*/ 473456 h 610074"/>
              <a:gd name="connsiteX2" fmla="*/ 735777 w 872771"/>
              <a:gd name="connsiteY2" fmla="*/ 535179 h 610074"/>
              <a:gd name="connsiteX3" fmla="*/ 797500 w 872771"/>
              <a:gd name="connsiteY3" fmla="*/ 473456 h 610074"/>
              <a:gd name="connsiteX4" fmla="*/ 735777 w 872771"/>
              <a:gd name="connsiteY4" fmla="*/ 411734 h 610074"/>
              <a:gd name="connsiteX5" fmla="*/ 136994 w 872771"/>
              <a:gd name="connsiteY5" fmla="*/ 411734 h 610074"/>
              <a:gd name="connsiteX6" fmla="*/ 75271 w 872771"/>
              <a:gd name="connsiteY6" fmla="*/ 473456 h 610074"/>
              <a:gd name="connsiteX7" fmla="*/ 136994 w 872771"/>
              <a:gd name="connsiteY7" fmla="*/ 535179 h 610074"/>
              <a:gd name="connsiteX8" fmla="*/ 198716 w 872771"/>
              <a:gd name="connsiteY8" fmla="*/ 473456 h 610074"/>
              <a:gd name="connsiteX9" fmla="*/ 136994 w 872771"/>
              <a:gd name="connsiteY9" fmla="*/ 411734 h 610074"/>
              <a:gd name="connsiteX10" fmla="*/ 735777 w 872771"/>
              <a:gd name="connsiteY10" fmla="*/ 336086 h 610074"/>
              <a:gd name="connsiteX11" fmla="*/ 872771 w 872771"/>
              <a:gd name="connsiteY11" fmla="*/ 473080 h 610074"/>
              <a:gd name="connsiteX12" fmla="*/ 735777 w 872771"/>
              <a:gd name="connsiteY12" fmla="*/ 610074 h 610074"/>
              <a:gd name="connsiteX13" fmla="*/ 598783 w 872771"/>
              <a:gd name="connsiteY13" fmla="*/ 473080 h 610074"/>
              <a:gd name="connsiteX14" fmla="*/ 735777 w 872771"/>
              <a:gd name="connsiteY14" fmla="*/ 336086 h 610074"/>
              <a:gd name="connsiteX15" fmla="*/ 660506 w 872771"/>
              <a:gd name="connsiteY15" fmla="*/ 0 h 610074"/>
              <a:gd name="connsiteX16" fmla="*/ 735778 w 872771"/>
              <a:gd name="connsiteY16" fmla="*/ 0 h 610074"/>
              <a:gd name="connsiteX17" fmla="*/ 735778 w 872771"/>
              <a:gd name="connsiteY17" fmla="*/ 263450 h 610074"/>
              <a:gd name="connsiteX18" fmla="*/ 472328 w 872771"/>
              <a:gd name="connsiteY18" fmla="*/ 263450 h 610074"/>
              <a:gd name="connsiteX19" fmla="*/ 472328 w 872771"/>
              <a:gd name="connsiteY19" fmla="*/ 188178 h 610074"/>
              <a:gd name="connsiteX20" fmla="*/ 619107 w 872771"/>
              <a:gd name="connsiteY20" fmla="*/ 188178 h 610074"/>
              <a:gd name="connsiteX21" fmla="*/ 434692 w 872771"/>
              <a:gd name="connsiteY21" fmla="*/ 112907 h 610074"/>
              <a:gd name="connsiteX22" fmla="*/ 176588 w 872771"/>
              <a:gd name="connsiteY22" fmla="*/ 323219 h 610074"/>
              <a:gd name="connsiteX23" fmla="*/ 174531 w 872771"/>
              <a:gd name="connsiteY23" fmla="*/ 343666 h 610074"/>
              <a:gd name="connsiteX24" fmla="*/ 190313 w 872771"/>
              <a:gd name="connsiteY24" fmla="*/ 346853 h 610074"/>
              <a:gd name="connsiteX25" fmla="*/ 273988 w 872771"/>
              <a:gd name="connsiteY25" fmla="*/ 473080 h 610074"/>
              <a:gd name="connsiteX26" fmla="*/ 136994 w 872771"/>
              <a:gd name="connsiteY26" fmla="*/ 610074 h 610074"/>
              <a:gd name="connsiteX27" fmla="*/ 0 w 872771"/>
              <a:gd name="connsiteY27" fmla="*/ 473080 h 610074"/>
              <a:gd name="connsiteX28" fmla="*/ 83675 w 872771"/>
              <a:gd name="connsiteY28" fmla="*/ 346853 h 610074"/>
              <a:gd name="connsiteX29" fmla="*/ 99263 w 872771"/>
              <a:gd name="connsiteY29" fmla="*/ 343705 h 610074"/>
              <a:gd name="connsiteX30" fmla="*/ 102854 w 872771"/>
              <a:gd name="connsiteY30" fmla="*/ 308099 h 610074"/>
              <a:gd name="connsiteX31" fmla="*/ 434692 w 872771"/>
              <a:gd name="connsiteY31" fmla="*/ 37636 h 610074"/>
              <a:gd name="connsiteX32" fmla="*/ 660506 w 872771"/>
              <a:gd name="connsiteY32" fmla="*/ 123821 h 610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872771" h="610074">
                <a:moveTo>
                  <a:pt x="735777" y="411734"/>
                </a:moveTo>
                <a:cubicBezTo>
                  <a:pt x="701905" y="411734"/>
                  <a:pt x="674054" y="439208"/>
                  <a:pt x="674054" y="473456"/>
                </a:cubicBezTo>
                <a:cubicBezTo>
                  <a:pt x="674054" y="507705"/>
                  <a:pt x="701528" y="535179"/>
                  <a:pt x="735777" y="535179"/>
                </a:cubicBezTo>
                <a:cubicBezTo>
                  <a:pt x="770025" y="535179"/>
                  <a:pt x="797500" y="507705"/>
                  <a:pt x="797500" y="473456"/>
                </a:cubicBezTo>
                <a:cubicBezTo>
                  <a:pt x="797500" y="439208"/>
                  <a:pt x="770025" y="411734"/>
                  <a:pt x="735777" y="411734"/>
                </a:cubicBezTo>
                <a:close/>
                <a:moveTo>
                  <a:pt x="136994" y="411734"/>
                </a:moveTo>
                <a:cubicBezTo>
                  <a:pt x="103122" y="411734"/>
                  <a:pt x="75271" y="439208"/>
                  <a:pt x="75271" y="473456"/>
                </a:cubicBezTo>
                <a:cubicBezTo>
                  <a:pt x="75271" y="507705"/>
                  <a:pt x="102745" y="535179"/>
                  <a:pt x="136994" y="535179"/>
                </a:cubicBezTo>
                <a:cubicBezTo>
                  <a:pt x="171242" y="535179"/>
                  <a:pt x="198716" y="507705"/>
                  <a:pt x="198716" y="473456"/>
                </a:cubicBezTo>
                <a:cubicBezTo>
                  <a:pt x="198716" y="439208"/>
                  <a:pt x="171242" y="411734"/>
                  <a:pt x="136994" y="411734"/>
                </a:cubicBezTo>
                <a:close/>
                <a:moveTo>
                  <a:pt x="735777" y="336086"/>
                </a:moveTo>
                <a:cubicBezTo>
                  <a:pt x="811425" y="336086"/>
                  <a:pt x="872771" y="397432"/>
                  <a:pt x="872771" y="473080"/>
                </a:cubicBezTo>
                <a:cubicBezTo>
                  <a:pt x="872771" y="548728"/>
                  <a:pt x="811425" y="610074"/>
                  <a:pt x="735777" y="610074"/>
                </a:cubicBezTo>
                <a:cubicBezTo>
                  <a:pt x="660129" y="610074"/>
                  <a:pt x="598783" y="548728"/>
                  <a:pt x="598783" y="473080"/>
                </a:cubicBezTo>
                <a:cubicBezTo>
                  <a:pt x="598783" y="397432"/>
                  <a:pt x="660129" y="336086"/>
                  <a:pt x="735777" y="336086"/>
                </a:cubicBezTo>
                <a:close/>
                <a:moveTo>
                  <a:pt x="660506" y="0"/>
                </a:moveTo>
                <a:cubicBezTo>
                  <a:pt x="660506" y="0"/>
                  <a:pt x="735778" y="0"/>
                  <a:pt x="735778" y="0"/>
                </a:cubicBezTo>
                <a:lnTo>
                  <a:pt x="735778" y="263450"/>
                </a:lnTo>
                <a:lnTo>
                  <a:pt x="472328" y="263450"/>
                </a:lnTo>
                <a:lnTo>
                  <a:pt x="472328" y="188178"/>
                </a:lnTo>
                <a:lnTo>
                  <a:pt x="619107" y="188178"/>
                </a:lnTo>
                <a:cubicBezTo>
                  <a:pt x="571686" y="141510"/>
                  <a:pt x="506576" y="112907"/>
                  <a:pt x="434692" y="112907"/>
                </a:cubicBezTo>
                <a:cubicBezTo>
                  <a:pt x="307248" y="112907"/>
                  <a:pt x="201127" y="203098"/>
                  <a:pt x="176588" y="323219"/>
                </a:cubicBezTo>
                <a:lnTo>
                  <a:pt x="174531" y="343666"/>
                </a:lnTo>
                <a:lnTo>
                  <a:pt x="190313" y="346853"/>
                </a:lnTo>
                <a:cubicBezTo>
                  <a:pt x="239481" y="367653"/>
                  <a:pt x="273988" y="416344"/>
                  <a:pt x="273988" y="473080"/>
                </a:cubicBezTo>
                <a:cubicBezTo>
                  <a:pt x="273988" y="548728"/>
                  <a:pt x="212642" y="610074"/>
                  <a:pt x="136994" y="610074"/>
                </a:cubicBezTo>
                <a:cubicBezTo>
                  <a:pt x="61346" y="610074"/>
                  <a:pt x="0" y="548728"/>
                  <a:pt x="0" y="473080"/>
                </a:cubicBezTo>
                <a:cubicBezTo>
                  <a:pt x="0" y="416344"/>
                  <a:pt x="34507" y="367653"/>
                  <a:pt x="83675" y="346853"/>
                </a:cubicBezTo>
                <a:lnTo>
                  <a:pt x="99263" y="343705"/>
                </a:lnTo>
                <a:lnTo>
                  <a:pt x="102854" y="308099"/>
                </a:lnTo>
                <a:cubicBezTo>
                  <a:pt x="134442" y="153760"/>
                  <a:pt x="271024" y="37636"/>
                  <a:pt x="434692" y="37636"/>
                </a:cubicBezTo>
                <a:cubicBezTo>
                  <a:pt x="521631" y="37636"/>
                  <a:pt x="600666" y="70379"/>
                  <a:pt x="660506" y="123821"/>
                </a:cubicBezTo>
                <a:close/>
              </a:path>
            </a:pathLst>
          </a:custGeom>
          <a:solidFill>
            <a:srgbClr val="000000"/>
          </a:solidFill>
          <a:ln w="37272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5" name="Kuva 4" descr="Kuva, joka sisältää kohteen luonnos, mato, taide, mustavalkoinen&#10;&#10;Kuvaus luotu automaattisesti, normaali luotettavuus">
            <a:extLst>
              <a:ext uri="{FF2B5EF4-FFF2-40B4-BE49-F238E27FC236}">
                <a16:creationId xmlns:a16="http://schemas.microsoft.com/office/drawing/2014/main" id="{81210E4F-2A59-17DF-8921-D295A1E6F4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9" r="46273" b="39442"/>
          <a:stretch/>
        </p:blipFill>
        <p:spPr>
          <a:xfrm>
            <a:off x="8832304" y="4257093"/>
            <a:ext cx="3359697" cy="260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432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4400</TotalTime>
  <Words>453</Words>
  <Application>Microsoft Office PowerPoint</Application>
  <PresentationFormat>Laajakuva</PresentationFormat>
  <Paragraphs>59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Aptos</vt:lpstr>
      <vt:lpstr>Arial</vt:lpstr>
      <vt:lpstr>Office-teema</vt:lpstr>
      <vt:lpstr>Minustakin taiteilija – Tiedelukiosta taidealalle</vt:lpstr>
      <vt:lpstr>Työpajan sisältö</vt:lpstr>
      <vt:lpstr>Turvallisemman tilan periaatteet</vt:lpstr>
      <vt:lpstr>Keskustelukysymyksiä</vt:lpstr>
      <vt:lpstr>Taiteilijan identiteetti: luo visuaalinen suunnitelma</vt:lpstr>
      <vt:lpstr>Itselle tärkeän tavoitteen määrittely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Minustakin taiteilija</dc:title>
  <dc:creator>Miia Lindberg</dc:creator>
  <cp:lastModifiedBy>Währn Nina</cp:lastModifiedBy>
  <cp:revision>84</cp:revision>
  <dcterms:created xsi:type="dcterms:W3CDTF">2024-11-24T13:39:50Z</dcterms:created>
  <dcterms:modified xsi:type="dcterms:W3CDTF">2024-12-13T11:03:57Z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2024-11-29T09:09:16Z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897630d8-738f-413d-9fb0-3caece47ea7b</vt:lpwstr>
  </property>
  <property fmtid="{D5CDD505-2E9C-101B-9397-08002B2CF9AE}" pid="8" name="MSIP_Label_f35e945f-875f-47b7-87fa-10b3524d17f5_ContentBits">
    <vt:lpwstr>0</vt:lpwstr>
  </property>
</Properties>
</file>