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3" r:id="rId2"/>
    <p:sldId id="319" r:id="rId3"/>
    <p:sldId id="268" r:id="rId4"/>
    <p:sldId id="309" r:id="rId5"/>
    <p:sldId id="286" r:id="rId6"/>
    <p:sldId id="320" r:id="rId7"/>
    <p:sldId id="321" r:id="rId8"/>
    <p:sldId id="322" r:id="rId9"/>
    <p:sldId id="323" r:id="rId10"/>
    <p:sldId id="324" r:id="rId11"/>
    <p:sldId id="315" r:id="rId12"/>
    <p:sldId id="325" r:id="rId13"/>
    <p:sldId id="317" r:id="rId14"/>
    <p:sldId id="318" r:id="rId15"/>
    <p:sldId id="281" r:id="rId16"/>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stä motivaatiota?" id="{8E78658E-0EBB-4439-96F6-329660F88772}">
          <p14:sldIdLst>
            <p14:sldId id="263"/>
            <p14:sldId id="319"/>
            <p14:sldId id="268"/>
            <p14:sldId id="309"/>
            <p14:sldId id="286"/>
            <p14:sldId id="320"/>
            <p14:sldId id="321"/>
            <p14:sldId id="322"/>
            <p14:sldId id="323"/>
            <p14:sldId id="324"/>
            <p14:sldId id="315"/>
            <p14:sldId id="325"/>
            <p14:sldId id="317"/>
            <p14:sldId id="318"/>
            <p14:sldId id="281"/>
          </p14:sldIdLst>
        </p14:section>
      </p14:sectionLst>
    </p:ext>
    <p:ext uri="{EFAFB233-063F-42B5-8137-9DF3F51BA10A}">
      <p15:sldGuideLst xmlns:p15="http://schemas.microsoft.com/office/powerpoint/2012/main">
        <p15:guide id="2" pos="3840" userDrawn="1">
          <p15:clr>
            <a:srgbClr val="A4A3A4"/>
          </p15:clr>
        </p15:guide>
        <p15:guide id="3" pos="7680" userDrawn="1">
          <p15:clr>
            <a:srgbClr val="A4A3A4"/>
          </p15:clr>
        </p15:guide>
        <p15:guide id="4"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BFD8"/>
    <a:srgbClr val="0072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06" autoAdjust="0"/>
    <p:restoredTop sz="93792" autoAdjust="0"/>
  </p:normalViewPr>
  <p:slideViewPr>
    <p:cSldViewPr>
      <p:cViewPr>
        <p:scale>
          <a:sx n="60" d="100"/>
          <a:sy n="60" d="100"/>
        </p:scale>
        <p:origin x="952" y="100"/>
      </p:cViewPr>
      <p:guideLst>
        <p:guide pos="3840"/>
        <p:guide pos="7680"/>
        <p:guide orient="horz" pos="2160"/>
      </p:guideLst>
    </p:cSldViewPr>
  </p:slideViewPr>
  <p:notesTextViewPr>
    <p:cViewPr>
      <p:scale>
        <a:sx n="3" d="2"/>
        <a:sy n="3" d="2"/>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A561533-12C6-411C-B1C1-D56A68250014}" type="datetimeFigureOut">
              <a:rPr lang="fi-FI" smtClean="0"/>
              <a:t>13.12.2024</a:t>
            </a:fld>
            <a:endParaRPr lang="fi-FI"/>
          </a:p>
        </p:txBody>
      </p:sp>
      <p:sp>
        <p:nvSpPr>
          <p:cNvPr id="4" name="Dian kuvan paikkamerkki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9AA10EA-D4A2-4FB5-87A0-3052E6491A8D}" type="slidenum">
              <a:rPr lang="fi-FI" smtClean="0"/>
              <a:t>‹#›</a:t>
            </a:fld>
            <a:endParaRPr lang="fi-FI"/>
          </a:p>
        </p:txBody>
      </p:sp>
    </p:spTree>
    <p:extLst>
      <p:ext uri="{BB962C8B-B14F-4D97-AF65-F5344CB8AC3E}">
        <p14:creationId xmlns:p14="http://schemas.microsoft.com/office/powerpoint/2010/main" val="3415271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just">
              <a:lnSpc>
                <a:spcPct val="115000"/>
              </a:lnSpc>
            </a:pPr>
            <a:endParaRPr lang="fi-FI" sz="1800" dirty="0">
              <a:effectLst/>
              <a:latin typeface="Arial" panose="020B0604020202020204" pitchFamily="34" charset="0"/>
              <a:ea typeface="Arial" panose="020B0604020202020204" pitchFamily="34" charset="0"/>
            </a:endParaRPr>
          </a:p>
        </p:txBody>
      </p:sp>
      <p:sp>
        <p:nvSpPr>
          <p:cNvPr id="4" name="Dian numeron paikkamerkki 3"/>
          <p:cNvSpPr>
            <a:spLocks noGrp="1"/>
          </p:cNvSpPr>
          <p:nvPr>
            <p:ph type="sldNum" sz="quarter" idx="5"/>
          </p:nvPr>
        </p:nvSpPr>
        <p:spPr/>
        <p:txBody>
          <a:bodyPr/>
          <a:lstStyle/>
          <a:p>
            <a:fld id="{E9AA10EA-D4A2-4FB5-87A0-3052E6491A8D}" type="slidenum">
              <a:rPr lang="fi-FI" smtClean="0"/>
              <a:t>1</a:t>
            </a:fld>
            <a:endParaRPr lang="fi-FI"/>
          </a:p>
        </p:txBody>
      </p:sp>
    </p:spTree>
    <p:extLst>
      <p:ext uri="{BB962C8B-B14F-4D97-AF65-F5344CB8AC3E}">
        <p14:creationId xmlns:p14="http://schemas.microsoft.com/office/powerpoint/2010/main" val="2883364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10</a:t>
            </a:fld>
            <a:endParaRPr lang="fi-FI"/>
          </a:p>
        </p:txBody>
      </p:sp>
    </p:spTree>
    <p:extLst>
      <p:ext uri="{BB962C8B-B14F-4D97-AF65-F5344CB8AC3E}">
        <p14:creationId xmlns:p14="http://schemas.microsoft.com/office/powerpoint/2010/main" val="2495395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45AFF-DAA2-59E1-EF12-62943530DF0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AFCDC098-2B4E-1EFE-0E7F-F0C27E1DD14A}"/>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D3E49B26-DC1F-2570-573C-A91D45651E52}"/>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64FF4415-8926-2179-5598-ABF31D52331F}"/>
              </a:ext>
            </a:extLst>
          </p:cNvPr>
          <p:cNvSpPr>
            <a:spLocks noGrp="1"/>
          </p:cNvSpPr>
          <p:nvPr>
            <p:ph type="sldNum" sz="quarter" idx="5"/>
          </p:nvPr>
        </p:nvSpPr>
        <p:spPr/>
        <p:txBody>
          <a:bodyPr/>
          <a:lstStyle/>
          <a:p>
            <a:fld id="{E9AA10EA-D4A2-4FB5-87A0-3052E6491A8D}" type="slidenum">
              <a:rPr lang="fi-FI" smtClean="0"/>
              <a:t>11</a:t>
            </a:fld>
            <a:endParaRPr lang="fi-FI"/>
          </a:p>
        </p:txBody>
      </p:sp>
    </p:spTree>
    <p:extLst>
      <p:ext uri="{BB962C8B-B14F-4D97-AF65-F5344CB8AC3E}">
        <p14:creationId xmlns:p14="http://schemas.microsoft.com/office/powerpoint/2010/main" val="565727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12</a:t>
            </a:fld>
            <a:endParaRPr lang="fi-FI"/>
          </a:p>
        </p:txBody>
      </p:sp>
    </p:spTree>
    <p:extLst>
      <p:ext uri="{BB962C8B-B14F-4D97-AF65-F5344CB8AC3E}">
        <p14:creationId xmlns:p14="http://schemas.microsoft.com/office/powerpoint/2010/main" val="1724672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2470F-A343-EC84-3C49-6E27C6B6EF19}"/>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27A1867-0204-6D8E-87C7-5D39C1976C2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7903FF7-DDE2-242C-620E-9BC6B0EFDBAD}"/>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AE1EA3F9-E975-BF43-5532-3F4FED64D871}"/>
              </a:ext>
            </a:extLst>
          </p:cNvPr>
          <p:cNvSpPr>
            <a:spLocks noGrp="1"/>
          </p:cNvSpPr>
          <p:nvPr>
            <p:ph type="sldNum" sz="quarter" idx="5"/>
          </p:nvPr>
        </p:nvSpPr>
        <p:spPr/>
        <p:txBody>
          <a:bodyPr/>
          <a:lstStyle/>
          <a:p>
            <a:fld id="{E9AA10EA-D4A2-4FB5-87A0-3052E6491A8D}" type="slidenum">
              <a:rPr lang="fi-FI" smtClean="0"/>
              <a:t>13</a:t>
            </a:fld>
            <a:endParaRPr lang="fi-FI"/>
          </a:p>
        </p:txBody>
      </p:sp>
    </p:spTree>
    <p:extLst>
      <p:ext uri="{BB962C8B-B14F-4D97-AF65-F5344CB8AC3E}">
        <p14:creationId xmlns:p14="http://schemas.microsoft.com/office/powerpoint/2010/main" val="11170327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5D1BB-4C7B-E4ED-2B56-0008034E4A3E}"/>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B4CF53E-60B9-8740-212E-77EA39ACF60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C19D7FC2-E179-F598-B4CD-D23E1CDEB0A3}"/>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9D2756CD-5839-5496-E39E-A1DB36B8E679}"/>
              </a:ext>
            </a:extLst>
          </p:cNvPr>
          <p:cNvSpPr>
            <a:spLocks noGrp="1"/>
          </p:cNvSpPr>
          <p:nvPr>
            <p:ph type="sldNum" sz="quarter" idx="5"/>
          </p:nvPr>
        </p:nvSpPr>
        <p:spPr/>
        <p:txBody>
          <a:bodyPr/>
          <a:lstStyle/>
          <a:p>
            <a:fld id="{E9AA10EA-D4A2-4FB5-87A0-3052E6491A8D}" type="slidenum">
              <a:rPr lang="fi-FI" smtClean="0"/>
              <a:t>14</a:t>
            </a:fld>
            <a:endParaRPr lang="fi-FI"/>
          </a:p>
        </p:txBody>
      </p:sp>
    </p:spTree>
    <p:extLst>
      <p:ext uri="{BB962C8B-B14F-4D97-AF65-F5344CB8AC3E}">
        <p14:creationId xmlns:p14="http://schemas.microsoft.com/office/powerpoint/2010/main" val="15434134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15</a:t>
            </a:fld>
            <a:endParaRPr lang="fi-FI"/>
          </a:p>
        </p:txBody>
      </p:sp>
    </p:spTree>
    <p:extLst>
      <p:ext uri="{BB962C8B-B14F-4D97-AF65-F5344CB8AC3E}">
        <p14:creationId xmlns:p14="http://schemas.microsoft.com/office/powerpoint/2010/main" val="1478731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2</a:t>
            </a:fld>
            <a:endParaRPr lang="fi-FI"/>
          </a:p>
        </p:txBody>
      </p:sp>
    </p:spTree>
    <p:extLst>
      <p:ext uri="{BB962C8B-B14F-4D97-AF65-F5344CB8AC3E}">
        <p14:creationId xmlns:p14="http://schemas.microsoft.com/office/powerpoint/2010/main" val="214464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3</a:t>
            </a:fld>
            <a:endParaRPr lang="fi-FI"/>
          </a:p>
        </p:txBody>
      </p:sp>
    </p:spTree>
    <p:extLst>
      <p:ext uri="{BB962C8B-B14F-4D97-AF65-F5344CB8AC3E}">
        <p14:creationId xmlns:p14="http://schemas.microsoft.com/office/powerpoint/2010/main" val="1491460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439E2-BE78-868E-8AF5-DDC3C2654BEF}"/>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C08F175-3D80-1D97-C4DE-4332D6C28F0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050ADD1-960D-F26B-41E8-08665A0947F7}"/>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78CE821A-7688-857E-A0E6-13DE28AAEB4D}"/>
              </a:ext>
            </a:extLst>
          </p:cNvPr>
          <p:cNvSpPr>
            <a:spLocks noGrp="1"/>
          </p:cNvSpPr>
          <p:nvPr>
            <p:ph type="sldNum" sz="quarter" idx="5"/>
          </p:nvPr>
        </p:nvSpPr>
        <p:spPr/>
        <p:txBody>
          <a:bodyPr/>
          <a:lstStyle/>
          <a:p>
            <a:fld id="{E9AA10EA-D4A2-4FB5-87A0-3052E6491A8D}" type="slidenum">
              <a:rPr lang="fi-FI" smtClean="0"/>
              <a:t>4</a:t>
            </a:fld>
            <a:endParaRPr lang="fi-FI"/>
          </a:p>
        </p:txBody>
      </p:sp>
    </p:spTree>
    <p:extLst>
      <p:ext uri="{BB962C8B-B14F-4D97-AF65-F5344CB8AC3E}">
        <p14:creationId xmlns:p14="http://schemas.microsoft.com/office/powerpoint/2010/main" val="1483356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439E2-BE78-868E-8AF5-DDC3C2654BEF}"/>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C08F175-3D80-1D97-C4DE-4332D6C28F0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050ADD1-960D-F26B-41E8-08665A0947F7}"/>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78CE821A-7688-857E-A0E6-13DE28AAEB4D}"/>
              </a:ext>
            </a:extLst>
          </p:cNvPr>
          <p:cNvSpPr>
            <a:spLocks noGrp="1"/>
          </p:cNvSpPr>
          <p:nvPr>
            <p:ph type="sldNum" sz="quarter" idx="5"/>
          </p:nvPr>
        </p:nvSpPr>
        <p:spPr/>
        <p:txBody>
          <a:bodyPr/>
          <a:lstStyle/>
          <a:p>
            <a:fld id="{E9AA10EA-D4A2-4FB5-87A0-3052E6491A8D}" type="slidenum">
              <a:rPr lang="fi-FI" smtClean="0"/>
              <a:t>5</a:t>
            </a:fld>
            <a:endParaRPr lang="fi-FI"/>
          </a:p>
        </p:txBody>
      </p:sp>
    </p:spTree>
    <p:extLst>
      <p:ext uri="{BB962C8B-B14F-4D97-AF65-F5344CB8AC3E}">
        <p14:creationId xmlns:p14="http://schemas.microsoft.com/office/powerpoint/2010/main" val="1483356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6</a:t>
            </a:fld>
            <a:endParaRPr lang="fi-FI"/>
          </a:p>
        </p:txBody>
      </p:sp>
    </p:spTree>
    <p:extLst>
      <p:ext uri="{BB962C8B-B14F-4D97-AF65-F5344CB8AC3E}">
        <p14:creationId xmlns:p14="http://schemas.microsoft.com/office/powerpoint/2010/main" val="4232860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7</a:t>
            </a:fld>
            <a:endParaRPr lang="fi-FI"/>
          </a:p>
        </p:txBody>
      </p:sp>
    </p:spTree>
    <p:extLst>
      <p:ext uri="{BB962C8B-B14F-4D97-AF65-F5344CB8AC3E}">
        <p14:creationId xmlns:p14="http://schemas.microsoft.com/office/powerpoint/2010/main" val="964760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8</a:t>
            </a:fld>
            <a:endParaRPr lang="fi-FI"/>
          </a:p>
        </p:txBody>
      </p:sp>
    </p:spTree>
    <p:extLst>
      <p:ext uri="{BB962C8B-B14F-4D97-AF65-F5344CB8AC3E}">
        <p14:creationId xmlns:p14="http://schemas.microsoft.com/office/powerpoint/2010/main" val="3446862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E9AA10EA-D4A2-4FB5-87A0-3052E6491A8D}" type="slidenum">
              <a:rPr lang="fi-FI" smtClean="0"/>
              <a:t>9</a:t>
            </a:fld>
            <a:endParaRPr lang="fi-FI"/>
          </a:p>
        </p:txBody>
      </p:sp>
    </p:spTree>
    <p:extLst>
      <p:ext uri="{BB962C8B-B14F-4D97-AF65-F5344CB8AC3E}">
        <p14:creationId xmlns:p14="http://schemas.microsoft.com/office/powerpoint/2010/main" val="395716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bg>
      <p:bgPr>
        <a:solidFill>
          <a:schemeClr val="accent4"/>
        </a:solidFill>
        <a:effectLst/>
      </p:bgPr>
    </p:bg>
    <p:spTree>
      <p:nvGrpSpPr>
        <p:cNvPr id="1" name=""/>
        <p:cNvGrpSpPr/>
        <p:nvPr/>
      </p:nvGrpSpPr>
      <p:grpSpPr>
        <a:xfrm>
          <a:off x="0" y="0"/>
          <a:ext cx="0" cy="0"/>
          <a:chOff x="0" y="0"/>
          <a:chExt cx="0" cy="0"/>
        </a:xfrm>
      </p:grpSpPr>
      <p:sp>
        <p:nvSpPr>
          <p:cNvPr id="36" name="Vapaamuotoinen: Muoto 35">
            <a:extLst>
              <a:ext uri="{FF2B5EF4-FFF2-40B4-BE49-F238E27FC236}">
                <a16:creationId xmlns:a16="http://schemas.microsoft.com/office/drawing/2014/main" id="{8F80B28C-C492-984E-2332-9D4D2CAE2DE7}"/>
              </a:ext>
              <a:ext uri="{C183D7F6-B498-43B3-948B-1728B52AA6E4}">
                <adec:decorative xmlns:adec="http://schemas.microsoft.com/office/drawing/2017/decorative" val="1"/>
              </a:ext>
            </a:extLst>
          </p:cNvPr>
          <p:cNvSpPr/>
          <p:nvPr userDrawn="1"/>
        </p:nvSpPr>
        <p:spPr>
          <a:xfrm>
            <a:off x="-11194" y="5184240"/>
            <a:ext cx="12214388" cy="1673760"/>
          </a:xfrm>
          <a:custGeom>
            <a:avLst/>
            <a:gdLst>
              <a:gd name="connsiteX0" fmla="*/ 369061 w 12214388"/>
              <a:gd name="connsiteY0" fmla="*/ 0 h 1673760"/>
              <a:gd name="connsiteX1" fmla="*/ 751263 w 12214388"/>
              <a:gd name="connsiteY1" fmla="*/ 116901 h 1673760"/>
              <a:gd name="connsiteX2" fmla="*/ 1133537 w 12214388"/>
              <a:gd name="connsiteY2" fmla="*/ 0 h 1673760"/>
              <a:gd name="connsiteX3" fmla="*/ 1515739 w 12214388"/>
              <a:gd name="connsiteY3" fmla="*/ 116901 h 1673760"/>
              <a:gd name="connsiteX4" fmla="*/ 1898012 w 12214388"/>
              <a:gd name="connsiteY4" fmla="*/ 0 h 1673760"/>
              <a:gd name="connsiteX5" fmla="*/ 2280214 w 12214388"/>
              <a:gd name="connsiteY5" fmla="*/ 116901 h 1673760"/>
              <a:gd name="connsiteX6" fmla="*/ 2662416 w 12214388"/>
              <a:gd name="connsiteY6" fmla="*/ 0 h 1673760"/>
              <a:gd name="connsiteX7" fmla="*/ 3044689 w 12214388"/>
              <a:gd name="connsiteY7" fmla="*/ 116901 h 1673760"/>
              <a:gd name="connsiteX8" fmla="*/ 3426891 w 12214388"/>
              <a:gd name="connsiteY8" fmla="*/ 0 h 1673760"/>
              <a:gd name="connsiteX9" fmla="*/ 3809093 w 12214388"/>
              <a:gd name="connsiteY9" fmla="*/ 116901 h 1673760"/>
              <a:gd name="connsiteX10" fmla="*/ 4191367 w 12214388"/>
              <a:gd name="connsiteY10" fmla="*/ 0 h 1673760"/>
              <a:gd name="connsiteX11" fmla="*/ 4573568 w 12214388"/>
              <a:gd name="connsiteY11" fmla="*/ 116901 h 1673760"/>
              <a:gd name="connsiteX12" fmla="*/ 4955842 w 12214388"/>
              <a:gd name="connsiteY12" fmla="*/ 0 h 1673760"/>
              <a:gd name="connsiteX13" fmla="*/ 5338044 w 12214388"/>
              <a:gd name="connsiteY13" fmla="*/ 116901 h 1673760"/>
              <a:gd name="connsiteX14" fmla="*/ 5720246 w 12214388"/>
              <a:gd name="connsiteY14" fmla="*/ 0 h 1673760"/>
              <a:gd name="connsiteX15" fmla="*/ 6102519 w 12214388"/>
              <a:gd name="connsiteY15" fmla="*/ 116901 h 1673760"/>
              <a:gd name="connsiteX16" fmla="*/ 6484721 w 12214388"/>
              <a:gd name="connsiteY16" fmla="*/ 0 h 1673760"/>
              <a:gd name="connsiteX17" fmla="*/ 6866995 w 12214388"/>
              <a:gd name="connsiteY17" fmla="*/ 116901 h 1673760"/>
              <a:gd name="connsiteX18" fmla="*/ 7249197 w 12214388"/>
              <a:gd name="connsiteY18" fmla="*/ 0 h 1673760"/>
              <a:gd name="connsiteX19" fmla="*/ 7631398 w 12214388"/>
              <a:gd name="connsiteY19" fmla="*/ 116901 h 1673760"/>
              <a:gd name="connsiteX20" fmla="*/ 8013671 w 12214388"/>
              <a:gd name="connsiteY20" fmla="*/ 0 h 1673760"/>
              <a:gd name="connsiteX21" fmla="*/ 8395873 w 12214388"/>
              <a:gd name="connsiteY21" fmla="*/ 116901 h 1673760"/>
              <a:gd name="connsiteX22" fmla="*/ 8778147 w 12214388"/>
              <a:gd name="connsiteY22" fmla="*/ 0 h 1673760"/>
              <a:gd name="connsiteX23" fmla="*/ 9160349 w 12214388"/>
              <a:gd name="connsiteY23" fmla="*/ 116901 h 1673760"/>
              <a:gd name="connsiteX24" fmla="*/ 9542551 w 12214388"/>
              <a:gd name="connsiteY24" fmla="*/ 0 h 1673760"/>
              <a:gd name="connsiteX25" fmla="*/ 9924824 w 12214388"/>
              <a:gd name="connsiteY25" fmla="*/ 116901 h 1673760"/>
              <a:gd name="connsiteX26" fmla="*/ 10307026 w 12214388"/>
              <a:gd name="connsiteY26" fmla="*/ 0 h 1673760"/>
              <a:gd name="connsiteX27" fmla="*/ 10689228 w 12214388"/>
              <a:gd name="connsiteY27" fmla="*/ 116901 h 1673760"/>
              <a:gd name="connsiteX28" fmla="*/ 11071501 w 12214388"/>
              <a:gd name="connsiteY28" fmla="*/ 0 h 1673760"/>
              <a:gd name="connsiteX29" fmla="*/ 11453703 w 12214388"/>
              <a:gd name="connsiteY29" fmla="*/ 116901 h 1673760"/>
              <a:gd name="connsiteX30" fmla="*/ 11835977 w 12214388"/>
              <a:gd name="connsiteY30" fmla="*/ 0 h 1673760"/>
              <a:gd name="connsiteX31" fmla="*/ 12154419 w 12214388"/>
              <a:gd name="connsiteY31" fmla="*/ 111878 h 1673760"/>
              <a:gd name="connsiteX32" fmla="*/ 12214388 w 12214388"/>
              <a:gd name="connsiteY32" fmla="*/ 116603 h 1673760"/>
              <a:gd name="connsiteX33" fmla="*/ 12214388 w 12214388"/>
              <a:gd name="connsiteY33" fmla="*/ 1673760 h 1673760"/>
              <a:gd name="connsiteX34" fmla="*/ 0 w 12214388"/>
              <a:gd name="connsiteY34" fmla="*/ 1673760 h 1673760"/>
              <a:gd name="connsiteX35" fmla="*/ 0 w 12214388"/>
              <a:gd name="connsiteY35" fmla="*/ 115860 h 1673760"/>
              <a:gd name="connsiteX36" fmla="*/ 50530 w 12214388"/>
              <a:gd name="connsiteY36" fmla="*/ 111878 h 1673760"/>
              <a:gd name="connsiteX37" fmla="*/ 369061 w 12214388"/>
              <a:gd name="connsiteY37" fmla="*/ 0 h 167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214388" h="1673760">
                <a:moveTo>
                  <a:pt x="369061" y="0"/>
                </a:moveTo>
                <a:cubicBezTo>
                  <a:pt x="561415" y="0"/>
                  <a:pt x="558981" y="116901"/>
                  <a:pt x="751263" y="116901"/>
                </a:cubicBezTo>
                <a:cubicBezTo>
                  <a:pt x="943545" y="116901"/>
                  <a:pt x="943617" y="0"/>
                  <a:pt x="1133537" y="0"/>
                </a:cubicBezTo>
                <a:cubicBezTo>
                  <a:pt x="1323456" y="0"/>
                  <a:pt x="1323385" y="116901"/>
                  <a:pt x="1515739" y="116901"/>
                </a:cubicBezTo>
                <a:cubicBezTo>
                  <a:pt x="1708092" y="116901"/>
                  <a:pt x="1705658" y="0"/>
                  <a:pt x="1898012" y="0"/>
                </a:cubicBezTo>
                <a:cubicBezTo>
                  <a:pt x="2090366" y="0"/>
                  <a:pt x="2087860" y="116901"/>
                  <a:pt x="2280214" y="116901"/>
                </a:cubicBezTo>
                <a:cubicBezTo>
                  <a:pt x="2472568" y="116901"/>
                  <a:pt x="2470062" y="0"/>
                  <a:pt x="2662416" y="0"/>
                </a:cubicBezTo>
                <a:cubicBezTo>
                  <a:pt x="2854770" y="0"/>
                  <a:pt x="2852336" y="116901"/>
                  <a:pt x="3044689" y="116901"/>
                </a:cubicBezTo>
                <a:cubicBezTo>
                  <a:pt x="3237043" y="116901"/>
                  <a:pt x="3234609" y="0"/>
                  <a:pt x="3426891" y="0"/>
                </a:cubicBezTo>
                <a:cubicBezTo>
                  <a:pt x="3619173" y="0"/>
                  <a:pt x="3616811" y="116901"/>
                  <a:pt x="3809093" y="116901"/>
                </a:cubicBezTo>
                <a:cubicBezTo>
                  <a:pt x="4001375" y="116901"/>
                  <a:pt x="3999013" y="0"/>
                  <a:pt x="4191367" y="0"/>
                </a:cubicBezTo>
                <a:cubicBezTo>
                  <a:pt x="4383721" y="0"/>
                  <a:pt x="4381215" y="116901"/>
                  <a:pt x="4573568" y="116901"/>
                </a:cubicBezTo>
                <a:cubicBezTo>
                  <a:pt x="4765922" y="116901"/>
                  <a:pt x="4763488" y="0"/>
                  <a:pt x="4955842" y="0"/>
                </a:cubicBezTo>
                <a:cubicBezTo>
                  <a:pt x="5148196" y="0"/>
                  <a:pt x="5145690" y="116901"/>
                  <a:pt x="5338044" y="116901"/>
                </a:cubicBezTo>
                <a:cubicBezTo>
                  <a:pt x="5530398" y="116901"/>
                  <a:pt x="5527964" y="0"/>
                  <a:pt x="5720246" y="0"/>
                </a:cubicBezTo>
                <a:cubicBezTo>
                  <a:pt x="5912528" y="0"/>
                  <a:pt x="5910166" y="116901"/>
                  <a:pt x="6102519" y="116901"/>
                </a:cubicBezTo>
                <a:cubicBezTo>
                  <a:pt x="6294873" y="116901"/>
                  <a:pt x="6294873" y="0"/>
                  <a:pt x="6484721" y="0"/>
                </a:cubicBezTo>
                <a:cubicBezTo>
                  <a:pt x="6674570" y="0"/>
                  <a:pt x="6674641" y="116901"/>
                  <a:pt x="6866995" y="116901"/>
                </a:cubicBezTo>
                <a:cubicBezTo>
                  <a:pt x="7059349" y="116901"/>
                  <a:pt x="7056843" y="0"/>
                  <a:pt x="7249197" y="0"/>
                </a:cubicBezTo>
                <a:cubicBezTo>
                  <a:pt x="7441551" y="0"/>
                  <a:pt x="7439116" y="116901"/>
                  <a:pt x="7631398" y="116901"/>
                </a:cubicBezTo>
                <a:cubicBezTo>
                  <a:pt x="7823681" y="116901"/>
                  <a:pt x="7823751" y="0"/>
                  <a:pt x="8013671" y="0"/>
                </a:cubicBezTo>
                <a:cubicBezTo>
                  <a:pt x="8203591" y="0"/>
                  <a:pt x="8203520" y="116901"/>
                  <a:pt x="8395873" y="116901"/>
                </a:cubicBezTo>
                <a:cubicBezTo>
                  <a:pt x="8588227" y="116901"/>
                  <a:pt x="8585793" y="0"/>
                  <a:pt x="8778147" y="0"/>
                </a:cubicBezTo>
                <a:cubicBezTo>
                  <a:pt x="8970501" y="0"/>
                  <a:pt x="8967995" y="116901"/>
                  <a:pt x="9160349" y="116901"/>
                </a:cubicBezTo>
                <a:cubicBezTo>
                  <a:pt x="9352703" y="116901"/>
                  <a:pt x="9350269" y="0"/>
                  <a:pt x="9542551" y="0"/>
                </a:cubicBezTo>
                <a:cubicBezTo>
                  <a:pt x="9734833" y="0"/>
                  <a:pt x="9732470" y="116901"/>
                  <a:pt x="9924824" y="116901"/>
                </a:cubicBezTo>
                <a:cubicBezTo>
                  <a:pt x="10117178" y="116901"/>
                  <a:pt x="10114672" y="0"/>
                  <a:pt x="10307026" y="0"/>
                </a:cubicBezTo>
                <a:cubicBezTo>
                  <a:pt x="10499379" y="0"/>
                  <a:pt x="10496946" y="116901"/>
                  <a:pt x="10689228" y="116901"/>
                </a:cubicBezTo>
                <a:cubicBezTo>
                  <a:pt x="10881510" y="116901"/>
                  <a:pt x="10879148" y="0"/>
                  <a:pt x="11071501" y="0"/>
                </a:cubicBezTo>
                <a:cubicBezTo>
                  <a:pt x="11263855" y="0"/>
                  <a:pt x="11261350" y="116901"/>
                  <a:pt x="11453703" y="116901"/>
                </a:cubicBezTo>
                <a:cubicBezTo>
                  <a:pt x="11646057" y="116901"/>
                  <a:pt x="11643623" y="0"/>
                  <a:pt x="11835977" y="0"/>
                </a:cubicBezTo>
                <a:cubicBezTo>
                  <a:pt x="12004287" y="0"/>
                  <a:pt x="12023407" y="89503"/>
                  <a:pt x="12154419" y="111878"/>
                </a:cubicBezTo>
                <a:lnTo>
                  <a:pt x="12214388" y="116603"/>
                </a:lnTo>
                <a:lnTo>
                  <a:pt x="12214388" y="1673760"/>
                </a:lnTo>
                <a:lnTo>
                  <a:pt x="0" y="1673760"/>
                </a:lnTo>
                <a:lnTo>
                  <a:pt x="0" y="115860"/>
                </a:lnTo>
                <a:lnTo>
                  <a:pt x="50530" y="111878"/>
                </a:lnTo>
                <a:cubicBezTo>
                  <a:pt x="181522" y="89503"/>
                  <a:pt x="200752" y="0"/>
                  <a:pt x="369061" y="0"/>
                </a:cubicBezTo>
                <a:close/>
              </a:path>
            </a:pathLst>
          </a:custGeom>
          <a:solidFill>
            <a:srgbClr val="0072C6"/>
          </a:solidFill>
          <a:ln w="38100">
            <a:solidFill>
              <a:srgbClr val="0072C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2" name="Otsikko 1">
            <a:extLst>
              <a:ext uri="{FF2B5EF4-FFF2-40B4-BE49-F238E27FC236}">
                <a16:creationId xmlns:a16="http://schemas.microsoft.com/office/drawing/2014/main" id="{8FDE960A-EDC4-96D3-E9BA-E1368D3DB017}"/>
              </a:ext>
            </a:extLst>
          </p:cNvPr>
          <p:cNvSpPr>
            <a:spLocks noGrp="1"/>
          </p:cNvSpPr>
          <p:nvPr>
            <p:ph type="ctrTitle"/>
          </p:nvPr>
        </p:nvSpPr>
        <p:spPr>
          <a:xfrm>
            <a:off x="838200" y="-7854"/>
            <a:ext cx="10515600" cy="1681614"/>
          </a:xfrm>
        </p:spPr>
        <p:txBody>
          <a:bodyPr anchor="b">
            <a:noAutofit/>
          </a:bodyPr>
          <a:lstStyle>
            <a:lvl1pPr algn="ctr">
              <a:defRPr sz="48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a:extLst>
              <a:ext uri="{FF2B5EF4-FFF2-40B4-BE49-F238E27FC236}">
                <a16:creationId xmlns:a16="http://schemas.microsoft.com/office/drawing/2014/main" id="{283B5DE8-30A6-31A1-BCCB-1A60EA0166EF}"/>
              </a:ext>
            </a:extLst>
          </p:cNvPr>
          <p:cNvSpPr>
            <a:spLocks noGrp="1"/>
          </p:cNvSpPr>
          <p:nvPr>
            <p:ph type="subTitle" idx="1"/>
          </p:nvPr>
        </p:nvSpPr>
        <p:spPr>
          <a:xfrm>
            <a:off x="838200" y="2040740"/>
            <a:ext cx="10515600" cy="2776520"/>
          </a:xfrm>
        </p:spPr>
        <p:txBody>
          <a:bodyPr>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9" name="Tekstin paikkamerkki 8">
            <a:extLst>
              <a:ext uri="{FF2B5EF4-FFF2-40B4-BE49-F238E27FC236}">
                <a16:creationId xmlns:a16="http://schemas.microsoft.com/office/drawing/2014/main" id="{2CEEC276-EDAD-0BBB-A9F8-2934EBFDC53D}"/>
              </a:ext>
            </a:extLst>
          </p:cNvPr>
          <p:cNvSpPr>
            <a:spLocks noGrp="1"/>
          </p:cNvSpPr>
          <p:nvPr>
            <p:ph type="body" sz="quarter" idx="13"/>
          </p:nvPr>
        </p:nvSpPr>
        <p:spPr>
          <a:xfrm>
            <a:off x="4430794" y="5553075"/>
            <a:ext cx="6923006" cy="803275"/>
          </a:xfrm>
        </p:spPr>
        <p:txBody>
          <a:bodyPr anchor="ctr">
            <a:noAutofit/>
          </a:bodyPr>
          <a:lstStyle>
            <a:lvl1pPr marL="0" indent="0">
              <a:spcAft>
                <a:spcPts val="600"/>
              </a:spcAft>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8AE4CE7-257A-AE0C-54B2-17F282B8B592}"/>
              </a:ext>
            </a:extLst>
          </p:cNvPr>
          <p:cNvSpPr>
            <a:spLocks noGrp="1"/>
          </p:cNvSpPr>
          <p:nvPr>
            <p:ph type="dt" sz="half" idx="10"/>
          </p:nvPr>
        </p:nvSpPr>
        <p:spPr/>
        <p:txBody>
          <a:bodyPr/>
          <a:lstStyle>
            <a:lvl1pPr>
              <a:defRPr>
                <a:solidFill>
                  <a:schemeClr val="bg1"/>
                </a:solidFill>
              </a:defRPr>
            </a:lvl1pPr>
          </a:lstStyle>
          <a:p>
            <a:fld id="{415EC0AF-79DB-4C76-A610-CD4559052412}" type="datetimeFigureOut">
              <a:rPr lang="fi-FI" smtClean="0"/>
              <a:pPr/>
              <a:t>13.12.2024</a:t>
            </a:fld>
            <a:endParaRPr lang="fi-FI"/>
          </a:p>
        </p:txBody>
      </p:sp>
      <p:sp>
        <p:nvSpPr>
          <p:cNvPr id="5" name="Alatunnisteen paikkamerkki 4">
            <a:extLst>
              <a:ext uri="{FF2B5EF4-FFF2-40B4-BE49-F238E27FC236}">
                <a16:creationId xmlns:a16="http://schemas.microsoft.com/office/drawing/2014/main" id="{5BB46628-7047-7329-CBA2-C8B9B2B2C098}"/>
              </a:ext>
            </a:extLst>
          </p:cNvPr>
          <p:cNvSpPr>
            <a:spLocks noGrp="1"/>
          </p:cNvSpPr>
          <p:nvPr>
            <p:ph type="ftr" sz="quarter" idx="11"/>
          </p:nvPr>
        </p:nvSpPr>
        <p:spPr/>
        <p:txBody>
          <a:bodyPr/>
          <a:lstStyle>
            <a:lvl1pPr>
              <a:defRPr>
                <a:solidFill>
                  <a:schemeClr val="bg1"/>
                </a:solidFill>
              </a:defRPr>
            </a:lvl1pPr>
          </a:lstStyle>
          <a:p>
            <a:endParaRPr lang="fi-FI" dirty="0"/>
          </a:p>
        </p:txBody>
      </p:sp>
      <p:sp>
        <p:nvSpPr>
          <p:cNvPr id="6" name="Dian numeron paikkamerkki 5">
            <a:extLst>
              <a:ext uri="{FF2B5EF4-FFF2-40B4-BE49-F238E27FC236}">
                <a16:creationId xmlns:a16="http://schemas.microsoft.com/office/drawing/2014/main" id="{2B6286E4-ACB4-4A43-4614-CA8EB11EF2D9}"/>
              </a:ext>
            </a:extLst>
          </p:cNvPr>
          <p:cNvSpPr>
            <a:spLocks noGrp="1"/>
          </p:cNvSpPr>
          <p:nvPr>
            <p:ph type="sldNum" sz="quarter" idx="12"/>
          </p:nvPr>
        </p:nvSpPr>
        <p:spPr/>
        <p:txBody>
          <a:bodyPr/>
          <a:lstStyle>
            <a:lvl1pPr>
              <a:defRPr>
                <a:solidFill>
                  <a:schemeClr val="bg1"/>
                </a:solidFill>
              </a:defRPr>
            </a:lvl1pPr>
          </a:lstStyle>
          <a:p>
            <a:fld id="{EE2C48B2-F039-4B29-8BBE-A0CA0F67E56B}" type="slidenum">
              <a:rPr lang="fi-FI" smtClean="0"/>
              <a:pPr/>
              <a:t>‹#›</a:t>
            </a:fld>
            <a:endParaRPr lang="fi-FI"/>
          </a:p>
        </p:txBody>
      </p:sp>
    </p:spTree>
    <p:extLst>
      <p:ext uri="{BB962C8B-B14F-4D97-AF65-F5344CB8AC3E}">
        <p14:creationId xmlns:p14="http://schemas.microsoft.com/office/powerpoint/2010/main" val="3278867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Otsikko ja sisältö">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9"/>
            <a:ext cx="10515600" cy="1005024"/>
          </a:xfrm>
        </p:spPr>
        <p:txBody>
          <a:bodyPr anchor="b"/>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5013"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8" name="Sisällön paikkamerkki 2">
            <a:extLst>
              <a:ext uri="{FF2B5EF4-FFF2-40B4-BE49-F238E27FC236}">
                <a16:creationId xmlns:a16="http://schemas.microsoft.com/office/drawing/2014/main" id="{4C2FB1BF-62B8-9B03-B26E-60EEBDF20E97}"/>
              </a:ext>
            </a:extLst>
          </p:cNvPr>
          <p:cNvSpPr>
            <a:spLocks noGrp="1"/>
          </p:cNvSpPr>
          <p:nvPr>
            <p:ph idx="13"/>
          </p:nvPr>
        </p:nvSpPr>
        <p:spPr>
          <a:xfrm>
            <a:off x="4656000"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9" name="Sisällön paikkamerkki 2">
            <a:extLst>
              <a:ext uri="{FF2B5EF4-FFF2-40B4-BE49-F238E27FC236}">
                <a16:creationId xmlns:a16="http://schemas.microsoft.com/office/drawing/2014/main" id="{05506384-2466-BFCA-13E3-D141346BC539}"/>
              </a:ext>
            </a:extLst>
          </p:cNvPr>
          <p:cNvSpPr>
            <a:spLocks noGrp="1"/>
          </p:cNvSpPr>
          <p:nvPr>
            <p:ph idx="14"/>
          </p:nvPr>
        </p:nvSpPr>
        <p:spPr>
          <a:xfrm>
            <a:off x="8473800" y="2317551"/>
            <a:ext cx="288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37A6CDA3-542B-D18C-A75B-1A304706A5DA}"/>
              </a:ext>
            </a:extLst>
          </p:cNvPr>
          <p:cNvSpPr>
            <a:spLocks noGrp="1"/>
          </p:cNvSpPr>
          <p:nvPr>
            <p:ph idx="17"/>
          </p:nvPr>
        </p:nvSpPr>
        <p:spPr>
          <a:xfrm>
            <a:off x="835929"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8" name="Sisällön paikkamerkki 2">
            <a:extLst>
              <a:ext uri="{FF2B5EF4-FFF2-40B4-BE49-F238E27FC236}">
                <a16:creationId xmlns:a16="http://schemas.microsoft.com/office/drawing/2014/main" id="{21F9DDE2-6D19-819E-A33E-825C82084C9B}"/>
              </a:ext>
            </a:extLst>
          </p:cNvPr>
          <p:cNvSpPr>
            <a:spLocks noGrp="1"/>
          </p:cNvSpPr>
          <p:nvPr>
            <p:ph idx="18"/>
          </p:nvPr>
        </p:nvSpPr>
        <p:spPr>
          <a:xfrm>
            <a:off x="3825821"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19" name="Sisällön paikkamerkki 2">
            <a:extLst>
              <a:ext uri="{FF2B5EF4-FFF2-40B4-BE49-F238E27FC236}">
                <a16:creationId xmlns:a16="http://schemas.microsoft.com/office/drawing/2014/main" id="{A11F6414-496D-46EC-CED5-EDBD510929AF}"/>
              </a:ext>
            </a:extLst>
          </p:cNvPr>
          <p:cNvSpPr>
            <a:spLocks noGrp="1"/>
          </p:cNvSpPr>
          <p:nvPr>
            <p:ph idx="19"/>
          </p:nvPr>
        </p:nvSpPr>
        <p:spPr>
          <a:xfrm>
            <a:off x="6566179"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
        <p:nvSpPr>
          <p:cNvPr id="20" name="Sisällön paikkamerkki 2">
            <a:extLst>
              <a:ext uri="{FF2B5EF4-FFF2-40B4-BE49-F238E27FC236}">
                <a16:creationId xmlns:a16="http://schemas.microsoft.com/office/drawing/2014/main" id="{4394DF20-C7FE-B59C-D43F-1DC7FB659ADB}"/>
              </a:ext>
            </a:extLst>
          </p:cNvPr>
          <p:cNvSpPr>
            <a:spLocks noGrp="1"/>
          </p:cNvSpPr>
          <p:nvPr>
            <p:ph idx="20"/>
          </p:nvPr>
        </p:nvSpPr>
        <p:spPr>
          <a:xfrm>
            <a:off x="9554211" y="4599471"/>
            <a:ext cx="1800000" cy="1774230"/>
          </a:xfrm>
        </p:spPr>
        <p:txBody>
          <a:bodyPr/>
          <a:lstStyle>
            <a:lvl1pPr marL="0" indent="0" algn="ctr">
              <a:spcBef>
                <a:spcPts val="1800"/>
              </a:spcBef>
              <a:spcAft>
                <a:spcPts val="0"/>
              </a:spcAft>
              <a:buNone/>
              <a:defRPr sz="1800"/>
            </a:lvl1pPr>
            <a:lvl2pPr>
              <a:spcAft>
                <a:spcPts val="0"/>
              </a:spcAft>
              <a:defRPr/>
            </a:lvl2pPr>
          </a:lstStyle>
          <a:p>
            <a:pPr lvl="0"/>
            <a:r>
              <a:rPr lang="fi-FI" dirty="0"/>
              <a:t>Muokkaa tekstin perustyylejä napsauttamalla</a:t>
            </a:r>
          </a:p>
        </p:txBody>
      </p:sp>
    </p:spTree>
    <p:extLst>
      <p:ext uri="{BB962C8B-B14F-4D97-AF65-F5344CB8AC3E}">
        <p14:creationId xmlns:p14="http://schemas.microsoft.com/office/powerpoint/2010/main" val="12140065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p:bg>
      <p:bgPr>
        <a:solidFill>
          <a:schemeClr val="accent6"/>
        </a:solidFill>
        <a:effectLst/>
      </p:bgPr>
    </p:bg>
    <p:spTree>
      <p:nvGrpSpPr>
        <p:cNvPr id="1" name=""/>
        <p:cNvGrpSpPr/>
        <p:nvPr/>
      </p:nvGrpSpPr>
      <p:grpSpPr>
        <a:xfrm>
          <a:off x="0" y="0"/>
          <a:ext cx="0" cy="0"/>
          <a:chOff x="0" y="0"/>
          <a:chExt cx="0" cy="0"/>
        </a:xfrm>
      </p:grpSpPr>
      <p:sp>
        <p:nvSpPr>
          <p:cNvPr id="10" name="Suorakulmio 9">
            <a:extLst>
              <a:ext uri="{FF2B5EF4-FFF2-40B4-BE49-F238E27FC236}">
                <a16:creationId xmlns:a16="http://schemas.microsoft.com/office/drawing/2014/main" id="{1B078A1C-65D4-6188-5AA7-394D5B1F9FEF}"/>
              </a:ext>
              <a:ext uri="{C183D7F6-B498-43B3-948B-1728B52AA6E4}">
                <adec:decorative xmlns:adec="http://schemas.microsoft.com/office/drawing/2017/decorative" val="1"/>
              </a:ext>
            </a:extLst>
          </p:cNvPr>
          <p:cNvSpPr/>
          <p:nvPr userDrawn="1"/>
        </p:nvSpPr>
        <p:spPr>
          <a:xfrm>
            <a:off x="1703512" y="7641468"/>
            <a:ext cx="3276364" cy="4995725"/>
          </a:xfrm>
          <a:prstGeom prst="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Suorakulmio 6">
            <a:extLst>
              <a:ext uri="{FF2B5EF4-FFF2-40B4-BE49-F238E27FC236}">
                <a16:creationId xmlns:a16="http://schemas.microsoft.com/office/drawing/2014/main" id="{14B0CB42-F5E2-51EF-CF90-151EDADBFB83}"/>
              </a:ext>
              <a:ext uri="{C183D7F6-B498-43B3-948B-1728B52AA6E4}">
                <adec:decorative xmlns:adec="http://schemas.microsoft.com/office/drawing/2017/decorative" val="1"/>
              </a:ext>
            </a:extLst>
          </p:cNvPr>
          <p:cNvSpPr/>
          <p:nvPr userDrawn="1"/>
        </p:nvSpPr>
        <p:spPr>
          <a:xfrm>
            <a:off x="4799856" y="7736128"/>
            <a:ext cx="3276364" cy="4995725"/>
          </a:xfrm>
          <a:prstGeom prst="rect">
            <a:avLst/>
          </a:prstGeom>
          <a:solidFill>
            <a:schemeClr val="accent4"/>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9"/>
            <a:ext cx="10515600" cy="1005024"/>
          </a:xfrm>
        </p:spPr>
        <p:txBody>
          <a:bodyPr anchor="b"/>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5013" y="1412776"/>
            <a:ext cx="2880000" cy="983735"/>
          </a:xfrm>
        </p:spPr>
        <p:txBody>
          <a:bodyPr anchor="b"/>
          <a:lstStyle>
            <a:lvl1pPr marL="0" indent="0" algn="ctr">
              <a:spcBef>
                <a:spcPts val="1800"/>
              </a:spcBef>
              <a:spcAft>
                <a:spcPts val="0"/>
              </a:spcAft>
              <a:buNone/>
              <a:defRPr sz="1800" b="1"/>
            </a:lvl1pPr>
            <a:lvl2pPr>
              <a:spcAft>
                <a:spcPts val="0"/>
              </a:spcAft>
              <a:defRPr/>
            </a:lvl2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8" name="Sisällön paikkamerkki 2">
            <a:extLst>
              <a:ext uri="{FF2B5EF4-FFF2-40B4-BE49-F238E27FC236}">
                <a16:creationId xmlns:a16="http://schemas.microsoft.com/office/drawing/2014/main" id="{4C2FB1BF-62B8-9B03-B26E-60EEBDF20E97}"/>
              </a:ext>
            </a:extLst>
          </p:cNvPr>
          <p:cNvSpPr>
            <a:spLocks noGrp="1"/>
          </p:cNvSpPr>
          <p:nvPr>
            <p:ph idx="13"/>
          </p:nvPr>
        </p:nvSpPr>
        <p:spPr>
          <a:xfrm>
            <a:off x="4656000" y="1412776"/>
            <a:ext cx="2880000" cy="983735"/>
          </a:xfrm>
        </p:spPr>
        <p:txBody>
          <a:bodyPr anchor="b"/>
          <a:lstStyle>
            <a:lvl1pPr marL="0" indent="0" algn="ctr">
              <a:spcBef>
                <a:spcPts val="1800"/>
              </a:spcBef>
              <a:spcAft>
                <a:spcPts val="0"/>
              </a:spcAft>
              <a:buNone/>
              <a:defRPr sz="1800" b="1"/>
            </a:lvl1pPr>
            <a:lvl2pPr>
              <a:spcAft>
                <a:spcPts val="0"/>
              </a:spcAft>
              <a:defRPr/>
            </a:lvl2pPr>
          </a:lstStyle>
          <a:p>
            <a:pPr lvl="0"/>
            <a:r>
              <a:rPr lang="fi-FI" dirty="0"/>
              <a:t>Muokkaa tekstin perustyylejä napsauttamalla</a:t>
            </a:r>
          </a:p>
        </p:txBody>
      </p:sp>
      <p:sp>
        <p:nvSpPr>
          <p:cNvPr id="9" name="Sisällön paikkamerkki 2">
            <a:extLst>
              <a:ext uri="{FF2B5EF4-FFF2-40B4-BE49-F238E27FC236}">
                <a16:creationId xmlns:a16="http://schemas.microsoft.com/office/drawing/2014/main" id="{05506384-2466-BFCA-13E3-D141346BC539}"/>
              </a:ext>
            </a:extLst>
          </p:cNvPr>
          <p:cNvSpPr>
            <a:spLocks noGrp="1"/>
          </p:cNvSpPr>
          <p:nvPr>
            <p:ph idx="14"/>
          </p:nvPr>
        </p:nvSpPr>
        <p:spPr>
          <a:xfrm>
            <a:off x="8473800" y="1412776"/>
            <a:ext cx="2880000" cy="983735"/>
          </a:xfrm>
        </p:spPr>
        <p:txBody>
          <a:bodyPr anchor="b"/>
          <a:lstStyle>
            <a:lvl1pPr marL="0" indent="0" algn="ctr">
              <a:spcBef>
                <a:spcPts val="1800"/>
              </a:spcBef>
              <a:spcAft>
                <a:spcPts val="0"/>
              </a:spcAft>
              <a:buNone/>
              <a:defRPr sz="1800" b="1"/>
            </a:lvl1pPr>
            <a:lvl2pPr>
              <a:spcAft>
                <a:spcPts val="0"/>
              </a:spcAft>
              <a:defRPr/>
            </a:lvl2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37A6CDA3-542B-D18C-A75B-1A304706A5DA}"/>
              </a:ext>
            </a:extLst>
          </p:cNvPr>
          <p:cNvSpPr>
            <a:spLocks noGrp="1"/>
          </p:cNvSpPr>
          <p:nvPr>
            <p:ph idx="17"/>
          </p:nvPr>
        </p:nvSpPr>
        <p:spPr>
          <a:xfrm>
            <a:off x="803411" y="2740403"/>
            <a:ext cx="2988333" cy="3316888"/>
          </a:xfrm>
        </p:spPr>
        <p:txBody>
          <a:bodyPr/>
          <a:lstStyle>
            <a:lvl1pPr marL="180000" indent="-180000" algn="l">
              <a:spcBef>
                <a:spcPts val="1200"/>
              </a:spcBef>
              <a:spcAft>
                <a:spcPts val="0"/>
              </a:spcAft>
              <a:buFont typeface="Arial" panose="020B0604020202020204" pitchFamily="34" charset="0"/>
              <a:buChar char="•"/>
              <a:defRPr sz="1800"/>
            </a:lvl1pPr>
            <a:lvl2pPr>
              <a:spcAft>
                <a:spcPts val="0"/>
              </a:spcAft>
              <a:defRPr/>
            </a:lvl2pPr>
          </a:lstStyle>
          <a:p>
            <a:pPr lvl="0"/>
            <a:r>
              <a:rPr lang="fi-FI" dirty="0"/>
              <a:t>Muokkaa tekstin perustyylejä napsauttamalla</a:t>
            </a:r>
          </a:p>
        </p:txBody>
      </p:sp>
      <p:sp>
        <p:nvSpPr>
          <p:cNvPr id="18" name="Sisällön paikkamerkki 2">
            <a:extLst>
              <a:ext uri="{FF2B5EF4-FFF2-40B4-BE49-F238E27FC236}">
                <a16:creationId xmlns:a16="http://schemas.microsoft.com/office/drawing/2014/main" id="{21F9DDE2-6D19-819E-A33E-825C82084C9B}"/>
              </a:ext>
            </a:extLst>
          </p:cNvPr>
          <p:cNvSpPr>
            <a:spLocks noGrp="1"/>
          </p:cNvSpPr>
          <p:nvPr>
            <p:ph idx="18"/>
          </p:nvPr>
        </p:nvSpPr>
        <p:spPr>
          <a:xfrm>
            <a:off x="4656000" y="2740403"/>
            <a:ext cx="2880000" cy="3316888"/>
          </a:xfrm>
        </p:spPr>
        <p:txBody>
          <a:bodyPr/>
          <a:lstStyle>
            <a:lvl1pPr marL="180000" indent="-180000" algn="l">
              <a:spcBef>
                <a:spcPts val="1200"/>
              </a:spcBef>
              <a:spcAft>
                <a:spcPts val="0"/>
              </a:spcAft>
              <a:buFont typeface="Arial" panose="020B0604020202020204" pitchFamily="34" charset="0"/>
              <a:buChar char="•"/>
              <a:defRPr sz="1800"/>
            </a:lvl1pPr>
            <a:lvl2pPr>
              <a:spcAft>
                <a:spcPts val="0"/>
              </a:spcAft>
              <a:defRPr/>
            </a:lvl2pPr>
          </a:lstStyle>
          <a:p>
            <a:pPr lvl="0"/>
            <a:r>
              <a:rPr lang="fi-FI" dirty="0"/>
              <a:t>Muokkaa tekstin perustyylejä napsauttamalla</a:t>
            </a:r>
          </a:p>
        </p:txBody>
      </p:sp>
      <p:sp>
        <p:nvSpPr>
          <p:cNvPr id="19" name="Sisällön paikkamerkki 2">
            <a:extLst>
              <a:ext uri="{FF2B5EF4-FFF2-40B4-BE49-F238E27FC236}">
                <a16:creationId xmlns:a16="http://schemas.microsoft.com/office/drawing/2014/main" id="{A11F6414-496D-46EC-CED5-EDBD510929AF}"/>
              </a:ext>
            </a:extLst>
          </p:cNvPr>
          <p:cNvSpPr>
            <a:spLocks noGrp="1"/>
          </p:cNvSpPr>
          <p:nvPr>
            <p:ph idx="19"/>
          </p:nvPr>
        </p:nvSpPr>
        <p:spPr>
          <a:xfrm>
            <a:off x="8462514" y="2740402"/>
            <a:ext cx="2891285" cy="3316889"/>
          </a:xfrm>
        </p:spPr>
        <p:txBody>
          <a:bodyPr/>
          <a:lstStyle>
            <a:lvl1pPr marL="180000" indent="-180000" algn="l">
              <a:spcBef>
                <a:spcPts val="1200"/>
              </a:spcBef>
              <a:spcAft>
                <a:spcPts val="0"/>
              </a:spcAft>
              <a:buFont typeface="Arial" panose="020B0604020202020204" pitchFamily="34" charset="0"/>
              <a:buChar char="•"/>
              <a:defRPr sz="1800"/>
            </a:lvl1pPr>
            <a:lvl2pPr>
              <a:spcAft>
                <a:spcPts val="0"/>
              </a:spcAft>
              <a:defRPr/>
            </a:lvl2pPr>
          </a:lstStyle>
          <a:p>
            <a:pPr lvl="0"/>
            <a:r>
              <a:rPr lang="fi-FI" dirty="0"/>
              <a:t>Muokkaa tekstin perustyylejä napsauttamalla</a:t>
            </a:r>
          </a:p>
        </p:txBody>
      </p:sp>
      <p:cxnSp>
        <p:nvCxnSpPr>
          <p:cNvPr id="13" name="Suora yhdysviiva 12">
            <a:extLst>
              <a:ext uri="{FF2B5EF4-FFF2-40B4-BE49-F238E27FC236}">
                <a16:creationId xmlns:a16="http://schemas.microsoft.com/office/drawing/2014/main" id="{C7CD402C-353C-8CAD-3F1B-695D57D10642}"/>
              </a:ext>
              <a:ext uri="{C183D7F6-B498-43B3-948B-1728B52AA6E4}">
                <adec:decorative xmlns:adec="http://schemas.microsoft.com/office/drawing/2017/decorative" val="1"/>
              </a:ext>
            </a:extLst>
          </p:cNvPr>
          <p:cNvCxnSpPr>
            <a:cxnSpLocks/>
          </p:cNvCxnSpPr>
          <p:nvPr userDrawn="1"/>
        </p:nvCxnSpPr>
        <p:spPr>
          <a:xfrm>
            <a:off x="4223792" y="1592796"/>
            <a:ext cx="0" cy="4104456"/>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3" name="Suora yhdysviiva 22">
            <a:extLst>
              <a:ext uri="{FF2B5EF4-FFF2-40B4-BE49-F238E27FC236}">
                <a16:creationId xmlns:a16="http://schemas.microsoft.com/office/drawing/2014/main" id="{44FCDA68-3E5D-914C-7CC6-608FF6A74DDE}"/>
              </a:ext>
              <a:ext uri="{C183D7F6-B498-43B3-948B-1728B52AA6E4}">
                <adec:decorative xmlns:adec="http://schemas.microsoft.com/office/drawing/2017/decorative" val="1"/>
              </a:ext>
            </a:extLst>
          </p:cNvPr>
          <p:cNvCxnSpPr>
            <a:cxnSpLocks/>
          </p:cNvCxnSpPr>
          <p:nvPr userDrawn="1"/>
        </p:nvCxnSpPr>
        <p:spPr>
          <a:xfrm>
            <a:off x="8039162" y="1592796"/>
            <a:ext cx="0" cy="4104456"/>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233128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ehtävä">
    <p:bg>
      <p:bgPr>
        <a:solidFill>
          <a:schemeClr val="accent4"/>
        </a:solidFill>
        <a:effectLst/>
      </p:bgPr>
    </p:bg>
    <p:spTree>
      <p:nvGrpSpPr>
        <p:cNvPr id="1" name=""/>
        <p:cNvGrpSpPr/>
        <p:nvPr/>
      </p:nvGrpSpPr>
      <p:grpSpPr>
        <a:xfrm>
          <a:off x="0" y="0"/>
          <a:ext cx="0" cy="0"/>
          <a:chOff x="0" y="0"/>
          <a:chExt cx="0" cy="0"/>
        </a:xfrm>
      </p:grpSpPr>
      <p:sp>
        <p:nvSpPr>
          <p:cNvPr id="8" name="Tekstiruutu 7">
            <a:extLst>
              <a:ext uri="{FF2B5EF4-FFF2-40B4-BE49-F238E27FC236}">
                <a16:creationId xmlns:a16="http://schemas.microsoft.com/office/drawing/2014/main" id="{32B191FC-5605-1672-EB79-E118CA88ECB4}"/>
              </a:ext>
              <a:ext uri="{C183D7F6-B498-43B3-948B-1728B52AA6E4}">
                <adec:decorative xmlns:adec="http://schemas.microsoft.com/office/drawing/2017/decorative" val="1"/>
              </a:ext>
            </a:extLst>
          </p:cNvPr>
          <p:cNvSpPr txBox="1"/>
          <p:nvPr userDrawn="1"/>
        </p:nvSpPr>
        <p:spPr>
          <a:xfrm>
            <a:off x="10596500" y="332656"/>
            <a:ext cx="1260140" cy="338554"/>
          </a:xfrm>
          <a:prstGeom prst="rect">
            <a:avLst/>
          </a:prstGeom>
          <a:solidFill>
            <a:schemeClr val="accent4"/>
          </a:solidFill>
        </p:spPr>
        <p:txBody>
          <a:bodyPr wrap="square" lIns="0" tIns="0" rIns="108000" bIns="0" rtlCol="0" anchor="ctr" anchorCtr="0">
            <a:noAutofit/>
          </a:bodyPr>
          <a:lstStyle/>
          <a:p>
            <a:pPr algn="r"/>
            <a:r>
              <a:rPr lang="fi-FI" sz="1600" dirty="0"/>
              <a:t>TEHTÄVÄ</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2"/>
            <a:ext cx="10515600" cy="1532946"/>
          </a:xfrm>
        </p:spPr>
        <p:txBody>
          <a:bodyPr anchor="ct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536846"/>
            <a:ext cx="10515600" cy="4644516"/>
          </a:xfrm>
        </p:spPr>
        <p:txBody>
          <a:bodyPr/>
          <a:lstStyle>
            <a:lvl1pPr>
              <a:spcBef>
                <a:spcPts val="800"/>
              </a:spcBef>
              <a:spcAft>
                <a:spcPts val="0"/>
              </a:spcAft>
              <a:defRPr sz="2400"/>
            </a:lvl1pPr>
            <a:lvl2pPr marL="542925" indent="-276225">
              <a:spcBef>
                <a:spcPts val="400"/>
              </a:spcBef>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a:xfrm>
            <a:off x="838200" y="6525344"/>
            <a:ext cx="2743200" cy="332656"/>
          </a:xfrm>
        </p:spPr>
        <p:txBody>
          <a:bodyPr lIns="0" tIns="0" rIns="0" bIns="0"/>
          <a:lstStyle>
            <a:lvl1pPr>
              <a:defRPr>
                <a:solidFill>
                  <a:schemeClr val="tx1"/>
                </a:solidFill>
              </a:defRPr>
            </a:lvl1pPr>
          </a:lstStyle>
          <a:p>
            <a:fld id="{415EC0AF-79DB-4C76-A610-CD4559052412}" type="datetimeFigureOut">
              <a:rPr lang="fi-FI" smtClean="0"/>
              <a:pPr/>
              <a:t>13.12.2024</a:t>
            </a:fld>
            <a:endParaRPr lang="fi-FI" dirty="0"/>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a:xfrm>
            <a:off x="4038600" y="6525344"/>
            <a:ext cx="4114800" cy="332656"/>
          </a:xfrm>
        </p:spPr>
        <p:txBody>
          <a:bodyPr lIns="0" tIns="0" rIns="0" bIns="0"/>
          <a:lstStyle>
            <a:lvl1pPr>
              <a:defRPr>
                <a:solidFill>
                  <a:schemeClr val="tx1"/>
                </a:solidFill>
              </a:defRPr>
            </a:lvl1pPr>
          </a:lstStyle>
          <a:p>
            <a:endParaRPr lang="fi-FI" dirty="0"/>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a:xfrm>
            <a:off x="8610600" y="6525344"/>
            <a:ext cx="2743200" cy="332656"/>
          </a:xfrm>
        </p:spPr>
        <p:txBody>
          <a:bodyPr lIns="0" tIns="0" rIns="0" bIns="0"/>
          <a:lstStyle>
            <a:lvl1pPr>
              <a:defRPr>
                <a:solidFill>
                  <a:schemeClr val="tx1"/>
                </a:solidFill>
              </a:defRPr>
            </a:lvl1pPr>
          </a:lstStyle>
          <a:p>
            <a:fld id="{EE2C48B2-F039-4B29-8BBE-A0CA0F67E56B}" type="slidenum">
              <a:rPr lang="fi-FI" smtClean="0"/>
              <a:pPr/>
              <a:t>‹#›</a:t>
            </a:fld>
            <a:endParaRPr lang="fi-FI" dirty="0"/>
          </a:p>
        </p:txBody>
      </p:sp>
    </p:spTree>
    <p:extLst>
      <p:ext uri="{BB962C8B-B14F-4D97-AF65-F5344CB8AC3E}">
        <p14:creationId xmlns:p14="http://schemas.microsoft.com/office/powerpoint/2010/main" val="26763398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ehtävän purku">
    <p:bg>
      <p:bgPr>
        <a:solidFill>
          <a:schemeClr val="accent4"/>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E2B32944-BDB8-4BAD-6CF6-5B903E6CC9F6}"/>
              </a:ext>
              <a:ext uri="{C183D7F6-B498-43B3-948B-1728B52AA6E4}">
                <adec:decorative xmlns:adec="http://schemas.microsoft.com/office/drawing/2017/decorative" val="1"/>
              </a:ext>
            </a:extLst>
          </p:cNvPr>
          <p:cNvSpPr/>
          <p:nvPr userDrawn="1"/>
        </p:nvSpPr>
        <p:spPr>
          <a:xfrm>
            <a:off x="-255" y="1"/>
            <a:ext cx="12192509" cy="1532945"/>
          </a:xfrm>
          <a:custGeom>
            <a:avLst/>
            <a:gdLst>
              <a:gd name="connsiteX0" fmla="*/ 0 w 12192509"/>
              <a:gd name="connsiteY0" fmla="*/ 0 h 1532945"/>
              <a:gd name="connsiteX1" fmla="*/ 12192509 w 12192509"/>
              <a:gd name="connsiteY1" fmla="*/ 0 h 1532945"/>
              <a:gd name="connsiteX2" fmla="*/ 12192509 w 12192509"/>
              <a:gd name="connsiteY2" fmla="*/ 1309669 h 1532945"/>
              <a:gd name="connsiteX3" fmla="*/ 11871888 w 12192509"/>
              <a:gd name="connsiteY3" fmla="*/ 1532945 h 1532945"/>
              <a:gd name="connsiteX4" fmla="*/ 11551140 w 12192509"/>
              <a:gd name="connsiteY4" fmla="*/ 1309414 h 1532945"/>
              <a:gd name="connsiteX5" fmla="*/ 11228291 w 12192509"/>
              <a:gd name="connsiteY5" fmla="*/ 1532945 h 1532945"/>
              <a:gd name="connsiteX6" fmla="*/ 10907543 w 12192509"/>
              <a:gd name="connsiteY6" fmla="*/ 1309414 h 1532945"/>
              <a:gd name="connsiteX7" fmla="*/ 10586794 w 12192509"/>
              <a:gd name="connsiteY7" fmla="*/ 1532945 h 1532945"/>
              <a:gd name="connsiteX8" fmla="*/ 10266046 w 12192509"/>
              <a:gd name="connsiteY8" fmla="*/ 1309414 h 1532945"/>
              <a:gd name="connsiteX9" fmla="*/ 9945298 w 12192509"/>
              <a:gd name="connsiteY9" fmla="*/ 1532945 h 1532945"/>
              <a:gd name="connsiteX10" fmla="*/ 9624549 w 12192509"/>
              <a:gd name="connsiteY10" fmla="*/ 1309414 h 1532945"/>
              <a:gd name="connsiteX11" fmla="*/ 9303801 w 12192509"/>
              <a:gd name="connsiteY11" fmla="*/ 1532945 h 1532945"/>
              <a:gd name="connsiteX12" fmla="*/ 8983053 w 12192509"/>
              <a:gd name="connsiteY12" fmla="*/ 1309414 h 1532945"/>
              <a:gd name="connsiteX13" fmla="*/ 8662304 w 12192509"/>
              <a:gd name="connsiteY13" fmla="*/ 1532945 h 1532945"/>
              <a:gd name="connsiteX14" fmla="*/ 8341556 w 12192509"/>
              <a:gd name="connsiteY14" fmla="*/ 1309414 h 1532945"/>
              <a:gd name="connsiteX15" fmla="*/ 8020808 w 12192509"/>
              <a:gd name="connsiteY15" fmla="*/ 1532945 h 1532945"/>
              <a:gd name="connsiteX16" fmla="*/ 7700060 w 12192509"/>
              <a:gd name="connsiteY16" fmla="*/ 1309414 h 1532945"/>
              <a:gd name="connsiteX17" fmla="*/ 7379311 w 12192509"/>
              <a:gd name="connsiteY17" fmla="*/ 1532945 h 1532945"/>
              <a:gd name="connsiteX18" fmla="*/ 7058563 w 12192509"/>
              <a:gd name="connsiteY18" fmla="*/ 1309414 h 1532945"/>
              <a:gd name="connsiteX19" fmla="*/ 6737816 w 12192509"/>
              <a:gd name="connsiteY19" fmla="*/ 1532945 h 1532945"/>
              <a:gd name="connsiteX20" fmla="*/ 6417067 w 12192509"/>
              <a:gd name="connsiteY20" fmla="*/ 1309414 h 1532945"/>
              <a:gd name="connsiteX21" fmla="*/ 6096319 w 12192509"/>
              <a:gd name="connsiteY21" fmla="*/ 1532945 h 1532945"/>
              <a:gd name="connsiteX22" fmla="*/ 5775570 w 12192509"/>
              <a:gd name="connsiteY22" fmla="*/ 1309414 h 1532945"/>
              <a:gd name="connsiteX23" fmla="*/ 5452721 w 12192509"/>
              <a:gd name="connsiteY23" fmla="*/ 1532945 h 1532945"/>
              <a:gd name="connsiteX24" fmla="*/ 5131973 w 12192509"/>
              <a:gd name="connsiteY24" fmla="*/ 1309414 h 1532945"/>
              <a:gd name="connsiteX25" fmla="*/ 4811225 w 12192509"/>
              <a:gd name="connsiteY25" fmla="*/ 1532945 h 1532945"/>
              <a:gd name="connsiteX26" fmla="*/ 4490476 w 12192509"/>
              <a:gd name="connsiteY26" fmla="*/ 1309414 h 1532945"/>
              <a:gd name="connsiteX27" fmla="*/ 4169728 w 12192509"/>
              <a:gd name="connsiteY27" fmla="*/ 1532945 h 1532945"/>
              <a:gd name="connsiteX28" fmla="*/ 3848979 w 12192509"/>
              <a:gd name="connsiteY28" fmla="*/ 1309414 h 1532945"/>
              <a:gd name="connsiteX29" fmla="*/ 3528231 w 12192509"/>
              <a:gd name="connsiteY29" fmla="*/ 1532945 h 1532945"/>
              <a:gd name="connsiteX30" fmla="*/ 3207483 w 12192509"/>
              <a:gd name="connsiteY30" fmla="*/ 1309414 h 1532945"/>
              <a:gd name="connsiteX31" fmla="*/ 2886735 w 12192509"/>
              <a:gd name="connsiteY31" fmla="*/ 1532945 h 1532945"/>
              <a:gd name="connsiteX32" fmla="*/ 2565986 w 12192509"/>
              <a:gd name="connsiteY32" fmla="*/ 1309414 h 1532945"/>
              <a:gd name="connsiteX33" fmla="*/ 2245238 w 12192509"/>
              <a:gd name="connsiteY33" fmla="*/ 1532945 h 1532945"/>
              <a:gd name="connsiteX34" fmla="*/ 1924490 w 12192509"/>
              <a:gd name="connsiteY34" fmla="*/ 1309414 h 1532945"/>
              <a:gd name="connsiteX35" fmla="*/ 1603741 w 12192509"/>
              <a:gd name="connsiteY35" fmla="*/ 1532945 h 1532945"/>
              <a:gd name="connsiteX36" fmla="*/ 1282993 w 12192509"/>
              <a:gd name="connsiteY36" fmla="*/ 1309414 h 1532945"/>
              <a:gd name="connsiteX37" fmla="*/ 962245 w 12192509"/>
              <a:gd name="connsiteY37" fmla="*/ 1532945 h 1532945"/>
              <a:gd name="connsiteX38" fmla="*/ 641497 w 12192509"/>
              <a:gd name="connsiteY38" fmla="*/ 1309414 h 1532945"/>
              <a:gd name="connsiteX39" fmla="*/ 320748 w 12192509"/>
              <a:gd name="connsiteY39" fmla="*/ 1532945 h 1532945"/>
              <a:gd name="connsiteX40" fmla="*/ 0 w 12192509"/>
              <a:gd name="connsiteY40" fmla="*/ 1309414 h 1532945"/>
              <a:gd name="connsiteX41" fmla="*/ 0 w 12192509"/>
              <a:gd name="connsiteY41" fmla="*/ 0 h 153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509" h="1532945">
                <a:moveTo>
                  <a:pt x="0" y="0"/>
                </a:moveTo>
                <a:lnTo>
                  <a:pt x="12192509" y="0"/>
                </a:lnTo>
                <a:lnTo>
                  <a:pt x="12192509" y="1309669"/>
                </a:lnTo>
                <a:cubicBezTo>
                  <a:pt x="12138648" y="1439929"/>
                  <a:pt x="12016728" y="1532945"/>
                  <a:pt x="11871888" y="1532945"/>
                </a:cubicBezTo>
                <a:cubicBezTo>
                  <a:pt x="11727049" y="1532945"/>
                  <a:pt x="11602900" y="1441839"/>
                  <a:pt x="11551140" y="1309414"/>
                </a:cubicBezTo>
                <a:cubicBezTo>
                  <a:pt x="11497343" y="1439802"/>
                  <a:pt x="11373131" y="1532945"/>
                  <a:pt x="11228291" y="1532945"/>
                </a:cubicBezTo>
                <a:cubicBezTo>
                  <a:pt x="11083451" y="1532945"/>
                  <a:pt x="10959303" y="1441839"/>
                  <a:pt x="10907543" y="1309414"/>
                </a:cubicBezTo>
                <a:cubicBezTo>
                  <a:pt x="10853745" y="1439802"/>
                  <a:pt x="10731634" y="1532945"/>
                  <a:pt x="10586794" y="1532945"/>
                </a:cubicBezTo>
                <a:cubicBezTo>
                  <a:pt x="10441955" y="1532945"/>
                  <a:pt x="10317806" y="1441839"/>
                  <a:pt x="10266046" y="1309414"/>
                </a:cubicBezTo>
                <a:cubicBezTo>
                  <a:pt x="10212249" y="1439802"/>
                  <a:pt x="10090137" y="1532945"/>
                  <a:pt x="9945298" y="1532945"/>
                </a:cubicBezTo>
                <a:cubicBezTo>
                  <a:pt x="9800458" y="1532945"/>
                  <a:pt x="9676310" y="1441839"/>
                  <a:pt x="9624549" y="1309414"/>
                </a:cubicBezTo>
                <a:cubicBezTo>
                  <a:pt x="9570752" y="1439802"/>
                  <a:pt x="9448641" y="1532945"/>
                  <a:pt x="9303801" y="1532945"/>
                </a:cubicBezTo>
                <a:cubicBezTo>
                  <a:pt x="9158961" y="1532945"/>
                  <a:pt x="9034813" y="1441839"/>
                  <a:pt x="8983053" y="1309414"/>
                </a:cubicBezTo>
                <a:cubicBezTo>
                  <a:pt x="8929255" y="1439802"/>
                  <a:pt x="8807144" y="1532945"/>
                  <a:pt x="8662304" y="1532945"/>
                </a:cubicBezTo>
                <a:cubicBezTo>
                  <a:pt x="8517465" y="1532945"/>
                  <a:pt x="8393316" y="1441839"/>
                  <a:pt x="8341556" y="1309414"/>
                </a:cubicBezTo>
                <a:cubicBezTo>
                  <a:pt x="8287759" y="1439802"/>
                  <a:pt x="8165648" y="1532945"/>
                  <a:pt x="8020808" y="1532945"/>
                </a:cubicBezTo>
                <a:cubicBezTo>
                  <a:pt x="7875968" y="1532945"/>
                  <a:pt x="7751820" y="1441839"/>
                  <a:pt x="7700060" y="1309414"/>
                </a:cubicBezTo>
                <a:cubicBezTo>
                  <a:pt x="7646262" y="1439802"/>
                  <a:pt x="7524151" y="1532945"/>
                  <a:pt x="7379311" y="1532945"/>
                </a:cubicBezTo>
                <a:cubicBezTo>
                  <a:pt x="7234472" y="1532945"/>
                  <a:pt x="7110323" y="1441839"/>
                  <a:pt x="7058563" y="1309414"/>
                </a:cubicBezTo>
                <a:cubicBezTo>
                  <a:pt x="7004766" y="1439802"/>
                  <a:pt x="6882655" y="1532945"/>
                  <a:pt x="6737816" y="1532945"/>
                </a:cubicBezTo>
                <a:cubicBezTo>
                  <a:pt x="6592976" y="1532945"/>
                  <a:pt x="6468827" y="1441839"/>
                  <a:pt x="6417067" y="1309414"/>
                </a:cubicBezTo>
                <a:cubicBezTo>
                  <a:pt x="6363269" y="1439802"/>
                  <a:pt x="6241158" y="1532945"/>
                  <a:pt x="6096319" y="1532945"/>
                </a:cubicBezTo>
                <a:cubicBezTo>
                  <a:pt x="5951479" y="1532945"/>
                  <a:pt x="5827331" y="1441839"/>
                  <a:pt x="5775570" y="1309414"/>
                </a:cubicBezTo>
                <a:cubicBezTo>
                  <a:pt x="5721773" y="1439802"/>
                  <a:pt x="5597561" y="1532945"/>
                  <a:pt x="5452721" y="1532945"/>
                </a:cubicBezTo>
                <a:cubicBezTo>
                  <a:pt x="5307881" y="1532945"/>
                  <a:pt x="5183733" y="1441839"/>
                  <a:pt x="5131973" y="1309414"/>
                </a:cubicBezTo>
                <a:cubicBezTo>
                  <a:pt x="5078175" y="1439802"/>
                  <a:pt x="4956064" y="1532945"/>
                  <a:pt x="4811225" y="1532945"/>
                </a:cubicBezTo>
                <a:cubicBezTo>
                  <a:pt x="4666385" y="1532945"/>
                  <a:pt x="4542237" y="1441839"/>
                  <a:pt x="4490476" y="1309414"/>
                </a:cubicBezTo>
                <a:cubicBezTo>
                  <a:pt x="4436679" y="1439802"/>
                  <a:pt x="4312530" y="1532945"/>
                  <a:pt x="4169728" y="1532945"/>
                </a:cubicBezTo>
                <a:cubicBezTo>
                  <a:pt x="4024888" y="1532945"/>
                  <a:pt x="3900740" y="1441839"/>
                  <a:pt x="3848979" y="1309414"/>
                </a:cubicBezTo>
                <a:cubicBezTo>
                  <a:pt x="3795182" y="1439802"/>
                  <a:pt x="3673071" y="1532945"/>
                  <a:pt x="3528231" y="1532945"/>
                </a:cubicBezTo>
                <a:cubicBezTo>
                  <a:pt x="3383391" y="1532945"/>
                  <a:pt x="3259243" y="1441839"/>
                  <a:pt x="3207483" y="1309414"/>
                </a:cubicBezTo>
                <a:cubicBezTo>
                  <a:pt x="3153685" y="1439802"/>
                  <a:pt x="3031574" y="1532945"/>
                  <a:pt x="2886735" y="1532945"/>
                </a:cubicBezTo>
                <a:cubicBezTo>
                  <a:pt x="2741895" y="1532945"/>
                  <a:pt x="2617747" y="1441839"/>
                  <a:pt x="2565986" y="1309414"/>
                </a:cubicBezTo>
                <a:cubicBezTo>
                  <a:pt x="2512189" y="1439802"/>
                  <a:pt x="2390078" y="1532945"/>
                  <a:pt x="2245238" y="1532945"/>
                </a:cubicBezTo>
                <a:cubicBezTo>
                  <a:pt x="2100398" y="1532945"/>
                  <a:pt x="1976250" y="1441839"/>
                  <a:pt x="1924490" y="1309414"/>
                </a:cubicBezTo>
                <a:cubicBezTo>
                  <a:pt x="1870692" y="1439802"/>
                  <a:pt x="1748581" y="1532945"/>
                  <a:pt x="1603741" y="1532945"/>
                </a:cubicBezTo>
                <a:cubicBezTo>
                  <a:pt x="1458902" y="1532945"/>
                  <a:pt x="1334753" y="1441839"/>
                  <a:pt x="1282993" y="1309414"/>
                </a:cubicBezTo>
                <a:cubicBezTo>
                  <a:pt x="1229196" y="1439802"/>
                  <a:pt x="1107085" y="1532945"/>
                  <a:pt x="962245" y="1532945"/>
                </a:cubicBezTo>
                <a:cubicBezTo>
                  <a:pt x="817405" y="1532945"/>
                  <a:pt x="693257" y="1441839"/>
                  <a:pt x="641497" y="1309414"/>
                </a:cubicBezTo>
                <a:cubicBezTo>
                  <a:pt x="587699" y="1439802"/>
                  <a:pt x="463551" y="1532945"/>
                  <a:pt x="320748" y="1532945"/>
                </a:cubicBezTo>
                <a:cubicBezTo>
                  <a:pt x="175909" y="1532945"/>
                  <a:pt x="51760" y="1441839"/>
                  <a:pt x="0" y="1309414"/>
                </a:cubicBez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8" name="Tekstiruutu 7">
            <a:extLst>
              <a:ext uri="{FF2B5EF4-FFF2-40B4-BE49-F238E27FC236}">
                <a16:creationId xmlns:a16="http://schemas.microsoft.com/office/drawing/2014/main" id="{6B1F7703-E1E3-2FAB-64CE-2F02E318F499}"/>
              </a:ext>
              <a:ext uri="{C183D7F6-B498-43B3-948B-1728B52AA6E4}">
                <adec:decorative xmlns:adec="http://schemas.microsoft.com/office/drawing/2017/decorative" val="1"/>
              </a:ext>
            </a:extLst>
          </p:cNvPr>
          <p:cNvSpPr txBox="1"/>
          <p:nvPr userDrawn="1"/>
        </p:nvSpPr>
        <p:spPr>
          <a:xfrm>
            <a:off x="8610600" y="332656"/>
            <a:ext cx="3246040" cy="338554"/>
          </a:xfrm>
          <a:prstGeom prst="rect">
            <a:avLst/>
          </a:prstGeom>
          <a:solidFill>
            <a:schemeClr val="accent4"/>
          </a:solidFill>
        </p:spPr>
        <p:txBody>
          <a:bodyPr wrap="square" lIns="0" tIns="0" rIns="108000" bIns="0" rtlCol="0" anchor="ctr" anchorCtr="0">
            <a:noAutofit/>
          </a:bodyPr>
          <a:lstStyle/>
          <a:p>
            <a:pPr algn="r"/>
            <a:r>
              <a:rPr lang="fi-FI" sz="1600" dirty="0"/>
              <a:t>TEHTÄVÄN PURKU</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519114"/>
          </a:xfrm>
        </p:spPr>
        <p:txBody>
          <a:bodyPr anchor="ct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844824"/>
            <a:ext cx="9866312" cy="4449552"/>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3995812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HTÄVÄ 2">
    <p:bg>
      <p:bgPr>
        <a:solidFill>
          <a:schemeClr val="accent4"/>
        </a:solidFill>
        <a:effectLst/>
      </p:bgPr>
    </p:bg>
    <p:spTree>
      <p:nvGrpSpPr>
        <p:cNvPr id="1" name=""/>
        <p:cNvGrpSpPr/>
        <p:nvPr/>
      </p:nvGrpSpPr>
      <p:grpSpPr>
        <a:xfrm>
          <a:off x="0" y="0"/>
          <a:ext cx="0" cy="0"/>
          <a:chOff x="0" y="0"/>
          <a:chExt cx="0" cy="0"/>
        </a:xfrm>
      </p:grpSpPr>
      <p:sp>
        <p:nvSpPr>
          <p:cNvPr id="8" name="Tekstiruutu 7">
            <a:extLst>
              <a:ext uri="{FF2B5EF4-FFF2-40B4-BE49-F238E27FC236}">
                <a16:creationId xmlns:a16="http://schemas.microsoft.com/office/drawing/2014/main" id="{6B1F7703-E1E3-2FAB-64CE-2F02E318F499}"/>
              </a:ext>
              <a:ext uri="{C183D7F6-B498-43B3-948B-1728B52AA6E4}">
                <adec:decorative xmlns:adec="http://schemas.microsoft.com/office/drawing/2017/decorative" val="1"/>
              </a:ext>
            </a:extLst>
          </p:cNvPr>
          <p:cNvSpPr txBox="1"/>
          <p:nvPr userDrawn="1"/>
        </p:nvSpPr>
        <p:spPr>
          <a:xfrm>
            <a:off x="10380476" y="332656"/>
            <a:ext cx="1476164" cy="294409"/>
          </a:xfrm>
          <a:prstGeom prst="rect">
            <a:avLst/>
          </a:prstGeom>
          <a:solidFill>
            <a:schemeClr val="accent4"/>
          </a:solidFill>
        </p:spPr>
        <p:txBody>
          <a:bodyPr wrap="square" lIns="0" tIns="0" rIns="108000" bIns="0" rtlCol="0" anchor="ctr" anchorCtr="0">
            <a:noAutofit/>
          </a:bodyPr>
          <a:lstStyle/>
          <a:p>
            <a:pPr algn="r"/>
            <a:r>
              <a:rPr lang="fi-FI" sz="1600" dirty="0"/>
              <a:t>TEHTÄVÄ</a:t>
            </a:r>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077032"/>
          </a:xfrm>
        </p:spPr>
        <p:txBody>
          <a:bodyPr anchor="b"/>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1487487" y="2207041"/>
            <a:ext cx="9866312" cy="897923"/>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dirty="0"/>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10" name="Tekstin paikkamerkki 9">
            <a:extLst>
              <a:ext uri="{FF2B5EF4-FFF2-40B4-BE49-F238E27FC236}">
                <a16:creationId xmlns:a16="http://schemas.microsoft.com/office/drawing/2014/main" id="{1B4DA86E-1C18-6CB8-2230-239B6081FDAE}"/>
              </a:ext>
            </a:extLst>
          </p:cNvPr>
          <p:cNvSpPr>
            <a:spLocks noGrp="1"/>
          </p:cNvSpPr>
          <p:nvPr>
            <p:ph type="body" sz="quarter" idx="13"/>
          </p:nvPr>
        </p:nvSpPr>
        <p:spPr>
          <a:xfrm>
            <a:off x="1487487" y="1703655"/>
            <a:ext cx="9866313" cy="503237"/>
          </a:xfrm>
        </p:spPr>
        <p:txBody>
          <a:bodyPr anchor="ctr"/>
          <a:lstStyle>
            <a:lvl1pPr marL="0" indent="0">
              <a:buNone/>
              <a:defRPr b="1"/>
            </a:lvl1pPr>
          </a:lstStyle>
          <a:p>
            <a:pPr lvl="0"/>
            <a:r>
              <a:rPr lang="fi-FI" dirty="0"/>
              <a:t>Muokkaa tekstin perustyylejä napsauttamalla</a:t>
            </a:r>
          </a:p>
        </p:txBody>
      </p:sp>
      <p:sp>
        <p:nvSpPr>
          <p:cNvPr id="13" name="Tekstin paikkamerkki 9">
            <a:extLst>
              <a:ext uri="{FF2B5EF4-FFF2-40B4-BE49-F238E27FC236}">
                <a16:creationId xmlns:a16="http://schemas.microsoft.com/office/drawing/2014/main" id="{4033A747-EBAD-22AC-1B16-323B6460E15F}"/>
              </a:ext>
            </a:extLst>
          </p:cNvPr>
          <p:cNvSpPr>
            <a:spLocks noGrp="1"/>
          </p:cNvSpPr>
          <p:nvPr>
            <p:ph type="body" sz="quarter" idx="14"/>
          </p:nvPr>
        </p:nvSpPr>
        <p:spPr>
          <a:xfrm>
            <a:off x="1487487" y="3104964"/>
            <a:ext cx="9866313" cy="503237"/>
          </a:xfrm>
        </p:spPr>
        <p:txBody>
          <a:bodyPr anchor="ctr"/>
          <a:lstStyle>
            <a:lvl1pPr marL="0" indent="0">
              <a:buNone/>
              <a:defRPr b="1"/>
            </a:lvl1pPr>
          </a:lstStyle>
          <a:p>
            <a:pPr lvl="0"/>
            <a:r>
              <a:rPr lang="fi-FI" dirty="0"/>
              <a:t>Muokkaa tekstin perustyylejä napsauttamalla</a:t>
            </a:r>
          </a:p>
        </p:txBody>
      </p:sp>
      <p:sp>
        <p:nvSpPr>
          <p:cNvPr id="15" name="Sisällön paikkamerkki 2">
            <a:extLst>
              <a:ext uri="{FF2B5EF4-FFF2-40B4-BE49-F238E27FC236}">
                <a16:creationId xmlns:a16="http://schemas.microsoft.com/office/drawing/2014/main" id="{FF53C56B-EFE6-88FE-6AC8-03840D42A7C5}"/>
              </a:ext>
            </a:extLst>
          </p:cNvPr>
          <p:cNvSpPr>
            <a:spLocks noGrp="1"/>
          </p:cNvSpPr>
          <p:nvPr>
            <p:ph idx="15"/>
          </p:nvPr>
        </p:nvSpPr>
        <p:spPr>
          <a:xfrm>
            <a:off x="1487487" y="3608201"/>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
        <p:nvSpPr>
          <p:cNvPr id="16" name="Tekstin paikkamerkki 9">
            <a:extLst>
              <a:ext uri="{FF2B5EF4-FFF2-40B4-BE49-F238E27FC236}">
                <a16:creationId xmlns:a16="http://schemas.microsoft.com/office/drawing/2014/main" id="{265DBA6E-BD3C-8319-0F42-2E9F72541ABC}"/>
              </a:ext>
            </a:extLst>
          </p:cNvPr>
          <p:cNvSpPr>
            <a:spLocks noGrp="1"/>
          </p:cNvSpPr>
          <p:nvPr>
            <p:ph type="body" sz="quarter" idx="16"/>
          </p:nvPr>
        </p:nvSpPr>
        <p:spPr>
          <a:xfrm>
            <a:off x="1487487" y="4776523"/>
            <a:ext cx="9866313" cy="503237"/>
          </a:xfrm>
        </p:spPr>
        <p:txBody>
          <a:bodyPr anchor="ctr"/>
          <a:lstStyle>
            <a:lvl1pPr marL="0" indent="0">
              <a:buNone/>
              <a:defRPr b="1"/>
            </a:lvl1pPr>
          </a:lstStyle>
          <a:p>
            <a:pPr lvl="0"/>
            <a:r>
              <a:rPr lang="fi-FI" dirty="0"/>
              <a:t>Muokkaa tekstin perustyylejä napsauttamalla</a:t>
            </a:r>
          </a:p>
        </p:txBody>
      </p:sp>
      <p:sp>
        <p:nvSpPr>
          <p:cNvPr id="17" name="Sisällön paikkamerkki 2">
            <a:extLst>
              <a:ext uri="{FF2B5EF4-FFF2-40B4-BE49-F238E27FC236}">
                <a16:creationId xmlns:a16="http://schemas.microsoft.com/office/drawing/2014/main" id="{DCEE7D7B-27C2-9AF2-3DAA-C1F25AF083BF}"/>
              </a:ext>
            </a:extLst>
          </p:cNvPr>
          <p:cNvSpPr>
            <a:spLocks noGrp="1"/>
          </p:cNvSpPr>
          <p:nvPr>
            <p:ph idx="17"/>
          </p:nvPr>
        </p:nvSpPr>
        <p:spPr>
          <a:xfrm>
            <a:off x="1487487" y="5279760"/>
            <a:ext cx="9866312" cy="1160438"/>
          </a:xfrm>
        </p:spPr>
        <p:txBody>
          <a:bodyPr/>
          <a:lstStyle>
            <a:lvl1pPr>
              <a:spcBef>
                <a:spcPts val="6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p:txBody>
      </p:sp>
    </p:spTree>
    <p:extLst>
      <p:ext uri="{BB962C8B-B14F-4D97-AF65-F5344CB8AC3E}">
        <p14:creationId xmlns:p14="http://schemas.microsoft.com/office/powerpoint/2010/main" val="41560543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ehtävän purku">
    <p:bg>
      <p:bgPr>
        <a:solidFill>
          <a:schemeClr val="accent6"/>
        </a:solidFill>
        <a:effectLst/>
      </p:bgPr>
    </p:bg>
    <p:spTree>
      <p:nvGrpSpPr>
        <p:cNvPr id="1" name=""/>
        <p:cNvGrpSpPr/>
        <p:nvPr/>
      </p:nvGrpSpPr>
      <p:grpSpPr>
        <a:xfrm>
          <a:off x="0" y="0"/>
          <a:ext cx="0" cy="0"/>
          <a:chOff x="0" y="0"/>
          <a:chExt cx="0" cy="0"/>
        </a:xfrm>
      </p:grpSpPr>
      <p:sp>
        <p:nvSpPr>
          <p:cNvPr id="12" name="Kuva 10">
            <a:extLst>
              <a:ext uri="{FF2B5EF4-FFF2-40B4-BE49-F238E27FC236}">
                <a16:creationId xmlns:a16="http://schemas.microsoft.com/office/drawing/2014/main" id="{B2799813-A737-B8D2-776D-CFF5E5DBB370}"/>
              </a:ext>
              <a:ext uri="{C183D7F6-B498-43B3-948B-1728B52AA6E4}">
                <adec:decorative xmlns:adec="http://schemas.microsoft.com/office/drawing/2017/decorative" val="1"/>
              </a:ext>
            </a:extLst>
          </p:cNvPr>
          <p:cNvSpPr/>
          <p:nvPr/>
        </p:nvSpPr>
        <p:spPr>
          <a:xfrm>
            <a:off x="8119111" y="2785301"/>
            <a:ext cx="4072889" cy="4072699"/>
          </a:xfrm>
          <a:custGeom>
            <a:avLst/>
            <a:gdLst>
              <a:gd name="connsiteX0" fmla="*/ 4072890 w 4072889"/>
              <a:gd name="connsiteY0" fmla="*/ 4072414 h 4072699"/>
              <a:gd name="connsiteX1" fmla="*/ 4072890 w 4072889"/>
              <a:gd name="connsiteY1" fmla="*/ 0 h 4072699"/>
              <a:gd name="connsiteX2" fmla="*/ 3439859 w 4072889"/>
              <a:gd name="connsiteY2" fmla="*/ 318230 h 4072699"/>
              <a:gd name="connsiteX3" fmla="*/ 3078480 w 4072889"/>
              <a:gd name="connsiteY3" fmla="*/ 997839 h 4072699"/>
              <a:gd name="connsiteX4" fmla="*/ 2398871 w 4072889"/>
              <a:gd name="connsiteY4" fmla="*/ 1359218 h 4072699"/>
              <a:gd name="connsiteX5" fmla="*/ 2037493 w 4072889"/>
              <a:gd name="connsiteY5" fmla="*/ 2038826 h 4072699"/>
              <a:gd name="connsiteX6" fmla="*/ 1357884 w 4072889"/>
              <a:gd name="connsiteY6" fmla="*/ 2400205 h 4072699"/>
              <a:gd name="connsiteX7" fmla="*/ 996506 w 4072889"/>
              <a:gd name="connsiteY7" fmla="*/ 3079814 h 4072699"/>
              <a:gd name="connsiteX8" fmla="*/ 316897 w 4072889"/>
              <a:gd name="connsiteY8" fmla="*/ 3441192 h 4072699"/>
              <a:gd name="connsiteX9" fmla="*/ 0 w 4072889"/>
              <a:gd name="connsiteY9" fmla="*/ 4072699 h 4072699"/>
              <a:gd name="connsiteX10" fmla="*/ 4072700 w 4072889"/>
              <a:gd name="connsiteY10" fmla="*/ 4072699 h 4072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2889" h="4072699">
                <a:moveTo>
                  <a:pt x="4072890" y="4072414"/>
                </a:moveTo>
                <a:lnTo>
                  <a:pt x="4072890" y="0"/>
                </a:lnTo>
                <a:cubicBezTo>
                  <a:pt x="3837908" y="200978"/>
                  <a:pt x="3682746" y="75343"/>
                  <a:pt x="3439859" y="318230"/>
                </a:cubicBezTo>
                <a:cubicBezTo>
                  <a:pt x="3178016" y="580073"/>
                  <a:pt x="3337084" y="739235"/>
                  <a:pt x="3078480" y="997839"/>
                </a:cubicBezTo>
                <a:cubicBezTo>
                  <a:pt x="2816638" y="1259681"/>
                  <a:pt x="2657475" y="1100614"/>
                  <a:pt x="2398871" y="1359218"/>
                </a:cubicBezTo>
                <a:cubicBezTo>
                  <a:pt x="2140268" y="1617821"/>
                  <a:pt x="2296097" y="1780223"/>
                  <a:pt x="2037493" y="2038826"/>
                </a:cubicBezTo>
                <a:cubicBezTo>
                  <a:pt x="1775651" y="2300669"/>
                  <a:pt x="1616488" y="2141601"/>
                  <a:pt x="1357884" y="2400205"/>
                </a:cubicBezTo>
                <a:cubicBezTo>
                  <a:pt x="1096042" y="2662047"/>
                  <a:pt x="1255109" y="2821210"/>
                  <a:pt x="996506" y="3079814"/>
                </a:cubicBezTo>
                <a:cubicBezTo>
                  <a:pt x="734663" y="3341656"/>
                  <a:pt x="575501" y="3182588"/>
                  <a:pt x="316897" y="3441192"/>
                </a:cubicBezTo>
                <a:cubicBezTo>
                  <a:pt x="71628" y="3686461"/>
                  <a:pt x="195644" y="3841623"/>
                  <a:pt x="0" y="4072699"/>
                </a:cubicBezTo>
                <a:lnTo>
                  <a:pt x="4072700" y="4072699"/>
                </a:lnTo>
                <a:close/>
              </a:path>
            </a:pathLst>
          </a:custGeom>
          <a:solidFill>
            <a:schemeClr val="accent4"/>
          </a:solidFill>
          <a:ln w="76200" cap="flat">
            <a:solidFill>
              <a:schemeClr val="accent4"/>
            </a:solidFill>
            <a:prstDash val="solid"/>
            <a:miter/>
          </a:ln>
        </p:spPr>
        <p:txBody>
          <a:bodyPr rtlCol="0" anchor="ctr"/>
          <a:lstStyle/>
          <a:p>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325563"/>
          </a:xfrm>
        </p:spPr>
        <p:txBody>
          <a:bodyPr anchor="b"/>
          <a:lstStyle>
            <a:lvl1pPr>
              <a:defRPr sz="40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592796"/>
            <a:ext cx="9866312" cy="4701580"/>
          </a:xfrm>
        </p:spPr>
        <p:txBody>
          <a:bodyPr/>
          <a:lstStyle>
            <a:lvl1pPr>
              <a:spcBef>
                <a:spcPts val="1800"/>
              </a:spcBef>
              <a:spcAft>
                <a:spcPts val="0"/>
              </a:spcAft>
              <a:defRPr/>
            </a:lvl1pPr>
            <a:lvl2pPr>
              <a:spcAft>
                <a:spcPts val="0"/>
              </a:spcAft>
              <a:defRPr/>
            </a:lvl2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620419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tsikko ja sisältö otsikoll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180505"/>
          </a:xfrm>
        </p:spPr>
        <p:txBody>
          <a:bodyPr anchor="b"/>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168861"/>
            <a:ext cx="9866312" cy="4187490"/>
          </a:xfrm>
        </p:spPr>
        <p:txBody>
          <a:bodyPr/>
          <a:lstStyle>
            <a:lvl1pPr>
              <a:spcAft>
                <a:spcPts val="600"/>
              </a:spcAft>
              <a:defRPr/>
            </a:lvl1pPr>
            <a:lvl2pPr>
              <a:spcAft>
                <a:spcPts val="600"/>
              </a:spcAft>
              <a:defRPr/>
            </a:lvl2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8" name="Tekstin paikkamerkki 7">
            <a:extLst>
              <a:ext uri="{FF2B5EF4-FFF2-40B4-BE49-F238E27FC236}">
                <a16:creationId xmlns:a16="http://schemas.microsoft.com/office/drawing/2014/main" id="{7053F537-7FFF-2463-D274-B20938A94973}"/>
              </a:ext>
            </a:extLst>
          </p:cNvPr>
          <p:cNvSpPr>
            <a:spLocks noGrp="1"/>
          </p:cNvSpPr>
          <p:nvPr>
            <p:ph type="body" sz="quarter" idx="13"/>
          </p:nvPr>
        </p:nvSpPr>
        <p:spPr>
          <a:xfrm>
            <a:off x="838200" y="1323975"/>
            <a:ext cx="10515600" cy="603237"/>
          </a:xfrm>
        </p:spPr>
        <p:txBody>
          <a:bodyPr anchor="b"/>
          <a:lstStyle>
            <a:lvl1pPr marL="0" indent="0">
              <a:buNone/>
              <a:defRPr sz="3200" b="1"/>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2681381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C73B1A-943E-F035-FA2C-5737764CBEF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9A5DD08-5265-7A73-2BCF-748B7DC6F0C0}"/>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3E7791E-6721-2B0A-8DCD-B080216602B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9BDE05E0-344C-73C8-7725-9C0B2438F4EB}"/>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B9D22C37-103D-95B9-3176-CF1BA681AFC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42BF37B-B7F2-5D48-3E71-F8E2145FEC4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562401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F1F15F87-7BEC-7D5D-1173-3A35993682D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351419"/>
            <a:ext cx="12192000" cy="2288384"/>
          </a:xfrm>
          <a:prstGeom prst="rect">
            <a:avLst/>
          </a:prstGeom>
        </p:spPr>
      </p:pic>
      <p:sp>
        <p:nvSpPr>
          <p:cNvPr id="2" name="Otsikko 1">
            <a:extLst>
              <a:ext uri="{FF2B5EF4-FFF2-40B4-BE49-F238E27FC236}">
                <a16:creationId xmlns:a16="http://schemas.microsoft.com/office/drawing/2014/main" id="{0F1A7ADF-0B82-CC57-0D97-A75D45745BFA}"/>
              </a:ext>
            </a:extLst>
          </p:cNvPr>
          <p:cNvSpPr>
            <a:spLocks noGrp="1"/>
          </p:cNvSpPr>
          <p:nvPr>
            <p:ph type="title"/>
          </p:nvPr>
        </p:nvSpPr>
        <p:spPr>
          <a:xfrm>
            <a:off x="839788" y="0"/>
            <a:ext cx="10515600" cy="1927219"/>
          </a:xfrm>
        </p:spPr>
        <p:txBody>
          <a:bodyPr/>
          <a:lstStyle>
            <a:lvl1pPr algn="ct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F63714CF-D1AA-8A45-DF5E-619BC283A480}"/>
              </a:ext>
            </a:extLst>
          </p:cNvPr>
          <p:cNvSpPr>
            <a:spLocks noGrp="1"/>
          </p:cNvSpPr>
          <p:nvPr>
            <p:ph type="body" idx="1"/>
          </p:nvPr>
        </p:nvSpPr>
        <p:spPr>
          <a:xfrm>
            <a:off x="839788" y="2325500"/>
            <a:ext cx="5157787"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 napsauttamalla</a:t>
            </a:r>
          </a:p>
        </p:txBody>
      </p:sp>
      <p:sp>
        <p:nvSpPr>
          <p:cNvPr id="4" name="Sisällön paikkamerkki 3">
            <a:extLst>
              <a:ext uri="{FF2B5EF4-FFF2-40B4-BE49-F238E27FC236}">
                <a16:creationId xmlns:a16="http://schemas.microsoft.com/office/drawing/2014/main" id="{38E34453-ADBF-EE8E-AF0C-79B09010DF37}"/>
              </a:ext>
            </a:extLst>
          </p:cNvPr>
          <p:cNvSpPr>
            <a:spLocks noGrp="1"/>
          </p:cNvSpPr>
          <p:nvPr>
            <p:ph sz="half" idx="2"/>
          </p:nvPr>
        </p:nvSpPr>
        <p:spPr>
          <a:xfrm>
            <a:off x="839788" y="3410556"/>
            <a:ext cx="5157787" cy="2862760"/>
          </a:xfrm>
        </p:spPr>
        <p:txBody>
          <a:bodyPr/>
          <a:lstStyle>
            <a:lvl1pPr>
              <a:spcAft>
                <a:spcPts val="600"/>
              </a:spcAft>
              <a:defRPr sz="2400"/>
            </a:lvl1pPr>
            <a:lvl2pPr>
              <a:defRPr sz="2000"/>
            </a:lvl2pPr>
            <a:lvl3pPr>
              <a:defRPr sz="1800"/>
            </a:lvl3pPr>
            <a:lvl4pPr>
              <a:defRPr sz="1600"/>
            </a:lvl4pPr>
            <a:lvl5pPr>
              <a:defRPr sz="16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Tekstin paikkamerkki 4">
            <a:extLst>
              <a:ext uri="{FF2B5EF4-FFF2-40B4-BE49-F238E27FC236}">
                <a16:creationId xmlns:a16="http://schemas.microsoft.com/office/drawing/2014/main" id="{E4707812-FC9F-D6CE-3F4E-2AF9F19625E8}"/>
              </a:ext>
            </a:extLst>
          </p:cNvPr>
          <p:cNvSpPr>
            <a:spLocks noGrp="1"/>
          </p:cNvSpPr>
          <p:nvPr>
            <p:ph type="body" sz="quarter" idx="3"/>
          </p:nvPr>
        </p:nvSpPr>
        <p:spPr>
          <a:xfrm>
            <a:off x="6172200" y="2325500"/>
            <a:ext cx="5183188"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740412E-AD51-542B-790B-883B3E17C19A}"/>
              </a:ext>
            </a:extLst>
          </p:cNvPr>
          <p:cNvSpPr>
            <a:spLocks noGrp="1"/>
          </p:cNvSpPr>
          <p:nvPr>
            <p:ph sz="quarter" idx="4"/>
          </p:nvPr>
        </p:nvSpPr>
        <p:spPr>
          <a:xfrm>
            <a:off x="6172200" y="3410556"/>
            <a:ext cx="5183188" cy="2862760"/>
          </a:xfrm>
        </p:spPr>
        <p:txBody>
          <a:bodyPr/>
          <a:lstStyle>
            <a:lvl1pPr>
              <a:spcAft>
                <a:spcPts val="600"/>
              </a:spcAft>
              <a:defRPr sz="2400"/>
            </a:lvl1pPr>
            <a:lvl2pPr>
              <a:defRPr sz="2000"/>
            </a:lvl2pPr>
            <a:lvl3pPr>
              <a:defRPr sz="1800"/>
            </a:lvl3pPr>
            <a:lvl4pPr>
              <a:defRPr sz="1600"/>
            </a:lvl4pPr>
            <a:lvl5pPr>
              <a:defRPr sz="16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Päivämäärän paikkamerkki 6">
            <a:extLst>
              <a:ext uri="{FF2B5EF4-FFF2-40B4-BE49-F238E27FC236}">
                <a16:creationId xmlns:a16="http://schemas.microsoft.com/office/drawing/2014/main" id="{BE94DB07-B833-AE03-AD65-3E22FD85CEF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8" name="Alatunnisteen paikkamerkki 7">
            <a:extLst>
              <a:ext uri="{FF2B5EF4-FFF2-40B4-BE49-F238E27FC236}">
                <a16:creationId xmlns:a16="http://schemas.microsoft.com/office/drawing/2014/main" id="{4B32AF17-E285-FFE5-585F-C7D594AAF159}"/>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005E2126-823A-2B76-A87C-8AB98A270AC1}"/>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14619659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5793FC-00FB-4D9D-A728-5BEB5D7A15A4}"/>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F094245-45B1-BADB-3358-B51E7643D9D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4" name="Alatunnisteen paikkamerkki 3">
            <a:extLst>
              <a:ext uri="{FF2B5EF4-FFF2-40B4-BE49-F238E27FC236}">
                <a16:creationId xmlns:a16="http://schemas.microsoft.com/office/drawing/2014/main" id="{D44C4BAE-AB35-0461-2146-B8FD29F8889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81C88DF-2B6A-27D6-24C1-F0FF16F76CAF}"/>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8067050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Otsikkodia">
    <p:bg>
      <p:bgPr>
        <a:solidFill>
          <a:schemeClr val="accent6"/>
        </a:solidFill>
        <a:effectLst/>
      </p:bgPr>
    </p:bg>
    <p:spTree>
      <p:nvGrpSpPr>
        <p:cNvPr id="1" name=""/>
        <p:cNvGrpSpPr/>
        <p:nvPr/>
      </p:nvGrpSpPr>
      <p:grpSpPr>
        <a:xfrm>
          <a:off x="0" y="0"/>
          <a:ext cx="0" cy="0"/>
          <a:chOff x="0" y="0"/>
          <a:chExt cx="0" cy="0"/>
        </a:xfrm>
      </p:grpSpPr>
      <p:sp>
        <p:nvSpPr>
          <p:cNvPr id="20" name="Kuva 18">
            <a:extLst>
              <a:ext uri="{FF2B5EF4-FFF2-40B4-BE49-F238E27FC236}">
                <a16:creationId xmlns:a16="http://schemas.microsoft.com/office/drawing/2014/main" id="{69A5BFB1-362F-F1CB-7607-16713CEDD306}"/>
              </a:ext>
              <a:ext uri="{C183D7F6-B498-43B3-948B-1728B52AA6E4}">
                <adec:decorative xmlns:adec="http://schemas.microsoft.com/office/drawing/2017/decorative" val="1"/>
              </a:ext>
            </a:extLst>
          </p:cNvPr>
          <p:cNvSpPr/>
          <p:nvPr userDrawn="1"/>
        </p:nvSpPr>
        <p:spPr>
          <a:xfrm>
            <a:off x="350" y="4977172"/>
            <a:ext cx="12191299" cy="2059206"/>
          </a:xfrm>
          <a:custGeom>
            <a:avLst/>
            <a:gdLst>
              <a:gd name="connsiteX0" fmla="*/ 11871507 w 12191299"/>
              <a:gd name="connsiteY0" fmla="*/ 223531 h 2059206"/>
              <a:gd name="connsiteX1" fmla="*/ 11550758 w 12191299"/>
              <a:gd name="connsiteY1" fmla="*/ 0 h 2059206"/>
              <a:gd name="connsiteX2" fmla="*/ 11230010 w 12191299"/>
              <a:gd name="connsiteY2" fmla="*/ 223531 h 2059206"/>
              <a:gd name="connsiteX3" fmla="*/ 10909262 w 12191299"/>
              <a:gd name="connsiteY3" fmla="*/ 0 h 2059206"/>
              <a:gd name="connsiteX4" fmla="*/ 10588513 w 12191299"/>
              <a:gd name="connsiteY4" fmla="*/ 223531 h 2059206"/>
              <a:gd name="connsiteX5" fmla="*/ 10267765 w 12191299"/>
              <a:gd name="connsiteY5" fmla="*/ 0 h 2059206"/>
              <a:gd name="connsiteX6" fmla="*/ 9947017 w 12191299"/>
              <a:gd name="connsiteY6" fmla="*/ 223531 h 2059206"/>
              <a:gd name="connsiteX7" fmla="*/ 9626268 w 12191299"/>
              <a:gd name="connsiteY7" fmla="*/ 0 h 2059206"/>
              <a:gd name="connsiteX8" fmla="*/ 9303419 w 12191299"/>
              <a:gd name="connsiteY8" fmla="*/ 223531 h 2059206"/>
              <a:gd name="connsiteX9" fmla="*/ 8982671 w 12191299"/>
              <a:gd name="connsiteY9" fmla="*/ 0 h 2059206"/>
              <a:gd name="connsiteX10" fmla="*/ 8661923 w 12191299"/>
              <a:gd name="connsiteY10" fmla="*/ 223531 h 2059206"/>
              <a:gd name="connsiteX11" fmla="*/ 8341175 w 12191299"/>
              <a:gd name="connsiteY11" fmla="*/ 0 h 2059206"/>
              <a:gd name="connsiteX12" fmla="*/ 8020426 w 12191299"/>
              <a:gd name="connsiteY12" fmla="*/ 223531 h 2059206"/>
              <a:gd name="connsiteX13" fmla="*/ 7699678 w 12191299"/>
              <a:gd name="connsiteY13" fmla="*/ 0 h 2059206"/>
              <a:gd name="connsiteX14" fmla="*/ 7378930 w 12191299"/>
              <a:gd name="connsiteY14" fmla="*/ 223531 h 2059206"/>
              <a:gd name="connsiteX15" fmla="*/ 7058181 w 12191299"/>
              <a:gd name="connsiteY15" fmla="*/ 0 h 2059206"/>
              <a:gd name="connsiteX16" fmla="*/ 6737433 w 12191299"/>
              <a:gd name="connsiteY16" fmla="*/ 223531 h 2059206"/>
              <a:gd name="connsiteX17" fmla="*/ 6416685 w 12191299"/>
              <a:gd name="connsiteY17" fmla="*/ 0 h 2059206"/>
              <a:gd name="connsiteX18" fmla="*/ 6095937 w 12191299"/>
              <a:gd name="connsiteY18" fmla="*/ 223531 h 2059206"/>
              <a:gd name="connsiteX19" fmla="*/ 5775188 w 12191299"/>
              <a:gd name="connsiteY19" fmla="*/ 0 h 2059206"/>
              <a:gd name="connsiteX20" fmla="*/ 5454440 w 12191299"/>
              <a:gd name="connsiteY20" fmla="*/ 223531 h 2059206"/>
              <a:gd name="connsiteX21" fmla="*/ 5133692 w 12191299"/>
              <a:gd name="connsiteY21" fmla="*/ 0 h 2059206"/>
              <a:gd name="connsiteX22" fmla="*/ 4812943 w 12191299"/>
              <a:gd name="connsiteY22" fmla="*/ 223531 h 2059206"/>
              <a:gd name="connsiteX23" fmla="*/ 4492195 w 12191299"/>
              <a:gd name="connsiteY23" fmla="*/ 0 h 2059206"/>
              <a:gd name="connsiteX24" fmla="*/ 4171447 w 12191299"/>
              <a:gd name="connsiteY24" fmla="*/ 223531 h 2059206"/>
              <a:gd name="connsiteX25" fmla="*/ 3850699 w 12191299"/>
              <a:gd name="connsiteY25" fmla="*/ 0 h 2059206"/>
              <a:gd name="connsiteX26" fmla="*/ 3527849 w 12191299"/>
              <a:gd name="connsiteY26" fmla="*/ 223531 h 2059206"/>
              <a:gd name="connsiteX27" fmla="*/ 3207101 w 12191299"/>
              <a:gd name="connsiteY27" fmla="*/ 0 h 2059206"/>
              <a:gd name="connsiteX28" fmla="*/ 2886353 w 12191299"/>
              <a:gd name="connsiteY28" fmla="*/ 223531 h 2059206"/>
              <a:gd name="connsiteX29" fmla="*/ 2565604 w 12191299"/>
              <a:gd name="connsiteY29" fmla="*/ 0 h 2059206"/>
              <a:gd name="connsiteX30" fmla="*/ 2244856 w 12191299"/>
              <a:gd name="connsiteY30" fmla="*/ 223531 h 2059206"/>
              <a:gd name="connsiteX31" fmla="*/ 1924108 w 12191299"/>
              <a:gd name="connsiteY31" fmla="*/ 0 h 2059206"/>
              <a:gd name="connsiteX32" fmla="*/ 1603359 w 12191299"/>
              <a:gd name="connsiteY32" fmla="*/ 223531 h 2059206"/>
              <a:gd name="connsiteX33" fmla="*/ 1282102 w 12191299"/>
              <a:gd name="connsiteY33" fmla="*/ 0 h 2059206"/>
              <a:gd name="connsiteX34" fmla="*/ 961354 w 12191299"/>
              <a:gd name="connsiteY34" fmla="*/ 223531 h 2059206"/>
              <a:gd name="connsiteX35" fmla="*/ 640605 w 12191299"/>
              <a:gd name="connsiteY35" fmla="*/ 0 h 2059206"/>
              <a:gd name="connsiteX36" fmla="*/ 319857 w 12191299"/>
              <a:gd name="connsiteY36" fmla="*/ 223531 h 2059206"/>
              <a:gd name="connsiteX37" fmla="*/ 0 w 12191299"/>
              <a:gd name="connsiteY37" fmla="*/ 2228 h 2059206"/>
              <a:gd name="connsiteX38" fmla="*/ 0 w 12191299"/>
              <a:gd name="connsiteY38" fmla="*/ 2059206 h 2059206"/>
              <a:gd name="connsiteX39" fmla="*/ 12191300 w 12191299"/>
              <a:gd name="connsiteY39" fmla="*/ 2059206 h 2059206"/>
              <a:gd name="connsiteX40" fmla="*/ 12191300 w 12191299"/>
              <a:gd name="connsiteY40" fmla="*/ 2165 h 2059206"/>
              <a:gd name="connsiteX41" fmla="*/ 11871443 w 12191299"/>
              <a:gd name="connsiteY41" fmla="*/ 223531 h 2059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1299" h="2059206">
                <a:moveTo>
                  <a:pt x="11871507" y="223531"/>
                </a:moveTo>
                <a:cubicBezTo>
                  <a:pt x="11726667" y="223531"/>
                  <a:pt x="11602455" y="132489"/>
                  <a:pt x="11550758" y="0"/>
                </a:cubicBezTo>
                <a:cubicBezTo>
                  <a:pt x="11496960" y="130388"/>
                  <a:pt x="11372812" y="223531"/>
                  <a:pt x="11230010" y="223531"/>
                </a:cubicBezTo>
                <a:cubicBezTo>
                  <a:pt x="11087207" y="223531"/>
                  <a:pt x="10960958" y="132489"/>
                  <a:pt x="10909262" y="0"/>
                </a:cubicBezTo>
                <a:cubicBezTo>
                  <a:pt x="10855464" y="130388"/>
                  <a:pt x="10731315" y="223531"/>
                  <a:pt x="10588513" y="223531"/>
                </a:cubicBezTo>
                <a:cubicBezTo>
                  <a:pt x="10445711" y="223531"/>
                  <a:pt x="10319462" y="132489"/>
                  <a:pt x="10267765" y="0"/>
                </a:cubicBezTo>
                <a:cubicBezTo>
                  <a:pt x="10213968" y="130388"/>
                  <a:pt x="10089819" y="223531"/>
                  <a:pt x="9947017" y="223531"/>
                </a:cubicBezTo>
                <a:cubicBezTo>
                  <a:pt x="9804214" y="223531"/>
                  <a:pt x="9677965" y="132489"/>
                  <a:pt x="9626268" y="0"/>
                </a:cubicBezTo>
                <a:cubicBezTo>
                  <a:pt x="9572471" y="130388"/>
                  <a:pt x="9448323" y="223531"/>
                  <a:pt x="9303419" y="223531"/>
                </a:cubicBezTo>
                <a:cubicBezTo>
                  <a:pt x="9158516" y="223531"/>
                  <a:pt x="9034368" y="132489"/>
                  <a:pt x="8982671" y="0"/>
                </a:cubicBezTo>
                <a:cubicBezTo>
                  <a:pt x="8928873" y="130388"/>
                  <a:pt x="8804725" y="223531"/>
                  <a:pt x="8661923" y="223531"/>
                </a:cubicBezTo>
                <a:cubicBezTo>
                  <a:pt x="8519120" y="223531"/>
                  <a:pt x="8392871" y="132489"/>
                  <a:pt x="8341175" y="0"/>
                </a:cubicBezTo>
                <a:cubicBezTo>
                  <a:pt x="8287377" y="130388"/>
                  <a:pt x="8163228" y="223531"/>
                  <a:pt x="8020426" y="223531"/>
                </a:cubicBezTo>
                <a:cubicBezTo>
                  <a:pt x="7877624" y="223531"/>
                  <a:pt x="7751375" y="132489"/>
                  <a:pt x="7699678" y="0"/>
                </a:cubicBezTo>
                <a:cubicBezTo>
                  <a:pt x="7645880" y="130388"/>
                  <a:pt x="7521732" y="223531"/>
                  <a:pt x="7378930" y="223531"/>
                </a:cubicBezTo>
                <a:cubicBezTo>
                  <a:pt x="7236127" y="223531"/>
                  <a:pt x="7109878" y="132489"/>
                  <a:pt x="7058181" y="0"/>
                </a:cubicBezTo>
                <a:cubicBezTo>
                  <a:pt x="7004384" y="130388"/>
                  <a:pt x="6880236" y="223531"/>
                  <a:pt x="6737433" y="223531"/>
                </a:cubicBezTo>
                <a:cubicBezTo>
                  <a:pt x="6594630" y="223531"/>
                  <a:pt x="6468381" y="132489"/>
                  <a:pt x="6416685" y="0"/>
                </a:cubicBezTo>
                <a:cubicBezTo>
                  <a:pt x="6362887" y="130388"/>
                  <a:pt x="6238739" y="223531"/>
                  <a:pt x="6095937" y="223531"/>
                </a:cubicBezTo>
                <a:cubicBezTo>
                  <a:pt x="5953134" y="223531"/>
                  <a:pt x="5826885" y="132489"/>
                  <a:pt x="5775188" y="0"/>
                </a:cubicBezTo>
                <a:cubicBezTo>
                  <a:pt x="5721391" y="130388"/>
                  <a:pt x="5597242" y="223531"/>
                  <a:pt x="5454440" y="223531"/>
                </a:cubicBezTo>
                <a:cubicBezTo>
                  <a:pt x="5311638" y="223531"/>
                  <a:pt x="5185388" y="132489"/>
                  <a:pt x="5133692" y="0"/>
                </a:cubicBezTo>
                <a:cubicBezTo>
                  <a:pt x="5079894" y="130388"/>
                  <a:pt x="4955746" y="223531"/>
                  <a:pt x="4812943" y="223531"/>
                </a:cubicBezTo>
                <a:cubicBezTo>
                  <a:pt x="4670141" y="223531"/>
                  <a:pt x="4543892" y="132489"/>
                  <a:pt x="4492195" y="0"/>
                </a:cubicBezTo>
                <a:cubicBezTo>
                  <a:pt x="4438398" y="130388"/>
                  <a:pt x="4314249" y="223531"/>
                  <a:pt x="4171447" y="223531"/>
                </a:cubicBezTo>
                <a:cubicBezTo>
                  <a:pt x="4028645" y="223531"/>
                  <a:pt x="3902395" y="132489"/>
                  <a:pt x="3850699" y="0"/>
                </a:cubicBezTo>
                <a:cubicBezTo>
                  <a:pt x="3796901" y="130388"/>
                  <a:pt x="3672753" y="223531"/>
                  <a:pt x="3527849" y="223531"/>
                </a:cubicBezTo>
                <a:cubicBezTo>
                  <a:pt x="3382946" y="223531"/>
                  <a:pt x="3258797" y="132489"/>
                  <a:pt x="3207101" y="0"/>
                </a:cubicBezTo>
                <a:cubicBezTo>
                  <a:pt x="3153303" y="130388"/>
                  <a:pt x="3029155" y="223531"/>
                  <a:pt x="2886353" y="223531"/>
                </a:cubicBezTo>
                <a:cubicBezTo>
                  <a:pt x="2743550" y="223531"/>
                  <a:pt x="2617301" y="132489"/>
                  <a:pt x="2565604" y="0"/>
                </a:cubicBezTo>
                <a:cubicBezTo>
                  <a:pt x="2511807" y="130388"/>
                  <a:pt x="2387658" y="223531"/>
                  <a:pt x="2244856" y="223531"/>
                </a:cubicBezTo>
                <a:cubicBezTo>
                  <a:pt x="2102054" y="223531"/>
                  <a:pt x="1975804" y="132489"/>
                  <a:pt x="1924108" y="0"/>
                </a:cubicBezTo>
                <a:cubicBezTo>
                  <a:pt x="1870310" y="130388"/>
                  <a:pt x="1746162" y="223531"/>
                  <a:pt x="1603359" y="223531"/>
                </a:cubicBezTo>
                <a:cubicBezTo>
                  <a:pt x="1460557" y="223531"/>
                  <a:pt x="1333862" y="132425"/>
                  <a:pt x="1282102" y="0"/>
                </a:cubicBezTo>
                <a:cubicBezTo>
                  <a:pt x="1228304" y="130388"/>
                  <a:pt x="1104156" y="223531"/>
                  <a:pt x="961354" y="223531"/>
                </a:cubicBezTo>
                <a:cubicBezTo>
                  <a:pt x="818551" y="223531"/>
                  <a:pt x="692366" y="132425"/>
                  <a:pt x="640605" y="0"/>
                </a:cubicBezTo>
                <a:cubicBezTo>
                  <a:pt x="586808" y="130388"/>
                  <a:pt x="462659" y="223531"/>
                  <a:pt x="319857" y="223531"/>
                </a:cubicBezTo>
                <a:cubicBezTo>
                  <a:pt x="177055" y="223531"/>
                  <a:pt x="52270" y="133443"/>
                  <a:pt x="0" y="2228"/>
                </a:cubicBezTo>
                <a:lnTo>
                  <a:pt x="0" y="2059206"/>
                </a:lnTo>
                <a:lnTo>
                  <a:pt x="12191300" y="2059206"/>
                </a:lnTo>
                <a:lnTo>
                  <a:pt x="12191300" y="2165"/>
                </a:lnTo>
                <a:cubicBezTo>
                  <a:pt x="12136993" y="131406"/>
                  <a:pt x="12013481" y="223531"/>
                  <a:pt x="11871443" y="223531"/>
                </a:cubicBezTo>
                <a:close/>
              </a:path>
            </a:pathLst>
          </a:custGeom>
          <a:solidFill>
            <a:schemeClr val="accent4"/>
          </a:solidFill>
          <a:ln w="6367" cap="flat">
            <a:noFill/>
            <a:prstDash val="solid"/>
            <a:miter/>
          </a:ln>
        </p:spPr>
        <p:txBody>
          <a:bodyPr rtlCol="0" anchor="ctr"/>
          <a:lstStyle/>
          <a:p>
            <a:endParaRPr lang="fi-FI"/>
          </a:p>
        </p:txBody>
      </p:sp>
      <p:sp>
        <p:nvSpPr>
          <p:cNvPr id="2" name="Otsikko 1">
            <a:extLst>
              <a:ext uri="{FF2B5EF4-FFF2-40B4-BE49-F238E27FC236}">
                <a16:creationId xmlns:a16="http://schemas.microsoft.com/office/drawing/2014/main" id="{8FDE960A-EDC4-96D3-E9BA-E1368D3DB017}"/>
              </a:ext>
            </a:extLst>
          </p:cNvPr>
          <p:cNvSpPr>
            <a:spLocks noGrp="1"/>
          </p:cNvSpPr>
          <p:nvPr>
            <p:ph type="ctrTitle"/>
          </p:nvPr>
        </p:nvSpPr>
        <p:spPr>
          <a:xfrm>
            <a:off x="838200" y="-7854"/>
            <a:ext cx="10515600" cy="1564646"/>
          </a:xfrm>
        </p:spPr>
        <p:txBody>
          <a:bodyPr anchor="b">
            <a:noAutofit/>
          </a:bodyPr>
          <a:lstStyle>
            <a:lvl1pPr algn="ctr">
              <a:defRPr sz="44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a:extLst>
              <a:ext uri="{FF2B5EF4-FFF2-40B4-BE49-F238E27FC236}">
                <a16:creationId xmlns:a16="http://schemas.microsoft.com/office/drawing/2014/main" id="{283B5DE8-30A6-31A1-BCCB-1A60EA0166EF}"/>
              </a:ext>
            </a:extLst>
          </p:cNvPr>
          <p:cNvSpPr>
            <a:spLocks noGrp="1"/>
          </p:cNvSpPr>
          <p:nvPr>
            <p:ph type="subTitle" idx="1"/>
          </p:nvPr>
        </p:nvSpPr>
        <p:spPr>
          <a:xfrm>
            <a:off x="838200" y="2625350"/>
            <a:ext cx="10515600" cy="2351822"/>
          </a:xfrm>
        </p:spPr>
        <p:txBody>
          <a:bodyPr>
            <a:no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9" name="Tekstin paikkamerkki 8">
            <a:extLst>
              <a:ext uri="{FF2B5EF4-FFF2-40B4-BE49-F238E27FC236}">
                <a16:creationId xmlns:a16="http://schemas.microsoft.com/office/drawing/2014/main" id="{2CEEC276-EDAD-0BBB-A9F8-2934EBFDC53D}"/>
              </a:ext>
            </a:extLst>
          </p:cNvPr>
          <p:cNvSpPr>
            <a:spLocks noGrp="1"/>
          </p:cNvSpPr>
          <p:nvPr>
            <p:ph type="body" sz="quarter" idx="13"/>
          </p:nvPr>
        </p:nvSpPr>
        <p:spPr>
          <a:xfrm>
            <a:off x="4430794" y="5229201"/>
            <a:ext cx="6923006" cy="1127150"/>
          </a:xfrm>
        </p:spPr>
        <p:txBody>
          <a:bodyPr anchor="ctr">
            <a:noAutofit/>
          </a:bodyPr>
          <a:lstStyle>
            <a:lvl1pPr marL="0" indent="0">
              <a:spcAft>
                <a:spcPts val="600"/>
              </a:spcAft>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8AE4CE7-257A-AE0C-54B2-17F282B8B592}"/>
              </a:ext>
            </a:extLst>
          </p:cNvPr>
          <p:cNvSpPr>
            <a:spLocks noGrp="1"/>
          </p:cNvSpPr>
          <p:nvPr>
            <p:ph type="dt" sz="half" idx="10"/>
          </p:nvPr>
        </p:nvSpPr>
        <p:spPr/>
        <p:txBody>
          <a:bodyPr/>
          <a:lstStyle>
            <a:lvl1pPr>
              <a:defRPr>
                <a:solidFill>
                  <a:schemeClr val="tx1"/>
                </a:solidFill>
              </a:defRPr>
            </a:lvl1pPr>
          </a:lstStyle>
          <a:p>
            <a:fld id="{415EC0AF-79DB-4C76-A610-CD4559052412}" type="datetimeFigureOut">
              <a:rPr lang="fi-FI" smtClean="0"/>
              <a:pPr/>
              <a:t>13.12.2024</a:t>
            </a:fld>
            <a:endParaRPr lang="fi-FI"/>
          </a:p>
        </p:txBody>
      </p:sp>
      <p:sp>
        <p:nvSpPr>
          <p:cNvPr id="5" name="Alatunnisteen paikkamerkki 4">
            <a:extLst>
              <a:ext uri="{FF2B5EF4-FFF2-40B4-BE49-F238E27FC236}">
                <a16:creationId xmlns:a16="http://schemas.microsoft.com/office/drawing/2014/main" id="{5BB46628-7047-7329-CBA2-C8B9B2B2C098}"/>
              </a:ext>
            </a:extLst>
          </p:cNvPr>
          <p:cNvSpPr>
            <a:spLocks noGrp="1"/>
          </p:cNvSpPr>
          <p:nvPr>
            <p:ph type="ftr" sz="quarter" idx="11"/>
          </p:nvPr>
        </p:nvSpPr>
        <p:spPr/>
        <p:txBody>
          <a:bodyPr/>
          <a:lstStyle>
            <a:lvl1pPr>
              <a:defRPr>
                <a:solidFill>
                  <a:schemeClr val="tx1"/>
                </a:solidFill>
              </a:defRPr>
            </a:lvl1pPr>
          </a:lstStyle>
          <a:p>
            <a:endParaRPr lang="fi-FI" dirty="0"/>
          </a:p>
        </p:txBody>
      </p:sp>
      <p:sp>
        <p:nvSpPr>
          <p:cNvPr id="6" name="Dian numeron paikkamerkki 5">
            <a:extLst>
              <a:ext uri="{FF2B5EF4-FFF2-40B4-BE49-F238E27FC236}">
                <a16:creationId xmlns:a16="http://schemas.microsoft.com/office/drawing/2014/main" id="{2B6286E4-ACB4-4A43-4614-CA8EB11EF2D9}"/>
              </a:ext>
            </a:extLst>
          </p:cNvPr>
          <p:cNvSpPr>
            <a:spLocks noGrp="1"/>
          </p:cNvSpPr>
          <p:nvPr>
            <p:ph type="sldNum" sz="quarter" idx="12"/>
          </p:nvPr>
        </p:nvSpPr>
        <p:spPr/>
        <p:txBody>
          <a:bodyPr/>
          <a:lstStyle>
            <a:lvl1pPr>
              <a:defRPr>
                <a:solidFill>
                  <a:schemeClr val="tx1"/>
                </a:solidFill>
              </a:defRPr>
            </a:lvl1pPr>
          </a:lstStyle>
          <a:p>
            <a:fld id="{EE2C48B2-F039-4B29-8BBE-A0CA0F67E56B}" type="slidenum">
              <a:rPr lang="fi-FI" smtClean="0"/>
              <a:pPr/>
              <a:t>‹#›</a:t>
            </a:fld>
            <a:endParaRPr lang="fi-FI"/>
          </a:p>
        </p:txBody>
      </p:sp>
      <p:sp>
        <p:nvSpPr>
          <p:cNvPr id="28" name="Tekstin paikkamerkki 27">
            <a:extLst>
              <a:ext uri="{FF2B5EF4-FFF2-40B4-BE49-F238E27FC236}">
                <a16:creationId xmlns:a16="http://schemas.microsoft.com/office/drawing/2014/main" id="{29B7C630-BD4F-2F41-5379-6EEE5A5B1759}"/>
              </a:ext>
            </a:extLst>
          </p:cNvPr>
          <p:cNvSpPr>
            <a:spLocks noGrp="1"/>
          </p:cNvSpPr>
          <p:nvPr>
            <p:ph type="body" sz="quarter" idx="14"/>
          </p:nvPr>
        </p:nvSpPr>
        <p:spPr>
          <a:xfrm>
            <a:off x="838200" y="1808163"/>
            <a:ext cx="10515600" cy="565150"/>
          </a:xfrm>
        </p:spPr>
        <p:txBody>
          <a:bodyPr/>
          <a:lstStyle>
            <a:lvl1pPr marL="0" indent="0" algn="ctr">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fi-FI" dirty="0"/>
              <a:t>Muokkaa tekstin perustyylejä napsauttamalla</a:t>
            </a:r>
          </a:p>
        </p:txBody>
      </p:sp>
    </p:spTree>
    <p:extLst>
      <p:ext uri="{BB962C8B-B14F-4D97-AF65-F5344CB8AC3E}">
        <p14:creationId xmlns:p14="http://schemas.microsoft.com/office/powerpoint/2010/main" val="475908076"/>
      </p:ext>
    </p:extLst>
  </p:cSld>
  <p:clrMapOvr>
    <a:masterClrMapping/>
  </p:clrMapOvr>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5A77B65-8CD8-316B-19DE-E72455C0C986}"/>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3" name="Alatunnisteen paikkamerkki 2">
            <a:extLst>
              <a:ext uri="{FF2B5EF4-FFF2-40B4-BE49-F238E27FC236}">
                <a16:creationId xmlns:a16="http://schemas.microsoft.com/office/drawing/2014/main" id="{52C1CC29-4743-3352-2F2E-42F8E708C40B}"/>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1AEE63F-D84E-E934-BC02-AE8BA6F959BB}"/>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346363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6797C6-3908-E242-5E49-709EAD32C8D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254A5455-3037-81AD-0F4C-7D889A0EED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C633B1B9-BB6D-BBAA-1389-3B1075F1E2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850D087-27A3-9CFF-2F95-DE5B07B41001}"/>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5BF4E2FD-BFBF-9675-F51A-7DB02298AF6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8B7D00C-9DEB-63DC-1BE3-71A4034660A2}"/>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4360102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A55BC3-117C-876A-C97D-6DFAE08717F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6FC434C8-06F9-31FF-4045-70AF22DCF0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600CC001-7CD9-FC01-26C9-C0C62945C3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8F670E4-84E8-A82C-BD44-6096A213FD17}"/>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6" name="Alatunnisteen paikkamerkki 5">
            <a:extLst>
              <a:ext uri="{FF2B5EF4-FFF2-40B4-BE49-F238E27FC236}">
                <a16:creationId xmlns:a16="http://schemas.microsoft.com/office/drawing/2014/main" id="{F6CF9A32-DEA5-5111-8CC9-23665EE911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0A7DCEE-B88B-77C9-6627-22B914E68E40}"/>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54931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FDE4B3C-7DD5-EEF7-422F-BA926666E3B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DF8436D-0E06-7D69-4977-F3959B926C3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B6D1F5A-1850-85C1-0088-386E89D619E1}"/>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23B62C06-51DC-0923-9602-FAFE4B7DD84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42BCAA2-7EDE-4CED-83D4-10092AEAB85D}"/>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6438155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28AE031-DA20-7DFF-A8E3-7FE3CB7F9513}"/>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541509FB-E6C4-FE33-6B28-1DCEA6A89283}"/>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FCCF637-5724-F56F-B739-B423C879075B}"/>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D06F3FF3-1CF8-4F84-2D42-0F37DCA2D9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491B31A-E314-F0C1-3843-31B5B42FEFB7}"/>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8004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Johdan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692696"/>
            <a:ext cx="10515600" cy="1325563"/>
          </a:xfrm>
        </p:spPr>
        <p:txBody>
          <a:bodyPr anchor="b"/>
          <a:lstStyle>
            <a:lvl1pPr algn="ctr">
              <a:defRPr sz="4800"/>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358624"/>
            <a:ext cx="10515600" cy="4351338"/>
          </a:xfrm>
        </p:spPr>
        <p:txBody>
          <a:bodyPr/>
          <a:lstStyle>
            <a:lvl1pPr marL="0" indent="0" algn="ctr">
              <a:spcAft>
                <a:spcPts val="1200"/>
              </a:spcAft>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7296173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Johdant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692696"/>
            <a:ext cx="10515600" cy="1325563"/>
          </a:xfrm>
        </p:spPr>
        <p:txBody>
          <a:bodyPr anchor="b"/>
          <a:lstStyle>
            <a:lvl1pPr algn="ctr">
              <a:defRPr sz="40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358624"/>
            <a:ext cx="10515600" cy="4351338"/>
          </a:xfrm>
        </p:spPr>
        <p:txBody>
          <a:bodyPr/>
          <a:lstStyle>
            <a:lvl1pPr marL="266700" indent="-266700" algn="ctr">
              <a:spcAft>
                <a:spcPts val="1200"/>
              </a:spcAft>
              <a:buFont typeface="Arial" panose="020B0604020202020204" pitchFamily="34" charset="0"/>
              <a:buChar char="•"/>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7480050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Johdanto">
    <p:bg>
      <p:bgPr>
        <a:solidFill>
          <a:schemeClr val="accent6"/>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5FC188C3-020D-E389-57A2-C391BE1F2D39}"/>
              </a:ext>
              <a:ext uri="{C183D7F6-B498-43B3-948B-1728B52AA6E4}">
                <adec:decorative xmlns:adec="http://schemas.microsoft.com/office/drawing/2017/decorative" val="1"/>
              </a:ext>
            </a:extLst>
          </p:cNvPr>
          <p:cNvSpPr/>
          <p:nvPr userDrawn="1"/>
        </p:nvSpPr>
        <p:spPr>
          <a:xfrm rot="10800000">
            <a:off x="-11194" y="0"/>
            <a:ext cx="12214388" cy="1673760"/>
          </a:xfrm>
          <a:custGeom>
            <a:avLst/>
            <a:gdLst>
              <a:gd name="connsiteX0" fmla="*/ 369061 w 12214388"/>
              <a:gd name="connsiteY0" fmla="*/ 0 h 1673760"/>
              <a:gd name="connsiteX1" fmla="*/ 751263 w 12214388"/>
              <a:gd name="connsiteY1" fmla="*/ 116901 h 1673760"/>
              <a:gd name="connsiteX2" fmla="*/ 1133537 w 12214388"/>
              <a:gd name="connsiteY2" fmla="*/ 0 h 1673760"/>
              <a:gd name="connsiteX3" fmla="*/ 1515739 w 12214388"/>
              <a:gd name="connsiteY3" fmla="*/ 116901 h 1673760"/>
              <a:gd name="connsiteX4" fmla="*/ 1898012 w 12214388"/>
              <a:gd name="connsiteY4" fmla="*/ 0 h 1673760"/>
              <a:gd name="connsiteX5" fmla="*/ 2280214 w 12214388"/>
              <a:gd name="connsiteY5" fmla="*/ 116901 h 1673760"/>
              <a:gd name="connsiteX6" fmla="*/ 2662416 w 12214388"/>
              <a:gd name="connsiteY6" fmla="*/ 0 h 1673760"/>
              <a:gd name="connsiteX7" fmla="*/ 3044689 w 12214388"/>
              <a:gd name="connsiteY7" fmla="*/ 116901 h 1673760"/>
              <a:gd name="connsiteX8" fmla="*/ 3426891 w 12214388"/>
              <a:gd name="connsiteY8" fmla="*/ 0 h 1673760"/>
              <a:gd name="connsiteX9" fmla="*/ 3809093 w 12214388"/>
              <a:gd name="connsiteY9" fmla="*/ 116901 h 1673760"/>
              <a:gd name="connsiteX10" fmla="*/ 4191367 w 12214388"/>
              <a:gd name="connsiteY10" fmla="*/ 0 h 1673760"/>
              <a:gd name="connsiteX11" fmla="*/ 4573568 w 12214388"/>
              <a:gd name="connsiteY11" fmla="*/ 116901 h 1673760"/>
              <a:gd name="connsiteX12" fmla="*/ 4955842 w 12214388"/>
              <a:gd name="connsiteY12" fmla="*/ 0 h 1673760"/>
              <a:gd name="connsiteX13" fmla="*/ 5338044 w 12214388"/>
              <a:gd name="connsiteY13" fmla="*/ 116901 h 1673760"/>
              <a:gd name="connsiteX14" fmla="*/ 5720246 w 12214388"/>
              <a:gd name="connsiteY14" fmla="*/ 0 h 1673760"/>
              <a:gd name="connsiteX15" fmla="*/ 6102519 w 12214388"/>
              <a:gd name="connsiteY15" fmla="*/ 116901 h 1673760"/>
              <a:gd name="connsiteX16" fmla="*/ 6484721 w 12214388"/>
              <a:gd name="connsiteY16" fmla="*/ 0 h 1673760"/>
              <a:gd name="connsiteX17" fmla="*/ 6866995 w 12214388"/>
              <a:gd name="connsiteY17" fmla="*/ 116901 h 1673760"/>
              <a:gd name="connsiteX18" fmla="*/ 7249197 w 12214388"/>
              <a:gd name="connsiteY18" fmla="*/ 0 h 1673760"/>
              <a:gd name="connsiteX19" fmla="*/ 7631398 w 12214388"/>
              <a:gd name="connsiteY19" fmla="*/ 116901 h 1673760"/>
              <a:gd name="connsiteX20" fmla="*/ 8013671 w 12214388"/>
              <a:gd name="connsiteY20" fmla="*/ 0 h 1673760"/>
              <a:gd name="connsiteX21" fmla="*/ 8395873 w 12214388"/>
              <a:gd name="connsiteY21" fmla="*/ 116901 h 1673760"/>
              <a:gd name="connsiteX22" fmla="*/ 8778147 w 12214388"/>
              <a:gd name="connsiteY22" fmla="*/ 0 h 1673760"/>
              <a:gd name="connsiteX23" fmla="*/ 9160349 w 12214388"/>
              <a:gd name="connsiteY23" fmla="*/ 116901 h 1673760"/>
              <a:gd name="connsiteX24" fmla="*/ 9542551 w 12214388"/>
              <a:gd name="connsiteY24" fmla="*/ 0 h 1673760"/>
              <a:gd name="connsiteX25" fmla="*/ 9924824 w 12214388"/>
              <a:gd name="connsiteY25" fmla="*/ 116901 h 1673760"/>
              <a:gd name="connsiteX26" fmla="*/ 10307026 w 12214388"/>
              <a:gd name="connsiteY26" fmla="*/ 0 h 1673760"/>
              <a:gd name="connsiteX27" fmla="*/ 10689228 w 12214388"/>
              <a:gd name="connsiteY27" fmla="*/ 116901 h 1673760"/>
              <a:gd name="connsiteX28" fmla="*/ 11071501 w 12214388"/>
              <a:gd name="connsiteY28" fmla="*/ 0 h 1673760"/>
              <a:gd name="connsiteX29" fmla="*/ 11453703 w 12214388"/>
              <a:gd name="connsiteY29" fmla="*/ 116901 h 1673760"/>
              <a:gd name="connsiteX30" fmla="*/ 11835977 w 12214388"/>
              <a:gd name="connsiteY30" fmla="*/ 0 h 1673760"/>
              <a:gd name="connsiteX31" fmla="*/ 12154419 w 12214388"/>
              <a:gd name="connsiteY31" fmla="*/ 111878 h 1673760"/>
              <a:gd name="connsiteX32" fmla="*/ 12214388 w 12214388"/>
              <a:gd name="connsiteY32" fmla="*/ 116603 h 1673760"/>
              <a:gd name="connsiteX33" fmla="*/ 12214388 w 12214388"/>
              <a:gd name="connsiteY33" fmla="*/ 1673760 h 1673760"/>
              <a:gd name="connsiteX34" fmla="*/ 0 w 12214388"/>
              <a:gd name="connsiteY34" fmla="*/ 1673760 h 1673760"/>
              <a:gd name="connsiteX35" fmla="*/ 0 w 12214388"/>
              <a:gd name="connsiteY35" fmla="*/ 115860 h 1673760"/>
              <a:gd name="connsiteX36" fmla="*/ 50530 w 12214388"/>
              <a:gd name="connsiteY36" fmla="*/ 111878 h 1673760"/>
              <a:gd name="connsiteX37" fmla="*/ 369061 w 12214388"/>
              <a:gd name="connsiteY37" fmla="*/ 0 h 167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214388" h="1673760">
                <a:moveTo>
                  <a:pt x="369061" y="0"/>
                </a:moveTo>
                <a:cubicBezTo>
                  <a:pt x="561415" y="0"/>
                  <a:pt x="558981" y="116901"/>
                  <a:pt x="751263" y="116901"/>
                </a:cubicBezTo>
                <a:cubicBezTo>
                  <a:pt x="943545" y="116901"/>
                  <a:pt x="943617" y="0"/>
                  <a:pt x="1133537" y="0"/>
                </a:cubicBezTo>
                <a:cubicBezTo>
                  <a:pt x="1323456" y="0"/>
                  <a:pt x="1323385" y="116901"/>
                  <a:pt x="1515739" y="116901"/>
                </a:cubicBezTo>
                <a:cubicBezTo>
                  <a:pt x="1708092" y="116901"/>
                  <a:pt x="1705658" y="0"/>
                  <a:pt x="1898012" y="0"/>
                </a:cubicBezTo>
                <a:cubicBezTo>
                  <a:pt x="2090366" y="0"/>
                  <a:pt x="2087860" y="116901"/>
                  <a:pt x="2280214" y="116901"/>
                </a:cubicBezTo>
                <a:cubicBezTo>
                  <a:pt x="2472568" y="116901"/>
                  <a:pt x="2470062" y="0"/>
                  <a:pt x="2662416" y="0"/>
                </a:cubicBezTo>
                <a:cubicBezTo>
                  <a:pt x="2854770" y="0"/>
                  <a:pt x="2852336" y="116901"/>
                  <a:pt x="3044689" y="116901"/>
                </a:cubicBezTo>
                <a:cubicBezTo>
                  <a:pt x="3237043" y="116901"/>
                  <a:pt x="3234609" y="0"/>
                  <a:pt x="3426891" y="0"/>
                </a:cubicBezTo>
                <a:cubicBezTo>
                  <a:pt x="3619173" y="0"/>
                  <a:pt x="3616811" y="116901"/>
                  <a:pt x="3809093" y="116901"/>
                </a:cubicBezTo>
                <a:cubicBezTo>
                  <a:pt x="4001375" y="116901"/>
                  <a:pt x="3999013" y="0"/>
                  <a:pt x="4191367" y="0"/>
                </a:cubicBezTo>
                <a:cubicBezTo>
                  <a:pt x="4383721" y="0"/>
                  <a:pt x="4381215" y="116901"/>
                  <a:pt x="4573568" y="116901"/>
                </a:cubicBezTo>
                <a:cubicBezTo>
                  <a:pt x="4765922" y="116901"/>
                  <a:pt x="4763488" y="0"/>
                  <a:pt x="4955842" y="0"/>
                </a:cubicBezTo>
                <a:cubicBezTo>
                  <a:pt x="5148196" y="0"/>
                  <a:pt x="5145690" y="116901"/>
                  <a:pt x="5338044" y="116901"/>
                </a:cubicBezTo>
                <a:cubicBezTo>
                  <a:pt x="5530398" y="116901"/>
                  <a:pt x="5527964" y="0"/>
                  <a:pt x="5720246" y="0"/>
                </a:cubicBezTo>
                <a:cubicBezTo>
                  <a:pt x="5912528" y="0"/>
                  <a:pt x="5910166" y="116901"/>
                  <a:pt x="6102519" y="116901"/>
                </a:cubicBezTo>
                <a:cubicBezTo>
                  <a:pt x="6294873" y="116901"/>
                  <a:pt x="6294873" y="0"/>
                  <a:pt x="6484721" y="0"/>
                </a:cubicBezTo>
                <a:cubicBezTo>
                  <a:pt x="6674570" y="0"/>
                  <a:pt x="6674641" y="116901"/>
                  <a:pt x="6866995" y="116901"/>
                </a:cubicBezTo>
                <a:cubicBezTo>
                  <a:pt x="7059349" y="116901"/>
                  <a:pt x="7056843" y="0"/>
                  <a:pt x="7249197" y="0"/>
                </a:cubicBezTo>
                <a:cubicBezTo>
                  <a:pt x="7441551" y="0"/>
                  <a:pt x="7439116" y="116901"/>
                  <a:pt x="7631398" y="116901"/>
                </a:cubicBezTo>
                <a:cubicBezTo>
                  <a:pt x="7823681" y="116901"/>
                  <a:pt x="7823751" y="0"/>
                  <a:pt x="8013671" y="0"/>
                </a:cubicBezTo>
                <a:cubicBezTo>
                  <a:pt x="8203591" y="0"/>
                  <a:pt x="8203520" y="116901"/>
                  <a:pt x="8395873" y="116901"/>
                </a:cubicBezTo>
                <a:cubicBezTo>
                  <a:pt x="8588227" y="116901"/>
                  <a:pt x="8585793" y="0"/>
                  <a:pt x="8778147" y="0"/>
                </a:cubicBezTo>
                <a:cubicBezTo>
                  <a:pt x="8970501" y="0"/>
                  <a:pt x="8967995" y="116901"/>
                  <a:pt x="9160349" y="116901"/>
                </a:cubicBezTo>
                <a:cubicBezTo>
                  <a:pt x="9352703" y="116901"/>
                  <a:pt x="9350269" y="0"/>
                  <a:pt x="9542551" y="0"/>
                </a:cubicBezTo>
                <a:cubicBezTo>
                  <a:pt x="9734833" y="0"/>
                  <a:pt x="9732470" y="116901"/>
                  <a:pt x="9924824" y="116901"/>
                </a:cubicBezTo>
                <a:cubicBezTo>
                  <a:pt x="10117178" y="116901"/>
                  <a:pt x="10114672" y="0"/>
                  <a:pt x="10307026" y="0"/>
                </a:cubicBezTo>
                <a:cubicBezTo>
                  <a:pt x="10499379" y="0"/>
                  <a:pt x="10496946" y="116901"/>
                  <a:pt x="10689228" y="116901"/>
                </a:cubicBezTo>
                <a:cubicBezTo>
                  <a:pt x="10881510" y="116901"/>
                  <a:pt x="10879148" y="0"/>
                  <a:pt x="11071501" y="0"/>
                </a:cubicBezTo>
                <a:cubicBezTo>
                  <a:pt x="11263855" y="0"/>
                  <a:pt x="11261350" y="116901"/>
                  <a:pt x="11453703" y="116901"/>
                </a:cubicBezTo>
                <a:cubicBezTo>
                  <a:pt x="11646057" y="116901"/>
                  <a:pt x="11643623" y="0"/>
                  <a:pt x="11835977" y="0"/>
                </a:cubicBezTo>
                <a:cubicBezTo>
                  <a:pt x="12004287" y="0"/>
                  <a:pt x="12023407" y="89503"/>
                  <a:pt x="12154419" y="111878"/>
                </a:cubicBezTo>
                <a:lnTo>
                  <a:pt x="12214388" y="116603"/>
                </a:lnTo>
                <a:lnTo>
                  <a:pt x="12214388" y="1673760"/>
                </a:lnTo>
                <a:lnTo>
                  <a:pt x="0" y="1673760"/>
                </a:lnTo>
                <a:lnTo>
                  <a:pt x="0" y="115860"/>
                </a:lnTo>
                <a:lnTo>
                  <a:pt x="50530" y="111878"/>
                </a:lnTo>
                <a:cubicBezTo>
                  <a:pt x="181522" y="89503"/>
                  <a:pt x="200752" y="0"/>
                  <a:pt x="369061" y="0"/>
                </a:cubicBezTo>
                <a:close/>
              </a:path>
            </a:pathLst>
          </a:custGeom>
          <a:solidFill>
            <a:schemeClr val="accent4"/>
          </a:solidFill>
          <a:ln w="38100">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0"/>
            <a:ext cx="10515600" cy="1927220"/>
          </a:xfrm>
        </p:spPr>
        <p:txBody>
          <a:bodyPr anchor="ctr"/>
          <a:lstStyle>
            <a:lvl1pPr algn="l">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420888"/>
            <a:ext cx="10515600" cy="3276364"/>
          </a:xfrm>
        </p:spPr>
        <p:txBody>
          <a:bodyPr/>
          <a:lstStyle>
            <a:lvl1pPr marL="0" indent="0" algn="l">
              <a:spcAft>
                <a:spcPts val="1200"/>
              </a:spcAft>
              <a:buFont typeface="Arial" panose="020B0604020202020204" pitchFamily="34" charset="0"/>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24340950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Sisällys">
    <p:bg>
      <p:bgPr>
        <a:solidFill>
          <a:schemeClr val="accent6"/>
        </a:solidFill>
        <a:effectLst/>
      </p:bgPr>
    </p:bg>
    <p:spTree>
      <p:nvGrpSpPr>
        <p:cNvPr id="1" name=""/>
        <p:cNvGrpSpPr/>
        <p:nvPr/>
      </p:nvGrpSpPr>
      <p:grpSpPr>
        <a:xfrm>
          <a:off x="0" y="0"/>
          <a:ext cx="0" cy="0"/>
          <a:chOff x="0" y="0"/>
          <a:chExt cx="0" cy="0"/>
        </a:xfrm>
      </p:grpSpPr>
      <p:sp>
        <p:nvSpPr>
          <p:cNvPr id="8" name="Vapaamuotoinen: Muoto 7">
            <a:extLst>
              <a:ext uri="{FF2B5EF4-FFF2-40B4-BE49-F238E27FC236}">
                <a16:creationId xmlns:a16="http://schemas.microsoft.com/office/drawing/2014/main" id="{9BB199E3-7AA1-2A2C-897F-DF66771FC3CD}"/>
              </a:ext>
              <a:ext uri="{C183D7F6-B498-43B3-948B-1728B52AA6E4}">
                <adec:decorative xmlns:adec="http://schemas.microsoft.com/office/drawing/2017/decorative" val="1"/>
              </a:ext>
            </a:extLst>
          </p:cNvPr>
          <p:cNvSpPr>
            <a:spLocks noChangeAspect="1"/>
          </p:cNvSpPr>
          <p:nvPr userDrawn="1"/>
        </p:nvSpPr>
        <p:spPr>
          <a:xfrm rot="5400000">
            <a:off x="3028580" y="-2307866"/>
            <a:ext cx="16279983" cy="2046857"/>
          </a:xfrm>
          <a:custGeom>
            <a:avLst/>
            <a:gdLst>
              <a:gd name="connsiteX0" fmla="*/ 0 w 12192509"/>
              <a:gd name="connsiteY0" fmla="*/ 0 h 1532945"/>
              <a:gd name="connsiteX1" fmla="*/ 12192509 w 12192509"/>
              <a:gd name="connsiteY1" fmla="*/ 0 h 1532945"/>
              <a:gd name="connsiteX2" fmla="*/ 12192509 w 12192509"/>
              <a:gd name="connsiteY2" fmla="*/ 1309669 h 1532945"/>
              <a:gd name="connsiteX3" fmla="*/ 11871888 w 12192509"/>
              <a:gd name="connsiteY3" fmla="*/ 1532945 h 1532945"/>
              <a:gd name="connsiteX4" fmla="*/ 11551140 w 12192509"/>
              <a:gd name="connsiteY4" fmla="*/ 1309414 h 1532945"/>
              <a:gd name="connsiteX5" fmla="*/ 11228291 w 12192509"/>
              <a:gd name="connsiteY5" fmla="*/ 1532945 h 1532945"/>
              <a:gd name="connsiteX6" fmla="*/ 10907543 w 12192509"/>
              <a:gd name="connsiteY6" fmla="*/ 1309414 h 1532945"/>
              <a:gd name="connsiteX7" fmla="*/ 10586794 w 12192509"/>
              <a:gd name="connsiteY7" fmla="*/ 1532945 h 1532945"/>
              <a:gd name="connsiteX8" fmla="*/ 10266046 w 12192509"/>
              <a:gd name="connsiteY8" fmla="*/ 1309414 h 1532945"/>
              <a:gd name="connsiteX9" fmla="*/ 9945298 w 12192509"/>
              <a:gd name="connsiteY9" fmla="*/ 1532945 h 1532945"/>
              <a:gd name="connsiteX10" fmla="*/ 9624549 w 12192509"/>
              <a:gd name="connsiteY10" fmla="*/ 1309414 h 1532945"/>
              <a:gd name="connsiteX11" fmla="*/ 9303801 w 12192509"/>
              <a:gd name="connsiteY11" fmla="*/ 1532945 h 1532945"/>
              <a:gd name="connsiteX12" fmla="*/ 8983053 w 12192509"/>
              <a:gd name="connsiteY12" fmla="*/ 1309414 h 1532945"/>
              <a:gd name="connsiteX13" fmla="*/ 8662304 w 12192509"/>
              <a:gd name="connsiteY13" fmla="*/ 1532945 h 1532945"/>
              <a:gd name="connsiteX14" fmla="*/ 8341556 w 12192509"/>
              <a:gd name="connsiteY14" fmla="*/ 1309414 h 1532945"/>
              <a:gd name="connsiteX15" fmla="*/ 8020808 w 12192509"/>
              <a:gd name="connsiteY15" fmla="*/ 1532945 h 1532945"/>
              <a:gd name="connsiteX16" fmla="*/ 7700060 w 12192509"/>
              <a:gd name="connsiteY16" fmla="*/ 1309414 h 1532945"/>
              <a:gd name="connsiteX17" fmla="*/ 7379311 w 12192509"/>
              <a:gd name="connsiteY17" fmla="*/ 1532945 h 1532945"/>
              <a:gd name="connsiteX18" fmla="*/ 7058563 w 12192509"/>
              <a:gd name="connsiteY18" fmla="*/ 1309414 h 1532945"/>
              <a:gd name="connsiteX19" fmla="*/ 6737816 w 12192509"/>
              <a:gd name="connsiteY19" fmla="*/ 1532945 h 1532945"/>
              <a:gd name="connsiteX20" fmla="*/ 6417067 w 12192509"/>
              <a:gd name="connsiteY20" fmla="*/ 1309414 h 1532945"/>
              <a:gd name="connsiteX21" fmla="*/ 6096319 w 12192509"/>
              <a:gd name="connsiteY21" fmla="*/ 1532945 h 1532945"/>
              <a:gd name="connsiteX22" fmla="*/ 5775570 w 12192509"/>
              <a:gd name="connsiteY22" fmla="*/ 1309414 h 1532945"/>
              <a:gd name="connsiteX23" fmla="*/ 5452721 w 12192509"/>
              <a:gd name="connsiteY23" fmla="*/ 1532945 h 1532945"/>
              <a:gd name="connsiteX24" fmla="*/ 5131973 w 12192509"/>
              <a:gd name="connsiteY24" fmla="*/ 1309414 h 1532945"/>
              <a:gd name="connsiteX25" fmla="*/ 4811225 w 12192509"/>
              <a:gd name="connsiteY25" fmla="*/ 1532945 h 1532945"/>
              <a:gd name="connsiteX26" fmla="*/ 4490476 w 12192509"/>
              <a:gd name="connsiteY26" fmla="*/ 1309414 h 1532945"/>
              <a:gd name="connsiteX27" fmla="*/ 4169728 w 12192509"/>
              <a:gd name="connsiteY27" fmla="*/ 1532945 h 1532945"/>
              <a:gd name="connsiteX28" fmla="*/ 3848979 w 12192509"/>
              <a:gd name="connsiteY28" fmla="*/ 1309414 h 1532945"/>
              <a:gd name="connsiteX29" fmla="*/ 3528231 w 12192509"/>
              <a:gd name="connsiteY29" fmla="*/ 1532945 h 1532945"/>
              <a:gd name="connsiteX30" fmla="*/ 3207483 w 12192509"/>
              <a:gd name="connsiteY30" fmla="*/ 1309414 h 1532945"/>
              <a:gd name="connsiteX31" fmla="*/ 2886735 w 12192509"/>
              <a:gd name="connsiteY31" fmla="*/ 1532945 h 1532945"/>
              <a:gd name="connsiteX32" fmla="*/ 2565986 w 12192509"/>
              <a:gd name="connsiteY32" fmla="*/ 1309414 h 1532945"/>
              <a:gd name="connsiteX33" fmla="*/ 2245238 w 12192509"/>
              <a:gd name="connsiteY33" fmla="*/ 1532945 h 1532945"/>
              <a:gd name="connsiteX34" fmla="*/ 1924490 w 12192509"/>
              <a:gd name="connsiteY34" fmla="*/ 1309414 h 1532945"/>
              <a:gd name="connsiteX35" fmla="*/ 1603741 w 12192509"/>
              <a:gd name="connsiteY35" fmla="*/ 1532945 h 1532945"/>
              <a:gd name="connsiteX36" fmla="*/ 1282993 w 12192509"/>
              <a:gd name="connsiteY36" fmla="*/ 1309414 h 1532945"/>
              <a:gd name="connsiteX37" fmla="*/ 962245 w 12192509"/>
              <a:gd name="connsiteY37" fmla="*/ 1532945 h 1532945"/>
              <a:gd name="connsiteX38" fmla="*/ 641497 w 12192509"/>
              <a:gd name="connsiteY38" fmla="*/ 1309414 h 1532945"/>
              <a:gd name="connsiteX39" fmla="*/ 320748 w 12192509"/>
              <a:gd name="connsiteY39" fmla="*/ 1532945 h 1532945"/>
              <a:gd name="connsiteX40" fmla="*/ 0 w 12192509"/>
              <a:gd name="connsiteY40" fmla="*/ 1309414 h 1532945"/>
              <a:gd name="connsiteX41" fmla="*/ 0 w 12192509"/>
              <a:gd name="connsiteY41" fmla="*/ 0 h 153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509" h="1532945">
                <a:moveTo>
                  <a:pt x="0" y="0"/>
                </a:moveTo>
                <a:lnTo>
                  <a:pt x="12192509" y="0"/>
                </a:lnTo>
                <a:lnTo>
                  <a:pt x="12192509" y="1309669"/>
                </a:lnTo>
                <a:cubicBezTo>
                  <a:pt x="12138648" y="1439929"/>
                  <a:pt x="12016728" y="1532945"/>
                  <a:pt x="11871888" y="1532945"/>
                </a:cubicBezTo>
                <a:cubicBezTo>
                  <a:pt x="11727049" y="1532945"/>
                  <a:pt x="11602900" y="1441839"/>
                  <a:pt x="11551140" y="1309414"/>
                </a:cubicBezTo>
                <a:cubicBezTo>
                  <a:pt x="11497343" y="1439802"/>
                  <a:pt x="11373131" y="1532945"/>
                  <a:pt x="11228291" y="1532945"/>
                </a:cubicBezTo>
                <a:cubicBezTo>
                  <a:pt x="11083451" y="1532945"/>
                  <a:pt x="10959303" y="1441839"/>
                  <a:pt x="10907543" y="1309414"/>
                </a:cubicBezTo>
                <a:cubicBezTo>
                  <a:pt x="10853745" y="1439802"/>
                  <a:pt x="10731634" y="1532945"/>
                  <a:pt x="10586794" y="1532945"/>
                </a:cubicBezTo>
                <a:cubicBezTo>
                  <a:pt x="10441955" y="1532945"/>
                  <a:pt x="10317806" y="1441839"/>
                  <a:pt x="10266046" y="1309414"/>
                </a:cubicBezTo>
                <a:cubicBezTo>
                  <a:pt x="10212249" y="1439802"/>
                  <a:pt x="10090137" y="1532945"/>
                  <a:pt x="9945298" y="1532945"/>
                </a:cubicBezTo>
                <a:cubicBezTo>
                  <a:pt x="9800458" y="1532945"/>
                  <a:pt x="9676310" y="1441839"/>
                  <a:pt x="9624549" y="1309414"/>
                </a:cubicBezTo>
                <a:cubicBezTo>
                  <a:pt x="9570752" y="1439802"/>
                  <a:pt x="9448641" y="1532945"/>
                  <a:pt x="9303801" y="1532945"/>
                </a:cubicBezTo>
                <a:cubicBezTo>
                  <a:pt x="9158961" y="1532945"/>
                  <a:pt x="9034813" y="1441839"/>
                  <a:pt x="8983053" y="1309414"/>
                </a:cubicBezTo>
                <a:cubicBezTo>
                  <a:pt x="8929255" y="1439802"/>
                  <a:pt x="8807144" y="1532945"/>
                  <a:pt x="8662304" y="1532945"/>
                </a:cubicBezTo>
                <a:cubicBezTo>
                  <a:pt x="8517465" y="1532945"/>
                  <a:pt x="8393316" y="1441839"/>
                  <a:pt x="8341556" y="1309414"/>
                </a:cubicBezTo>
                <a:cubicBezTo>
                  <a:pt x="8287759" y="1439802"/>
                  <a:pt x="8165648" y="1532945"/>
                  <a:pt x="8020808" y="1532945"/>
                </a:cubicBezTo>
                <a:cubicBezTo>
                  <a:pt x="7875968" y="1532945"/>
                  <a:pt x="7751820" y="1441839"/>
                  <a:pt x="7700060" y="1309414"/>
                </a:cubicBezTo>
                <a:cubicBezTo>
                  <a:pt x="7646262" y="1439802"/>
                  <a:pt x="7524151" y="1532945"/>
                  <a:pt x="7379311" y="1532945"/>
                </a:cubicBezTo>
                <a:cubicBezTo>
                  <a:pt x="7234472" y="1532945"/>
                  <a:pt x="7110323" y="1441839"/>
                  <a:pt x="7058563" y="1309414"/>
                </a:cubicBezTo>
                <a:cubicBezTo>
                  <a:pt x="7004766" y="1439802"/>
                  <a:pt x="6882655" y="1532945"/>
                  <a:pt x="6737816" y="1532945"/>
                </a:cubicBezTo>
                <a:cubicBezTo>
                  <a:pt x="6592976" y="1532945"/>
                  <a:pt x="6468827" y="1441839"/>
                  <a:pt x="6417067" y="1309414"/>
                </a:cubicBezTo>
                <a:cubicBezTo>
                  <a:pt x="6363269" y="1439802"/>
                  <a:pt x="6241158" y="1532945"/>
                  <a:pt x="6096319" y="1532945"/>
                </a:cubicBezTo>
                <a:cubicBezTo>
                  <a:pt x="5951479" y="1532945"/>
                  <a:pt x="5827331" y="1441839"/>
                  <a:pt x="5775570" y="1309414"/>
                </a:cubicBezTo>
                <a:cubicBezTo>
                  <a:pt x="5721773" y="1439802"/>
                  <a:pt x="5597561" y="1532945"/>
                  <a:pt x="5452721" y="1532945"/>
                </a:cubicBezTo>
                <a:cubicBezTo>
                  <a:pt x="5307881" y="1532945"/>
                  <a:pt x="5183733" y="1441839"/>
                  <a:pt x="5131973" y="1309414"/>
                </a:cubicBezTo>
                <a:cubicBezTo>
                  <a:pt x="5078175" y="1439802"/>
                  <a:pt x="4956064" y="1532945"/>
                  <a:pt x="4811225" y="1532945"/>
                </a:cubicBezTo>
                <a:cubicBezTo>
                  <a:pt x="4666385" y="1532945"/>
                  <a:pt x="4542237" y="1441839"/>
                  <a:pt x="4490476" y="1309414"/>
                </a:cubicBezTo>
                <a:cubicBezTo>
                  <a:pt x="4436679" y="1439802"/>
                  <a:pt x="4312530" y="1532945"/>
                  <a:pt x="4169728" y="1532945"/>
                </a:cubicBezTo>
                <a:cubicBezTo>
                  <a:pt x="4024888" y="1532945"/>
                  <a:pt x="3900740" y="1441839"/>
                  <a:pt x="3848979" y="1309414"/>
                </a:cubicBezTo>
                <a:cubicBezTo>
                  <a:pt x="3795182" y="1439802"/>
                  <a:pt x="3673071" y="1532945"/>
                  <a:pt x="3528231" y="1532945"/>
                </a:cubicBezTo>
                <a:cubicBezTo>
                  <a:pt x="3383391" y="1532945"/>
                  <a:pt x="3259243" y="1441839"/>
                  <a:pt x="3207483" y="1309414"/>
                </a:cubicBezTo>
                <a:cubicBezTo>
                  <a:pt x="3153685" y="1439802"/>
                  <a:pt x="3031574" y="1532945"/>
                  <a:pt x="2886735" y="1532945"/>
                </a:cubicBezTo>
                <a:cubicBezTo>
                  <a:pt x="2741895" y="1532945"/>
                  <a:pt x="2617747" y="1441839"/>
                  <a:pt x="2565986" y="1309414"/>
                </a:cubicBezTo>
                <a:cubicBezTo>
                  <a:pt x="2512189" y="1439802"/>
                  <a:pt x="2390078" y="1532945"/>
                  <a:pt x="2245238" y="1532945"/>
                </a:cubicBezTo>
                <a:cubicBezTo>
                  <a:pt x="2100398" y="1532945"/>
                  <a:pt x="1976250" y="1441839"/>
                  <a:pt x="1924490" y="1309414"/>
                </a:cubicBezTo>
                <a:cubicBezTo>
                  <a:pt x="1870692" y="1439802"/>
                  <a:pt x="1748581" y="1532945"/>
                  <a:pt x="1603741" y="1532945"/>
                </a:cubicBezTo>
                <a:cubicBezTo>
                  <a:pt x="1458902" y="1532945"/>
                  <a:pt x="1334753" y="1441839"/>
                  <a:pt x="1282993" y="1309414"/>
                </a:cubicBezTo>
                <a:cubicBezTo>
                  <a:pt x="1229196" y="1439802"/>
                  <a:pt x="1107085" y="1532945"/>
                  <a:pt x="962245" y="1532945"/>
                </a:cubicBezTo>
                <a:cubicBezTo>
                  <a:pt x="817405" y="1532945"/>
                  <a:pt x="693257" y="1441839"/>
                  <a:pt x="641497" y="1309414"/>
                </a:cubicBezTo>
                <a:cubicBezTo>
                  <a:pt x="587699" y="1439802"/>
                  <a:pt x="463551" y="1532945"/>
                  <a:pt x="320748" y="1532945"/>
                </a:cubicBezTo>
                <a:cubicBezTo>
                  <a:pt x="175909" y="1532945"/>
                  <a:pt x="51760" y="1441839"/>
                  <a:pt x="0" y="1309414"/>
                </a:cubicBez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i-FI"/>
          </a:p>
        </p:txBody>
      </p:sp>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p:txBody>
          <a:bodyPr anchor="b"/>
          <a:lstStyle>
            <a:lvl1pPr>
              <a:defRPr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2005012"/>
            <a:ext cx="10515600" cy="4351338"/>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2852866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6"/>
        </a:solidFill>
        <a:effectLst/>
      </p:bgPr>
    </p:bg>
    <p:spTree>
      <p:nvGrpSpPr>
        <p:cNvPr id="1" name=""/>
        <p:cNvGrpSpPr/>
        <p:nvPr/>
      </p:nvGrpSpPr>
      <p:grpSpPr>
        <a:xfrm>
          <a:off x="0" y="0"/>
          <a:ext cx="0" cy="0"/>
          <a:chOff x="0" y="0"/>
          <a:chExt cx="0" cy="0"/>
        </a:xfrm>
      </p:grpSpPr>
      <p:sp>
        <p:nvSpPr>
          <p:cNvPr id="7" name="Kuva 14">
            <a:extLst>
              <a:ext uri="{FF2B5EF4-FFF2-40B4-BE49-F238E27FC236}">
                <a16:creationId xmlns:a16="http://schemas.microsoft.com/office/drawing/2014/main" id="{D653204C-2402-64FF-EC30-E6F250C84394}"/>
              </a:ext>
            </a:extLst>
          </p:cNvPr>
          <p:cNvSpPr/>
          <p:nvPr userDrawn="1"/>
        </p:nvSpPr>
        <p:spPr>
          <a:xfrm rot="10800000">
            <a:off x="0" y="0"/>
            <a:ext cx="12194415" cy="3166487"/>
          </a:xfrm>
          <a:custGeom>
            <a:avLst/>
            <a:gdLst>
              <a:gd name="connsiteX0" fmla="*/ 12194416 w 12194415"/>
              <a:gd name="connsiteY0" fmla="*/ 254 h 3166487"/>
              <a:gd name="connsiteX1" fmla="*/ 12194416 w 12194415"/>
              <a:gd name="connsiteY1" fmla="*/ 3166487 h 3166487"/>
              <a:gd name="connsiteX2" fmla="*/ 0 w 12194415"/>
              <a:gd name="connsiteY2" fmla="*/ 3166487 h 3166487"/>
              <a:gd name="connsiteX3" fmla="*/ 0 w 12194415"/>
              <a:gd name="connsiteY3" fmla="*/ 0 h 3166487"/>
              <a:gd name="connsiteX4" fmla="*/ 508784 w 12194415"/>
              <a:gd name="connsiteY4" fmla="*/ 155547 h 3166487"/>
              <a:gd name="connsiteX5" fmla="*/ 1017632 w 12194415"/>
              <a:gd name="connsiteY5" fmla="*/ 0 h 3166487"/>
              <a:gd name="connsiteX6" fmla="*/ 1526416 w 12194415"/>
              <a:gd name="connsiteY6" fmla="*/ 155547 h 3166487"/>
              <a:gd name="connsiteX7" fmla="*/ 2035327 w 12194415"/>
              <a:gd name="connsiteY7" fmla="*/ 0 h 3166487"/>
              <a:gd name="connsiteX8" fmla="*/ 2544111 w 12194415"/>
              <a:gd name="connsiteY8" fmla="*/ 155547 h 3166487"/>
              <a:gd name="connsiteX9" fmla="*/ 3052895 w 12194415"/>
              <a:gd name="connsiteY9" fmla="*/ 0 h 3166487"/>
              <a:gd name="connsiteX10" fmla="*/ 3561742 w 12194415"/>
              <a:gd name="connsiteY10" fmla="*/ 155547 h 3166487"/>
              <a:gd name="connsiteX11" fmla="*/ 4070526 w 12194415"/>
              <a:gd name="connsiteY11" fmla="*/ 0 h 3166487"/>
              <a:gd name="connsiteX12" fmla="*/ 4579311 w 12194415"/>
              <a:gd name="connsiteY12" fmla="*/ 155547 h 3166487"/>
              <a:gd name="connsiteX13" fmla="*/ 5088222 w 12194415"/>
              <a:gd name="connsiteY13" fmla="*/ 0 h 3166487"/>
              <a:gd name="connsiteX14" fmla="*/ 5597005 w 12194415"/>
              <a:gd name="connsiteY14" fmla="*/ 155547 h 3166487"/>
              <a:gd name="connsiteX15" fmla="*/ 6105853 w 12194415"/>
              <a:gd name="connsiteY15" fmla="*/ 0 h 3166487"/>
              <a:gd name="connsiteX16" fmla="*/ 6614637 w 12194415"/>
              <a:gd name="connsiteY16" fmla="*/ 155547 h 3166487"/>
              <a:gd name="connsiteX17" fmla="*/ 7123548 w 12194415"/>
              <a:gd name="connsiteY17" fmla="*/ 0 h 3166487"/>
              <a:gd name="connsiteX18" fmla="*/ 7632332 w 12194415"/>
              <a:gd name="connsiteY18" fmla="*/ 155547 h 3166487"/>
              <a:gd name="connsiteX19" fmla="*/ 8141116 w 12194415"/>
              <a:gd name="connsiteY19" fmla="*/ 0 h 3166487"/>
              <a:gd name="connsiteX20" fmla="*/ 8649964 w 12194415"/>
              <a:gd name="connsiteY20" fmla="*/ 155547 h 3166487"/>
              <a:gd name="connsiteX21" fmla="*/ 9158747 w 12194415"/>
              <a:gd name="connsiteY21" fmla="*/ 0 h 3166487"/>
              <a:gd name="connsiteX22" fmla="*/ 9667531 w 12194415"/>
              <a:gd name="connsiteY22" fmla="*/ 155547 h 3166487"/>
              <a:gd name="connsiteX23" fmla="*/ 10176443 w 12194415"/>
              <a:gd name="connsiteY23" fmla="*/ 0 h 3166487"/>
              <a:gd name="connsiteX24" fmla="*/ 10685226 w 12194415"/>
              <a:gd name="connsiteY24" fmla="*/ 155547 h 3166487"/>
              <a:gd name="connsiteX25" fmla="*/ 11194074 w 12194415"/>
              <a:gd name="connsiteY25" fmla="*/ 0 h 3166487"/>
              <a:gd name="connsiteX26" fmla="*/ 11702858 w 12194415"/>
              <a:gd name="connsiteY26" fmla="*/ 155547 h 3166487"/>
              <a:gd name="connsiteX27" fmla="*/ 12194416 w 12194415"/>
              <a:gd name="connsiteY27" fmla="*/ 254 h 3166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4415" h="3166487">
                <a:moveTo>
                  <a:pt x="12194416" y="254"/>
                </a:moveTo>
                <a:lnTo>
                  <a:pt x="12194416" y="3166487"/>
                </a:lnTo>
                <a:lnTo>
                  <a:pt x="0" y="3166487"/>
                </a:lnTo>
                <a:lnTo>
                  <a:pt x="0" y="0"/>
                </a:lnTo>
                <a:cubicBezTo>
                  <a:pt x="252803" y="0"/>
                  <a:pt x="252803" y="155547"/>
                  <a:pt x="508784" y="155547"/>
                </a:cubicBezTo>
                <a:cubicBezTo>
                  <a:pt x="764765" y="155547"/>
                  <a:pt x="761587" y="0"/>
                  <a:pt x="1017632" y="0"/>
                </a:cubicBezTo>
                <a:cubicBezTo>
                  <a:pt x="1273676" y="0"/>
                  <a:pt x="1270371" y="155547"/>
                  <a:pt x="1526416" y="155547"/>
                </a:cubicBezTo>
                <a:cubicBezTo>
                  <a:pt x="1782460" y="155547"/>
                  <a:pt x="1779282" y="0"/>
                  <a:pt x="2035327" y="0"/>
                </a:cubicBezTo>
                <a:cubicBezTo>
                  <a:pt x="2291371" y="0"/>
                  <a:pt x="2288066" y="155547"/>
                  <a:pt x="2544111" y="155547"/>
                </a:cubicBezTo>
                <a:cubicBezTo>
                  <a:pt x="2800156" y="155547"/>
                  <a:pt x="2796914" y="0"/>
                  <a:pt x="3052895" y="0"/>
                </a:cubicBezTo>
                <a:cubicBezTo>
                  <a:pt x="3308876" y="0"/>
                  <a:pt x="3305697" y="155547"/>
                  <a:pt x="3561742" y="155547"/>
                </a:cubicBezTo>
                <a:cubicBezTo>
                  <a:pt x="3817787" y="155547"/>
                  <a:pt x="3817724" y="0"/>
                  <a:pt x="4070526" y="0"/>
                </a:cubicBezTo>
                <a:cubicBezTo>
                  <a:pt x="4323329" y="0"/>
                  <a:pt x="4323393" y="155547"/>
                  <a:pt x="4579311" y="155547"/>
                </a:cubicBezTo>
                <a:cubicBezTo>
                  <a:pt x="4835228" y="155547"/>
                  <a:pt x="4832177" y="0"/>
                  <a:pt x="5088222" y="0"/>
                </a:cubicBezTo>
                <a:cubicBezTo>
                  <a:pt x="5344266" y="0"/>
                  <a:pt x="5340961" y="155547"/>
                  <a:pt x="5597005" y="155547"/>
                </a:cubicBezTo>
                <a:cubicBezTo>
                  <a:pt x="5853050" y="155547"/>
                  <a:pt x="5853050" y="0"/>
                  <a:pt x="6105853" y="0"/>
                </a:cubicBezTo>
                <a:cubicBezTo>
                  <a:pt x="6358656" y="0"/>
                  <a:pt x="6358592" y="155547"/>
                  <a:pt x="6614637" y="155547"/>
                </a:cubicBezTo>
                <a:cubicBezTo>
                  <a:pt x="6870682" y="155547"/>
                  <a:pt x="6867503" y="0"/>
                  <a:pt x="7123548" y="0"/>
                </a:cubicBezTo>
                <a:cubicBezTo>
                  <a:pt x="7379593" y="0"/>
                  <a:pt x="7376288" y="155547"/>
                  <a:pt x="7632332" y="155547"/>
                </a:cubicBezTo>
                <a:cubicBezTo>
                  <a:pt x="7888377" y="155547"/>
                  <a:pt x="7885071" y="0"/>
                  <a:pt x="8141116" y="0"/>
                </a:cubicBezTo>
                <a:cubicBezTo>
                  <a:pt x="8397161" y="0"/>
                  <a:pt x="8393919" y="155547"/>
                  <a:pt x="8649964" y="155547"/>
                </a:cubicBezTo>
                <a:cubicBezTo>
                  <a:pt x="8906008" y="155547"/>
                  <a:pt x="8902703" y="0"/>
                  <a:pt x="9158747" y="0"/>
                </a:cubicBezTo>
                <a:cubicBezTo>
                  <a:pt x="9414792" y="0"/>
                  <a:pt x="9411614" y="155547"/>
                  <a:pt x="9667531" y="155547"/>
                </a:cubicBezTo>
                <a:cubicBezTo>
                  <a:pt x="9923449" y="155547"/>
                  <a:pt x="9920398" y="0"/>
                  <a:pt x="10176443" y="0"/>
                </a:cubicBezTo>
                <a:cubicBezTo>
                  <a:pt x="10432487" y="0"/>
                  <a:pt x="10429182" y="155547"/>
                  <a:pt x="10685226" y="155547"/>
                </a:cubicBezTo>
                <a:cubicBezTo>
                  <a:pt x="10941271" y="155547"/>
                  <a:pt x="10938029" y="0"/>
                  <a:pt x="11194074" y="0"/>
                </a:cubicBezTo>
                <a:cubicBezTo>
                  <a:pt x="11450119" y="0"/>
                  <a:pt x="11446813" y="155547"/>
                  <a:pt x="11702858" y="155547"/>
                </a:cubicBezTo>
                <a:cubicBezTo>
                  <a:pt x="11958902" y="155547"/>
                  <a:pt x="11955598" y="7056"/>
                  <a:pt x="12194416" y="254"/>
                </a:cubicBezTo>
                <a:close/>
              </a:path>
            </a:pathLst>
          </a:custGeom>
          <a:solidFill>
            <a:schemeClr val="accent4"/>
          </a:solidFill>
          <a:ln w="6357" cap="flat">
            <a:noFill/>
            <a:prstDash val="solid"/>
            <a:miter/>
          </a:ln>
        </p:spPr>
        <p:txBody>
          <a:bodyPr rtlCol="0" anchor="ctr"/>
          <a:lstStyle/>
          <a:p>
            <a:endParaRPr lang="fi-FI"/>
          </a:p>
        </p:txBody>
      </p:sp>
      <p:sp>
        <p:nvSpPr>
          <p:cNvPr id="2" name="Otsikko 1">
            <a:extLst>
              <a:ext uri="{FF2B5EF4-FFF2-40B4-BE49-F238E27FC236}">
                <a16:creationId xmlns:a16="http://schemas.microsoft.com/office/drawing/2014/main" id="{E789464D-1C5C-E78E-0161-C330FBED50B9}"/>
              </a:ext>
            </a:extLst>
          </p:cNvPr>
          <p:cNvSpPr>
            <a:spLocks noGrp="1"/>
          </p:cNvSpPr>
          <p:nvPr>
            <p:ph type="title"/>
          </p:nvPr>
        </p:nvSpPr>
        <p:spPr>
          <a:xfrm>
            <a:off x="831850" y="1"/>
            <a:ext cx="9152582" cy="1928643"/>
          </a:xfrm>
        </p:spPr>
        <p:txBody>
          <a:bodyPr anchor="b"/>
          <a:lstStyle>
            <a:lvl1pPr>
              <a:defRPr sz="44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B2647904-2C76-8AE8-F8D0-9E070E0FE0D2}"/>
              </a:ext>
            </a:extLst>
          </p:cNvPr>
          <p:cNvSpPr>
            <a:spLocks noGrp="1"/>
          </p:cNvSpPr>
          <p:nvPr>
            <p:ph type="body" idx="1" hasCustomPrompt="1"/>
          </p:nvPr>
        </p:nvSpPr>
        <p:spPr>
          <a:xfrm>
            <a:off x="831850" y="2191822"/>
            <a:ext cx="10515600" cy="564888"/>
          </a:xfrm>
        </p:spPr>
        <p:txBody>
          <a:bodyPr/>
          <a:lstStyle>
            <a:lvl1pPr marL="0" indent="0">
              <a:buNone/>
              <a:defRPr sz="2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dirty="0"/>
              <a:t>Tekijän nimi</a:t>
            </a:r>
          </a:p>
        </p:txBody>
      </p:sp>
      <p:sp>
        <p:nvSpPr>
          <p:cNvPr id="4" name="Päivämäärän paikkamerkki 3">
            <a:extLst>
              <a:ext uri="{FF2B5EF4-FFF2-40B4-BE49-F238E27FC236}">
                <a16:creationId xmlns:a16="http://schemas.microsoft.com/office/drawing/2014/main" id="{EAB9CE57-41EA-22CC-DBBA-CCC886C18703}"/>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3B8E57E1-DA5A-0E7F-0781-98285D3FC08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23628FF-4F8E-182C-7FB4-E7054AB043E5}"/>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12" name="Tekstin paikkamerkki 11">
            <a:extLst>
              <a:ext uri="{FF2B5EF4-FFF2-40B4-BE49-F238E27FC236}">
                <a16:creationId xmlns:a16="http://schemas.microsoft.com/office/drawing/2014/main" id="{113EA9B0-C895-2BBF-9820-EE77DD0DB20E}"/>
              </a:ext>
            </a:extLst>
          </p:cNvPr>
          <p:cNvSpPr>
            <a:spLocks noGrp="1"/>
          </p:cNvSpPr>
          <p:nvPr>
            <p:ph type="body" sz="quarter" idx="13"/>
          </p:nvPr>
        </p:nvSpPr>
        <p:spPr>
          <a:xfrm>
            <a:off x="831850" y="3677504"/>
            <a:ext cx="10521950" cy="1803724"/>
          </a:xfrm>
        </p:spPr>
        <p:txBody>
          <a:bodyPr/>
          <a:lstStyle>
            <a:lvl1pPr marL="0" indent="0">
              <a:spcAft>
                <a:spcPts val="1200"/>
              </a:spcAft>
              <a:buNone/>
              <a:defRPr sz="1800"/>
            </a:lvl1pPr>
            <a:lvl2pPr marL="457200" indent="0">
              <a:buNone/>
              <a:defRPr/>
            </a:lvl2pPr>
            <a:lvl3pPr marL="914400" indent="0">
              <a:buNone/>
              <a:defRPr/>
            </a:lvl3pPr>
            <a:lvl4pPr marL="1371600" indent="0">
              <a:buNone/>
              <a:defRPr/>
            </a:lvl4pPr>
            <a:lvl5pPr marL="1828800" indent="0">
              <a:buNone/>
              <a:defRPr/>
            </a:lvl5pPr>
          </a:lstStyle>
          <a:p>
            <a:pPr lvl="0"/>
            <a:endParaRPr lang="fi-FI" dirty="0"/>
          </a:p>
        </p:txBody>
      </p:sp>
    </p:spTree>
    <p:extLst>
      <p:ext uri="{BB962C8B-B14F-4D97-AF65-F5344CB8AC3E}">
        <p14:creationId xmlns:p14="http://schemas.microsoft.com/office/powerpoint/2010/main" val="27195438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Osan ylätunniste">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89464D-1C5C-E78E-0161-C330FBED50B9}"/>
              </a:ext>
            </a:extLst>
          </p:cNvPr>
          <p:cNvSpPr>
            <a:spLocks noGrp="1"/>
          </p:cNvSpPr>
          <p:nvPr>
            <p:ph type="title"/>
          </p:nvPr>
        </p:nvSpPr>
        <p:spPr>
          <a:xfrm>
            <a:off x="831850" y="-459432"/>
            <a:ext cx="10515600" cy="2852737"/>
          </a:xfrm>
        </p:spPr>
        <p:txBody>
          <a:bodyPr anchor="b"/>
          <a:lstStyle>
            <a:lvl1pPr>
              <a:defRPr sz="6000"/>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B2647904-2C76-8AE8-F8D0-9E070E0FE0D2}"/>
              </a:ext>
            </a:extLst>
          </p:cNvPr>
          <p:cNvSpPr>
            <a:spLocks noGrp="1"/>
          </p:cNvSpPr>
          <p:nvPr>
            <p:ph type="body" idx="1"/>
          </p:nvPr>
        </p:nvSpPr>
        <p:spPr>
          <a:xfrm>
            <a:off x="831850" y="2744924"/>
            <a:ext cx="10515600" cy="1500187"/>
          </a:xfrm>
        </p:spPr>
        <p:txBody>
          <a:bodyPr/>
          <a:lstStyle>
            <a:lvl1pPr marL="0" indent="0">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dirty="0"/>
              <a:t>Muokkaa tekstin perustyylejä napsauttamalla</a:t>
            </a:r>
          </a:p>
        </p:txBody>
      </p:sp>
      <p:sp>
        <p:nvSpPr>
          <p:cNvPr id="4" name="Päivämäärän paikkamerkki 3">
            <a:extLst>
              <a:ext uri="{FF2B5EF4-FFF2-40B4-BE49-F238E27FC236}">
                <a16:creationId xmlns:a16="http://schemas.microsoft.com/office/drawing/2014/main" id="{EAB9CE57-41EA-22CC-DBBA-CCC886C18703}"/>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3B8E57E1-DA5A-0E7F-0781-98285D3FC08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23628FF-4F8E-182C-7FB4-E7054AB043E5}"/>
              </a:ext>
            </a:extLst>
          </p:cNvPr>
          <p:cNvSpPr>
            <a:spLocks noGrp="1"/>
          </p:cNvSpPr>
          <p:nvPr>
            <p:ph type="sldNum" sz="quarter" idx="12"/>
          </p:nvPr>
        </p:nvSpPr>
        <p:spPr/>
        <p:txBody>
          <a:bodyPr/>
          <a:lstStyle/>
          <a:p>
            <a:fld id="{EE2C48B2-F039-4B29-8BBE-A0CA0F67E56B}" type="slidenum">
              <a:rPr lang="fi-FI" smtClean="0"/>
              <a:t>‹#›</a:t>
            </a:fld>
            <a:endParaRPr lang="fi-FI"/>
          </a:p>
        </p:txBody>
      </p:sp>
      <p:sp>
        <p:nvSpPr>
          <p:cNvPr id="8" name="Kuva 8">
            <a:extLst>
              <a:ext uri="{FF2B5EF4-FFF2-40B4-BE49-F238E27FC236}">
                <a16:creationId xmlns:a16="http://schemas.microsoft.com/office/drawing/2014/main" id="{59D5DB92-D3AB-17FC-B4A9-B4EE395460A0}"/>
              </a:ext>
              <a:ext uri="{C183D7F6-B498-43B3-948B-1728B52AA6E4}">
                <adec:decorative xmlns:adec="http://schemas.microsoft.com/office/drawing/2017/decorative" val="1"/>
              </a:ext>
            </a:extLst>
          </p:cNvPr>
          <p:cNvSpPr/>
          <p:nvPr userDrawn="1"/>
        </p:nvSpPr>
        <p:spPr>
          <a:xfrm>
            <a:off x="5354882" y="-1716"/>
            <a:ext cx="6840838" cy="6859716"/>
          </a:xfrm>
          <a:custGeom>
            <a:avLst/>
            <a:gdLst>
              <a:gd name="connsiteX0" fmla="*/ 6840712 w 6840838"/>
              <a:gd name="connsiteY0" fmla="*/ 6859716 h 6859716"/>
              <a:gd name="connsiteX1" fmla="*/ 6840712 w 6840838"/>
              <a:gd name="connsiteY1" fmla="*/ 0 h 6859716"/>
              <a:gd name="connsiteX2" fmla="*/ 6784145 w 6840838"/>
              <a:gd name="connsiteY2" fmla="*/ 76207 h 6859716"/>
              <a:gd name="connsiteX3" fmla="*/ 6399931 w 6840838"/>
              <a:gd name="connsiteY3" fmla="*/ 144851 h 6859716"/>
              <a:gd name="connsiteX4" fmla="*/ 6331288 w 6840838"/>
              <a:gd name="connsiteY4" fmla="*/ 529064 h 6859716"/>
              <a:gd name="connsiteX5" fmla="*/ 5947075 w 6840838"/>
              <a:gd name="connsiteY5" fmla="*/ 597707 h 6859716"/>
              <a:gd name="connsiteX6" fmla="*/ 5878431 w 6840838"/>
              <a:gd name="connsiteY6" fmla="*/ 981921 h 6859716"/>
              <a:gd name="connsiteX7" fmla="*/ 5494218 w 6840838"/>
              <a:gd name="connsiteY7" fmla="*/ 1050564 h 6859716"/>
              <a:gd name="connsiteX8" fmla="*/ 5424112 w 6840838"/>
              <a:gd name="connsiteY8" fmla="*/ 1436239 h 6859716"/>
              <a:gd name="connsiteX9" fmla="*/ 5039899 w 6840838"/>
              <a:gd name="connsiteY9" fmla="*/ 1504883 h 6859716"/>
              <a:gd name="connsiteX10" fmla="*/ 4971255 w 6840838"/>
              <a:gd name="connsiteY10" fmla="*/ 1889096 h 6859716"/>
              <a:gd name="connsiteX11" fmla="*/ 4587042 w 6840838"/>
              <a:gd name="connsiteY11" fmla="*/ 1957740 h 6859716"/>
              <a:gd name="connsiteX12" fmla="*/ 4518399 w 6840838"/>
              <a:gd name="connsiteY12" fmla="*/ 2341953 h 6859716"/>
              <a:gd name="connsiteX13" fmla="*/ 4134185 w 6840838"/>
              <a:gd name="connsiteY13" fmla="*/ 2410597 h 6859716"/>
              <a:gd name="connsiteX14" fmla="*/ 4065542 w 6840838"/>
              <a:gd name="connsiteY14" fmla="*/ 2794810 h 6859716"/>
              <a:gd name="connsiteX15" fmla="*/ 3681328 w 6840838"/>
              <a:gd name="connsiteY15" fmla="*/ 2863453 h 6859716"/>
              <a:gd name="connsiteX16" fmla="*/ 3612685 w 6840838"/>
              <a:gd name="connsiteY16" fmla="*/ 3247667 h 6859716"/>
              <a:gd name="connsiteX17" fmla="*/ 3228472 w 6840838"/>
              <a:gd name="connsiteY17" fmla="*/ 3316310 h 6859716"/>
              <a:gd name="connsiteX18" fmla="*/ 3159828 w 6840838"/>
              <a:gd name="connsiteY18" fmla="*/ 3700523 h 6859716"/>
              <a:gd name="connsiteX19" fmla="*/ 2775615 w 6840838"/>
              <a:gd name="connsiteY19" fmla="*/ 3769167 h 6859716"/>
              <a:gd name="connsiteX20" fmla="*/ 2706972 w 6840838"/>
              <a:gd name="connsiteY20" fmla="*/ 4153380 h 6859716"/>
              <a:gd name="connsiteX21" fmla="*/ 2322758 w 6840838"/>
              <a:gd name="connsiteY21" fmla="*/ 4222024 h 6859716"/>
              <a:gd name="connsiteX22" fmla="*/ 2254115 w 6840838"/>
              <a:gd name="connsiteY22" fmla="*/ 4606237 h 6859716"/>
              <a:gd name="connsiteX23" fmla="*/ 1869901 w 6840838"/>
              <a:gd name="connsiteY23" fmla="*/ 4674881 h 6859716"/>
              <a:gd name="connsiteX24" fmla="*/ 1801258 w 6840838"/>
              <a:gd name="connsiteY24" fmla="*/ 5059094 h 6859716"/>
              <a:gd name="connsiteX25" fmla="*/ 1417045 w 6840838"/>
              <a:gd name="connsiteY25" fmla="*/ 5127738 h 6859716"/>
              <a:gd name="connsiteX26" fmla="*/ 1346939 w 6840838"/>
              <a:gd name="connsiteY26" fmla="*/ 5513413 h 6859716"/>
              <a:gd name="connsiteX27" fmla="*/ 962726 w 6840838"/>
              <a:gd name="connsiteY27" fmla="*/ 5582056 h 6859716"/>
              <a:gd name="connsiteX28" fmla="*/ 894082 w 6840838"/>
              <a:gd name="connsiteY28" fmla="*/ 5966270 h 6859716"/>
              <a:gd name="connsiteX29" fmla="*/ 509869 w 6840838"/>
              <a:gd name="connsiteY29" fmla="*/ 6034913 h 6859716"/>
              <a:gd name="connsiteX30" fmla="*/ 441226 w 6840838"/>
              <a:gd name="connsiteY30" fmla="*/ 6419126 h 6859716"/>
              <a:gd name="connsiteX31" fmla="*/ 57012 w 6840838"/>
              <a:gd name="connsiteY31" fmla="*/ 6487770 h 6859716"/>
              <a:gd name="connsiteX32" fmla="*/ 0 w 6840838"/>
              <a:gd name="connsiteY32" fmla="*/ 6859589 h 6859716"/>
              <a:gd name="connsiteX33" fmla="*/ 6840839 w 6840838"/>
              <a:gd name="connsiteY33" fmla="*/ 6859589 h 6859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840838" h="6859716">
                <a:moveTo>
                  <a:pt x="6840712" y="6859716"/>
                </a:moveTo>
                <a:lnTo>
                  <a:pt x="6840712" y="0"/>
                </a:lnTo>
                <a:cubicBezTo>
                  <a:pt x="6825903" y="27521"/>
                  <a:pt x="6807089" y="53199"/>
                  <a:pt x="6784145" y="76207"/>
                </a:cubicBezTo>
                <a:cubicBezTo>
                  <a:pt x="6681879" y="178473"/>
                  <a:pt x="6529973" y="201863"/>
                  <a:pt x="6399931" y="144851"/>
                </a:cubicBezTo>
                <a:cubicBezTo>
                  <a:pt x="6453956" y="274892"/>
                  <a:pt x="6432092" y="428260"/>
                  <a:pt x="6331288" y="529064"/>
                </a:cubicBezTo>
                <a:cubicBezTo>
                  <a:pt x="6229022" y="631330"/>
                  <a:pt x="6077116" y="654720"/>
                  <a:pt x="5947075" y="597707"/>
                </a:cubicBezTo>
                <a:cubicBezTo>
                  <a:pt x="6001100" y="727749"/>
                  <a:pt x="5979235" y="881116"/>
                  <a:pt x="5878431" y="981921"/>
                </a:cubicBezTo>
                <a:cubicBezTo>
                  <a:pt x="5776165" y="1084187"/>
                  <a:pt x="5624259" y="1107577"/>
                  <a:pt x="5494218" y="1050564"/>
                </a:cubicBezTo>
                <a:cubicBezTo>
                  <a:pt x="5548243" y="1180606"/>
                  <a:pt x="5526379" y="1333973"/>
                  <a:pt x="5424112" y="1436239"/>
                </a:cubicBezTo>
                <a:cubicBezTo>
                  <a:pt x="5321846" y="1538506"/>
                  <a:pt x="5169940" y="1561895"/>
                  <a:pt x="5039899" y="1504883"/>
                </a:cubicBezTo>
                <a:cubicBezTo>
                  <a:pt x="5093924" y="1634924"/>
                  <a:pt x="5072060" y="1788292"/>
                  <a:pt x="4971255" y="1889096"/>
                </a:cubicBezTo>
                <a:cubicBezTo>
                  <a:pt x="4868989" y="1991362"/>
                  <a:pt x="4717084" y="2014752"/>
                  <a:pt x="4587042" y="1957740"/>
                </a:cubicBezTo>
                <a:cubicBezTo>
                  <a:pt x="4641067" y="2087781"/>
                  <a:pt x="4619203" y="2241149"/>
                  <a:pt x="4518399" y="2341953"/>
                </a:cubicBezTo>
                <a:cubicBezTo>
                  <a:pt x="4416133" y="2444219"/>
                  <a:pt x="4264227" y="2467609"/>
                  <a:pt x="4134185" y="2410597"/>
                </a:cubicBezTo>
                <a:cubicBezTo>
                  <a:pt x="4188210" y="2540638"/>
                  <a:pt x="4166346" y="2694005"/>
                  <a:pt x="4065542" y="2794810"/>
                </a:cubicBezTo>
                <a:cubicBezTo>
                  <a:pt x="3963276" y="2897076"/>
                  <a:pt x="3811370" y="2920466"/>
                  <a:pt x="3681328" y="2863453"/>
                </a:cubicBezTo>
                <a:cubicBezTo>
                  <a:pt x="3735353" y="2993495"/>
                  <a:pt x="3713490" y="3146862"/>
                  <a:pt x="3612685" y="3247667"/>
                </a:cubicBezTo>
                <a:cubicBezTo>
                  <a:pt x="3511881" y="3348471"/>
                  <a:pt x="3358513" y="3373323"/>
                  <a:pt x="3228472" y="3316310"/>
                </a:cubicBezTo>
                <a:cubicBezTo>
                  <a:pt x="3282497" y="3446352"/>
                  <a:pt x="3260633" y="3599719"/>
                  <a:pt x="3159828" y="3700523"/>
                </a:cubicBezTo>
                <a:cubicBezTo>
                  <a:pt x="3057562" y="3802790"/>
                  <a:pt x="2905656" y="3826179"/>
                  <a:pt x="2775615" y="3769167"/>
                </a:cubicBezTo>
                <a:cubicBezTo>
                  <a:pt x="2829640" y="3899208"/>
                  <a:pt x="2807776" y="4052576"/>
                  <a:pt x="2706972" y="4153380"/>
                </a:cubicBezTo>
                <a:cubicBezTo>
                  <a:pt x="2606167" y="4254185"/>
                  <a:pt x="2452800" y="4279036"/>
                  <a:pt x="2322758" y="4222024"/>
                </a:cubicBezTo>
                <a:cubicBezTo>
                  <a:pt x="2376783" y="4352065"/>
                  <a:pt x="2354919" y="4505433"/>
                  <a:pt x="2254115" y="4606237"/>
                </a:cubicBezTo>
                <a:cubicBezTo>
                  <a:pt x="2151848" y="4708503"/>
                  <a:pt x="1999943" y="4731893"/>
                  <a:pt x="1869901" y="4674881"/>
                </a:cubicBezTo>
                <a:cubicBezTo>
                  <a:pt x="1923926" y="4804922"/>
                  <a:pt x="1902062" y="4958290"/>
                  <a:pt x="1801258" y="5059094"/>
                </a:cubicBezTo>
                <a:cubicBezTo>
                  <a:pt x="1700453" y="5159899"/>
                  <a:pt x="1547086" y="5184750"/>
                  <a:pt x="1417045" y="5127738"/>
                </a:cubicBezTo>
                <a:cubicBezTo>
                  <a:pt x="1471070" y="5257779"/>
                  <a:pt x="1449205" y="5411146"/>
                  <a:pt x="1346939" y="5513413"/>
                </a:cubicBezTo>
                <a:cubicBezTo>
                  <a:pt x="1244673" y="5615679"/>
                  <a:pt x="1092767" y="5639068"/>
                  <a:pt x="962726" y="5582056"/>
                </a:cubicBezTo>
                <a:cubicBezTo>
                  <a:pt x="1016751" y="5712098"/>
                  <a:pt x="994887" y="5865465"/>
                  <a:pt x="894082" y="5966270"/>
                </a:cubicBezTo>
                <a:cubicBezTo>
                  <a:pt x="791816" y="6068536"/>
                  <a:pt x="639910" y="6091925"/>
                  <a:pt x="509869" y="6034913"/>
                </a:cubicBezTo>
                <a:cubicBezTo>
                  <a:pt x="563894" y="6164955"/>
                  <a:pt x="542030" y="6318322"/>
                  <a:pt x="441226" y="6419126"/>
                </a:cubicBezTo>
                <a:cubicBezTo>
                  <a:pt x="338959" y="6521393"/>
                  <a:pt x="187054" y="6544782"/>
                  <a:pt x="57012" y="6487770"/>
                </a:cubicBezTo>
                <a:cubicBezTo>
                  <a:pt x="108876" y="6612600"/>
                  <a:pt x="90762" y="6758912"/>
                  <a:pt x="0" y="6859589"/>
                </a:cubicBezTo>
                <a:lnTo>
                  <a:pt x="6840839" y="6859589"/>
                </a:lnTo>
                <a:close/>
              </a:path>
            </a:pathLst>
          </a:custGeom>
          <a:solidFill>
            <a:schemeClr val="accent4"/>
          </a:solidFill>
          <a:ln w="6347" cap="flat">
            <a:noFill/>
            <a:prstDash val="solid"/>
            <a:miter/>
          </a:ln>
        </p:spPr>
        <p:txBody>
          <a:bodyPr rtlCol="0" anchor="ctr"/>
          <a:lstStyle/>
          <a:p>
            <a:endParaRPr lang="fi-FI"/>
          </a:p>
        </p:txBody>
      </p:sp>
    </p:spTree>
    <p:extLst>
      <p:ext uri="{BB962C8B-B14F-4D97-AF65-F5344CB8AC3E}">
        <p14:creationId xmlns:p14="http://schemas.microsoft.com/office/powerpoint/2010/main" val="2272283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BCF5F8-1B1E-AFD9-6148-EBA91FD1D8EE}"/>
              </a:ext>
            </a:extLst>
          </p:cNvPr>
          <p:cNvSpPr>
            <a:spLocks noGrp="1"/>
          </p:cNvSpPr>
          <p:nvPr>
            <p:ph type="title"/>
          </p:nvPr>
        </p:nvSpPr>
        <p:spPr>
          <a:xfrm>
            <a:off x="838200" y="11708"/>
            <a:ext cx="10515600" cy="1325563"/>
          </a:xfrm>
        </p:spPr>
        <p:txBody>
          <a:bodyPr anchor="b"/>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3D92318B-22C9-26B1-2CE1-1B1A9B19A8F2}"/>
              </a:ext>
            </a:extLst>
          </p:cNvPr>
          <p:cNvSpPr>
            <a:spLocks noGrp="1"/>
          </p:cNvSpPr>
          <p:nvPr>
            <p:ph idx="1"/>
          </p:nvPr>
        </p:nvSpPr>
        <p:spPr>
          <a:xfrm>
            <a:off x="838200" y="1654770"/>
            <a:ext cx="9866312" cy="4701580"/>
          </a:xfrm>
        </p:spPr>
        <p:txBody>
          <a:bodyPr/>
          <a:lstStyle>
            <a:lvl1pPr>
              <a:spcBef>
                <a:spcPts val="1200"/>
              </a:spcBef>
              <a:spcAft>
                <a:spcPts val="0"/>
              </a:spcAft>
              <a:defRPr sz="2400"/>
            </a:lvl1pPr>
            <a:lvl2pPr>
              <a:spcAft>
                <a:spcPts val="0"/>
              </a:spcAft>
              <a:defRPr sz="2000"/>
            </a:lvl2pPr>
            <a:lvl3pPr>
              <a:defRPr sz="1800"/>
            </a:lvl3pPr>
            <a:lvl4pPr>
              <a:defRPr sz="1600"/>
            </a:lvl4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p:txBody>
      </p:sp>
      <p:sp>
        <p:nvSpPr>
          <p:cNvPr id="4" name="Päivämäärän paikkamerkki 3">
            <a:extLst>
              <a:ext uri="{FF2B5EF4-FFF2-40B4-BE49-F238E27FC236}">
                <a16:creationId xmlns:a16="http://schemas.microsoft.com/office/drawing/2014/main" id="{0F3BBC52-AC93-BD39-4BFE-9D0BDE4EAF2C}"/>
              </a:ext>
            </a:extLst>
          </p:cNvPr>
          <p:cNvSpPr>
            <a:spLocks noGrp="1"/>
          </p:cNvSpPr>
          <p:nvPr>
            <p:ph type="dt" sz="half" idx="10"/>
          </p:nvPr>
        </p:nvSpPr>
        <p:spPr/>
        <p:txBody>
          <a:bodyPr/>
          <a:lstStyle/>
          <a:p>
            <a:fld id="{415EC0AF-79DB-4C76-A610-CD4559052412}" type="datetimeFigureOut">
              <a:rPr lang="fi-FI" smtClean="0"/>
              <a:t>13.12.2024</a:t>
            </a:fld>
            <a:endParaRPr lang="fi-FI"/>
          </a:p>
        </p:txBody>
      </p:sp>
      <p:sp>
        <p:nvSpPr>
          <p:cNvPr id="5" name="Alatunnisteen paikkamerkki 4">
            <a:extLst>
              <a:ext uri="{FF2B5EF4-FFF2-40B4-BE49-F238E27FC236}">
                <a16:creationId xmlns:a16="http://schemas.microsoft.com/office/drawing/2014/main" id="{17FFD8BD-C941-BF75-F5A5-FA4DA65753D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706C58C-EED9-596D-402D-F3ACEEA4E566}"/>
              </a:ext>
            </a:extLst>
          </p:cNvPr>
          <p:cNvSpPr>
            <a:spLocks noGrp="1"/>
          </p:cNvSpPr>
          <p:nvPr>
            <p:ph type="sldNum" sz="quarter" idx="12"/>
          </p:nvPr>
        </p:nvSpPr>
        <p:spPr/>
        <p:txBody>
          <a:bodyPr/>
          <a:lstStyle/>
          <a:p>
            <a:fld id="{EE2C48B2-F039-4B29-8BBE-A0CA0F67E56B}" type="slidenum">
              <a:rPr lang="fi-FI" smtClean="0"/>
              <a:t>‹#›</a:t>
            </a:fld>
            <a:endParaRPr lang="fi-FI"/>
          </a:p>
        </p:txBody>
      </p:sp>
    </p:spTree>
    <p:extLst>
      <p:ext uri="{BB962C8B-B14F-4D97-AF65-F5344CB8AC3E}">
        <p14:creationId xmlns:p14="http://schemas.microsoft.com/office/powerpoint/2010/main" val="31891200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AE6EA50-4296-2C9E-00C3-445EF20E0FD4}"/>
              </a:ext>
            </a:extLst>
          </p:cNvPr>
          <p:cNvSpPr>
            <a:spLocks noGrp="1"/>
          </p:cNvSpPr>
          <p:nvPr>
            <p:ph type="title"/>
          </p:nvPr>
        </p:nvSpPr>
        <p:spPr>
          <a:xfrm>
            <a:off x="838200" y="365125"/>
            <a:ext cx="10515600" cy="1325563"/>
          </a:xfrm>
          <a:prstGeom prst="rect">
            <a:avLst/>
          </a:prstGeom>
        </p:spPr>
        <p:txBody>
          <a:bodyPr vert="horz" lIns="0" tIns="0" rIns="0" bIns="0" rtlCol="0" anchor="ctr">
            <a:noAutofit/>
          </a:bodyPr>
          <a:lstStyle/>
          <a:p>
            <a:r>
              <a:rPr lang="fi-FI"/>
              <a:t>Muokkaa ots. perustyyl. napsautt.</a:t>
            </a:r>
          </a:p>
        </p:txBody>
      </p:sp>
      <p:sp>
        <p:nvSpPr>
          <p:cNvPr id="3" name="Tekstin paikkamerkki 2">
            <a:extLst>
              <a:ext uri="{FF2B5EF4-FFF2-40B4-BE49-F238E27FC236}">
                <a16:creationId xmlns:a16="http://schemas.microsoft.com/office/drawing/2014/main" id="{80BDEB0E-72E6-E233-62E4-EF028744788D}"/>
              </a:ext>
            </a:extLst>
          </p:cNvPr>
          <p:cNvSpPr>
            <a:spLocks noGrp="1"/>
          </p:cNvSpPr>
          <p:nvPr>
            <p:ph type="body" idx="1"/>
          </p:nvPr>
        </p:nvSpPr>
        <p:spPr>
          <a:xfrm>
            <a:off x="838200" y="1825625"/>
            <a:ext cx="10515600" cy="4351338"/>
          </a:xfrm>
          <a:prstGeom prst="rect">
            <a:avLst/>
          </a:prstGeom>
        </p:spPr>
        <p:txBody>
          <a:bodyPr vert="horz" lIns="0" tIns="0" rIns="0" bIns="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C4222D1-871D-282E-D434-A5F52068B511}"/>
              </a:ext>
            </a:extLst>
          </p:cNvPr>
          <p:cNvSpPr>
            <a:spLocks noGrp="1"/>
          </p:cNvSpPr>
          <p:nvPr>
            <p:ph type="dt" sz="half" idx="2"/>
          </p:nvPr>
        </p:nvSpPr>
        <p:spPr>
          <a:xfrm>
            <a:off x="838200" y="6356350"/>
            <a:ext cx="2743200" cy="365125"/>
          </a:xfrm>
          <a:prstGeom prst="rect">
            <a:avLst/>
          </a:prstGeom>
        </p:spPr>
        <p:txBody>
          <a:bodyPr vert="horz" lIns="0" tIns="0" rIns="0" bIns="0" rtlCol="0" anchor="ctr"/>
          <a:lstStyle>
            <a:lvl1pPr algn="l">
              <a:defRPr sz="1200">
                <a:solidFill>
                  <a:schemeClr val="tx1"/>
                </a:solidFill>
              </a:defRPr>
            </a:lvl1pPr>
          </a:lstStyle>
          <a:p>
            <a:fld id="{415EC0AF-79DB-4C76-A610-CD4559052412}" type="datetimeFigureOut">
              <a:rPr lang="fi-FI" smtClean="0"/>
              <a:pPr/>
              <a:t>13.12.2024</a:t>
            </a:fld>
            <a:endParaRPr lang="fi-FI"/>
          </a:p>
        </p:txBody>
      </p:sp>
      <p:sp>
        <p:nvSpPr>
          <p:cNvPr id="5" name="Alatunnisteen paikkamerkki 4">
            <a:extLst>
              <a:ext uri="{FF2B5EF4-FFF2-40B4-BE49-F238E27FC236}">
                <a16:creationId xmlns:a16="http://schemas.microsoft.com/office/drawing/2014/main" id="{6E8182A1-88CA-FF6D-3BC9-BDF06B7A3B70}"/>
              </a:ext>
            </a:extLst>
          </p:cNvPr>
          <p:cNvSpPr>
            <a:spLocks noGrp="1"/>
          </p:cNvSpPr>
          <p:nvPr>
            <p:ph type="ftr" sz="quarter" idx="3"/>
          </p:nvPr>
        </p:nvSpPr>
        <p:spPr>
          <a:xfrm>
            <a:off x="4038600" y="6356350"/>
            <a:ext cx="4114800" cy="365125"/>
          </a:xfrm>
          <a:prstGeom prst="rect">
            <a:avLst/>
          </a:prstGeom>
        </p:spPr>
        <p:txBody>
          <a:bodyPr vert="horz" lIns="0" tIns="0" rIns="0" bIns="0" rtlCol="0" anchor="ctr"/>
          <a:lstStyle>
            <a:lvl1pPr algn="ctr">
              <a:defRPr sz="1200">
                <a:solidFill>
                  <a:schemeClr val="tx1"/>
                </a:solidFill>
              </a:defRPr>
            </a:lvl1pPr>
          </a:lstStyle>
          <a:p>
            <a:endParaRPr lang="fi-FI"/>
          </a:p>
        </p:txBody>
      </p:sp>
      <p:sp>
        <p:nvSpPr>
          <p:cNvPr id="6" name="Dian numeron paikkamerkki 5">
            <a:extLst>
              <a:ext uri="{FF2B5EF4-FFF2-40B4-BE49-F238E27FC236}">
                <a16:creationId xmlns:a16="http://schemas.microsoft.com/office/drawing/2014/main" id="{B56B7D73-0163-C844-7A63-7D511F15103F}"/>
              </a:ext>
            </a:extLst>
          </p:cNvPr>
          <p:cNvSpPr>
            <a:spLocks noGrp="1"/>
          </p:cNvSpPr>
          <p:nvPr>
            <p:ph type="sldNum" sz="quarter" idx="4"/>
          </p:nvPr>
        </p:nvSpPr>
        <p:spPr>
          <a:xfrm>
            <a:off x="8610600" y="6356350"/>
            <a:ext cx="2743200" cy="365125"/>
          </a:xfrm>
          <a:prstGeom prst="rect">
            <a:avLst/>
          </a:prstGeom>
        </p:spPr>
        <p:txBody>
          <a:bodyPr vert="horz" lIns="0" tIns="0" rIns="0" bIns="0" rtlCol="0" anchor="ctr"/>
          <a:lstStyle>
            <a:lvl1pPr algn="r">
              <a:defRPr sz="1200">
                <a:solidFill>
                  <a:schemeClr val="tx1"/>
                </a:solidFill>
              </a:defRPr>
            </a:lvl1pPr>
          </a:lstStyle>
          <a:p>
            <a:fld id="{EE2C48B2-F039-4B29-8BBE-A0CA0F67E56B}" type="slidenum">
              <a:rPr lang="fi-FI" smtClean="0"/>
              <a:pPr/>
              <a:t>‹#›</a:t>
            </a:fld>
            <a:endParaRPr lang="fi-FI"/>
          </a:p>
        </p:txBody>
      </p:sp>
    </p:spTree>
    <p:extLst>
      <p:ext uri="{BB962C8B-B14F-4D97-AF65-F5344CB8AC3E}">
        <p14:creationId xmlns:p14="http://schemas.microsoft.com/office/powerpoint/2010/main" val="3896833642"/>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0" r:id="rId3"/>
    <p:sldLayoutId id="2147483669" r:id="rId4"/>
    <p:sldLayoutId id="2147483673" r:id="rId5"/>
    <p:sldLayoutId id="2147483661" r:id="rId6"/>
    <p:sldLayoutId id="2147483651" r:id="rId7"/>
    <p:sldLayoutId id="2147483666" r:id="rId8"/>
    <p:sldLayoutId id="2147483650" r:id="rId9"/>
    <p:sldLayoutId id="2147483670" r:id="rId10"/>
    <p:sldLayoutId id="2147483677" r:id="rId11"/>
    <p:sldLayoutId id="2147483667" r:id="rId12"/>
    <p:sldLayoutId id="2147483668" r:id="rId13"/>
    <p:sldLayoutId id="2147483675" r:id="rId14"/>
    <p:sldLayoutId id="2147483664" r:id="rId15"/>
    <p:sldLayoutId id="2147483662" r:id="rId16"/>
    <p:sldLayoutId id="2147483652" r:id="rId17"/>
    <p:sldLayoutId id="2147483653" r:id="rId18"/>
    <p:sldLayoutId id="2147483654" r:id="rId19"/>
    <p:sldLayoutId id="2147483655" r:id="rId20"/>
    <p:sldLayoutId id="2147483656" r:id="rId21"/>
    <p:sldLayoutId id="2147483657" r:id="rId22"/>
    <p:sldLayoutId id="2147483658" r:id="rId23"/>
    <p:sldLayoutId id="2147483659" r:id="rId24"/>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sa/4.0/deed.fi"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BEEDBC38-53D8-10A8-E82E-A3D45BBBEE57}"/>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5C40D58E-2E77-7544-F66C-C67B69A67A52}"/>
              </a:ext>
            </a:extLst>
          </p:cNvPr>
          <p:cNvSpPr>
            <a:spLocks noGrp="1"/>
          </p:cNvSpPr>
          <p:nvPr>
            <p:ph type="title"/>
          </p:nvPr>
        </p:nvSpPr>
        <p:spPr>
          <a:xfrm>
            <a:off x="831850" y="1"/>
            <a:ext cx="10304710" cy="1928643"/>
          </a:xfrm>
        </p:spPr>
        <p:txBody>
          <a:bodyPr/>
          <a:lstStyle/>
          <a:p>
            <a:r>
              <a:rPr lang="fi-FI" dirty="0"/>
              <a:t>Mistä motivaatiota?</a:t>
            </a:r>
          </a:p>
        </p:txBody>
      </p:sp>
      <p:sp>
        <p:nvSpPr>
          <p:cNvPr id="5" name="Tekstin paikkamerkki 4">
            <a:extLst>
              <a:ext uri="{FF2B5EF4-FFF2-40B4-BE49-F238E27FC236}">
                <a16:creationId xmlns:a16="http://schemas.microsoft.com/office/drawing/2014/main" id="{6C5F0438-2F52-71FB-5151-938CACA34FC5}"/>
              </a:ext>
            </a:extLst>
          </p:cNvPr>
          <p:cNvSpPr>
            <a:spLocks noGrp="1"/>
          </p:cNvSpPr>
          <p:nvPr>
            <p:ph type="body" idx="1"/>
          </p:nvPr>
        </p:nvSpPr>
        <p:spPr>
          <a:xfrm>
            <a:off x="831850" y="2147556"/>
            <a:ext cx="10515600" cy="565150"/>
          </a:xfrm>
        </p:spPr>
        <p:txBody>
          <a:bodyPr/>
          <a:lstStyle/>
          <a:p>
            <a:r>
              <a:rPr lang="fi-FI" dirty="0"/>
              <a:t>Laura Savolainen</a:t>
            </a:r>
          </a:p>
        </p:txBody>
      </p:sp>
      <p:sp>
        <p:nvSpPr>
          <p:cNvPr id="10" name="Tekstin paikkamerkki 9">
            <a:extLst>
              <a:ext uri="{FF2B5EF4-FFF2-40B4-BE49-F238E27FC236}">
                <a16:creationId xmlns:a16="http://schemas.microsoft.com/office/drawing/2014/main" id="{8F3F6B16-9751-8238-4882-35EA21DF1FDD}"/>
              </a:ext>
            </a:extLst>
          </p:cNvPr>
          <p:cNvSpPr>
            <a:spLocks noGrp="1"/>
          </p:cNvSpPr>
          <p:nvPr>
            <p:ph type="body" sz="quarter" idx="13"/>
          </p:nvPr>
        </p:nvSpPr>
        <p:spPr>
          <a:xfrm>
            <a:off x="831850" y="3609020"/>
            <a:ext cx="9836658" cy="1803400"/>
          </a:xfrm>
        </p:spPr>
        <p:txBody>
          <a:bodyPr/>
          <a:lstStyle/>
          <a:p>
            <a:pPr>
              <a:lnSpc>
                <a:spcPct val="105000"/>
              </a:lnSpc>
            </a:pPr>
            <a:r>
              <a:rPr lang="fi-FI" dirty="0"/>
              <a:t>Materiaali on tarkoitettu aiheen mukaisen työpajan vetämiseksi. Materiaalia täydentää Hyvinvointia ja ohjausta työpajamuotoisesti lukiossa – Ohjaajan opas, tutustuthan myös siihen. </a:t>
            </a:r>
          </a:p>
          <a:p>
            <a:pPr>
              <a:lnSpc>
                <a:spcPct val="105000"/>
              </a:lnSpc>
            </a:pPr>
            <a:r>
              <a:rPr lang="fi-FI" dirty="0"/>
              <a:t>Sivut on tarkoitettu vapaasti käytettäväksi ja muokattavaksi. </a:t>
            </a:r>
            <a:r>
              <a:rPr lang="fi-FI" sz="1600" b="0" u="sng" dirty="0">
                <a:solidFill>
                  <a:schemeClr val="tx2"/>
                </a:solidFill>
                <a:effectLst/>
                <a:ea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CC BY-NC-SA 4.0</a:t>
            </a:r>
            <a:br>
              <a:rPr lang="fi-FI" dirty="0"/>
            </a:br>
            <a:r>
              <a:rPr lang="fi-FI" dirty="0"/>
              <a:t>Mainitsethan alkuperäiset tekijät ja lähteen.</a:t>
            </a:r>
          </a:p>
        </p:txBody>
      </p:sp>
      <p:sp>
        <p:nvSpPr>
          <p:cNvPr id="11" name="Tekstin paikkamerkki 7">
            <a:extLst>
              <a:ext uri="{FF2B5EF4-FFF2-40B4-BE49-F238E27FC236}">
                <a16:creationId xmlns:a16="http://schemas.microsoft.com/office/drawing/2014/main" id="{FC7695B3-57F0-A41E-E9DA-F850DEB70ED8}"/>
              </a:ext>
            </a:extLst>
          </p:cNvPr>
          <p:cNvSpPr txBox="1">
            <a:spLocks/>
          </p:cNvSpPr>
          <p:nvPr/>
        </p:nvSpPr>
        <p:spPr>
          <a:xfrm>
            <a:off x="4992000" y="5301208"/>
            <a:ext cx="7200000" cy="1139825"/>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100000"/>
              </a:lnSpc>
              <a:spcBef>
                <a:spcPts val="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600" b="0" i="0" u="none" strike="noStrike" kern="1200" cap="none" spc="0" normalizeH="0" baseline="0" noProof="0" dirty="0">
                <a:ln>
                  <a:noFill/>
                </a:ln>
                <a:solidFill>
                  <a:prstClr val="black"/>
                </a:solidFill>
                <a:effectLst/>
                <a:uLnTx/>
                <a:uFillTx/>
                <a:latin typeface="Arial"/>
                <a:ea typeface="+mn-ea"/>
                <a:cs typeface="+mn-cs"/>
              </a:rPr>
              <a:t>Materiaalit tuotettu ja koottu osana </a:t>
            </a:r>
            <a:br>
              <a:rPr kumimoji="0" lang="fi-FI" sz="1600" b="0" i="0" u="none" strike="noStrike" kern="1200" cap="none" spc="0" normalizeH="0" baseline="0" noProof="0" dirty="0">
                <a:ln>
                  <a:noFill/>
                </a:ln>
                <a:solidFill>
                  <a:prstClr val="black"/>
                </a:solidFill>
                <a:effectLst/>
                <a:uLnTx/>
                <a:uFillTx/>
                <a:latin typeface="Arial"/>
                <a:ea typeface="+mn-ea"/>
                <a:cs typeface="+mn-cs"/>
              </a:rPr>
            </a:br>
            <a:r>
              <a:rPr kumimoji="0" lang="fi-FI" sz="1600" b="0" i="0" u="none" strike="noStrike" kern="1200" cap="none" spc="0" normalizeH="0" baseline="0" noProof="0" dirty="0">
                <a:ln>
                  <a:noFill/>
                </a:ln>
                <a:solidFill>
                  <a:prstClr val="black"/>
                </a:solidFill>
                <a:effectLst/>
                <a:uLnTx/>
                <a:uFillTx/>
                <a:latin typeface="Arial"/>
                <a:ea typeface="+mn-ea"/>
                <a:cs typeface="+mn-cs"/>
              </a:rPr>
              <a:t>Opetushallituksen rahoittamaa Helsingin kaupungin </a:t>
            </a:r>
            <a:br>
              <a:rPr kumimoji="0" lang="fi-FI" sz="1600" b="0" i="0" u="none" strike="noStrike" kern="1200" cap="none" spc="0" normalizeH="0" baseline="0" noProof="0" dirty="0">
                <a:ln>
                  <a:noFill/>
                </a:ln>
                <a:solidFill>
                  <a:prstClr val="black"/>
                </a:solidFill>
                <a:effectLst/>
                <a:uLnTx/>
                <a:uFillTx/>
                <a:latin typeface="Arial"/>
                <a:ea typeface="+mn-ea"/>
                <a:cs typeface="+mn-cs"/>
              </a:rPr>
            </a:br>
            <a:r>
              <a:rPr kumimoji="0" lang="fi-FI" sz="1600" b="0" i="0" u="none" strike="noStrike" kern="1200" cap="none" spc="0" normalizeH="0" baseline="0" noProof="0" dirty="0">
                <a:ln>
                  <a:noFill/>
                </a:ln>
                <a:solidFill>
                  <a:prstClr val="black"/>
                </a:solidFill>
                <a:effectLst/>
                <a:uLnTx/>
                <a:uFillTx/>
                <a:latin typeface="Arial"/>
                <a:ea typeface="+mn-ea"/>
                <a:cs typeface="+mn-cs"/>
              </a:rPr>
              <a:t>Lukiokoulutuksen laatu- ja saavutettavuushanketta vuonna 2024.</a:t>
            </a:r>
          </a:p>
        </p:txBody>
      </p:sp>
      <p:pic>
        <p:nvPicPr>
          <p:cNvPr id="12" name="Kuva 11" descr="Opetushallitus rahoittaa hanketta-tunnus.">
            <a:extLst>
              <a:ext uri="{FF2B5EF4-FFF2-40B4-BE49-F238E27FC236}">
                <a16:creationId xmlns:a16="http://schemas.microsoft.com/office/drawing/2014/main" id="{9CA8F950-B786-7D01-0D4A-3E26E51091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54684" y="5325033"/>
            <a:ext cx="1154481" cy="1116000"/>
          </a:xfrm>
          <a:prstGeom prst="rect">
            <a:avLst/>
          </a:prstGeom>
        </p:spPr>
      </p:pic>
      <p:sp>
        <p:nvSpPr>
          <p:cNvPr id="13" name="Vapaamuotoinen: Muoto 12" descr="Helsingin kaupungin kehystunnus.">
            <a:extLst>
              <a:ext uri="{FF2B5EF4-FFF2-40B4-BE49-F238E27FC236}">
                <a16:creationId xmlns:a16="http://schemas.microsoft.com/office/drawing/2014/main" id="{515D81BB-7AD6-CDF8-B964-683991B46A21}"/>
              </a:ext>
              <a:ext uri="{C183D7F6-B498-43B3-948B-1728B52AA6E4}">
                <adec:decorative xmlns:adec="http://schemas.microsoft.com/office/drawing/2017/decorative" val="0"/>
              </a:ext>
            </a:extLst>
          </p:cNvPr>
          <p:cNvSpPr>
            <a:spLocks noChangeAspect="1"/>
          </p:cNvSpPr>
          <p:nvPr/>
        </p:nvSpPr>
        <p:spPr>
          <a:xfrm>
            <a:off x="831850" y="5540846"/>
            <a:ext cx="1440000" cy="660550"/>
          </a:xfrm>
          <a:custGeom>
            <a:avLst/>
            <a:gdLst>
              <a:gd name="connsiteX0" fmla="*/ 817776 w 2567940"/>
              <a:gd name="connsiteY0" fmla="*/ 708367 h 1179195"/>
              <a:gd name="connsiteX1" fmla="*/ 817816 w 2567940"/>
              <a:gd name="connsiteY1" fmla="*/ 708374 h 1179195"/>
              <a:gd name="connsiteX2" fmla="*/ 817720 w 2567940"/>
              <a:gd name="connsiteY2" fmla="*/ 708374 h 1179195"/>
              <a:gd name="connsiteX3" fmla="*/ 1055138 w 2567940"/>
              <a:gd name="connsiteY3" fmla="*/ 707320 h 1179195"/>
              <a:gd name="connsiteX4" fmla="*/ 1055179 w 2567940"/>
              <a:gd name="connsiteY4" fmla="*/ 707326 h 1179195"/>
              <a:gd name="connsiteX5" fmla="*/ 1055084 w 2567940"/>
              <a:gd name="connsiteY5" fmla="*/ 707326 h 1179195"/>
              <a:gd name="connsiteX6" fmla="*/ 816197 w 2567940"/>
              <a:gd name="connsiteY6" fmla="*/ 496348 h 1179195"/>
              <a:gd name="connsiteX7" fmla="*/ 763904 w 2567940"/>
              <a:gd name="connsiteY7" fmla="*/ 549116 h 1179195"/>
              <a:gd name="connsiteX8" fmla="*/ 862964 w 2567940"/>
              <a:gd name="connsiteY8" fmla="*/ 549116 h 1179195"/>
              <a:gd name="connsiteX9" fmla="*/ 816197 w 2567940"/>
              <a:gd name="connsiteY9" fmla="*/ 496348 h 1179195"/>
              <a:gd name="connsiteX10" fmla="*/ 2139600 w 2567940"/>
              <a:gd name="connsiteY10" fmla="*/ 451485 h 1179195"/>
              <a:gd name="connsiteX11" fmla="*/ 2210276 w 2567940"/>
              <a:gd name="connsiteY11" fmla="*/ 451485 h 1179195"/>
              <a:gd name="connsiteX12" fmla="*/ 2210276 w 2567940"/>
              <a:gd name="connsiteY12" fmla="*/ 702373 h 1179195"/>
              <a:gd name="connsiteX13" fmla="*/ 2139600 w 2567940"/>
              <a:gd name="connsiteY13" fmla="*/ 702373 h 1179195"/>
              <a:gd name="connsiteX14" fmla="*/ 1415796 w 2567940"/>
              <a:gd name="connsiteY14" fmla="*/ 451485 h 1179195"/>
              <a:gd name="connsiteX15" fmla="*/ 1486471 w 2567940"/>
              <a:gd name="connsiteY15" fmla="*/ 451485 h 1179195"/>
              <a:gd name="connsiteX16" fmla="*/ 1486471 w 2567940"/>
              <a:gd name="connsiteY16" fmla="*/ 702373 h 1179195"/>
              <a:gd name="connsiteX17" fmla="*/ 1415796 w 2567940"/>
              <a:gd name="connsiteY17" fmla="*/ 702373 h 1179195"/>
              <a:gd name="connsiteX18" fmla="*/ 1703546 w 2567940"/>
              <a:gd name="connsiteY18" fmla="*/ 445579 h 1179195"/>
              <a:gd name="connsiteX19" fmla="*/ 1782223 w 2567940"/>
              <a:gd name="connsiteY19" fmla="*/ 541686 h 1179195"/>
              <a:gd name="connsiteX20" fmla="*/ 1782223 w 2567940"/>
              <a:gd name="connsiteY20" fmla="*/ 702468 h 1179195"/>
              <a:gd name="connsiteX21" fmla="*/ 1711547 w 2567940"/>
              <a:gd name="connsiteY21" fmla="*/ 702468 h 1179195"/>
              <a:gd name="connsiteX22" fmla="*/ 1711547 w 2567940"/>
              <a:gd name="connsiteY22" fmla="*/ 555593 h 1179195"/>
              <a:gd name="connsiteX23" fmla="*/ 1673733 w 2567940"/>
              <a:gd name="connsiteY23" fmla="*/ 504825 h 1179195"/>
              <a:gd name="connsiteX24" fmla="*/ 1630394 w 2567940"/>
              <a:gd name="connsiteY24" fmla="*/ 553593 h 1179195"/>
              <a:gd name="connsiteX25" fmla="*/ 1630394 w 2567940"/>
              <a:gd name="connsiteY25" fmla="*/ 702373 h 1179195"/>
              <a:gd name="connsiteX26" fmla="*/ 1560195 w 2567940"/>
              <a:gd name="connsiteY26" fmla="*/ 702373 h 1179195"/>
              <a:gd name="connsiteX27" fmla="*/ 1560195 w 2567940"/>
              <a:gd name="connsiteY27" fmla="*/ 451485 h 1179195"/>
              <a:gd name="connsiteX28" fmla="*/ 1630394 w 2567940"/>
              <a:gd name="connsiteY28" fmla="*/ 451485 h 1179195"/>
              <a:gd name="connsiteX29" fmla="*/ 1626870 w 2567940"/>
              <a:gd name="connsiteY29" fmla="*/ 492823 h 1179195"/>
              <a:gd name="connsiteX30" fmla="*/ 1628394 w 2567940"/>
              <a:gd name="connsiteY30" fmla="*/ 492823 h 1179195"/>
              <a:gd name="connsiteX31" fmla="*/ 1703546 w 2567940"/>
              <a:gd name="connsiteY31" fmla="*/ 445579 h 1179195"/>
              <a:gd name="connsiteX32" fmla="*/ 1241869 w 2567940"/>
              <a:gd name="connsiteY32" fmla="*/ 445579 h 1179195"/>
              <a:gd name="connsiteX33" fmla="*/ 1356835 w 2567940"/>
              <a:gd name="connsiteY33" fmla="*/ 502824 h 1179195"/>
              <a:gd name="connsiteX34" fmla="*/ 1296638 w 2567940"/>
              <a:gd name="connsiteY34" fmla="*/ 536638 h 1179195"/>
              <a:gd name="connsiteX35" fmla="*/ 1244345 w 2567940"/>
              <a:gd name="connsiteY35" fmla="*/ 496824 h 1179195"/>
              <a:gd name="connsiteX36" fmla="*/ 1211484 w 2567940"/>
              <a:gd name="connsiteY36" fmla="*/ 519207 h 1179195"/>
              <a:gd name="connsiteX37" fmla="*/ 1281683 w 2567940"/>
              <a:gd name="connsiteY37" fmla="*/ 552069 h 1179195"/>
              <a:gd name="connsiteX38" fmla="*/ 1356835 w 2567940"/>
              <a:gd name="connsiteY38" fmla="*/ 628269 h 1179195"/>
              <a:gd name="connsiteX39" fmla="*/ 1255775 w 2567940"/>
              <a:gd name="connsiteY39" fmla="*/ 708374 h 1179195"/>
              <a:gd name="connsiteX40" fmla="*/ 1130331 w 2567940"/>
              <a:gd name="connsiteY40" fmla="*/ 643699 h 1179195"/>
              <a:gd name="connsiteX41" fmla="*/ 1191577 w 2567940"/>
              <a:gd name="connsiteY41" fmla="*/ 609314 h 1179195"/>
              <a:gd name="connsiteX42" fmla="*/ 1254823 w 2567940"/>
              <a:gd name="connsiteY42" fmla="*/ 657129 h 1179195"/>
              <a:gd name="connsiteX43" fmla="*/ 1288160 w 2567940"/>
              <a:gd name="connsiteY43" fmla="*/ 632745 h 1179195"/>
              <a:gd name="connsiteX44" fmla="*/ 1227962 w 2567940"/>
              <a:gd name="connsiteY44" fmla="*/ 599408 h 1179195"/>
              <a:gd name="connsiteX45" fmla="*/ 1142809 w 2567940"/>
              <a:gd name="connsiteY45" fmla="*/ 522732 h 1179195"/>
              <a:gd name="connsiteX46" fmla="*/ 1241869 w 2567940"/>
              <a:gd name="connsiteY46" fmla="*/ 445579 h 1179195"/>
              <a:gd name="connsiteX47" fmla="*/ 816292 w 2567940"/>
              <a:gd name="connsiteY47" fmla="*/ 445484 h 1179195"/>
              <a:gd name="connsiteX48" fmla="*/ 928306 w 2567940"/>
              <a:gd name="connsiteY48" fmla="*/ 561499 h 1179195"/>
              <a:gd name="connsiteX49" fmla="*/ 924781 w 2567940"/>
              <a:gd name="connsiteY49" fmla="*/ 595884 h 1179195"/>
              <a:gd name="connsiteX50" fmla="*/ 762476 w 2567940"/>
              <a:gd name="connsiteY50" fmla="*/ 595884 h 1179195"/>
              <a:gd name="connsiteX51" fmla="*/ 817720 w 2567940"/>
              <a:gd name="connsiteY51" fmla="*/ 656653 h 1179195"/>
              <a:gd name="connsiteX52" fmla="*/ 866012 w 2567940"/>
              <a:gd name="connsiteY52" fmla="*/ 615315 h 1179195"/>
              <a:gd name="connsiteX53" fmla="*/ 925258 w 2567940"/>
              <a:gd name="connsiteY53" fmla="*/ 648652 h 1179195"/>
              <a:gd name="connsiteX54" fmla="*/ 854133 w 2567940"/>
              <a:gd name="connsiteY54" fmla="*/ 703517 h 1179195"/>
              <a:gd name="connsiteX55" fmla="*/ 817776 w 2567940"/>
              <a:gd name="connsiteY55" fmla="*/ 708367 h 1179195"/>
              <a:gd name="connsiteX56" fmla="*/ 769225 w 2567940"/>
              <a:gd name="connsiteY56" fmla="*/ 699315 h 1179195"/>
              <a:gd name="connsiteX57" fmla="*/ 696372 w 2567940"/>
              <a:gd name="connsiteY57" fmla="*/ 576929 h 1179195"/>
              <a:gd name="connsiteX58" fmla="*/ 816292 w 2567940"/>
              <a:gd name="connsiteY58" fmla="*/ 445484 h 1179195"/>
              <a:gd name="connsiteX59" fmla="*/ 356806 w 2567940"/>
              <a:gd name="connsiteY59" fmla="*/ 357949 h 1179195"/>
              <a:gd name="connsiteX60" fmla="*/ 429958 w 2567940"/>
              <a:gd name="connsiteY60" fmla="*/ 357949 h 1179195"/>
              <a:gd name="connsiteX61" fmla="*/ 429958 w 2567940"/>
              <a:gd name="connsiteY61" fmla="*/ 494347 h 1179195"/>
              <a:gd name="connsiteX62" fmla="*/ 567309 w 2567940"/>
              <a:gd name="connsiteY62" fmla="*/ 494347 h 1179195"/>
              <a:gd name="connsiteX63" fmla="*/ 567309 w 2567940"/>
              <a:gd name="connsiteY63" fmla="*/ 357949 h 1179195"/>
              <a:gd name="connsiteX64" fmla="*/ 640556 w 2567940"/>
              <a:gd name="connsiteY64" fmla="*/ 357949 h 1179195"/>
              <a:gd name="connsiteX65" fmla="*/ 640556 w 2567940"/>
              <a:gd name="connsiteY65" fmla="*/ 702373 h 1179195"/>
              <a:gd name="connsiteX66" fmla="*/ 567309 w 2567940"/>
              <a:gd name="connsiteY66" fmla="*/ 702373 h 1179195"/>
              <a:gd name="connsiteX67" fmla="*/ 567309 w 2567940"/>
              <a:gd name="connsiteY67" fmla="*/ 559498 h 1179195"/>
              <a:gd name="connsiteX68" fmla="*/ 429958 w 2567940"/>
              <a:gd name="connsiteY68" fmla="*/ 559498 h 1179195"/>
              <a:gd name="connsiteX69" fmla="*/ 429958 w 2567940"/>
              <a:gd name="connsiteY69" fmla="*/ 702373 h 1179195"/>
              <a:gd name="connsiteX70" fmla="*/ 356806 w 2567940"/>
              <a:gd name="connsiteY70" fmla="*/ 702373 h 1179195"/>
              <a:gd name="connsiteX71" fmla="*/ 985456 w 2567940"/>
              <a:gd name="connsiteY71" fmla="*/ 344423 h 1179195"/>
              <a:gd name="connsiteX72" fmla="*/ 1056131 w 2567940"/>
              <a:gd name="connsiteY72" fmla="*/ 344423 h 1179195"/>
              <a:gd name="connsiteX73" fmla="*/ 1056131 w 2567940"/>
              <a:gd name="connsiteY73" fmla="*/ 623220 h 1179195"/>
              <a:gd name="connsiteX74" fmla="*/ 1061370 w 2567940"/>
              <a:gd name="connsiteY74" fmla="*/ 648080 h 1179195"/>
              <a:gd name="connsiteX75" fmla="*/ 1078039 w 2567940"/>
              <a:gd name="connsiteY75" fmla="*/ 655033 h 1179195"/>
              <a:gd name="connsiteX76" fmla="*/ 1092708 w 2567940"/>
              <a:gd name="connsiteY76" fmla="*/ 653795 h 1179195"/>
              <a:gd name="connsiteX77" fmla="*/ 1107376 w 2567940"/>
              <a:gd name="connsiteY77" fmla="*/ 649604 h 1179195"/>
              <a:gd name="connsiteX78" fmla="*/ 1101375 w 2567940"/>
              <a:gd name="connsiteY78" fmla="*/ 696848 h 1179195"/>
              <a:gd name="connsiteX79" fmla="*/ 1080420 w 2567940"/>
              <a:gd name="connsiteY79" fmla="*/ 704563 h 1179195"/>
              <a:gd name="connsiteX80" fmla="*/ 1055138 w 2567940"/>
              <a:gd name="connsiteY80" fmla="*/ 707320 h 1179195"/>
              <a:gd name="connsiteX81" fmla="*/ 1023723 w 2567940"/>
              <a:gd name="connsiteY81" fmla="*/ 702897 h 1179195"/>
              <a:gd name="connsiteX82" fmla="*/ 1002125 w 2567940"/>
              <a:gd name="connsiteY82" fmla="*/ 689609 h 1179195"/>
              <a:gd name="connsiteX83" fmla="*/ 985456 w 2567940"/>
              <a:gd name="connsiteY83" fmla="*/ 633126 h 1179195"/>
              <a:gd name="connsiteX84" fmla="*/ 2174938 w 2567940"/>
              <a:gd name="connsiteY84" fmla="*/ 342995 h 1179195"/>
              <a:gd name="connsiteX85" fmla="*/ 2215705 w 2567940"/>
              <a:gd name="connsiteY85" fmla="*/ 382333 h 1179195"/>
              <a:gd name="connsiteX86" fmla="*/ 2174938 w 2567940"/>
              <a:gd name="connsiteY86" fmla="*/ 421672 h 1179195"/>
              <a:gd name="connsiteX87" fmla="*/ 2134076 w 2567940"/>
              <a:gd name="connsiteY87" fmla="*/ 382333 h 1179195"/>
              <a:gd name="connsiteX88" fmla="*/ 2174938 w 2567940"/>
              <a:gd name="connsiteY88" fmla="*/ 342995 h 1179195"/>
              <a:gd name="connsiteX89" fmla="*/ 1451133 w 2567940"/>
              <a:gd name="connsiteY89" fmla="*/ 342995 h 1179195"/>
              <a:gd name="connsiteX90" fmla="*/ 1491995 w 2567940"/>
              <a:gd name="connsiteY90" fmla="*/ 382333 h 1179195"/>
              <a:gd name="connsiteX91" fmla="*/ 1451133 w 2567940"/>
              <a:gd name="connsiteY91" fmla="*/ 421672 h 1179195"/>
              <a:gd name="connsiteX92" fmla="*/ 1410366 w 2567940"/>
              <a:gd name="connsiteY92" fmla="*/ 382333 h 1179195"/>
              <a:gd name="connsiteX93" fmla="*/ 1451133 w 2567940"/>
              <a:gd name="connsiteY93" fmla="*/ 342995 h 1179195"/>
              <a:gd name="connsiteX94" fmla="*/ 1853183 w 2567940"/>
              <a:gd name="connsiteY94" fmla="*/ 342042 h 1179195"/>
              <a:gd name="connsiteX95" fmla="*/ 1923382 w 2567940"/>
              <a:gd name="connsiteY95" fmla="*/ 342042 h 1179195"/>
              <a:gd name="connsiteX96" fmla="*/ 1923382 w 2567940"/>
              <a:gd name="connsiteY96" fmla="*/ 508253 h 1179195"/>
              <a:gd name="connsiteX97" fmla="*/ 1919858 w 2567940"/>
              <a:gd name="connsiteY97" fmla="*/ 569975 h 1179195"/>
              <a:gd name="connsiteX98" fmla="*/ 1921382 w 2567940"/>
              <a:gd name="connsiteY98" fmla="*/ 569975 h 1179195"/>
              <a:gd name="connsiteX99" fmla="*/ 1951767 w 2567940"/>
              <a:gd name="connsiteY99" fmla="*/ 523208 h 1179195"/>
              <a:gd name="connsiteX100" fmla="*/ 2005488 w 2567940"/>
              <a:gd name="connsiteY100" fmla="*/ 451580 h 1179195"/>
              <a:gd name="connsiteX101" fmla="*/ 2087593 w 2567940"/>
              <a:gd name="connsiteY101" fmla="*/ 451580 h 1179195"/>
              <a:gd name="connsiteX102" fmla="*/ 2003011 w 2567940"/>
              <a:gd name="connsiteY102" fmla="*/ 551116 h 1179195"/>
              <a:gd name="connsiteX103" fmla="*/ 2095118 w 2567940"/>
              <a:gd name="connsiteY103" fmla="*/ 702468 h 1179195"/>
              <a:gd name="connsiteX104" fmla="*/ 2018442 w 2567940"/>
              <a:gd name="connsiteY104" fmla="*/ 702468 h 1179195"/>
              <a:gd name="connsiteX105" fmla="*/ 1956720 w 2567940"/>
              <a:gd name="connsiteY105" fmla="*/ 601884 h 1179195"/>
              <a:gd name="connsiteX106" fmla="*/ 1923382 w 2567940"/>
              <a:gd name="connsiteY106" fmla="*/ 644175 h 1179195"/>
              <a:gd name="connsiteX107" fmla="*/ 1923382 w 2567940"/>
              <a:gd name="connsiteY107" fmla="*/ 644270 h 1179195"/>
              <a:gd name="connsiteX108" fmla="*/ 1923382 w 2567940"/>
              <a:gd name="connsiteY108" fmla="*/ 702468 h 1179195"/>
              <a:gd name="connsiteX109" fmla="*/ 1853183 w 2567940"/>
              <a:gd name="connsiteY109" fmla="*/ 702468 h 1179195"/>
              <a:gd name="connsiteX110" fmla="*/ 73152 w 2567940"/>
              <a:gd name="connsiteY110" fmla="*/ 73152 h 1179195"/>
              <a:gd name="connsiteX111" fmla="*/ 73152 w 2567940"/>
              <a:gd name="connsiteY111" fmla="*/ 752475 h 1179195"/>
              <a:gd name="connsiteX112" fmla="*/ 309182 w 2567940"/>
              <a:gd name="connsiteY112" fmla="*/ 986981 h 1179195"/>
              <a:gd name="connsiteX113" fmla="*/ 1049941 w 2567940"/>
              <a:gd name="connsiteY113" fmla="*/ 986981 h 1179195"/>
              <a:gd name="connsiteX114" fmla="*/ 1283875 w 2567940"/>
              <a:gd name="connsiteY114" fmla="*/ 1076516 h 1179195"/>
              <a:gd name="connsiteX115" fmla="*/ 1517809 w 2567940"/>
              <a:gd name="connsiteY115" fmla="*/ 986981 h 1179195"/>
              <a:gd name="connsiteX116" fmla="*/ 2256758 w 2567940"/>
              <a:gd name="connsiteY116" fmla="*/ 986981 h 1179195"/>
              <a:gd name="connsiteX117" fmla="*/ 2494693 w 2567940"/>
              <a:gd name="connsiteY117" fmla="*/ 752475 h 1179195"/>
              <a:gd name="connsiteX118" fmla="*/ 2494598 w 2567940"/>
              <a:gd name="connsiteY118" fmla="*/ 752475 h 1179195"/>
              <a:gd name="connsiteX119" fmla="*/ 2494598 w 2567940"/>
              <a:gd name="connsiteY119" fmla="*/ 73152 h 1179195"/>
              <a:gd name="connsiteX120" fmla="*/ 0 w 2567940"/>
              <a:gd name="connsiteY120" fmla="*/ 0 h 1179195"/>
              <a:gd name="connsiteX121" fmla="*/ 2567940 w 2567940"/>
              <a:gd name="connsiteY121" fmla="*/ 0 h 1179195"/>
              <a:gd name="connsiteX122" fmla="*/ 2567940 w 2567940"/>
              <a:gd name="connsiteY122" fmla="*/ 752475 h 1179195"/>
              <a:gd name="connsiteX123" fmla="*/ 2256854 w 2567940"/>
              <a:gd name="connsiteY123" fmla="*/ 1060133 h 1179195"/>
              <a:gd name="connsiteX124" fmla="*/ 1517904 w 2567940"/>
              <a:gd name="connsiteY124" fmla="*/ 1060133 h 1179195"/>
              <a:gd name="connsiteX125" fmla="*/ 1322451 w 2567940"/>
              <a:gd name="connsiteY125" fmla="*/ 1140809 h 1179195"/>
              <a:gd name="connsiteX126" fmla="*/ 1283970 w 2567940"/>
              <a:gd name="connsiteY126" fmla="*/ 1179195 h 1179195"/>
              <a:gd name="connsiteX127" fmla="*/ 1245489 w 2567940"/>
              <a:gd name="connsiteY127" fmla="*/ 1140809 h 1179195"/>
              <a:gd name="connsiteX128" fmla="*/ 1050036 w 2567940"/>
              <a:gd name="connsiteY128" fmla="*/ 1060133 h 1179195"/>
              <a:gd name="connsiteX129" fmla="*/ 309182 w 2567940"/>
              <a:gd name="connsiteY129" fmla="*/ 1060133 h 1179195"/>
              <a:gd name="connsiteX130" fmla="*/ 0 w 2567940"/>
              <a:gd name="connsiteY130" fmla="*/ 752475 h 1179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2567940" h="1179195">
                <a:moveTo>
                  <a:pt x="817776" y="708367"/>
                </a:moveTo>
                <a:lnTo>
                  <a:pt x="817816" y="708374"/>
                </a:lnTo>
                <a:lnTo>
                  <a:pt x="817720" y="708374"/>
                </a:lnTo>
                <a:close/>
                <a:moveTo>
                  <a:pt x="1055138" y="707320"/>
                </a:moveTo>
                <a:lnTo>
                  <a:pt x="1055179" y="707326"/>
                </a:lnTo>
                <a:lnTo>
                  <a:pt x="1055084" y="707326"/>
                </a:lnTo>
                <a:close/>
                <a:moveTo>
                  <a:pt x="816197" y="496348"/>
                </a:moveTo>
                <a:cubicBezTo>
                  <a:pt x="790289" y="496348"/>
                  <a:pt x="769333" y="514731"/>
                  <a:pt x="763904" y="549116"/>
                </a:cubicBezTo>
                <a:lnTo>
                  <a:pt x="862964" y="549116"/>
                </a:lnTo>
                <a:cubicBezTo>
                  <a:pt x="862964" y="518731"/>
                  <a:pt x="843533" y="496348"/>
                  <a:pt x="816197" y="496348"/>
                </a:cubicBezTo>
                <a:close/>
                <a:moveTo>
                  <a:pt x="2139600" y="451485"/>
                </a:moveTo>
                <a:lnTo>
                  <a:pt x="2210276" y="451485"/>
                </a:lnTo>
                <a:lnTo>
                  <a:pt x="2210276" y="702373"/>
                </a:lnTo>
                <a:lnTo>
                  <a:pt x="2139600" y="702373"/>
                </a:lnTo>
                <a:close/>
                <a:moveTo>
                  <a:pt x="1415796" y="451485"/>
                </a:moveTo>
                <a:lnTo>
                  <a:pt x="1486471" y="451485"/>
                </a:lnTo>
                <a:lnTo>
                  <a:pt x="1486471" y="702373"/>
                </a:lnTo>
                <a:lnTo>
                  <a:pt x="1415796" y="702373"/>
                </a:lnTo>
                <a:close/>
                <a:moveTo>
                  <a:pt x="1703546" y="445579"/>
                </a:moveTo>
                <a:cubicBezTo>
                  <a:pt x="1751838" y="445579"/>
                  <a:pt x="1782223" y="479488"/>
                  <a:pt x="1782223" y="541686"/>
                </a:cubicBezTo>
                <a:lnTo>
                  <a:pt x="1782223" y="702468"/>
                </a:lnTo>
                <a:lnTo>
                  <a:pt x="1711547" y="702468"/>
                </a:lnTo>
                <a:lnTo>
                  <a:pt x="1711547" y="555593"/>
                </a:lnTo>
                <a:cubicBezTo>
                  <a:pt x="1711547" y="522255"/>
                  <a:pt x="1700117" y="504825"/>
                  <a:pt x="1673733" y="504825"/>
                </a:cubicBezTo>
                <a:cubicBezTo>
                  <a:pt x="1647349" y="504825"/>
                  <a:pt x="1630394" y="524732"/>
                  <a:pt x="1630394" y="553593"/>
                </a:cubicBezTo>
                <a:lnTo>
                  <a:pt x="1630394" y="702373"/>
                </a:lnTo>
                <a:lnTo>
                  <a:pt x="1560195" y="702373"/>
                </a:lnTo>
                <a:lnTo>
                  <a:pt x="1560195" y="451485"/>
                </a:lnTo>
                <a:lnTo>
                  <a:pt x="1630394" y="451485"/>
                </a:lnTo>
                <a:lnTo>
                  <a:pt x="1626870" y="492823"/>
                </a:lnTo>
                <a:lnTo>
                  <a:pt x="1628394" y="492823"/>
                </a:lnTo>
                <a:cubicBezTo>
                  <a:pt x="1640872" y="469963"/>
                  <a:pt x="1662208" y="445579"/>
                  <a:pt x="1703546" y="445579"/>
                </a:cubicBezTo>
                <a:close/>
                <a:moveTo>
                  <a:pt x="1241869" y="445579"/>
                </a:moveTo>
                <a:cubicBezTo>
                  <a:pt x="1291589" y="445579"/>
                  <a:pt x="1337405" y="469487"/>
                  <a:pt x="1356835" y="502824"/>
                </a:cubicBezTo>
                <a:lnTo>
                  <a:pt x="1296638" y="536638"/>
                </a:lnTo>
                <a:cubicBezTo>
                  <a:pt x="1290637" y="514254"/>
                  <a:pt x="1271682" y="496824"/>
                  <a:pt x="1244345" y="496824"/>
                </a:cubicBezTo>
                <a:cubicBezTo>
                  <a:pt x="1226438" y="496824"/>
                  <a:pt x="1211484" y="504729"/>
                  <a:pt x="1211484" y="519207"/>
                </a:cubicBezTo>
                <a:cubicBezTo>
                  <a:pt x="1211484" y="538162"/>
                  <a:pt x="1244345" y="540162"/>
                  <a:pt x="1281683" y="552069"/>
                </a:cubicBezTo>
                <a:cubicBezTo>
                  <a:pt x="1321022" y="564546"/>
                  <a:pt x="1356835" y="582453"/>
                  <a:pt x="1356835" y="628269"/>
                </a:cubicBezTo>
                <a:cubicBezTo>
                  <a:pt x="1356835" y="678465"/>
                  <a:pt x="1310068" y="708374"/>
                  <a:pt x="1255775" y="708374"/>
                </a:cubicBezTo>
                <a:cubicBezTo>
                  <a:pt x="1197006" y="708374"/>
                  <a:pt x="1150714" y="683514"/>
                  <a:pt x="1130331" y="643699"/>
                </a:cubicBezTo>
                <a:lnTo>
                  <a:pt x="1191577" y="609314"/>
                </a:lnTo>
                <a:cubicBezTo>
                  <a:pt x="1199578" y="636746"/>
                  <a:pt x="1221485" y="657129"/>
                  <a:pt x="1254823" y="657129"/>
                </a:cubicBezTo>
                <a:cubicBezTo>
                  <a:pt x="1274254" y="657129"/>
                  <a:pt x="1288160" y="648652"/>
                  <a:pt x="1288160" y="632745"/>
                </a:cubicBezTo>
                <a:cubicBezTo>
                  <a:pt x="1288160" y="612838"/>
                  <a:pt x="1260347" y="608361"/>
                  <a:pt x="1227962" y="599408"/>
                </a:cubicBezTo>
                <a:cubicBezTo>
                  <a:pt x="1190053" y="589407"/>
                  <a:pt x="1142809" y="569976"/>
                  <a:pt x="1142809" y="522732"/>
                </a:cubicBezTo>
                <a:cubicBezTo>
                  <a:pt x="1142809" y="475487"/>
                  <a:pt x="1188148" y="445579"/>
                  <a:pt x="1241869" y="445579"/>
                </a:cubicBezTo>
                <a:close/>
                <a:moveTo>
                  <a:pt x="816292" y="445484"/>
                </a:moveTo>
                <a:cubicBezTo>
                  <a:pt x="883538" y="445484"/>
                  <a:pt x="928306" y="493300"/>
                  <a:pt x="928306" y="561499"/>
                </a:cubicBezTo>
                <a:cubicBezTo>
                  <a:pt x="928306" y="581977"/>
                  <a:pt x="924781" y="595884"/>
                  <a:pt x="924781" y="595884"/>
                </a:cubicBezTo>
                <a:lnTo>
                  <a:pt x="762476" y="595884"/>
                </a:lnTo>
                <a:cubicBezTo>
                  <a:pt x="765428" y="636746"/>
                  <a:pt x="788383" y="656653"/>
                  <a:pt x="817720" y="656653"/>
                </a:cubicBezTo>
                <a:cubicBezTo>
                  <a:pt x="844105" y="656653"/>
                  <a:pt x="862012" y="639223"/>
                  <a:pt x="866012" y="615315"/>
                </a:cubicBezTo>
                <a:lnTo>
                  <a:pt x="925258" y="648652"/>
                </a:lnTo>
                <a:cubicBezTo>
                  <a:pt x="912185" y="672513"/>
                  <a:pt x="887646" y="694176"/>
                  <a:pt x="854133" y="703517"/>
                </a:cubicBezTo>
                <a:lnTo>
                  <a:pt x="817776" y="708367"/>
                </a:lnTo>
                <a:lnTo>
                  <a:pt x="769225" y="699315"/>
                </a:lnTo>
                <a:cubicBezTo>
                  <a:pt x="725197" y="681478"/>
                  <a:pt x="696372" y="638151"/>
                  <a:pt x="696372" y="576929"/>
                </a:cubicBezTo>
                <a:cubicBezTo>
                  <a:pt x="696372" y="495300"/>
                  <a:pt x="749045" y="445484"/>
                  <a:pt x="816292" y="445484"/>
                </a:cubicBezTo>
                <a:close/>
                <a:moveTo>
                  <a:pt x="356806" y="357949"/>
                </a:moveTo>
                <a:lnTo>
                  <a:pt x="429958" y="357949"/>
                </a:lnTo>
                <a:lnTo>
                  <a:pt x="429958" y="494347"/>
                </a:lnTo>
                <a:lnTo>
                  <a:pt x="567309" y="494347"/>
                </a:lnTo>
                <a:lnTo>
                  <a:pt x="567309" y="357949"/>
                </a:lnTo>
                <a:lnTo>
                  <a:pt x="640556" y="357949"/>
                </a:lnTo>
                <a:lnTo>
                  <a:pt x="640556" y="702373"/>
                </a:lnTo>
                <a:lnTo>
                  <a:pt x="567309" y="702373"/>
                </a:lnTo>
                <a:lnTo>
                  <a:pt x="567309" y="559498"/>
                </a:lnTo>
                <a:lnTo>
                  <a:pt x="429958" y="559498"/>
                </a:lnTo>
                <a:lnTo>
                  <a:pt x="429958" y="702373"/>
                </a:lnTo>
                <a:lnTo>
                  <a:pt x="356806" y="702373"/>
                </a:lnTo>
                <a:close/>
                <a:moveTo>
                  <a:pt x="985456" y="344423"/>
                </a:moveTo>
                <a:lnTo>
                  <a:pt x="1056131" y="344423"/>
                </a:lnTo>
                <a:lnTo>
                  <a:pt x="1056131" y="623220"/>
                </a:lnTo>
                <a:cubicBezTo>
                  <a:pt x="1056131" y="635126"/>
                  <a:pt x="1057846" y="643413"/>
                  <a:pt x="1061370" y="648080"/>
                </a:cubicBezTo>
                <a:cubicBezTo>
                  <a:pt x="1064895" y="652747"/>
                  <a:pt x="1068704" y="655033"/>
                  <a:pt x="1078039" y="655033"/>
                </a:cubicBezTo>
                <a:cubicBezTo>
                  <a:pt x="1083659" y="655033"/>
                  <a:pt x="1088517" y="654652"/>
                  <a:pt x="1092708" y="653795"/>
                </a:cubicBezTo>
                <a:cubicBezTo>
                  <a:pt x="1096803" y="653033"/>
                  <a:pt x="1101756" y="651604"/>
                  <a:pt x="1107376" y="649604"/>
                </a:cubicBezTo>
                <a:lnTo>
                  <a:pt x="1101375" y="696848"/>
                </a:lnTo>
                <a:cubicBezTo>
                  <a:pt x="1096041" y="700182"/>
                  <a:pt x="1089088" y="702754"/>
                  <a:pt x="1080420" y="704563"/>
                </a:cubicBezTo>
                <a:lnTo>
                  <a:pt x="1055138" y="707320"/>
                </a:lnTo>
                <a:lnTo>
                  <a:pt x="1023723" y="702897"/>
                </a:lnTo>
                <a:cubicBezTo>
                  <a:pt x="1014888" y="699944"/>
                  <a:pt x="1007697" y="695515"/>
                  <a:pt x="1002125" y="689609"/>
                </a:cubicBezTo>
                <a:cubicBezTo>
                  <a:pt x="990981" y="677893"/>
                  <a:pt x="985456" y="659034"/>
                  <a:pt x="985456" y="633126"/>
                </a:cubicBezTo>
                <a:close/>
                <a:moveTo>
                  <a:pt x="2174938" y="342995"/>
                </a:moveTo>
                <a:cubicBezTo>
                  <a:pt x="2197798" y="342995"/>
                  <a:pt x="2215705" y="359378"/>
                  <a:pt x="2215705" y="382333"/>
                </a:cubicBezTo>
                <a:cubicBezTo>
                  <a:pt x="2215705" y="405289"/>
                  <a:pt x="2197798" y="421672"/>
                  <a:pt x="2174938" y="421672"/>
                </a:cubicBezTo>
                <a:cubicBezTo>
                  <a:pt x="2151983" y="421672"/>
                  <a:pt x="2134076" y="405289"/>
                  <a:pt x="2134076" y="382333"/>
                </a:cubicBezTo>
                <a:cubicBezTo>
                  <a:pt x="2134076" y="359378"/>
                  <a:pt x="2152078" y="342995"/>
                  <a:pt x="2174938" y="342995"/>
                </a:cubicBezTo>
                <a:close/>
                <a:moveTo>
                  <a:pt x="1451133" y="342995"/>
                </a:moveTo>
                <a:cubicBezTo>
                  <a:pt x="1474088" y="342995"/>
                  <a:pt x="1491995" y="359378"/>
                  <a:pt x="1491995" y="382333"/>
                </a:cubicBezTo>
                <a:cubicBezTo>
                  <a:pt x="1491995" y="405289"/>
                  <a:pt x="1473993" y="421672"/>
                  <a:pt x="1451133" y="421672"/>
                </a:cubicBezTo>
                <a:cubicBezTo>
                  <a:pt x="1428273" y="421672"/>
                  <a:pt x="1410366" y="405289"/>
                  <a:pt x="1410366" y="382333"/>
                </a:cubicBezTo>
                <a:cubicBezTo>
                  <a:pt x="1410366" y="359378"/>
                  <a:pt x="1428178" y="342995"/>
                  <a:pt x="1451133" y="342995"/>
                </a:cubicBezTo>
                <a:close/>
                <a:moveTo>
                  <a:pt x="1853183" y="342042"/>
                </a:moveTo>
                <a:lnTo>
                  <a:pt x="1923382" y="342042"/>
                </a:lnTo>
                <a:lnTo>
                  <a:pt x="1923382" y="508253"/>
                </a:lnTo>
                <a:cubicBezTo>
                  <a:pt x="1923382" y="539114"/>
                  <a:pt x="1919858" y="569975"/>
                  <a:pt x="1919858" y="569975"/>
                </a:cubicBezTo>
                <a:lnTo>
                  <a:pt x="1921382" y="569975"/>
                </a:lnTo>
                <a:cubicBezTo>
                  <a:pt x="1921382" y="569975"/>
                  <a:pt x="1937860" y="542639"/>
                  <a:pt x="1951767" y="523208"/>
                </a:cubicBezTo>
                <a:lnTo>
                  <a:pt x="2005488" y="451580"/>
                </a:lnTo>
                <a:lnTo>
                  <a:pt x="2087593" y="451580"/>
                </a:lnTo>
                <a:lnTo>
                  <a:pt x="2003011" y="551116"/>
                </a:lnTo>
                <a:lnTo>
                  <a:pt x="2095118" y="702468"/>
                </a:lnTo>
                <a:lnTo>
                  <a:pt x="2018442" y="702468"/>
                </a:lnTo>
                <a:lnTo>
                  <a:pt x="1956720" y="601884"/>
                </a:lnTo>
                <a:lnTo>
                  <a:pt x="1923382" y="644175"/>
                </a:lnTo>
                <a:lnTo>
                  <a:pt x="1923382" y="644270"/>
                </a:lnTo>
                <a:lnTo>
                  <a:pt x="1923382" y="702468"/>
                </a:lnTo>
                <a:lnTo>
                  <a:pt x="1853183" y="702468"/>
                </a:lnTo>
                <a:close/>
                <a:moveTo>
                  <a:pt x="73152" y="73152"/>
                </a:moveTo>
                <a:lnTo>
                  <a:pt x="73152" y="752475"/>
                </a:lnTo>
                <a:cubicBezTo>
                  <a:pt x="73152" y="881825"/>
                  <a:pt x="179070" y="986981"/>
                  <a:pt x="309182" y="986981"/>
                </a:cubicBezTo>
                <a:lnTo>
                  <a:pt x="1049941" y="986981"/>
                </a:lnTo>
                <a:cubicBezTo>
                  <a:pt x="1137190" y="986981"/>
                  <a:pt x="1219581" y="1018699"/>
                  <a:pt x="1283875" y="1076516"/>
                </a:cubicBezTo>
                <a:cubicBezTo>
                  <a:pt x="1348264" y="1018604"/>
                  <a:pt x="1430560" y="986981"/>
                  <a:pt x="1517809" y="986981"/>
                </a:cubicBezTo>
                <a:lnTo>
                  <a:pt x="2256758" y="986981"/>
                </a:lnTo>
                <a:cubicBezTo>
                  <a:pt x="2388013" y="986981"/>
                  <a:pt x="2494693" y="881825"/>
                  <a:pt x="2494693" y="752475"/>
                </a:cubicBezTo>
                <a:lnTo>
                  <a:pt x="2494598" y="752475"/>
                </a:lnTo>
                <a:lnTo>
                  <a:pt x="2494598" y="73152"/>
                </a:lnTo>
                <a:close/>
                <a:moveTo>
                  <a:pt x="0" y="0"/>
                </a:moveTo>
                <a:lnTo>
                  <a:pt x="2567940" y="0"/>
                </a:lnTo>
                <a:lnTo>
                  <a:pt x="2567940" y="752475"/>
                </a:lnTo>
                <a:cubicBezTo>
                  <a:pt x="2567940" y="922115"/>
                  <a:pt x="2428399" y="1060133"/>
                  <a:pt x="2256854" y="1060133"/>
                </a:cubicBezTo>
                <a:lnTo>
                  <a:pt x="1517904" y="1060133"/>
                </a:lnTo>
                <a:cubicBezTo>
                  <a:pt x="1444085" y="1060133"/>
                  <a:pt x="1374648" y="1088803"/>
                  <a:pt x="1322451" y="1140809"/>
                </a:cubicBezTo>
                <a:lnTo>
                  <a:pt x="1283970" y="1179195"/>
                </a:lnTo>
                <a:lnTo>
                  <a:pt x="1245489" y="1140809"/>
                </a:lnTo>
                <a:cubicBezTo>
                  <a:pt x="1193292" y="1088803"/>
                  <a:pt x="1123855" y="1060133"/>
                  <a:pt x="1050036" y="1060133"/>
                </a:cubicBezTo>
                <a:lnTo>
                  <a:pt x="309182" y="1060133"/>
                </a:lnTo>
                <a:cubicBezTo>
                  <a:pt x="138684" y="1060133"/>
                  <a:pt x="0" y="922115"/>
                  <a:pt x="0" y="752475"/>
                </a:cubicBezTo>
                <a:close/>
              </a:path>
            </a:pathLst>
          </a:custGeom>
          <a:solidFill>
            <a:schemeClr val="bg1"/>
          </a:solidFill>
          <a:ln w="0" cap="flat">
            <a:noFill/>
            <a:prstDash val="solid"/>
            <a:miter/>
          </a:ln>
        </p:spPr>
        <p:txBody>
          <a:bodyPr rtlCol="0" anchor="ctr"/>
          <a:lstStyle/>
          <a:p>
            <a:endParaRPr lang="fi-FI"/>
          </a:p>
        </p:txBody>
      </p:sp>
    </p:spTree>
    <p:extLst>
      <p:ext uri="{BB962C8B-B14F-4D97-AF65-F5344CB8AC3E}">
        <p14:creationId xmlns:p14="http://schemas.microsoft.com/office/powerpoint/2010/main" val="819421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Esimerkki 4</a:t>
            </a:r>
          </a:p>
        </p:txBody>
      </p:sp>
      <p:sp>
        <p:nvSpPr>
          <p:cNvPr id="9" name="Tekstiruutu 8">
            <a:extLst>
              <a:ext uri="{FF2B5EF4-FFF2-40B4-BE49-F238E27FC236}">
                <a16:creationId xmlns:a16="http://schemas.microsoft.com/office/drawing/2014/main" id="{6512C497-C94E-3D06-8F5C-029DA5FA3131}"/>
              </a:ext>
            </a:extLst>
          </p:cNvPr>
          <p:cNvSpPr txBox="1"/>
          <p:nvPr/>
        </p:nvSpPr>
        <p:spPr>
          <a:xfrm>
            <a:off x="838200" y="2060848"/>
            <a:ext cx="9506272" cy="3607911"/>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Pct val="117647"/>
              <a:buFont typeface="Arial" panose="020B0604020202020204" pitchFamily="34" charset="0"/>
              <a:buNone/>
              <a:tabLst/>
              <a:defRPr/>
            </a:pPr>
            <a:r>
              <a:rPr kumimoji="0" lang="fi-FI" sz="2400" b="0" i="0" u="none" strike="noStrike" kern="1200" cap="none" spc="0" normalizeH="0" baseline="0" noProof="0" dirty="0">
                <a:ln>
                  <a:noFill/>
                </a:ln>
                <a:solidFill>
                  <a:prstClr val="black"/>
                </a:solidFill>
                <a:effectLst/>
                <a:uLnTx/>
                <a:uFillTx/>
                <a:latin typeface="Arial"/>
                <a:ea typeface="+mn-ea"/>
                <a:cs typeface="+mn-cs"/>
              </a:rPr>
              <a:t>”Veetistä tuntuu usein, ettei opiskelussa ole mitään mieltä. Hän ei oikein tiedä, miksi pitäisi muistaa historian tapahtumia tai laskea ympyrän sisään piirrettyjen kulmien suuruuksia. Hän ei usko koskaan myöhemmin tarvitsevansa näitä taitoja. Opiskelutehtävät tuntuvat irrallisilta ja turhilta. Välillä Veeti miettii, onko hän lainkaan oikeassa paikassa tullessaan lukioon. Koulu on Veetille vain pakollinen välivaihe ennen oikean elämän alkamista.”</a:t>
            </a:r>
          </a:p>
          <a:p>
            <a:pPr marL="717550" marR="0" lvl="0" indent="0" algn="l" defTabSz="914400" rtl="0" eaLnBrk="1" fontAlgn="auto" latinLnBrk="0" hangingPunct="1">
              <a:lnSpc>
                <a:spcPct val="115000"/>
              </a:lnSpc>
              <a:spcBef>
                <a:spcPts val="1200"/>
              </a:spcBef>
              <a:spcAft>
                <a:spcPts val="0"/>
              </a:spcAft>
              <a:buClrTx/>
              <a:buSzPct val="117647"/>
              <a:buFont typeface="Arial" panose="020B0604020202020204" pitchFamily="34" charset="0"/>
              <a:buNone/>
              <a:tabLst/>
              <a:defRPr/>
            </a:pPr>
            <a:r>
              <a:rPr kumimoji="0" lang="fi-FI" sz="2400" b="1" i="0" u="none" strike="noStrike" kern="1200" cap="none" spc="0" normalizeH="0" baseline="0" noProof="0" dirty="0">
                <a:ln>
                  <a:noFill/>
                </a:ln>
                <a:solidFill>
                  <a:prstClr val="black"/>
                </a:solidFill>
                <a:effectLst/>
                <a:uLnTx/>
                <a:uFillTx/>
                <a:latin typeface="Arial"/>
                <a:ea typeface="+mn-ea"/>
                <a:cs typeface="+mn-cs"/>
              </a:rPr>
              <a:t>Motivaation puute voi johtua suunnan puutteesta.</a:t>
            </a:r>
          </a:p>
        </p:txBody>
      </p:sp>
      <p:sp>
        <p:nvSpPr>
          <p:cNvPr id="10" name="Kuva 7">
            <a:extLst>
              <a:ext uri="{FF2B5EF4-FFF2-40B4-BE49-F238E27FC236}">
                <a16:creationId xmlns:a16="http://schemas.microsoft.com/office/drawing/2014/main" id="{F2C7CEF7-01BE-C0A0-6631-24A72F56D5B6}"/>
              </a:ext>
              <a:ext uri="{C183D7F6-B498-43B3-948B-1728B52AA6E4}">
                <adec:decorative xmlns:adec="http://schemas.microsoft.com/office/drawing/2017/decorative" val="1"/>
              </a:ext>
            </a:extLst>
          </p:cNvPr>
          <p:cNvSpPr>
            <a:spLocks noChangeAspect="1"/>
          </p:cNvSpPr>
          <p:nvPr/>
        </p:nvSpPr>
        <p:spPr>
          <a:xfrm>
            <a:off x="947428" y="5193196"/>
            <a:ext cx="456926" cy="360000"/>
          </a:xfrm>
          <a:custGeom>
            <a:avLst/>
            <a:gdLst>
              <a:gd name="connsiteX0" fmla="*/ 95250 w 157162"/>
              <a:gd name="connsiteY0" fmla="*/ 0 h 123825"/>
              <a:gd name="connsiteX1" fmla="*/ 80963 w 157162"/>
              <a:gd name="connsiteY1" fmla="*/ 14288 h 123825"/>
              <a:gd name="connsiteX2" fmla="*/ 119063 w 157162"/>
              <a:gd name="connsiteY2" fmla="*/ 52388 h 123825"/>
              <a:gd name="connsiteX3" fmla="*/ 0 w 157162"/>
              <a:gd name="connsiteY3" fmla="*/ 52388 h 123825"/>
              <a:gd name="connsiteX4" fmla="*/ 0 w 157162"/>
              <a:gd name="connsiteY4" fmla="*/ 71438 h 123825"/>
              <a:gd name="connsiteX5" fmla="*/ 119063 w 157162"/>
              <a:gd name="connsiteY5" fmla="*/ 71438 h 123825"/>
              <a:gd name="connsiteX6" fmla="*/ 80963 w 157162"/>
              <a:gd name="connsiteY6" fmla="*/ 109538 h 123825"/>
              <a:gd name="connsiteX7" fmla="*/ 95250 w 157162"/>
              <a:gd name="connsiteY7" fmla="*/ 123825 h 123825"/>
              <a:gd name="connsiteX8" fmla="*/ 157163 w 157162"/>
              <a:gd name="connsiteY8" fmla="*/ 61913 h 123825"/>
              <a:gd name="connsiteX9" fmla="*/ 95250 w 157162"/>
              <a:gd name="connsiteY9" fmla="*/ 0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162" h="123825">
                <a:moveTo>
                  <a:pt x="95250" y="0"/>
                </a:moveTo>
                <a:lnTo>
                  <a:pt x="80963" y="14288"/>
                </a:lnTo>
                <a:lnTo>
                  <a:pt x="119063" y="52388"/>
                </a:lnTo>
                <a:lnTo>
                  <a:pt x="0" y="52388"/>
                </a:lnTo>
                <a:lnTo>
                  <a:pt x="0" y="71438"/>
                </a:lnTo>
                <a:lnTo>
                  <a:pt x="119063" y="71438"/>
                </a:lnTo>
                <a:lnTo>
                  <a:pt x="80963" y="109538"/>
                </a:lnTo>
                <a:lnTo>
                  <a:pt x="95250" y="123825"/>
                </a:lnTo>
                <a:lnTo>
                  <a:pt x="157163" y="61913"/>
                </a:lnTo>
                <a:lnTo>
                  <a:pt x="95250" y="0"/>
                </a:lnTo>
                <a:close/>
              </a:path>
            </a:pathLst>
          </a:custGeom>
          <a:solidFill>
            <a:srgbClr val="000000"/>
          </a:solidFill>
          <a:ln w="9525" cap="flat">
            <a:noFill/>
            <a:prstDash val="solid"/>
            <a:miter/>
          </a:ln>
        </p:spPr>
        <p:txBody>
          <a:bodyPr rtlCol="0" anchor="ctr"/>
          <a:lstStyle/>
          <a:p>
            <a:endParaRPr lang="fi-FI"/>
          </a:p>
        </p:txBody>
      </p:sp>
      <p:sp>
        <p:nvSpPr>
          <p:cNvPr id="11" name="Tekstiruutu 10">
            <a:extLst>
              <a:ext uri="{FF2B5EF4-FFF2-40B4-BE49-F238E27FC236}">
                <a16:creationId xmlns:a16="http://schemas.microsoft.com/office/drawing/2014/main" id="{57AF7E42-866D-C324-6D8E-908A6F73F84A}"/>
              </a:ext>
            </a:extLst>
          </p:cNvPr>
          <p:cNvSpPr txBox="1"/>
          <p:nvPr/>
        </p:nvSpPr>
        <p:spPr>
          <a:xfrm>
            <a:off x="3503712" y="6181362"/>
            <a:ext cx="8688288" cy="379986"/>
          </a:xfrm>
          <a:prstGeom prst="rect">
            <a:avLst/>
          </a:prstGeom>
          <a:noFill/>
        </p:spPr>
        <p:txBody>
          <a:bodyPr wrap="square" lIns="0" tIns="0" rIns="360000" bIns="0" rtlCol="0" anchor="ctr">
            <a:noAutofit/>
          </a:bodyPr>
          <a:lstStyle/>
          <a:p>
            <a:pPr algn="r"/>
            <a:r>
              <a:rPr lang="fi-FI" sz="1400" dirty="0"/>
              <a:t>Lähde: Päivänsalo T-M. (2020) Oppimiskoodi. Kuinka oppiminen onnistuu, s. 262</a:t>
            </a:r>
          </a:p>
        </p:txBody>
      </p:sp>
    </p:spTree>
    <p:extLst>
      <p:ext uri="{BB962C8B-B14F-4D97-AF65-F5344CB8AC3E}">
        <p14:creationId xmlns:p14="http://schemas.microsoft.com/office/powerpoint/2010/main" val="4089773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1C39F1C2-8218-7621-3CF4-74B651832C04}"/>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F4F49F3-245F-35B9-CE37-2C29BF25EBEE}"/>
              </a:ext>
            </a:extLst>
          </p:cNvPr>
          <p:cNvSpPr>
            <a:spLocks noGrp="1"/>
          </p:cNvSpPr>
          <p:nvPr>
            <p:ph type="title"/>
          </p:nvPr>
        </p:nvSpPr>
        <p:spPr>
          <a:xfrm>
            <a:off x="846809" y="188640"/>
            <a:ext cx="10515600" cy="1532946"/>
          </a:xfrm>
        </p:spPr>
        <p:txBody>
          <a:bodyPr/>
          <a:lstStyle/>
          <a:p>
            <a:r>
              <a:rPr lang="fi-FI" dirty="0"/>
              <a:t>Motivaatiokysely</a:t>
            </a:r>
          </a:p>
        </p:txBody>
      </p:sp>
      <p:sp>
        <p:nvSpPr>
          <p:cNvPr id="33" name="Sisällön paikkamerkki 32">
            <a:extLst>
              <a:ext uri="{FF2B5EF4-FFF2-40B4-BE49-F238E27FC236}">
                <a16:creationId xmlns:a16="http://schemas.microsoft.com/office/drawing/2014/main" id="{CB8EBD97-7348-6463-F33B-D58D1E8A4490}"/>
              </a:ext>
            </a:extLst>
          </p:cNvPr>
          <p:cNvSpPr>
            <a:spLocks noGrp="1"/>
          </p:cNvSpPr>
          <p:nvPr>
            <p:ph idx="1"/>
          </p:nvPr>
        </p:nvSpPr>
        <p:spPr>
          <a:xfrm>
            <a:off x="2063552" y="2489968"/>
            <a:ext cx="6552728" cy="3207284"/>
          </a:xfrm>
        </p:spPr>
        <p:txBody>
          <a:bodyPr/>
          <a:lstStyle/>
          <a:p>
            <a:pPr marL="0" indent="0">
              <a:lnSpc>
                <a:spcPct val="115000"/>
              </a:lnSpc>
              <a:spcBef>
                <a:spcPts val="0"/>
              </a:spcBef>
              <a:buSzPct val="117647"/>
              <a:buNone/>
            </a:pPr>
            <a:r>
              <a:rPr lang="fi-FI" b="1" dirty="0"/>
              <a:t>Tehdään kysely itsenäisesti.</a:t>
            </a:r>
          </a:p>
        </p:txBody>
      </p:sp>
      <p:sp>
        <p:nvSpPr>
          <p:cNvPr id="4" name="Kuva 24">
            <a:extLst>
              <a:ext uri="{FF2B5EF4-FFF2-40B4-BE49-F238E27FC236}">
                <a16:creationId xmlns:a16="http://schemas.microsoft.com/office/drawing/2014/main" id="{D71ACB2C-DEC5-180F-7A73-46A31A00230D}"/>
              </a:ext>
            </a:extLst>
          </p:cNvPr>
          <p:cNvSpPr>
            <a:spLocks noChangeAspect="1"/>
          </p:cNvSpPr>
          <p:nvPr/>
        </p:nvSpPr>
        <p:spPr>
          <a:xfrm>
            <a:off x="846809" y="2384884"/>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Tree>
    <p:extLst>
      <p:ext uri="{BB962C8B-B14F-4D97-AF65-F5344CB8AC3E}">
        <p14:creationId xmlns:p14="http://schemas.microsoft.com/office/powerpoint/2010/main" val="4042759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Mitä kaikkea on motivaation taustalla?</a:t>
            </a:r>
          </a:p>
        </p:txBody>
      </p:sp>
      <p:sp>
        <p:nvSpPr>
          <p:cNvPr id="9" name="Tekstiruutu 8">
            <a:extLst>
              <a:ext uri="{FF2B5EF4-FFF2-40B4-BE49-F238E27FC236}">
                <a16:creationId xmlns:a16="http://schemas.microsoft.com/office/drawing/2014/main" id="{6512C497-C94E-3D06-8F5C-029DA5FA3131}"/>
              </a:ext>
            </a:extLst>
          </p:cNvPr>
          <p:cNvSpPr txBox="1"/>
          <p:nvPr/>
        </p:nvSpPr>
        <p:spPr>
          <a:xfrm>
            <a:off x="838200" y="1927220"/>
            <a:ext cx="9506272" cy="4401205"/>
          </a:xfrm>
          <a:prstGeom prst="rect">
            <a:avLst/>
          </a:prstGeom>
          <a:noFill/>
        </p:spPr>
        <p:txBody>
          <a:bodyPr wrap="square">
            <a:spAutoFit/>
          </a:bodyPr>
          <a:lstStyle/>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Onnistumisen kokemukset</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Kokemus siitä, että on osaava ja pätevä</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Odotus siitä, että voi selvitä haastavasta tehtävästä</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Hyvä mieliala</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Merkityksellisyyden kokeminen</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Uteliaisuus ja kiinnostuksen herääminen</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Yhteenkuuluvuuden tunne</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Jaetut kokemukset</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Sitoutuminen tavoitteisiin</a:t>
            </a:r>
          </a:p>
          <a:p>
            <a:pPr marL="228600" marR="0" lvl="0" indent="-2286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i-FI" sz="2200" b="0" i="0" u="none" strike="noStrike" kern="1200" cap="none" spc="0" normalizeH="0" baseline="0" noProof="0" dirty="0">
                <a:ln>
                  <a:noFill/>
                </a:ln>
                <a:solidFill>
                  <a:prstClr val="black"/>
                </a:solidFill>
                <a:effectLst/>
                <a:uLnTx/>
                <a:uFillTx/>
                <a:latin typeface="Arial"/>
                <a:ea typeface="+mn-ea"/>
                <a:cs typeface="+mn-cs"/>
              </a:rPr>
              <a:t>Suurten linjojen hahmottaminen</a:t>
            </a:r>
          </a:p>
        </p:txBody>
      </p:sp>
      <p:sp>
        <p:nvSpPr>
          <p:cNvPr id="11" name="Tekstiruutu 10">
            <a:extLst>
              <a:ext uri="{FF2B5EF4-FFF2-40B4-BE49-F238E27FC236}">
                <a16:creationId xmlns:a16="http://schemas.microsoft.com/office/drawing/2014/main" id="{57AF7E42-866D-C324-6D8E-908A6F73F84A}"/>
              </a:ext>
            </a:extLst>
          </p:cNvPr>
          <p:cNvSpPr txBox="1"/>
          <p:nvPr/>
        </p:nvSpPr>
        <p:spPr>
          <a:xfrm>
            <a:off x="3503712" y="6181362"/>
            <a:ext cx="8688288" cy="379986"/>
          </a:xfrm>
          <a:prstGeom prst="rect">
            <a:avLst/>
          </a:prstGeom>
          <a:noFill/>
        </p:spPr>
        <p:txBody>
          <a:bodyPr wrap="square" lIns="0" tIns="0" rIns="360000" bIns="0" rtlCol="0" anchor="ctr">
            <a:noAutofit/>
          </a:bodyPr>
          <a:lstStyle/>
          <a:p>
            <a:pPr algn="r"/>
            <a:r>
              <a:rPr lang="fi-FI" sz="1400" dirty="0"/>
              <a:t>Lähde: Päivänsalo T-M. (2020) Oppimiskoodi. Kuinka oppiminen onnistuu, s. 266</a:t>
            </a:r>
          </a:p>
        </p:txBody>
      </p:sp>
    </p:spTree>
    <p:extLst>
      <p:ext uri="{BB962C8B-B14F-4D97-AF65-F5344CB8AC3E}">
        <p14:creationId xmlns:p14="http://schemas.microsoft.com/office/powerpoint/2010/main" val="3053720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B5F0578D-E09E-0D8B-DF4A-1D3E778EFDC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B9E35E44-10FA-A995-1F31-374A38959E79}"/>
              </a:ext>
            </a:extLst>
          </p:cNvPr>
          <p:cNvSpPr>
            <a:spLocks noGrp="1"/>
          </p:cNvSpPr>
          <p:nvPr>
            <p:ph type="title"/>
          </p:nvPr>
        </p:nvSpPr>
        <p:spPr>
          <a:xfrm>
            <a:off x="838200" y="476672"/>
            <a:ext cx="6409928" cy="1532946"/>
          </a:xfrm>
        </p:spPr>
        <p:txBody>
          <a:bodyPr/>
          <a:lstStyle/>
          <a:p>
            <a:r>
              <a:rPr lang="fi-FI" dirty="0"/>
              <a:t>Motivaation tukemiseen liittyviä tehtäviä</a:t>
            </a:r>
          </a:p>
        </p:txBody>
      </p:sp>
      <p:sp>
        <p:nvSpPr>
          <p:cNvPr id="33" name="Sisällön paikkamerkki 32">
            <a:extLst>
              <a:ext uri="{FF2B5EF4-FFF2-40B4-BE49-F238E27FC236}">
                <a16:creationId xmlns:a16="http://schemas.microsoft.com/office/drawing/2014/main" id="{3717323D-1FBB-7C43-92CF-B0AB0EB55C25}"/>
              </a:ext>
            </a:extLst>
          </p:cNvPr>
          <p:cNvSpPr>
            <a:spLocks noGrp="1"/>
          </p:cNvSpPr>
          <p:nvPr>
            <p:ph idx="1"/>
          </p:nvPr>
        </p:nvSpPr>
        <p:spPr>
          <a:xfrm>
            <a:off x="2099556" y="2420888"/>
            <a:ext cx="7164796" cy="3780420"/>
          </a:xfrm>
        </p:spPr>
        <p:txBody>
          <a:bodyPr/>
          <a:lstStyle/>
          <a:p>
            <a:pPr marL="0" indent="0">
              <a:lnSpc>
                <a:spcPct val="115000"/>
              </a:lnSpc>
              <a:spcBef>
                <a:spcPts val="0"/>
              </a:spcBef>
              <a:buSzPct val="117647"/>
              <a:buNone/>
            </a:pPr>
            <a:r>
              <a:rPr lang="fi-FI" b="1" dirty="0"/>
              <a:t>Kyselyn tulosten perusteella itselle sopivien tehtävien tekeminen.</a:t>
            </a:r>
          </a:p>
          <a:p>
            <a:pPr marL="0" indent="0">
              <a:lnSpc>
                <a:spcPct val="115000"/>
              </a:lnSpc>
              <a:spcBef>
                <a:spcPts val="0"/>
              </a:spcBef>
              <a:buSzPct val="117647"/>
              <a:buNone/>
            </a:pPr>
            <a:r>
              <a:rPr lang="fi-FI" dirty="0"/>
              <a:t>Muista! Motivaation puute voi olla merkki siitä, että jokin asia opiskelutottumuksissa vaatii huomiota.</a:t>
            </a:r>
          </a:p>
          <a:p>
            <a:pPr marL="0" indent="0">
              <a:lnSpc>
                <a:spcPct val="115000"/>
              </a:lnSpc>
              <a:spcBef>
                <a:spcPts val="0"/>
              </a:spcBef>
              <a:buSzPct val="117647"/>
              <a:buNone/>
            </a:pPr>
            <a:endParaRPr lang="fi-FI" dirty="0"/>
          </a:p>
          <a:p>
            <a:pPr marL="0" indent="0">
              <a:lnSpc>
                <a:spcPct val="115000"/>
              </a:lnSpc>
              <a:spcBef>
                <a:spcPts val="0"/>
              </a:spcBef>
              <a:buSzPct val="117647"/>
              <a:buNone/>
            </a:pPr>
            <a:r>
              <a:rPr lang="fi-FI" dirty="0"/>
              <a:t>Tarjolla olevat tehtävät saat ohjaajalta.</a:t>
            </a:r>
          </a:p>
        </p:txBody>
      </p:sp>
      <p:sp>
        <p:nvSpPr>
          <p:cNvPr id="4" name="Kuva 24">
            <a:extLst>
              <a:ext uri="{FF2B5EF4-FFF2-40B4-BE49-F238E27FC236}">
                <a16:creationId xmlns:a16="http://schemas.microsoft.com/office/drawing/2014/main" id="{2EAED12A-06E8-07ED-9C39-4843F447C7C4}"/>
              </a:ext>
            </a:extLst>
          </p:cNvPr>
          <p:cNvSpPr>
            <a:spLocks noChangeAspect="1"/>
          </p:cNvSpPr>
          <p:nvPr/>
        </p:nvSpPr>
        <p:spPr>
          <a:xfrm>
            <a:off x="838200" y="2429481"/>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
        <p:nvSpPr>
          <p:cNvPr id="3" name="Kuva 10">
            <a:extLst>
              <a:ext uri="{FF2B5EF4-FFF2-40B4-BE49-F238E27FC236}">
                <a16:creationId xmlns:a16="http://schemas.microsoft.com/office/drawing/2014/main" id="{C46BDFE5-8E38-4959-8DB6-0502C7C878A4}"/>
              </a:ext>
              <a:ext uri="{C183D7F6-B498-43B3-948B-1728B52AA6E4}">
                <adec:decorative xmlns:adec="http://schemas.microsoft.com/office/drawing/2017/decorative" val="1"/>
              </a:ext>
            </a:extLst>
          </p:cNvPr>
          <p:cNvSpPr>
            <a:spLocks noChangeAspect="1"/>
          </p:cNvSpPr>
          <p:nvPr/>
        </p:nvSpPr>
        <p:spPr>
          <a:xfrm>
            <a:off x="838200" y="4311098"/>
            <a:ext cx="784613" cy="900000"/>
          </a:xfrm>
          <a:custGeom>
            <a:avLst/>
            <a:gdLst>
              <a:gd name="connsiteX0" fmla="*/ 102394 w 161925"/>
              <a:gd name="connsiteY0" fmla="*/ 0 h 185737"/>
              <a:gd name="connsiteX1" fmla="*/ 0 w 161925"/>
              <a:gd name="connsiteY1" fmla="*/ 102394 h 185737"/>
              <a:gd name="connsiteX2" fmla="*/ 0 w 161925"/>
              <a:gd name="connsiteY2" fmla="*/ 147542 h 185737"/>
              <a:gd name="connsiteX3" fmla="*/ 45244 w 161925"/>
              <a:gd name="connsiteY3" fmla="*/ 147638 h 185737"/>
              <a:gd name="connsiteX4" fmla="*/ 147638 w 161925"/>
              <a:gd name="connsiteY4" fmla="*/ 45244 h 185737"/>
              <a:gd name="connsiteX5" fmla="*/ 102394 w 161925"/>
              <a:gd name="connsiteY5" fmla="*/ 0 h 185737"/>
              <a:gd name="connsiteX6" fmla="*/ 19050 w 161925"/>
              <a:gd name="connsiteY6" fmla="*/ 109538 h 185737"/>
              <a:gd name="connsiteX7" fmla="*/ 102394 w 161925"/>
              <a:gd name="connsiteY7" fmla="*/ 26194 h 185737"/>
              <a:gd name="connsiteX8" fmla="*/ 121444 w 161925"/>
              <a:gd name="connsiteY8" fmla="*/ 45244 h 185737"/>
              <a:gd name="connsiteX9" fmla="*/ 38100 w 161925"/>
              <a:gd name="connsiteY9" fmla="*/ 128588 h 185737"/>
              <a:gd name="connsiteX10" fmla="*/ 19145 w 161925"/>
              <a:gd name="connsiteY10" fmla="*/ 128588 h 185737"/>
              <a:gd name="connsiteX11" fmla="*/ 19145 w 161925"/>
              <a:gd name="connsiteY11" fmla="*/ 109538 h 185737"/>
              <a:gd name="connsiteX12" fmla="*/ 0 w 161925"/>
              <a:gd name="connsiteY12" fmla="*/ 166688 h 185737"/>
              <a:gd name="connsiteX13" fmla="*/ 161925 w 161925"/>
              <a:gd name="connsiteY13" fmla="*/ 166688 h 185737"/>
              <a:gd name="connsiteX14" fmla="*/ 161925 w 161925"/>
              <a:gd name="connsiteY14" fmla="*/ 185738 h 185737"/>
              <a:gd name="connsiteX15" fmla="*/ 0 w 161925"/>
              <a:gd name="connsiteY15" fmla="*/ 185738 h 185737"/>
              <a:gd name="connsiteX16" fmla="*/ 0 w 161925"/>
              <a:gd name="connsiteY16" fmla="*/ 166688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1925" h="185737">
                <a:moveTo>
                  <a:pt x="102394" y="0"/>
                </a:moveTo>
                <a:lnTo>
                  <a:pt x="0" y="102394"/>
                </a:lnTo>
                <a:lnTo>
                  <a:pt x="0" y="147542"/>
                </a:lnTo>
                <a:cubicBezTo>
                  <a:pt x="0" y="147542"/>
                  <a:pt x="45244" y="147638"/>
                  <a:pt x="45244" y="147638"/>
                </a:cubicBezTo>
                <a:lnTo>
                  <a:pt x="147638" y="45244"/>
                </a:lnTo>
                <a:lnTo>
                  <a:pt x="102394" y="0"/>
                </a:lnTo>
                <a:close/>
                <a:moveTo>
                  <a:pt x="19050" y="109538"/>
                </a:moveTo>
                <a:lnTo>
                  <a:pt x="102394" y="26194"/>
                </a:lnTo>
                <a:lnTo>
                  <a:pt x="121444" y="45244"/>
                </a:lnTo>
                <a:lnTo>
                  <a:pt x="38100" y="128588"/>
                </a:lnTo>
                <a:lnTo>
                  <a:pt x="19145" y="128588"/>
                </a:lnTo>
                <a:cubicBezTo>
                  <a:pt x="19145" y="128588"/>
                  <a:pt x="19145" y="109538"/>
                  <a:pt x="19145" y="109538"/>
                </a:cubicBezTo>
                <a:close/>
                <a:moveTo>
                  <a:pt x="0" y="166688"/>
                </a:moveTo>
                <a:lnTo>
                  <a:pt x="161925" y="166688"/>
                </a:lnTo>
                <a:lnTo>
                  <a:pt x="161925" y="185738"/>
                </a:lnTo>
                <a:lnTo>
                  <a:pt x="0" y="185738"/>
                </a:lnTo>
                <a:lnTo>
                  <a:pt x="0" y="166688"/>
                </a:lnTo>
                <a:close/>
              </a:path>
            </a:pathLst>
          </a:custGeom>
          <a:solidFill>
            <a:srgbClr val="000000"/>
          </a:solidFill>
          <a:ln w="25400" cap="sq">
            <a:noFill/>
            <a:prstDash val="solid"/>
            <a:bevel/>
          </a:ln>
        </p:spPr>
        <p:txBody>
          <a:bodyPr rtlCol="0" anchor="ctr"/>
          <a:lstStyle/>
          <a:p>
            <a:endParaRPr lang="fi-FI"/>
          </a:p>
        </p:txBody>
      </p:sp>
    </p:spTree>
    <p:extLst>
      <p:ext uri="{BB962C8B-B14F-4D97-AF65-F5344CB8AC3E}">
        <p14:creationId xmlns:p14="http://schemas.microsoft.com/office/powerpoint/2010/main" val="2956744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E01AB2AE-8D17-B1C0-0DE6-8009BCF79AFE}"/>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25CDE3B9-93FB-B37D-A7D3-3741F5C7A000}"/>
              </a:ext>
            </a:extLst>
          </p:cNvPr>
          <p:cNvSpPr>
            <a:spLocks noGrp="1"/>
          </p:cNvSpPr>
          <p:nvPr>
            <p:ph type="title"/>
          </p:nvPr>
        </p:nvSpPr>
        <p:spPr>
          <a:xfrm>
            <a:off x="839416" y="476672"/>
            <a:ext cx="5401816" cy="1532946"/>
          </a:xfrm>
        </p:spPr>
        <p:txBody>
          <a:bodyPr/>
          <a:lstStyle/>
          <a:p>
            <a:r>
              <a:rPr lang="fi-FI" dirty="0"/>
              <a:t>Miten aiot vaikuttaa omaan motivaatioosi?</a:t>
            </a:r>
          </a:p>
        </p:txBody>
      </p:sp>
      <p:sp>
        <p:nvSpPr>
          <p:cNvPr id="33" name="Sisällön paikkamerkki 32">
            <a:extLst>
              <a:ext uri="{FF2B5EF4-FFF2-40B4-BE49-F238E27FC236}">
                <a16:creationId xmlns:a16="http://schemas.microsoft.com/office/drawing/2014/main" id="{4E29A2AE-27A9-19B9-92BB-DEBF0FD4680B}"/>
              </a:ext>
            </a:extLst>
          </p:cNvPr>
          <p:cNvSpPr>
            <a:spLocks noGrp="1"/>
          </p:cNvSpPr>
          <p:nvPr>
            <p:ph idx="1"/>
          </p:nvPr>
        </p:nvSpPr>
        <p:spPr>
          <a:xfrm>
            <a:off x="2135560" y="2229195"/>
            <a:ext cx="7236804" cy="3552722"/>
          </a:xfrm>
        </p:spPr>
        <p:txBody>
          <a:bodyPr/>
          <a:lstStyle/>
          <a:p>
            <a:pPr marL="0" indent="0">
              <a:lnSpc>
                <a:spcPct val="115000"/>
              </a:lnSpc>
              <a:spcBef>
                <a:spcPts val="0"/>
              </a:spcBef>
              <a:buSzPct val="117647"/>
              <a:buNone/>
            </a:pPr>
            <a:r>
              <a:rPr lang="fi-FI" b="1" dirty="0"/>
              <a:t>Mieti ainakin yksi asia, jonka aiot tehdä tulevan viikon aikana motivaatiosi tehostamiseksi.</a:t>
            </a:r>
          </a:p>
          <a:p>
            <a:pPr marL="0" indent="0">
              <a:lnSpc>
                <a:spcPct val="115000"/>
              </a:lnSpc>
              <a:spcBef>
                <a:spcPts val="3600"/>
              </a:spcBef>
              <a:buSzPct val="117647"/>
              <a:buNone/>
            </a:pPr>
            <a:r>
              <a:rPr lang="fi-FI" b="1" dirty="0"/>
              <a:t>Pohtikaa yhdessä keinoja.</a:t>
            </a:r>
          </a:p>
        </p:txBody>
      </p:sp>
      <p:sp>
        <p:nvSpPr>
          <p:cNvPr id="4" name="Kuva 85">
            <a:extLst>
              <a:ext uri="{FF2B5EF4-FFF2-40B4-BE49-F238E27FC236}">
                <a16:creationId xmlns:a16="http://schemas.microsoft.com/office/drawing/2014/main" id="{ECBCBF28-B578-7917-FE8B-1C3A361222DC}"/>
              </a:ext>
              <a:ext uri="{C183D7F6-B498-43B3-948B-1728B52AA6E4}">
                <adec:decorative xmlns:adec="http://schemas.microsoft.com/office/drawing/2017/decorative" val="1"/>
              </a:ext>
            </a:extLst>
          </p:cNvPr>
          <p:cNvSpPr>
            <a:spLocks noChangeAspect="1"/>
          </p:cNvSpPr>
          <p:nvPr/>
        </p:nvSpPr>
        <p:spPr>
          <a:xfrm>
            <a:off x="957295" y="3683544"/>
            <a:ext cx="720000" cy="600253"/>
          </a:xfrm>
          <a:custGeom>
            <a:avLst/>
            <a:gdLst>
              <a:gd name="connsiteX0" fmla="*/ 138113 w 228504"/>
              <a:gd name="connsiteY0" fmla="*/ 133350 h 190500"/>
              <a:gd name="connsiteX1" fmla="*/ 171450 w 228504"/>
              <a:gd name="connsiteY1" fmla="*/ 165544 h 190500"/>
              <a:gd name="connsiteX2" fmla="*/ 171450 w 228504"/>
              <a:gd name="connsiteY2" fmla="*/ 166688 h 190500"/>
              <a:gd name="connsiteX3" fmla="*/ 171450 w 228504"/>
              <a:gd name="connsiteY3" fmla="*/ 190500 h 190500"/>
              <a:gd name="connsiteX4" fmla="*/ 152400 w 228504"/>
              <a:gd name="connsiteY4" fmla="*/ 190500 h 190500"/>
              <a:gd name="connsiteX5" fmla="*/ 152400 w 228504"/>
              <a:gd name="connsiteY5" fmla="*/ 166688 h 190500"/>
              <a:gd name="connsiteX6" fmla="*/ 138970 w 228504"/>
              <a:gd name="connsiteY6" fmla="*/ 152400 h 190500"/>
              <a:gd name="connsiteX7" fmla="*/ 138113 w 228504"/>
              <a:gd name="connsiteY7" fmla="*/ 152400 h 190500"/>
              <a:gd name="connsiteX8" fmla="*/ 90488 w 228504"/>
              <a:gd name="connsiteY8" fmla="*/ 152400 h 190500"/>
              <a:gd name="connsiteX9" fmla="*/ 76200 w 228504"/>
              <a:gd name="connsiteY9" fmla="*/ 165830 h 190500"/>
              <a:gd name="connsiteX10" fmla="*/ 76200 w 228504"/>
              <a:gd name="connsiteY10" fmla="*/ 166688 h 190500"/>
              <a:gd name="connsiteX11" fmla="*/ 76200 w 228504"/>
              <a:gd name="connsiteY11" fmla="*/ 190500 h 190500"/>
              <a:gd name="connsiteX12" fmla="*/ 57150 w 228504"/>
              <a:gd name="connsiteY12" fmla="*/ 190500 h 190500"/>
              <a:gd name="connsiteX13" fmla="*/ 57150 w 228504"/>
              <a:gd name="connsiteY13" fmla="*/ 166688 h 190500"/>
              <a:gd name="connsiteX14" fmla="*/ 89345 w 228504"/>
              <a:gd name="connsiteY14" fmla="*/ 133350 h 190500"/>
              <a:gd name="connsiteX15" fmla="*/ 90488 w 228504"/>
              <a:gd name="connsiteY15" fmla="*/ 133350 h 190500"/>
              <a:gd name="connsiteX16" fmla="*/ 138113 w 228504"/>
              <a:gd name="connsiteY16" fmla="*/ 133350 h 190500"/>
              <a:gd name="connsiteX17" fmla="*/ 160973 w 228504"/>
              <a:gd name="connsiteY17" fmla="*/ 76200 h 190500"/>
              <a:gd name="connsiteX18" fmla="*/ 195263 w 228504"/>
              <a:gd name="connsiteY18" fmla="*/ 76200 h 190500"/>
              <a:gd name="connsiteX19" fmla="*/ 196406 w 228504"/>
              <a:gd name="connsiteY19" fmla="*/ 76200 h 190500"/>
              <a:gd name="connsiteX20" fmla="*/ 228505 w 228504"/>
              <a:gd name="connsiteY20" fmla="*/ 107728 h 190500"/>
              <a:gd name="connsiteX21" fmla="*/ 228505 w 228504"/>
              <a:gd name="connsiteY21" fmla="*/ 109538 h 190500"/>
              <a:gd name="connsiteX22" fmla="*/ 228505 w 228504"/>
              <a:gd name="connsiteY22" fmla="*/ 133350 h 190500"/>
              <a:gd name="connsiteX23" fmla="*/ 209455 w 228504"/>
              <a:gd name="connsiteY23" fmla="*/ 133350 h 190500"/>
              <a:gd name="connsiteX24" fmla="*/ 209455 w 228504"/>
              <a:gd name="connsiteY24" fmla="*/ 108680 h 190500"/>
              <a:gd name="connsiteX25" fmla="*/ 196501 w 228504"/>
              <a:gd name="connsiteY25" fmla="*/ 95250 h 190500"/>
              <a:gd name="connsiteX26" fmla="*/ 195167 w 228504"/>
              <a:gd name="connsiteY26" fmla="*/ 95250 h 190500"/>
              <a:gd name="connsiteX27" fmla="*/ 160877 w 228504"/>
              <a:gd name="connsiteY27" fmla="*/ 95250 h 190500"/>
              <a:gd name="connsiteX28" fmla="*/ 161830 w 228504"/>
              <a:gd name="connsiteY28" fmla="*/ 85725 h 190500"/>
              <a:gd name="connsiteX29" fmla="*/ 160877 w 228504"/>
              <a:gd name="connsiteY29" fmla="*/ 76200 h 190500"/>
              <a:gd name="connsiteX30" fmla="*/ 67628 w 228504"/>
              <a:gd name="connsiteY30" fmla="*/ 76200 h 190500"/>
              <a:gd name="connsiteX31" fmla="*/ 66675 w 228504"/>
              <a:gd name="connsiteY31" fmla="*/ 85725 h 190500"/>
              <a:gd name="connsiteX32" fmla="*/ 67628 w 228504"/>
              <a:gd name="connsiteY32" fmla="*/ 95250 h 190500"/>
              <a:gd name="connsiteX33" fmla="*/ 33338 w 228504"/>
              <a:gd name="connsiteY33" fmla="*/ 95250 h 190500"/>
              <a:gd name="connsiteX34" fmla="*/ 19050 w 228504"/>
              <a:gd name="connsiteY34" fmla="*/ 108680 h 190500"/>
              <a:gd name="connsiteX35" fmla="*/ 19050 w 228504"/>
              <a:gd name="connsiteY35" fmla="*/ 109538 h 190500"/>
              <a:gd name="connsiteX36" fmla="*/ 19050 w 228504"/>
              <a:gd name="connsiteY36" fmla="*/ 133350 h 190500"/>
              <a:gd name="connsiteX37" fmla="*/ 0 w 228504"/>
              <a:gd name="connsiteY37" fmla="*/ 133350 h 190500"/>
              <a:gd name="connsiteX38" fmla="*/ 0 w 228504"/>
              <a:gd name="connsiteY38" fmla="*/ 109538 h 190500"/>
              <a:gd name="connsiteX39" fmla="*/ 32195 w 228504"/>
              <a:gd name="connsiteY39" fmla="*/ 76200 h 190500"/>
              <a:gd name="connsiteX40" fmla="*/ 33338 w 228504"/>
              <a:gd name="connsiteY40" fmla="*/ 76200 h 190500"/>
              <a:gd name="connsiteX41" fmla="*/ 67628 w 228504"/>
              <a:gd name="connsiteY41" fmla="*/ 76200 h 190500"/>
              <a:gd name="connsiteX42" fmla="*/ 114300 w 228504"/>
              <a:gd name="connsiteY42" fmla="*/ 47625 h 190500"/>
              <a:gd name="connsiteX43" fmla="*/ 152400 w 228504"/>
              <a:gd name="connsiteY43" fmla="*/ 85725 h 190500"/>
              <a:gd name="connsiteX44" fmla="*/ 114300 w 228504"/>
              <a:gd name="connsiteY44" fmla="*/ 123825 h 190500"/>
              <a:gd name="connsiteX45" fmla="*/ 76200 w 228504"/>
              <a:gd name="connsiteY45" fmla="*/ 85725 h 190500"/>
              <a:gd name="connsiteX46" fmla="*/ 114300 w 228504"/>
              <a:gd name="connsiteY46" fmla="*/ 47625 h 190500"/>
              <a:gd name="connsiteX47" fmla="*/ 114300 w 228504"/>
              <a:gd name="connsiteY47" fmla="*/ 66675 h 190500"/>
              <a:gd name="connsiteX48" fmla="*/ 95250 w 228504"/>
              <a:gd name="connsiteY48" fmla="*/ 85725 h 190500"/>
              <a:gd name="connsiteX49" fmla="*/ 114300 w 228504"/>
              <a:gd name="connsiteY49" fmla="*/ 104775 h 190500"/>
              <a:gd name="connsiteX50" fmla="*/ 133350 w 228504"/>
              <a:gd name="connsiteY50" fmla="*/ 85725 h 190500"/>
              <a:gd name="connsiteX51" fmla="*/ 114300 w 228504"/>
              <a:gd name="connsiteY51" fmla="*/ 66675 h 190500"/>
              <a:gd name="connsiteX52" fmla="*/ 52388 w 228504"/>
              <a:gd name="connsiteY52" fmla="*/ 0 h 190500"/>
              <a:gd name="connsiteX53" fmla="*/ 85725 w 228504"/>
              <a:gd name="connsiteY53" fmla="*/ 33338 h 190500"/>
              <a:gd name="connsiteX54" fmla="*/ 52388 w 228504"/>
              <a:gd name="connsiteY54" fmla="*/ 66675 h 190500"/>
              <a:gd name="connsiteX55" fmla="*/ 19050 w 228504"/>
              <a:gd name="connsiteY55" fmla="*/ 33338 h 190500"/>
              <a:gd name="connsiteX56" fmla="*/ 52388 w 228504"/>
              <a:gd name="connsiteY56" fmla="*/ 0 h 190500"/>
              <a:gd name="connsiteX57" fmla="*/ 176213 w 228504"/>
              <a:gd name="connsiteY57" fmla="*/ 0 h 190500"/>
              <a:gd name="connsiteX58" fmla="*/ 209550 w 228504"/>
              <a:gd name="connsiteY58" fmla="*/ 33338 h 190500"/>
              <a:gd name="connsiteX59" fmla="*/ 176213 w 228504"/>
              <a:gd name="connsiteY59" fmla="*/ 66675 h 190500"/>
              <a:gd name="connsiteX60" fmla="*/ 142875 w 228504"/>
              <a:gd name="connsiteY60" fmla="*/ 33338 h 190500"/>
              <a:gd name="connsiteX61" fmla="*/ 176213 w 228504"/>
              <a:gd name="connsiteY61" fmla="*/ 0 h 190500"/>
              <a:gd name="connsiteX62" fmla="*/ 52388 w 228504"/>
              <a:gd name="connsiteY62" fmla="*/ 19050 h 190500"/>
              <a:gd name="connsiteX63" fmla="*/ 38100 w 228504"/>
              <a:gd name="connsiteY63" fmla="*/ 33338 h 190500"/>
              <a:gd name="connsiteX64" fmla="*/ 52388 w 228504"/>
              <a:gd name="connsiteY64" fmla="*/ 47625 h 190500"/>
              <a:gd name="connsiteX65" fmla="*/ 66675 w 228504"/>
              <a:gd name="connsiteY65" fmla="*/ 33338 h 190500"/>
              <a:gd name="connsiteX66" fmla="*/ 52388 w 228504"/>
              <a:gd name="connsiteY66" fmla="*/ 19050 h 190500"/>
              <a:gd name="connsiteX67" fmla="*/ 176213 w 228504"/>
              <a:gd name="connsiteY67" fmla="*/ 19050 h 190500"/>
              <a:gd name="connsiteX68" fmla="*/ 161925 w 228504"/>
              <a:gd name="connsiteY68" fmla="*/ 33338 h 190500"/>
              <a:gd name="connsiteX69" fmla="*/ 176213 w 228504"/>
              <a:gd name="connsiteY69" fmla="*/ 47625 h 190500"/>
              <a:gd name="connsiteX70" fmla="*/ 190500 w 228504"/>
              <a:gd name="connsiteY70" fmla="*/ 33338 h 190500"/>
              <a:gd name="connsiteX71" fmla="*/ 176213 w 228504"/>
              <a:gd name="connsiteY71" fmla="*/ 190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28504" h="190500">
                <a:moveTo>
                  <a:pt x="138113" y="133350"/>
                </a:moveTo>
                <a:cubicBezTo>
                  <a:pt x="156115" y="133350"/>
                  <a:pt x="170783" y="147638"/>
                  <a:pt x="171450" y="165544"/>
                </a:cubicBezTo>
                <a:lnTo>
                  <a:pt x="171450" y="166688"/>
                </a:lnTo>
                <a:cubicBezTo>
                  <a:pt x="171450" y="166688"/>
                  <a:pt x="171450" y="190500"/>
                  <a:pt x="171450" y="190500"/>
                </a:cubicBezTo>
                <a:lnTo>
                  <a:pt x="152400" y="190500"/>
                </a:lnTo>
                <a:lnTo>
                  <a:pt x="152400" y="166688"/>
                </a:lnTo>
                <a:cubicBezTo>
                  <a:pt x="152400" y="159068"/>
                  <a:pt x="146495" y="152876"/>
                  <a:pt x="138970" y="152400"/>
                </a:cubicBezTo>
                <a:lnTo>
                  <a:pt x="138113" y="152400"/>
                </a:lnTo>
                <a:cubicBezTo>
                  <a:pt x="138113" y="152400"/>
                  <a:pt x="90488" y="152400"/>
                  <a:pt x="90488" y="152400"/>
                </a:cubicBezTo>
                <a:cubicBezTo>
                  <a:pt x="82868" y="152400"/>
                  <a:pt x="76676" y="158306"/>
                  <a:pt x="76200" y="165830"/>
                </a:cubicBezTo>
                <a:lnTo>
                  <a:pt x="76200" y="166688"/>
                </a:lnTo>
                <a:cubicBezTo>
                  <a:pt x="76200" y="166688"/>
                  <a:pt x="76200" y="190500"/>
                  <a:pt x="76200" y="190500"/>
                </a:cubicBezTo>
                <a:lnTo>
                  <a:pt x="57150" y="190500"/>
                </a:lnTo>
                <a:lnTo>
                  <a:pt x="57150" y="166688"/>
                </a:lnTo>
                <a:cubicBezTo>
                  <a:pt x="57150" y="148685"/>
                  <a:pt x="71438" y="134017"/>
                  <a:pt x="89345" y="133350"/>
                </a:cubicBezTo>
                <a:lnTo>
                  <a:pt x="90488" y="133350"/>
                </a:lnTo>
                <a:cubicBezTo>
                  <a:pt x="90488" y="133350"/>
                  <a:pt x="138113" y="133350"/>
                  <a:pt x="138113" y="133350"/>
                </a:cubicBezTo>
                <a:close/>
                <a:moveTo>
                  <a:pt x="160973" y="76200"/>
                </a:moveTo>
                <a:lnTo>
                  <a:pt x="195263" y="76200"/>
                </a:lnTo>
                <a:cubicBezTo>
                  <a:pt x="195263" y="76200"/>
                  <a:pt x="196406" y="76200"/>
                  <a:pt x="196406" y="76200"/>
                </a:cubicBezTo>
                <a:cubicBezTo>
                  <a:pt x="213646" y="76772"/>
                  <a:pt x="227648" y="90488"/>
                  <a:pt x="228505" y="107728"/>
                </a:cubicBezTo>
                <a:lnTo>
                  <a:pt x="228505" y="109538"/>
                </a:lnTo>
                <a:cubicBezTo>
                  <a:pt x="228505" y="109538"/>
                  <a:pt x="228505" y="133350"/>
                  <a:pt x="228505" y="133350"/>
                </a:cubicBezTo>
                <a:lnTo>
                  <a:pt x="209455" y="133350"/>
                </a:lnTo>
                <a:lnTo>
                  <a:pt x="209455" y="108680"/>
                </a:lnTo>
                <a:cubicBezTo>
                  <a:pt x="208979" y="101632"/>
                  <a:pt x="203454" y="95917"/>
                  <a:pt x="196501" y="95250"/>
                </a:cubicBezTo>
                <a:lnTo>
                  <a:pt x="195167" y="95250"/>
                </a:lnTo>
                <a:cubicBezTo>
                  <a:pt x="195167" y="95250"/>
                  <a:pt x="160877" y="95250"/>
                  <a:pt x="160877" y="95250"/>
                </a:cubicBezTo>
                <a:cubicBezTo>
                  <a:pt x="161544" y="92202"/>
                  <a:pt x="161830" y="88964"/>
                  <a:pt x="161830" y="85725"/>
                </a:cubicBezTo>
                <a:cubicBezTo>
                  <a:pt x="161830" y="82487"/>
                  <a:pt x="161544" y="79248"/>
                  <a:pt x="160877" y="76200"/>
                </a:cubicBezTo>
                <a:close/>
                <a:moveTo>
                  <a:pt x="67628" y="76200"/>
                </a:moveTo>
                <a:cubicBezTo>
                  <a:pt x="66961" y="79248"/>
                  <a:pt x="66675" y="82487"/>
                  <a:pt x="66675" y="85725"/>
                </a:cubicBezTo>
                <a:cubicBezTo>
                  <a:pt x="66675" y="88964"/>
                  <a:pt x="66961" y="92202"/>
                  <a:pt x="67628" y="95250"/>
                </a:cubicBezTo>
                <a:lnTo>
                  <a:pt x="33338" y="95250"/>
                </a:lnTo>
                <a:cubicBezTo>
                  <a:pt x="25718" y="95250"/>
                  <a:pt x="19526" y="101156"/>
                  <a:pt x="19050" y="108680"/>
                </a:cubicBezTo>
                <a:lnTo>
                  <a:pt x="19050" y="109538"/>
                </a:lnTo>
                <a:cubicBezTo>
                  <a:pt x="19050" y="109538"/>
                  <a:pt x="19050" y="133350"/>
                  <a:pt x="19050" y="133350"/>
                </a:cubicBezTo>
                <a:lnTo>
                  <a:pt x="0" y="133350"/>
                </a:lnTo>
                <a:lnTo>
                  <a:pt x="0" y="109538"/>
                </a:lnTo>
                <a:cubicBezTo>
                  <a:pt x="0" y="91535"/>
                  <a:pt x="14288" y="76867"/>
                  <a:pt x="32195" y="76200"/>
                </a:cubicBezTo>
                <a:lnTo>
                  <a:pt x="33338" y="76200"/>
                </a:lnTo>
                <a:cubicBezTo>
                  <a:pt x="33338" y="76200"/>
                  <a:pt x="67628" y="76200"/>
                  <a:pt x="67628" y="76200"/>
                </a:cubicBezTo>
                <a:close/>
                <a:moveTo>
                  <a:pt x="114300" y="47625"/>
                </a:moveTo>
                <a:cubicBezTo>
                  <a:pt x="135350" y="47625"/>
                  <a:pt x="152400" y="64675"/>
                  <a:pt x="152400" y="85725"/>
                </a:cubicBezTo>
                <a:cubicBezTo>
                  <a:pt x="152400" y="106775"/>
                  <a:pt x="135350" y="123825"/>
                  <a:pt x="114300" y="123825"/>
                </a:cubicBezTo>
                <a:cubicBezTo>
                  <a:pt x="93250" y="123825"/>
                  <a:pt x="76200" y="106775"/>
                  <a:pt x="76200" y="85725"/>
                </a:cubicBezTo>
                <a:cubicBezTo>
                  <a:pt x="76200" y="64675"/>
                  <a:pt x="93250" y="47625"/>
                  <a:pt x="114300" y="47625"/>
                </a:cubicBezTo>
                <a:close/>
                <a:moveTo>
                  <a:pt x="114300" y="66675"/>
                </a:moveTo>
                <a:cubicBezTo>
                  <a:pt x="103823" y="66675"/>
                  <a:pt x="95250" y="75248"/>
                  <a:pt x="95250" y="85725"/>
                </a:cubicBezTo>
                <a:cubicBezTo>
                  <a:pt x="95250" y="96203"/>
                  <a:pt x="103823" y="104775"/>
                  <a:pt x="114300" y="104775"/>
                </a:cubicBezTo>
                <a:cubicBezTo>
                  <a:pt x="124778" y="104775"/>
                  <a:pt x="133350" y="96203"/>
                  <a:pt x="133350" y="85725"/>
                </a:cubicBezTo>
                <a:cubicBezTo>
                  <a:pt x="133350" y="75248"/>
                  <a:pt x="124778" y="66675"/>
                  <a:pt x="114300" y="66675"/>
                </a:cubicBezTo>
                <a:close/>
                <a:moveTo>
                  <a:pt x="52388" y="0"/>
                </a:moveTo>
                <a:cubicBezTo>
                  <a:pt x="70771" y="0"/>
                  <a:pt x="85725" y="14954"/>
                  <a:pt x="85725" y="33338"/>
                </a:cubicBezTo>
                <a:cubicBezTo>
                  <a:pt x="85725" y="51721"/>
                  <a:pt x="70771" y="66675"/>
                  <a:pt x="52388" y="66675"/>
                </a:cubicBezTo>
                <a:cubicBezTo>
                  <a:pt x="34004" y="66675"/>
                  <a:pt x="19050" y="51721"/>
                  <a:pt x="19050" y="33338"/>
                </a:cubicBezTo>
                <a:cubicBezTo>
                  <a:pt x="19050" y="14954"/>
                  <a:pt x="34004" y="0"/>
                  <a:pt x="52388" y="0"/>
                </a:cubicBezTo>
                <a:close/>
                <a:moveTo>
                  <a:pt x="176213" y="0"/>
                </a:moveTo>
                <a:cubicBezTo>
                  <a:pt x="194596" y="0"/>
                  <a:pt x="209550" y="14954"/>
                  <a:pt x="209550" y="33338"/>
                </a:cubicBezTo>
                <a:cubicBezTo>
                  <a:pt x="209550" y="51721"/>
                  <a:pt x="194596" y="66675"/>
                  <a:pt x="176213" y="66675"/>
                </a:cubicBezTo>
                <a:cubicBezTo>
                  <a:pt x="157829" y="66675"/>
                  <a:pt x="142875" y="51721"/>
                  <a:pt x="142875" y="33338"/>
                </a:cubicBezTo>
                <a:cubicBezTo>
                  <a:pt x="142875" y="14954"/>
                  <a:pt x="157829" y="0"/>
                  <a:pt x="176213" y="0"/>
                </a:cubicBezTo>
                <a:close/>
                <a:moveTo>
                  <a:pt x="52388" y="19050"/>
                </a:moveTo>
                <a:cubicBezTo>
                  <a:pt x="44482" y="19050"/>
                  <a:pt x="38100" y="25432"/>
                  <a:pt x="38100" y="33338"/>
                </a:cubicBezTo>
                <a:cubicBezTo>
                  <a:pt x="38100" y="41243"/>
                  <a:pt x="44482" y="47625"/>
                  <a:pt x="52388" y="47625"/>
                </a:cubicBezTo>
                <a:cubicBezTo>
                  <a:pt x="60293" y="47625"/>
                  <a:pt x="66675" y="41243"/>
                  <a:pt x="66675" y="33338"/>
                </a:cubicBezTo>
                <a:cubicBezTo>
                  <a:pt x="66675" y="25432"/>
                  <a:pt x="60293" y="19050"/>
                  <a:pt x="52388" y="19050"/>
                </a:cubicBezTo>
                <a:close/>
                <a:moveTo>
                  <a:pt x="176213" y="19050"/>
                </a:moveTo>
                <a:cubicBezTo>
                  <a:pt x="168307" y="19050"/>
                  <a:pt x="161925" y="25432"/>
                  <a:pt x="161925" y="33338"/>
                </a:cubicBezTo>
                <a:cubicBezTo>
                  <a:pt x="161925" y="41243"/>
                  <a:pt x="168307" y="47625"/>
                  <a:pt x="176213" y="47625"/>
                </a:cubicBezTo>
                <a:cubicBezTo>
                  <a:pt x="184118" y="47625"/>
                  <a:pt x="190500" y="41243"/>
                  <a:pt x="190500" y="33338"/>
                </a:cubicBezTo>
                <a:cubicBezTo>
                  <a:pt x="190500" y="25432"/>
                  <a:pt x="184118" y="19050"/>
                  <a:pt x="176213" y="19050"/>
                </a:cubicBezTo>
                <a:close/>
              </a:path>
            </a:pathLst>
          </a:custGeom>
          <a:solidFill>
            <a:srgbClr val="000000"/>
          </a:solidFill>
          <a:ln w="9525" cap="flat">
            <a:noFill/>
            <a:prstDash val="solid"/>
            <a:miter/>
          </a:ln>
        </p:spPr>
        <p:txBody>
          <a:bodyPr rtlCol="0" anchor="ctr"/>
          <a:lstStyle/>
          <a:p>
            <a:endParaRPr lang="fi-FI"/>
          </a:p>
        </p:txBody>
      </p:sp>
      <p:sp>
        <p:nvSpPr>
          <p:cNvPr id="5" name="Kuva 24">
            <a:extLst>
              <a:ext uri="{FF2B5EF4-FFF2-40B4-BE49-F238E27FC236}">
                <a16:creationId xmlns:a16="http://schemas.microsoft.com/office/drawing/2014/main" id="{F8B8D491-4D71-BD66-1045-84325E99A4BB}"/>
              </a:ext>
            </a:extLst>
          </p:cNvPr>
          <p:cNvSpPr>
            <a:spLocks noChangeAspect="1"/>
          </p:cNvSpPr>
          <p:nvPr/>
        </p:nvSpPr>
        <p:spPr>
          <a:xfrm>
            <a:off x="957295" y="2229195"/>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Tree>
    <p:extLst>
      <p:ext uri="{BB962C8B-B14F-4D97-AF65-F5344CB8AC3E}">
        <p14:creationId xmlns:p14="http://schemas.microsoft.com/office/powerpoint/2010/main" val="2607324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A25D85FC-A6E9-0390-CB11-80EA7D8D8C9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049F97A-AE4A-865A-797F-7A2371313182}"/>
              </a:ext>
            </a:extLst>
          </p:cNvPr>
          <p:cNvSpPr>
            <a:spLocks noGrp="1"/>
          </p:cNvSpPr>
          <p:nvPr>
            <p:ph type="title"/>
          </p:nvPr>
        </p:nvSpPr>
        <p:spPr>
          <a:xfrm>
            <a:off x="839788" y="0"/>
            <a:ext cx="10515600" cy="1927219"/>
          </a:xfrm>
        </p:spPr>
        <p:txBody>
          <a:bodyPr anchor="ctr" anchorCtr="0"/>
          <a:lstStyle/>
          <a:p>
            <a:pPr algn="l"/>
            <a:r>
              <a:rPr lang="fi-FI" dirty="0"/>
              <a:t>Fiiliskierros ja palaute</a:t>
            </a:r>
          </a:p>
        </p:txBody>
      </p:sp>
      <p:sp>
        <p:nvSpPr>
          <p:cNvPr id="4" name="Tekstin paikkamerkki 3">
            <a:extLst>
              <a:ext uri="{FF2B5EF4-FFF2-40B4-BE49-F238E27FC236}">
                <a16:creationId xmlns:a16="http://schemas.microsoft.com/office/drawing/2014/main" id="{18F39F02-E1AF-6B49-17D2-E7B43152D465}"/>
              </a:ext>
            </a:extLst>
          </p:cNvPr>
          <p:cNvSpPr>
            <a:spLocks noGrp="1"/>
          </p:cNvSpPr>
          <p:nvPr>
            <p:ph type="body" idx="1"/>
          </p:nvPr>
        </p:nvSpPr>
        <p:spPr>
          <a:xfrm>
            <a:off x="839788" y="1876686"/>
            <a:ext cx="5157787" cy="823912"/>
          </a:xfrm>
        </p:spPr>
        <p:txBody>
          <a:bodyPr/>
          <a:lstStyle/>
          <a:p>
            <a:r>
              <a:rPr lang="fi-FI" dirty="0"/>
              <a:t>Suullisesti</a:t>
            </a:r>
          </a:p>
        </p:txBody>
      </p:sp>
      <p:sp>
        <p:nvSpPr>
          <p:cNvPr id="3" name="Sisällön paikkamerkki 2">
            <a:extLst>
              <a:ext uri="{FF2B5EF4-FFF2-40B4-BE49-F238E27FC236}">
                <a16:creationId xmlns:a16="http://schemas.microsoft.com/office/drawing/2014/main" id="{42C21FA8-C688-80BB-41E9-3FC0670BDF71}"/>
              </a:ext>
            </a:extLst>
          </p:cNvPr>
          <p:cNvSpPr>
            <a:spLocks noGrp="1"/>
          </p:cNvSpPr>
          <p:nvPr>
            <p:ph sz="half" idx="2"/>
          </p:nvPr>
        </p:nvSpPr>
        <p:spPr>
          <a:xfrm>
            <a:off x="839788" y="2883610"/>
            <a:ext cx="9000628" cy="859527"/>
          </a:xfrm>
        </p:spPr>
        <p:txBody>
          <a:bodyPr/>
          <a:lstStyle/>
          <a:p>
            <a:r>
              <a:rPr lang="fi-FI" dirty="0"/>
              <a:t>Mikä fiilis jäi? Mikä ajatus on päällimmäisenä? </a:t>
            </a:r>
          </a:p>
        </p:txBody>
      </p:sp>
      <p:sp>
        <p:nvSpPr>
          <p:cNvPr id="5" name="Tekstin paikkamerkki 4">
            <a:extLst>
              <a:ext uri="{FF2B5EF4-FFF2-40B4-BE49-F238E27FC236}">
                <a16:creationId xmlns:a16="http://schemas.microsoft.com/office/drawing/2014/main" id="{071A1427-E352-B4A3-E98C-D0E9B700F72E}"/>
              </a:ext>
            </a:extLst>
          </p:cNvPr>
          <p:cNvSpPr>
            <a:spLocks noGrp="1"/>
          </p:cNvSpPr>
          <p:nvPr>
            <p:ph type="body" sz="quarter" idx="3"/>
          </p:nvPr>
        </p:nvSpPr>
        <p:spPr>
          <a:xfrm>
            <a:off x="825004" y="3429000"/>
            <a:ext cx="5183188" cy="823912"/>
          </a:xfrm>
        </p:spPr>
        <p:txBody>
          <a:bodyPr/>
          <a:lstStyle/>
          <a:p>
            <a:r>
              <a:rPr lang="fi-FI" dirty="0"/>
              <a:t>Kirjallisesti (nimetön palaute) </a:t>
            </a:r>
          </a:p>
        </p:txBody>
      </p:sp>
      <p:sp>
        <p:nvSpPr>
          <p:cNvPr id="6" name="Sisällön paikkamerkki 5">
            <a:extLst>
              <a:ext uri="{FF2B5EF4-FFF2-40B4-BE49-F238E27FC236}">
                <a16:creationId xmlns:a16="http://schemas.microsoft.com/office/drawing/2014/main" id="{EDCE3CFE-6365-0C1E-AFA5-4FC7D8615A30}"/>
              </a:ext>
            </a:extLst>
          </p:cNvPr>
          <p:cNvSpPr>
            <a:spLocks noGrp="1"/>
          </p:cNvSpPr>
          <p:nvPr>
            <p:ph sz="quarter" idx="4"/>
          </p:nvPr>
        </p:nvSpPr>
        <p:spPr>
          <a:xfrm>
            <a:off x="825004" y="4471539"/>
            <a:ext cx="10350778" cy="2863850"/>
          </a:xfrm>
        </p:spPr>
        <p:txBody>
          <a:bodyPr/>
          <a:lstStyle/>
          <a:p>
            <a:r>
              <a:rPr lang="fi-FI" dirty="0"/>
              <a:t>Mitä hyvää työpajassa oli? Mikä toimi sinun kohdallasi?</a:t>
            </a:r>
          </a:p>
          <a:p>
            <a:r>
              <a:rPr lang="fi-FI" dirty="0"/>
              <a:t>Mitä olisit toivonut tehtävän eri tavalla? </a:t>
            </a:r>
          </a:p>
          <a:p>
            <a:r>
              <a:rPr lang="fi-FI" dirty="0"/>
              <a:t>Jäikö jotain puuttumaan, mitä olisit toivonut lisää?</a:t>
            </a:r>
          </a:p>
          <a:p>
            <a:endParaRPr lang="fi-FI" dirty="0"/>
          </a:p>
        </p:txBody>
      </p:sp>
      <p:sp>
        <p:nvSpPr>
          <p:cNvPr id="12" name="Vuokaaviosymboli: Liitin 11">
            <a:extLst>
              <a:ext uri="{FF2B5EF4-FFF2-40B4-BE49-F238E27FC236}">
                <a16:creationId xmlns:a16="http://schemas.microsoft.com/office/drawing/2014/main" id="{B1C177DD-B3D2-9A02-C512-A2975F9EC70C}"/>
              </a:ext>
            </a:extLst>
          </p:cNvPr>
          <p:cNvSpPr/>
          <p:nvPr/>
        </p:nvSpPr>
        <p:spPr>
          <a:xfrm>
            <a:off x="9062740" y="2780923"/>
            <a:ext cx="2304256" cy="2304256"/>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3" name="Tekstiruutu 12">
            <a:extLst>
              <a:ext uri="{FF2B5EF4-FFF2-40B4-BE49-F238E27FC236}">
                <a16:creationId xmlns:a16="http://schemas.microsoft.com/office/drawing/2014/main" id="{335A5B5E-A89E-C60C-BA83-EDE5F9604408}"/>
              </a:ext>
            </a:extLst>
          </p:cNvPr>
          <p:cNvSpPr txBox="1"/>
          <p:nvPr/>
        </p:nvSpPr>
        <p:spPr>
          <a:xfrm>
            <a:off x="9224758" y="3087050"/>
            <a:ext cx="1980220" cy="584775"/>
          </a:xfrm>
          <a:prstGeom prst="rect">
            <a:avLst/>
          </a:prstGeom>
          <a:noFill/>
        </p:spPr>
        <p:txBody>
          <a:bodyPr wrap="square" rtlCol="0">
            <a:spAutoFit/>
          </a:bodyPr>
          <a:lstStyle/>
          <a:p>
            <a:pPr algn="ctr"/>
            <a:r>
              <a:rPr lang="fi-FI" sz="1600" dirty="0"/>
              <a:t>Minkä arvosanan antaisit työpajalle:</a:t>
            </a:r>
          </a:p>
        </p:txBody>
      </p:sp>
    </p:spTree>
    <p:extLst>
      <p:ext uri="{BB962C8B-B14F-4D97-AF65-F5344CB8AC3E}">
        <p14:creationId xmlns:p14="http://schemas.microsoft.com/office/powerpoint/2010/main" val="403248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DA431-326C-E2F7-FA7C-F219F27A757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89163ED-C3D9-2844-87F9-70AD05FCD267}"/>
              </a:ext>
            </a:extLst>
          </p:cNvPr>
          <p:cNvSpPr>
            <a:spLocks noGrp="1"/>
          </p:cNvSpPr>
          <p:nvPr>
            <p:ph type="title"/>
          </p:nvPr>
        </p:nvSpPr>
        <p:spPr>
          <a:xfrm>
            <a:off x="838200" y="11709"/>
            <a:ext cx="10515600" cy="1005024"/>
          </a:xfrm>
        </p:spPr>
        <p:txBody>
          <a:bodyPr/>
          <a:lstStyle/>
          <a:p>
            <a:r>
              <a:rPr lang="fi-FI" sz="3600" dirty="0"/>
              <a:t>Turvallisemman tilan periaatteet</a:t>
            </a:r>
          </a:p>
        </p:txBody>
      </p:sp>
      <p:sp>
        <p:nvSpPr>
          <p:cNvPr id="14" name="Sisällön paikkamerkki 13">
            <a:extLst>
              <a:ext uri="{FF2B5EF4-FFF2-40B4-BE49-F238E27FC236}">
                <a16:creationId xmlns:a16="http://schemas.microsoft.com/office/drawing/2014/main" id="{37818453-B53F-05A6-8BAF-CBC6A6AFC596}"/>
              </a:ext>
            </a:extLst>
          </p:cNvPr>
          <p:cNvSpPr>
            <a:spLocks noGrp="1"/>
          </p:cNvSpPr>
          <p:nvPr>
            <p:ph idx="18"/>
          </p:nvPr>
        </p:nvSpPr>
        <p:spPr>
          <a:xfrm>
            <a:off x="1641056" y="2174986"/>
            <a:ext cx="2922888" cy="1814131"/>
          </a:xfrm>
        </p:spPr>
        <p:txBody>
          <a:bodyPr/>
          <a:lstStyle/>
          <a:p>
            <a:r>
              <a:rPr lang="fi-FI" b="1" dirty="0"/>
              <a:t>Kuuntele ja opi. </a:t>
            </a:r>
            <a:br>
              <a:rPr lang="fi-FI" dirty="0"/>
            </a:br>
            <a:r>
              <a:rPr lang="fi-FI" sz="1600" dirty="0"/>
              <a:t>Ota vastaan uudet näkökulmat ennakkoluulottomasti. Suhtaudu uusiin tilanteisiin mahdollisuutena oppia uutta.</a:t>
            </a:r>
            <a:endParaRPr lang="fi-FI" dirty="0"/>
          </a:p>
        </p:txBody>
      </p:sp>
      <p:sp>
        <p:nvSpPr>
          <p:cNvPr id="26" name="Sisällön paikkamerkki 25">
            <a:extLst>
              <a:ext uri="{FF2B5EF4-FFF2-40B4-BE49-F238E27FC236}">
                <a16:creationId xmlns:a16="http://schemas.microsoft.com/office/drawing/2014/main" id="{F780F32B-C212-2446-B901-09F619DDCDDF}"/>
              </a:ext>
            </a:extLst>
          </p:cNvPr>
          <p:cNvSpPr>
            <a:spLocks noGrp="1"/>
          </p:cNvSpPr>
          <p:nvPr>
            <p:ph idx="20"/>
          </p:nvPr>
        </p:nvSpPr>
        <p:spPr>
          <a:xfrm>
            <a:off x="5195888" y="2174986"/>
            <a:ext cx="1800225" cy="1853297"/>
          </a:xfrm>
        </p:spPr>
        <p:txBody>
          <a:bodyPr/>
          <a:lstStyle/>
          <a:p>
            <a:r>
              <a:rPr lang="fi-FI" b="1" dirty="0"/>
              <a:t>Rentoudu. </a:t>
            </a:r>
            <a:r>
              <a:rPr lang="fi-FI" sz="1600" dirty="0"/>
              <a:t>Erehtyminen ja kysyminen on sallittua.</a:t>
            </a:r>
            <a:endParaRPr lang="fi-FI" dirty="0"/>
          </a:p>
        </p:txBody>
      </p:sp>
      <p:sp>
        <p:nvSpPr>
          <p:cNvPr id="12" name="Sisällön paikkamerkki 11">
            <a:extLst>
              <a:ext uri="{FF2B5EF4-FFF2-40B4-BE49-F238E27FC236}">
                <a16:creationId xmlns:a16="http://schemas.microsoft.com/office/drawing/2014/main" id="{2DA52A50-7B04-95F2-DADA-5112AA3E8E6C}"/>
              </a:ext>
            </a:extLst>
          </p:cNvPr>
          <p:cNvSpPr>
            <a:spLocks noGrp="1"/>
          </p:cNvSpPr>
          <p:nvPr>
            <p:ph idx="19"/>
          </p:nvPr>
        </p:nvSpPr>
        <p:spPr>
          <a:xfrm>
            <a:off x="7583230" y="2174986"/>
            <a:ext cx="2169320" cy="1877631"/>
          </a:xfrm>
        </p:spPr>
        <p:txBody>
          <a:bodyPr/>
          <a:lstStyle/>
          <a:p>
            <a:r>
              <a:rPr lang="fi-FI" b="1" dirty="0"/>
              <a:t>Kannusta. </a:t>
            </a:r>
            <a:br>
              <a:rPr lang="fi-FI" dirty="0"/>
            </a:br>
            <a:r>
              <a:rPr lang="fi-FI" sz="1600" dirty="0"/>
              <a:t>Ota vastuuta myös muiden osallistujien kokemuksesta. Kuuntele ja kannusta.</a:t>
            </a:r>
            <a:endParaRPr lang="fi-FI" dirty="0"/>
          </a:p>
        </p:txBody>
      </p:sp>
      <p:sp>
        <p:nvSpPr>
          <p:cNvPr id="10" name="Sisällön paikkamerkki 9">
            <a:extLst>
              <a:ext uri="{FF2B5EF4-FFF2-40B4-BE49-F238E27FC236}">
                <a16:creationId xmlns:a16="http://schemas.microsoft.com/office/drawing/2014/main" id="{D5E46E06-F6D5-CF2D-60F3-F94B5070ABFD}"/>
              </a:ext>
            </a:extLst>
          </p:cNvPr>
          <p:cNvSpPr>
            <a:spLocks noGrp="1"/>
          </p:cNvSpPr>
          <p:nvPr>
            <p:ph idx="14"/>
          </p:nvPr>
        </p:nvSpPr>
        <p:spPr>
          <a:xfrm>
            <a:off x="812818" y="4618334"/>
            <a:ext cx="2657998" cy="1773238"/>
          </a:xfrm>
        </p:spPr>
        <p:txBody>
          <a:bodyPr/>
          <a:lstStyle/>
          <a:p>
            <a:r>
              <a:rPr lang="fi-FI" b="1" dirty="0"/>
              <a:t>Anna tilaa. </a:t>
            </a:r>
            <a:br>
              <a:rPr lang="fi-FI" dirty="0"/>
            </a:br>
            <a:r>
              <a:rPr lang="fi-FI" sz="1600" dirty="0"/>
              <a:t>Pyri huolehtimaan siitä, </a:t>
            </a:r>
            <a:br>
              <a:rPr lang="fi-FI" sz="1600" dirty="0"/>
            </a:br>
            <a:r>
              <a:rPr lang="fi-FI" sz="1600" dirty="0"/>
              <a:t>että kaikilla on mahdollisuus osallistua keskusteluun. </a:t>
            </a:r>
            <a:br>
              <a:rPr lang="fi-FI" sz="1600" dirty="0"/>
            </a:br>
            <a:r>
              <a:rPr lang="fi-FI" sz="1600" dirty="0"/>
              <a:t>Älä jyrää muiden mielipiteitä ja anna puheenvuoro.</a:t>
            </a:r>
            <a:endParaRPr lang="fi-FI" dirty="0"/>
          </a:p>
        </p:txBody>
      </p:sp>
      <p:sp>
        <p:nvSpPr>
          <p:cNvPr id="13" name="Sisällön paikkamerkki 12">
            <a:extLst>
              <a:ext uri="{FF2B5EF4-FFF2-40B4-BE49-F238E27FC236}">
                <a16:creationId xmlns:a16="http://schemas.microsoft.com/office/drawing/2014/main" id="{A90148E9-92C6-7CAE-4D0E-6368A4E137A7}"/>
              </a:ext>
            </a:extLst>
          </p:cNvPr>
          <p:cNvSpPr>
            <a:spLocks noGrp="1"/>
          </p:cNvSpPr>
          <p:nvPr>
            <p:ph idx="17"/>
          </p:nvPr>
        </p:nvSpPr>
        <p:spPr>
          <a:xfrm>
            <a:off x="3720875" y="4618334"/>
            <a:ext cx="2239416" cy="1774825"/>
          </a:xfrm>
        </p:spPr>
        <p:txBody>
          <a:bodyPr/>
          <a:lstStyle/>
          <a:p>
            <a:r>
              <a:rPr lang="fi-FI" b="1" dirty="0"/>
              <a:t>Älä julkaise. </a:t>
            </a:r>
            <a:br>
              <a:rPr lang="fi-FI" b="1" dirty="0"/>
            </a:br>
            <a:r>
              <a:rPr lang="fi-FI" sz="1600" dirty="0"/>
              <a:t>Älä jaa tai julkaise työpajassa käytyjä keskusteluja ulkopuolisille.</a:t>
            </a:r>
            <a:endParaRPr lang="fi-FI" dirty="0"/>
          </a:p>
        </p:txBody>
      </p:sp>
      <p:sp>
        <p:nvSpPr>
          <p:cNvPr id="7" name="Sisällön paikkamerkki 6">
            <a:extLst>
              <a:ext uri="{FF2B5EF4-FFF2-40B4-BE49-F238E27FC236}">
                <a16:creationId xmlns:a16="http://schemas.microsoft.com/office/drawing/2014/main" id="{CCBAC186-CBA6-C609-0039-84AC3D4675FF}"/>
              </a:ext>
            </a:extLst>
          </p:cNvPr>
          <p:cNvSpPr>
            <a:spLocks noGrp="1"/>
          </p:cNvSpPr>
          <p:nvPr>
            <p:ph idx="13"/>
          </p:nvPr>
        </p:nvSpPr>
        <p:spPr>
          <a:xfrm>
            <a:off x="6158726" y="4618334"/>
            <a:ext cx="2679684" cy="2001529"/>
          </a:xfrm>
        </p:spPr>
        <p:txBody>
          <a:bodyPr/>
          <a:lstStyle/>
          <a:p>
            <a:r>
              <a:rPr lang="fi-FI" b="1" dirty="0"/>
              <a:t>Älä tee oletuksia. </a:t>
            </a:r>
            <a:br>
              <a:rPr lang="fi-FI" b="1" dirty="0"/>
            </a:br>
            <a:r>
              <a:rPr lang="fi-FI" sz="1600" dirty="0"/>
              <a:t>Kenenkään seksuaalisuutta, sukupuolta, kansallisuutta, etnisyyttä, uskontoa tai taustaa ei voi päätellä ulkonäön tai toiminnan pohjalta.</a:t>
            </a:r>
            <a:endParaRPr lang="fi-FI" dirty="0"/>
          </a:p>
        </p:txBody>
      </p:sp>
      <p:sp>
        <p:nvSpPr>
          <p:cNvPr id="3" name="Sisällön paikkamerkki 2">
            <a:extLst>
              <a:ext uri="{FF2B5EF4-FFF2-40B4-BE49-F238E27FC236}">
                <a16:creationId xmlns:a16="http://schemas.microsoft.com/office/drawing/2014/main" id="{DC59B72F-A9E5-79B7-B531-7C18C248274A}"/>
              </a:ext>
            </a:extLst>
          </p:cNvPr>
          <p:cNvSpPr>
            <a:spLocks noGrp="1"/>
          </p:cNvSpPr>
          <p:nvPr>
            <p:ph idx="1"/>
          </p:nvPr>
        </p:nvSpPr>
        <p:spPr>
          <a:xfrm>
            <a:off x="9073302" y="4618334"/>
            <a:ext cx="2136918" cy="2028345"/>
          </a:xfrm>
        </p:spPr>
        <p:txBody>
          <a:bodyPr/>
          <a:lstStyle/>
          <a:p>
            <a:r>
              <a:rPr lang="fi-FI" b="1" dirty="0"/>
              <a:t>Älä pilkkaa. </a:t>
            </a:r>
            <a:br>
              <a:rPr lang="fi-FI" b="1" dirty="0"/>
            </a:br>
            <a:r>
              <a:rPr lang="fi-FI" sz="1600" dirty="0"/>
              <a:t>Älä nolaa tai jätä ketään ulkopuolelle puheillasi tai käytökselläsi.</a:t>
            </a:r>
            <a:endParaRPr lang="fi-FI" dirty="0"/>
          </a:p>
        </p:txBody>
      </p:sp>
      <p:sp>
        <p:nvSpPr>
          <p:cNvPr id="45" name="Kuva 43">
            <a:extLst>
              <a:ext uri="{FF2B5EF4-FFF2-40B4-BE49-F238E27FC236}">
                <a16:creationId xmlns:a16="http://schemas.microsoft.com/office/drawing/2014/main" id="{AB289D21-11E9-756D-F108-53731121B97C}"/>
              </a:ext>
              <a:ext uri="{C183D7F6-B498-43B3-948B-1728B52AA6E4}">
                <adec:decorative xmlns:adec="http://schemas.microsoft.com/office/drawing/2017/decorative" val="1"/>
              </a:ext>
            </a:extLst>
          </p:cNvPr>
          <p:cNvSpPr>
            <a:spLocks noChangeAspect="1"/>
          </p:cNvSpPr>
          <p:nvPr/>
        </p:nvSpPr>
        <p:spPr>
          <a:xfrm>
            <a:off x="9871761" y="3848397"/>
            <a:ext cx="540000" cy="540000"/>
          </a:xfrm>
          <a:custGeom>
            <a:avLst/>
            <a:gdLst>
              <a:gd name="connsiteX0" fmla="*/ 95250 w 190500"/>
              <a:gd name="connsiteY0" fmla="*/ 0 h 190500"/>
              <a:gd name="connsiteX1" fmla="*/ 190500 w 190500"/>
              <a:gd name="connsiteY1" fmla="*/ 95250 h 190500"/>
              <a:gd name="connsiteX2" fmla="*/ 95250 w 190500"/>
              <a:gd name="connsiteY2" fmla="*/ 190500 h 190500"/>
              <a:gd name="connsiteX3" fmla="*/ 0 w 190500"/>
              <a:gd name="connsiteY3" fmla="*/ 95250 h 190500"/>
              <a:gd name="connsiteX4" fmla="*/ 95250 w 190500"/>
              <a:gd name="connsiteY4" fmla="*/ 0 h 190500"/>
              <a:gd name="connsiteX5" fmla="*/ 95250 w 190500"/>
              <a:gd name="connsiteY5" fmla="*/ 19050 h 190500"/>
              <a:gd name="connsiteX6" fmla="*/ 19050 w 190500"/>
              <a:gd name="connsiteY6" fmla="*/ 95250 h 190500"/>
              <a:gd name="connsiteX7" fmla="*/ 95250 w 190500"/>
              <a:gd name="connsiteY7" fmla="*/ 171450 h 190500"/>
              <a:gd name="connsiteX8" fmla="*/ 171450 w 190500"/>
              <a:gd name="connsiteY8" fmla="*/ 95250 h 190500"/>
              <a:gd name="connsiteX9" fmla="*/ 95250 w 190500"/>
              <a:gd name="connsiteY9" fmla="*/ 19050 h 190500"/>
              <a:gd name="connsiteX10" fmla="*/ 95345 w 190500"/>
              <a:gd name="connsiteY10" fmla="*/ 104775 h 190500"/>
              <a:gd name="connsiteX11" fmla="*/ 140875 w 190500"/>
              <a:gd name="connsiteY11" fmla="*/ 131636 h 190500"/>
              <a:gd name="connsiteX12" fmla="*/ 141923 w 190500"/>
              <a:gd name="connsiteY12" fmla="*/ 133636 h 190500"/>
              <a:gd name="connsiteX13" fmla="*/ 124873 w 190500"/>
              <a:gd name="connsiteY13" fmla="*/ 142113 h 190500"/>
              <a:gd name="connsiteX14" fmla="*/ 124301 w 190500"/>
              <a:gd name="connsiteY14" fmla="*/ 140970 h 190500"/>
              <a:gd name="connsiteX15" fmla="*/ 95345 w 190500"/>
              <a:gd name="connsiteY15" fmla="*/ 123825 h 190500"/>
              <a:gd name="connsiteX16" fmla="*/ 66675 w 190500"/>
              <a:gd name="connsiteY16" fmla="*/ 140589 h 190500"/>
              <a:gd name="connsiteX17" fmla="*/ 65723 w 190500"/>
              <a:gd name="connsiteY17" fmla="*/ 142304 h 190500"/>
              <a:gd name="connsiteX18" fmla="*/ 48673 w 190500"/>
              <a:gd name="connsiteY18" fmla="*/ 133922 h 190500"/>
              <a:gd name="connsiteX19" fmla="*/ 49340 w 190500"/>
              <a:gd name="connsiteY19" fmla="*/ 132588 h 190500"/>
              <a:gd name="connsiteX20" fmla="*/ 95345 w 190500"/>
              <a:gd name="connsiteY20" fmla="*/ 104775 h 190500"/>
              <a:gd name="connsiteX21" fmla="*/ 61913 w 190500"/>
              <a:gd name="connsiteY21" fmla="*/ 57150 h 190500"/>
              <a:gd name="connsiteX22" fmla="*/ 76200 w 190500"/>
              <a:gd name="connsiteY22" fmla="*/ 71438 h 190500"/>
              <a:gd name="connsiteX23" fmla="*/ 61913 w 190500"/>
              <a:gd name="connsiteY23" fmla="*/ 85725 h 190500"/>
              <a:gd name="connsiteX24" fmla="*/ 47625 w 190500"/>
              <a:gd name="connsiteY24" fmla="*/ 71438 h 190500"/>
              <a:gd name="connsiteX25" fmla="*/ 61913 w 190500"/>
              <a:gd name="connsiteY25" fmla="*/ 57150 h 190500"/>
              <a:gd name="connsiteX26" fmla="*/ 128588 w 190500"/>
              <a:gd name="connsiteY26" fmla="*/ 57150 h 190500"/>
              <a:gd name="connsiteX27" fmla="*/ 142875 w 190500"/>
              <a:gd name="connsiteY27" fmla="*/ 71438 h 190500"/>
              <a:gd name="connsiteX28" fmla="*/ 128588 w 190500"/>
              <a:gd name="connsiteY28" fmla="*/ 85725 h 190500"/>
              <a:gd name="connsiteX29" fmla="*/ 114300 w 190500"/>
              <a:gd name="connsiteY29" fmla="*/ 71438 h 190500"/>
              <a:gd name="connsiteX30" fmla="*/ 128588 w 190500"/>
              <a:gd name="connsiteY30" fmla="*/ 571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0500" h="190500">
                <a:moveTo>
                  <a:pt x="95250" y="0"/>
                </a:moveTo>
                <a:cubicBezTo>
                  <a:pt x="147828" y="0"/>
                  <a:pt x="190500" y="42672"/>
                  <a:pt x="190500" y="95250"/>
                </a:cubicBezTo>
                <a:cubicBezTo>
                  <a:pt x="190500" y="147828"/>
                  <a:pt x="147828" y="190500"/>
                  <a:pt x="95250" y="190500"/>
                </a:cubicBezTo>
                <a:cubicBezTo>
                  <a:pt x="42672" y="190500"/>
                  <a:pt x="0" y="147828"/>
                  <a:pt x="0" y="95250"/>
                </a:cubicBezTo>
                <a:cubicBezTo>
                  <a:pt x="0" y="42672"/>
                  <a:pt x="42672" y="0"/>
                  <a:pt x="95250" y="0"/>
                </a:cubicBezTo>
                <a:close/>
                <a:moveTo>
                  <a:pt x="95250" y="19050"/>
                </a:moveTo>
                <a:cubicBezTo>
                  <a:pt x="53150" y="19050"/>
                  <a:pt x="19050" y="53150"/>
                  <a:pt x="19050" y="95250"/>
                </a:cubicBezTo>
                <a:cubicBezTo>
                  <a:pt x="19050" y="137351"/>
                  <a:pt x="53150" y="171450"/>
                  <a:pt x="95250" y="171450"/>
                </a:cubicBezTo>
                <a:cubicBezTo>
                  <a:pt x="137351" y="171450"/>
                  <a:pt x="171450" y="137351"/>
                  <a:pt x="171450" y="95250"/>
                </a:cubicBezTo>
                <a:cubicBezTo>
                  <a:pt x="171450" y="53150"/>
                  <a:pt x="137351" y="19050"/>
                  <a:pt x="95250" y="19050"/>
                </a:cubicBezTo>
                <a:close/>
                <a:moveTo>
                  <a:pt x="95345" y="104775"/>
                </a:moveTo>
                <a:cubicBezTo>
                  <a:pt x="114491" y="104775"/>
                  <a:pt x="131826" y="115253"/>
                  <a:pt x="140875" y="131636"/>
                </a:cubicBezTo>
                <a:lnTo>
                  <a:pt x="141923" y="133636"/>
                </a:lnTo>
                <a:lnTo>
                  <a:pt x="124873" y="142113"/>
                </a:lnTo>
                <a:lnTo>
                  <a:pt x="124301" y="140970"/>
                </a:lnTo>
                <a:cubicBezTo>
                  <a:pt x="118586" y="130493"/>
                  <a:pt x="107537" y="123825"/>
                  <a:pt x="95345" y="123825"/>
                </a:cubicBezTo>
                <a:cubicBezTo>
                  <a:pt x="83153" y="123825"/>
                  <a:pt x="72485" y="130302"/>
                  <a:pt x="66675" y="140589"/>
                </a:cubicBezTo>
                <a:lnTo>
                  <a:pt x="65723" y="142304"/>
                </a:lnTo>
                <a:lnTo>
                  <a:pt x="48673" y="133922"/>
                </a:lnTo>
                <a:lnTo>
                  <a:pt x="49340" y="132588"/>
                </a:lnTo>
                <a:cubicBezTo>
                  <a:pt x="58293" y="115634"/>
                  <a:pt x="75819" y="104775"/>
                  <a:pt x="95345" y="104775"/>
                </a:cubicBezTo>
                <a:close/>
                <a:moveTo>
                  <a:pt x="61913" y="57150"/>
                </a:moveTo>
                <a:cubicBezTo>
                  <a:pt x="69818" y="57150"/>
                  <a:pt x="76200" y="63532"/>
                  <a:pt x="76200" y="71438"/>
                </a:cubicBezTo>
                <a:cubicBezTo>
                  <a:pt x="76200" y="79343"/>
                  <a:pt x="69818" y="85725"/>
                  <a:pt x="61913" y="85725"/>
                </a:cubicBezTo>
                <a:cubicBezTo>
                  <a:pt x="54007" y="85725"/>
                  <a:pt x="47625" y="79343"/>
                  <a:pt x="47625" y="71438"/>
                </a:cubicBezTo>
                <a:cubicBezTo>
                  <a:pt x="47625" y="63532"/>
                  <a:pt x="54007" y="57150"/>
                  <a:pt x="61913" y="57150"/>
                </a:cubicBezTo>
                <a:close/>
                <a:moveTo>
                  <a:pt x="128588" y="57150"/>
                </a:moveTo>
                <a:cubicBezTo>
                  <a:pt x="136493" y="57150"/>
                  <a:pt x="142875" y="63532"/>
                  <a:pt x="142875" y="71438"/>
                </a:cubicBezTo>
                <a:cubicBezTo>
                  <a:pt x="142875" y="79343"/>
                  <a:pt x="136493" y="85725"/>
                  <a:pt x="128588" y="85725"/>
                </a:cubicBezTo>
                <a:cubicBezTo>
                  <a:pt x="120682" y="85725"/>
                  <a:pt x="114300" y="79343"/>
                  <a:pt x="114300" y="71438"/>
                </a:cubicBezTo>
                <a:cubicBezTo>
                  <a:pt x="114300" y="63532"/>
                  <a:pt x="120682" y="57150"/>
                  <a:pt x="128588" y="57150"/>
                </a:cubicBezTo>
                <a:close/>
              </a:path>
            </a:pathLst>
          </a:custGeom>
          <a:solidFill>
            <a:srgbClr val="000000"/>
          </a:solidFill>
          <a:ln w="9525" cap="flat">
            <a:noFill/>
            <a:prstDash val="solid"/>
            <a:miter/>
          </a:ln>
        </p:spPr>
        <p:txBody>
          <a:bodyPr rtlCol="0" anchor="ctr"/>
          <a:lstStyle/>
          <a:p>
            <a:endParaRPr lang="fi-FI"/>
          </a:p>
        </p:txBody>
      </p:sp>
      <p:sp>
        <p:nvSpPr>
          <p:cNvPr id="51" name="Kuva 49">
            <a:extLst>
              <a:ext uri="{FF2B5EF4-FFF2-40B4-BE49-F238E27FC236}">
                <a16:creationId xmlns:a16="http://schemas.microsoft.com/office/drawing/2014/main" id="{FFEEB763-2676-399F-748F-6DAC9AB1EA0D}"/>
              </a:ext>
              <a:ext uri="{C183D7F6-B498-43B3-948B-1728B52AA6E4}">
                <adec:decorative xmlns:adec="http://schemas.microsoft.com/office/drawing/2017/decorative" val="1"/>
              </a:ext>
            </a:extLst>
          </p:cNvPr>
          <p:cNvSpPr>
            <a:spLocks noChangeAspect="1"/>
          </p:cNvSpPr>
          <p:nvPr/>
        </p:nvSpPr>
        <p:spPr>
          <a:xfrm>
            <a:off x="8363844" y="1412776"/>
            <a:ext cx="608092" cy="540000"/>
          </a:xfrm>
          <a:custGeom>
            <a:avLst/>
            <a:gdLst>
              <a:gd name="connsiteX0" fmla="*/ 0 w 171831"/>
              <a:gd name="connsiteY0" fmla="*/ 47720 h 152590"/>
              <a:gd name="connsiteX1" fmla="*/ 38100 w 171831"/>
              <a:gd name="connsiteY1" fmla="*/ 47720 h 152590"/>
              <a:gd name="connsiteX2" fmla="*/ 47625 w 171831"/>
              <a:gd name="connsiteY2" fmla="*/ 57245 h 152590"/>
              <a:gd name="connsiteX3" fmla="*/ 47625 w 171831"/>
              <a:gd name="connsiteY3" fmla="*/ 123920 h 152590"/>
              <a:gd name="connsiteX4" fmla="*/ 38100 w 171831"/>
              <a:gd name="connsiteY4" fmla="*/ 133445 h 152590"/>
              <a:gd name="connsiteX5" fmla="*/ 0 w 171831"/>
              <a:gd name="connsiteY5" fmla="*/ 133445 h 152590"/>
              <a:gd name="connsiteX6" fmla="*/ 0 w 171831"/>
              <a:gd name="connsiteY6" fmla="*/ 47720 h 152590"/>
              <a:gd name="connsiteX7" fmla="*/ 171450 w 171831"/>
              <a:gd name="connsiteY7" fmla="*/ 66389 h 152590"/>
              <a:gd name="connsiteX8" fmla="*/ 149733 w 171831"/>
              <a:gd name="connsiteY8" fmla="*/ 43625 h 152590"/>
              <a:gd name="connsiteX9" fmla="*/ 117348 w 171831"/>
              <a:gd name="connsiteY9" fmla="*/ 43625 h 152590"/>
              <a:gd name="connsiteX10" fmla="*/ 122206 w 171831"/>
              <a:gd name="connsiteY10" fmla="*/ 23432 h 152590"/>
              <a:gd name="connsiteX11" fmla="*/ 99441 w 171831"/>
              <a:gd name="connsiteY11" fmla="*/ 0 h 152590"/>
              <a:gd name="connsiteX12" fmla="*/ 76867 w 171831"/>
              <a:gd name="connsiteY12" fmla="*/ 19907 h 152590"/>
              <a:gd name="connsiteX13" fmla="*/ 57245 w 171831"/>
              <a:gd name="connsiteY13" fmla="*/ 51721 h 152590"/>
              <a:gd name="connsiteX14" fmla="*/ 65056 w 171831"/>
              <a:gd name="connsiteY14" fmla="*/ 59912 h 152590"/>
              <a:gd name="connsiteX15" fmla="*/ 69914 w 171831"/>
              <a:gd name="connsiteY15" fmla="*/ 58103 h 152590"/>
              <a:gd name="connsiteX16" fmla="*/ 99441 w 171831"/>
              <a:gd name="connsiteY16" fmla="*/ 16383 h 152590"/>
              <a:gd name="connsiteX17" fmla="*/ 106585 w 171831"/>
              <a:gd name="connsiteY17" fmla="*/ 23432 h 152590"/>
              <a:gd name="connsiteX18" fmla="*/ 98298 w 171831"/>
              <a:gd name="connsiteY18" fmla="*/ 47816 h 152590"/>
              <a:gd name="connsiteX19" fmla="*/ 97346 w 171831"/>
              <a:gd name="connsiteY19" fmla="*/ 51816 h 152590"/>
              <a:gd name="connsiteX20" fmla="*/ 105156 w 171831"/>
              <a:gd name="connsiteY20" fmla="*/ 59722 h 152590"/>
              <a:gd name="connsiteX21" fmla="*/ 149828 w 171831"/>
              <a:gd name="connsiteY21" fmla="*/ 59722 h 152590"/>
              <a:gd name="connsiteX22" fmla="*/ 156019 w 171831"/>
              <a:gd name="connsiteY22" fmla="*/ 66485 h 152590"/>
              <a:gd name="connsiteX23" fmla="*/ 150305 w 171831"/>
              <a:gd name="connsiteY23" fmla="*/ 72866 h 152590"/>
              <a:gd name="connsiteX24" fmla="*/ 143066 w 171831"/>
              <a:gd name="connsiteY24" fmla="*/ 81058 h 152590"/>
              <a:gd name="connsiteX25" fmla="*/ 146780 w 171831"/>
              <a:gd name="connsiteY25" fmla="*/ 90869 h 152590"/>
              <a:gd name="connsiteX26" fmla="*/ 135446 w 171831"/>
              <a:gd name="connsiteY26" fmla="*/ 105251 h 152590"/>
              <a:gd name="connsiteX27" fmla="*/ 137541 w 171831"/>
              <a:gd name="connsiteY27" fmla="*/ 112776 h 152590"/>
              <a:gd name="connsiteX28" fmla="*/ 127921 w 171831"/>
              <a:gd name="connsiteY28" fmla="*/ 126587 h 152590"/>
              <a:gd name="connsiteX29" fmla="*/ 128302 w 171831"/>
              <a:gd name="connsiteY29" fmla="*/ 129826 h 152590"/>
              <a:gd name="connsiteX30" fmla="*/ 122111 w 171831"/>
              <a:gd name="connsiteY30" fmla="*/ 136303 h 152590"/>
              <a:gd name="connsiteX31" fmla="*/ 105061 w 171831"/>
              <a:gd name="connsiteY31" fmla="*/ 136303 h 152590"/>
              <a:gd name="connsiteX32" fmla="*/ 81820 w 171831"/>
              <a:gd name="connsiteY32" fmla="*/ 128207 h 152590"/>
              <a:gd name="connsiteX33" fmla="*/ 69914 w 171831"/>
              <a:gd name="connsiteY33" fmla="*/ 118872 h 152590"/>
              <a:gd name="connsiteX34" fmla="*/ 65246 w 171831"/>
              <a:gd name="connsiteY34" fmla="*/ 117253 h 152590"/>
              <a:gd name="connsiteX35" fmla="*/ 57436 w 171831"/>
              <a:gd name="connsiteY35" fmla="*/ 125444 h 152590"/>
              <a:gd name="connsiteX36" fmla="*/ 60579 w 171831"/>
              <a:gd name="connsiteY36" fmla="*/ 131921 h 152590"/>
              <a:gd name="connsiteX37" fmla="*/ 72485 w 171831"/>
              <a:gd name="connsiteY37" fmla="*/ 141256 h 152590"/>
              <a:gd name="connsiteX38" fmla="*/ 105061 w 171831"/>
              <a:gd name="connsiteY38" fmla="*/ 152591 h 152590"/>
              <a:gd name="connsiteX39" fmla="*/ 122111 w 171831"/>
              <a:gd name="connsiteY39" fmla="*/ 152591 h 152590"/>
              <a:gd name="connsiteX40" fmla="*/ 143828 w 171831"/>
              <a:gd name="connsiteY40" fmla="*/ 131445 h 152590"/>
              <a:gd name="connsiteX41" fmla="*/ 153162 w 171831"/>
              <a:gd name="connsiteY41" fmla="*/ 112776 h 152590"/>
              <a:gd name="connsiteX42" fmla="*/ 152972 w 171831"/>
              <a:gd name="connsiteY42" fmla="*/ 109633 h 152590"/>
              <a:gd name="connsiteX43" fmla="*/ 162497 w 171831"/>
              <a:gd name="connsiteY43" fmla="*/ 90869 h 152590"/>
              <a:gd name="connsiteX44" fmla="*/ 161925 w 171831"/>
              <a:gd name="connsiteY44" fmla="*/ 85535 h 152590"/>
              <a:gd name="connsiteX45" fmla="*/ 171831 w 171831"/>
              <a:gd name="connsiteY45" fmla="*/ 66485 h 152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71831" h="152590">
                <a:moveTo>
                  <a:pt x="0" y="47720"/>
                </a:moveTo>
                <a:lnTo>
                  <a:pt x="38100" y="47720"/>
                </a:lnTo>
                <a:cubicBezTo>
                  <a:pt x="43339" y="47720"/>
                  <a:pt x="47625" y="52007"/>
                  <a:pt x="47625" y="57245"/>
                </a:cubicBezTo>
                <a:lnTo>
                  <a:pt x="47625" y="123920"/>
                </a:lnTo>
                <a:cubicBezTo>
                  <a:pt x="47625" y="129159"/>
                  <a:pt x="43339" y="133445"/>
                  <a:pt x="38100" y="133445"/>
                </a:cubicBezTo>
                <a:lnTo>
                  <a:pt x="0" y="133445"/>
                </a:lnTo>
                <a:lnTo>
                  <a:pt x="0" y="47720"/>
                </a:lnTo>
                <a:close/>
                <a:moveTo>
                  <a:pt x="171450" y="66389"/>
                </a:moveTo>
                <a:cubicBezTo>
                  <a:pt x="171450" y="53816"/>
                  <a:pt x="161735" y="43625"/>
                  <a:pt x="149733" y="43625"/>
                </a:cubicBezTo>
                <a:lnTo>
                  <a:pt x="117348" y="43625"/>
                </a:lnTo>
                <a:cubicBezTo>
                  <a:pt x="120396" y="35147"/>
                  <a:pt x="122206" y="27813"/>
                  <a:pt x="122206" y="23432"/>
                </a:cubicBezTo>
                <a:cubicBezTo>
                  <a:pt x="122206" y="11906"/>
                  <a:pt x="113728" y="0"/>
                  <a:pt x="99441" y="0"/>
                </a:cubicBezTo>
                <a:cubicBezTo>
                  <a:pt x="84296" y="0"/>
                  <a:pt x="80201" y="11049"/>
                  <a:pt x="76867" y="19907"/>
                </a:cubicBezTo>
                <a:cubicBezTo>
                  <a:pt x="66580" y="47339"/>
                  <a:pt x="57245" y="42482"/>
                  <a:pt x="57245" y="51721"/>
                </a:cubicBezTo>
                <a:cubicBezTo>
                  <a:pt x="57245" y="56102"/>
                  <a:pt x="60579" y="59912"/>
                  <a:pt x="65056" y="59912"/>
                </a:cubicBezTo>
                <a:cubicBezTo>
                  <a:pt x="66770" y="59912"/>
                  <a:pt x="68485" y="59341"/>
                  <a:pt x="69914" y="58103"/>
                </a:cubicBezTo>
                <a:cubicBezTo>
                  <a:pt x="94869" y="37243"/>
                  <a:pt x="88773" y="16383"/>
                  <a:pt x="99441" y="16383"/>
                </a:cubicBezTo>
                <a:cubicBezTo>
                  <a:pt x="104680" y="16383"/>
                  <a:pt x="106585" y="20765"/>
                  <a:pt x="106585" y="23432"/>
                </a:cubicBezTo>
                <a:cubicBezTo>
                  <a:pt x="106585" y="25908"/>
                  <a:pt x="104108" y="36862"/>
                  <a:pt x="98298" y="47816"/>
                </a:cubicBezTo>
                <a:cubicBezTo>
                  <a:pt x="97631" y="49054"/>
                  <a:pt x="97346" y="50387"/>
                  <a:pt x="97346" y="51816"/>
                </a:cubicBezTo>
                <a:cubicBezTo>
                  <a:pt x="97346" y="56579"/>
                  <a:pt x="101060" y="59722"/>
                  <a:pt x="105156" y="59722"/>
                </a:cubicBezTo>
                <a:lnTo>
                  <a:pt x="149828" y="59722"/>
                </a:lnTo>
                <a:cubicBezTo>
                  <a:pt x="153257" y="60008"/>
                  <a:pt x="156019" y="62960"/>
                  <a:pt x="156019" y="66485"/>
                </a:cubicBezTo>
                <a:cubicBezTo>
                  <a:pt x="156019" y="69818"/>
                  <a:pt x="153543" y="72581"/>
                  <a:pt x="150305" y="72866"/>
                </a:cubicBezTo>
                <a:cubicBezTo>
                  <a:pt x="146209" y="73152"/>
                  <a:pt x="143066" y="76772"/>
                  <a:pt x="143066" y="81058"/>
                </a:cubicBezTo>
                <a:cubicBezTo>
                  <a:pt x="143066" y="86297"/>
                  <a:pt x="146780" y="86487"/>
                  <a:pt x="146780" y="90869"/>
                </a:cubicBezTo>
                <a:cubicBezTo>
                  <a:pt x="146780" y="99536"/>
                  <a:pt x="135446" y="95060"/>
                  <a:pt x="135446" y="105251"/>
                </a:cubicBezTo>
                <a:cubicBezTo>
                  <a:pt x="135446" y="109061"/>
                  <a:pt x="137541" y="109728"/>
                  <a:pt x="137541" y="112776"/>
                </a:cubicBezTo>
                <a:cubicBezTo>
                  <a:pt x="137541" y="120491"/>
                  <a:pt x="127921" y="117443"/>
                  <a:pt x="127921" y="126587"/>
                </a:cubicBezTo>
                <a:cubicBezTo>
                  <a:pt x="127921" y="128111"/>
                  <a:pt x="128302" y="128588"/>
                  <a:pt x="128302" y="129826"/>
                </a:cubicBezTo>
                <a:cubicBezTo>
                  <a:pt x="128302" y="133350"/>
                  <a:pt x="125540" y="136303"/>
                  <a:pt x="122111" y="136303"/>
                </a:cubicBezTo>
                <a:lnTo>
                  <a:pt x="105061" y="136303"/>
                </a:lnTo>
                <a:cubicBezTo>
                  <a:pt x="96774" y="136303"/>
                  <a:pt x="88487" y="133445"/>
                  <a:pt x="81820" y="128207"/>
                </a:cubicBezTo>
                <a:lnTo>
                  <a:pt x="69914" y="118872"/>
                </a:lnTo>
                <a:cubicBezTo>
                  <a:pt x="68485" y="117729"/>
                  <a:pt x="66866" y="117253"/>
                  <a:pt x="65246" y="117253"/>
                </a:cubicBezTo>
                <a:cubicBezTo>
                  <a:pt x="60770" y="117253"/>
                  <a:pt x="57436" y="121158"/>
                  <a:pt x="57436" y="125444"/>
                </a:cubicBezTo>
                <a:cubicBezTo>
                  <a:pt x="57436" y="127921"/>
                  <a:pt x="58484" y="130397"/>
                  <a:pt x="60579" y="131921"/>
                </a:cubicBezTo>
                <a:lnTo>
                  <a:pt x="72485" y="141256"/>
                </a:lnTo>
                <a:cubicBezTo>
                  <a:pt x="81820" y="148590"/>
                  <a:pt x="93345" y="152591"/>
                  <a:pt x="105061" y="152591"/>
                </a:cubicBezTo>
                <a:lnTo>
                  <a:pt x="122111" y="152591"/>
                </a:lnTo>
                <a:cubicBezTo>
                  <a:pt x="133541" y="152591"/>
                  <a:pt x="142970" y="143256"/>
                  <a:pt x="143828" y="131445"/>
                </a:cubicBezTo>
                <a:cubicBezTo>
                  <a:pt x="149638" y="127254"/>
                  <a:pt x="153162" y="120396"/>
                  <a:pt x="153162" y="112776"/>
                </a:cubicBezTo>
                <a:cubicBezTo>
                  <a:pt x="153162" y="111728"/>
                  <a:pt x="153162" y="110681"/>
                  <a:pt x="152972" y="109633"/>
                </a:cubicBezTo>
                <a:cubicBezTo>
                  <a:pt x="158782" y="105537"/>
                  <a:pt x="162497" y="98584"/>
                  <a:pt x="162497" y="90869"/>
                </a:cubicBezTo>
                <a:cubicBezTo>
                  <a:pt x="162497" y="89059"/>
                  <a:pt x="162306" y="87249"/>
                  <a:pt x="161925" y="85535"/>
                </a:cubicBezTo>
                <a:cubicBezTo>
                  <a:pt x="167926" y="81153"/>
                  <a:pt x="171831" y="74390"/>
                  <a:pt x="171831" y="66485"/>
                </a:cubicBezTo>
                <a:close/>
              </a:path>
            </a:pathLst>
          </a:custGeom>
          <a:solidFill>
            <a:srgbClr val="000000"/>
          </a:solidFill>
          <a:ln w="9525" cap="flat">
            <a:noFill/>
            <a:prstDash val="solid"/>
            <a:miter/>
          </a:ln>
        </p:spPr>
        <p:txBody>
          <a:bodyPr rtlCol="0" anchor="ctr"/>
          <a:lstStyle/>
          <a:p>
            <a:endParaRPr lang="fi-FI"/>
          </a:p>
        </p:txBody>
      </p:sp>
      <p:sp>
        <p:nvSpPr>
          <p:cNvPr id="63" name="Kuva 61">
            <a:extLst>
              <a:ext uri="{FF2B5EF4-FFF2-40B4-BE49-F238E27FC236}">
                <a16:creationId xmlns:a16="http://schemas.microsoft.com/office/drawing/2014/main" id="{AE69138E-1731-C38B-500F-39F5060F8DB1}"/>
              </a:ext>
              <a:ext uri="{C183D7F6-B498-43B3-948B-1728B52AA6E4}">
                <adec:decorative xmlns:adec="http://schemas.microsoft.com/office/drawing/2017/decorative" val="1"/>
              </a:ext>
            </a:extLst>
          </p:cNvPr>
          <p:cNvSpPr>
            <a:spLocks noChangeAspect="1"/>
          </p:cNvSpPr>
          <p:nvPr/>
        </p:nvSpPr>
        <p:spPr>
          <a:xfrm>
            <a:off x="7167059" y="3848397"/>
            <a:ext cx="663016" cy="540000"/>
          </a:xfrm>
          <a:custGeom>
            <a:avLst/>
            <a:gdLst>
              <a:gd name="connsiteX0" fmla="*/ 178880 w 209454"/>
              <a:gd name="connsiteY0" fmla="*/ 0 h 170592"/>
              <a:gd name="connsiteX1" fmla="*/ 192310 w 209454"/>
              <a:gd name="connsiteY1" fmla="*/ 13430 h 170592"/>
              <a:gd name="connsiteX2" fmla="*/ 35243 w 209454"/>
              <a:gd name="connsiteY2" fmla="*/ 170593 h 170592"/>
              <a:gd name="connsiteX3" fmla="*/ 21812 w 209454"/>
              <a:gd name="connsiteY3" fmla="*/ 157163 h 170592"/>
              <a:gd name="connsiteX4" fmla="*/ 178880 w 209454"/>
              <a:gd name="connsiteY4" fmla="*/ 0 h 170592"/>
              <a:gd name="connsiteX5" fmla="*/ 177546 w 209454"/>
              <a:gd name="connsiteY5" fmla="*/ 48482 h 170592"/>
              <a:gd name="connsiteX6" fmla="*/ 209455 w 209454"/>
              <a:gd name="connsiteY6" fmla="*/ 87630 h 170592"/>
              <a:gd name="connsiteX7" fmla="*/ 104680 w 209454"/>
              <a:gd name="connsiteY7" fmla="*/ 159068 h 170592"/>
              <a:gd name="connsiteX8" fmla="*/ 72676 w 209454"/>
              <a:gd name="connsiteY8" fmla="*/ 153257 h 170592"/>
              <a:gd name="connsiteX9" fmla="*/ 87916 w 209454"/>
              <a:gd name="connsiteY9" fmla="*/ 138017 h 170592"/>
              <a:gd name="connsiteX10" fmla="*/ 103061 w 209454"/>
              <a:gd name="connsiteY10" fmla="*/ 140018 h 170592"/>
              <a:gd name="connsiteX11" fmla="*/ 104680 w 209454"/>
              <a:gd name="connsiteY11" fmla="*/ 140018 h 170592"/>
              <a:gd name="connsiteX12" fmla="*/ 184880 w 209454"/>
              <a:gd name="connsiteY12" fmla="*/ 89535 h 170592"/>
              <a:gd name="connsiteX13" fmla="*/ 186214 w 209454"/>
              <a:gd name="connsiteY13" fmla="*/ 87630 h 170592"/>
              <a:gd name="connsiteX14" fmla="*/ 184880 w 209454"/>
              <a:gd name="connsiteY14" fmla="*/ 85725 h 170592"/>
              <a:gd name="connsiteX15" fmla="*/ 164021 w 209454"/>
              <a:gd name="connsiteY15" fmla="*/ 61913 h 170592"/>
              <a:gd name="connsiteX16" fmla="*/ 177451 w 209454"/>
              <a:gd name="connsiteY16" fmla="*/ 48482 h 170592"/>
              <a:gd name="connsiteX17" fmla="*/ 104680 w 209454"/>
              <a:gd name="connsiteY17" fmla="*/ 16288 h 170592"/>
              <a:gd name="connsiteX18" fmla="*/ 136684 w 209454"/>
              <a:gd name="connsiteY18" fmla="*/ 22098 h 170592"/>
              <a:gd name="connsiteX19" fmla="*/ 121444 w 209454"/>
              <a:gd name="connsiteY19" fmla="*/ 37338 h 170592"/>
              <a:gd name="connsiteX20" fmla="*/ 106299 w 209454"/>
              <a:gd name="connsiteY20" fmla="*/ 35338 h 170592"/>
              <a:gd name="connsiteX21" fmla="*/ 104680 w 209454"/>
              <a:gd name="connsiteY21" fmla="*/ 35338 h 170592"/>
              <a:gd name="connsiteX22" fmla="*/ 24479 w 209454"/>
              <a:gd name="connsiteY22" fmla="*/ 85820 h 170592"/>
              <a:gd name="connsiteX23" fmla="*/ 23051 w 209454"/>
              <a:gd name="connsiteY23" fmla="*/ 87725 h 170592"/>
              <a:gd name="connsiteX24" fmla="*/ 24479 w 209454"/>
              <a:gd name="connsiteY24" fmla="*/ 89630 h 170592"/>
              <a:gd name="connsiteX25" fmla="*/ 45339 w 209454"/>
              <a:gd name="connsiteY25" fmla="*/ 113443 h 170592"/>
              <a:gd name="connsiteX26" fmla="*/ 31909 w 209454"/>
              <a:gd name="connsiteY26" fmla="*/ 126873 h 170592"/>
              <a:gd name="connsiteX27" fmla="*/ 0 w 209454"/>
              <a:gd name="connsiteY27" fmla="*/ 87725 h 170592"/>
              <a:gd name="connsiteX28" fmla="*/ 104680 w 209454"/>
              <a:gd name="connsiteY28" fmla="*/ 16288 h 170592"/>
              <a:gd name="connsiteX29" fmla="*/ 142589 w 209454"/>
              <a:gd name="connsiteY29" fmla="*/ 83534 h 170592"/>
              <a:gd name="connsiteX30" fmla="*/ 142780 w 209454"/>
              <a:gd name="connsiteY30" fmla="*/ 87725 h 170592"/>
              <a:gd name="connsiteX31" fmla="*/ 104680 w 209454"/>
              <a:gd name="connsiteY31" fmla="*/ 125825 h 170592"/>
              <a:gd name="connsiteX32" fmla="*/ 100489 w 209454"/>
              <a:gd name="connsiteY32" fmla="*/ 125635 h 170592"/>
              <a:gd name="connsiteX33" fmla="*/ 142589 w 209454"/>
              <a:gd name="connsiteY33" fmla="*/ 83534 h 170592"/>
              <a:gd name="connsiteX34" fmla="*/ 104680 w 209454"/>
              <a:gd name="connsiteY34" fmla="*/ 49625 h 170592"/>
              <a:gd name="connsiteX35" fmla="*/ 108871 w 209454"/>
              <a:gd name="connsiteY35" fmla="*/ 49816 h 170592"/>
              <a:gd name="connsiteX36" fmla="*/ 66770 w 209454"/>
              <a:gd name="connsiteY36" fmla="*/ 91916 h 170592"/>
              <a:gd name="connsiteX37" fmla="*/ 66580 w 209454"/>
              <a:gd name="connsiteY37" fmla="*/ 87725 h 170592"/>
              <a:gd name="connsiteX38" fmla="*/ 104680 w 209454"/>
              <a:gd name="connsiteY38" fmla="*/ 49625 h 170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9454" h="170592">
                <a:moveTo>
                  <a:pt x="178880" y="0"/>
                </a:moveTo>
                <a:lnTo>
                  <a:pt x="192310" y="13430"/>
                </a:lnTo>
                <a:lnTo>
                  <a:pt x="35243" y="170593"/>
                </a:lnTo>
                <a:lnTo>
                  <a:pt x="21812" y="157163"/>
                </a:lnTo>
                <a:lnTo>
                  <a:pt x="178880" y="0"/>
                </a:lnTo>
                <a:close/>
                <a:moveTo>
                  <a:pt x="177546" y="48482"/>
                </a:moveTo>
                <a:cubicBezTo>
                  <a:pt x="188595" y="58960"/>
                  <a:pt x="199263" y="72009"/>
                  <a:pt x="209455" y="87630"/>
                </a:cubicBezTo>
                <a:cubicBezTo>
                  <a:pt x="178213" y="135255"/>
                  <a:pt x="143256" y="159068"/>
                  <a:pt x="104680" y="159068"/>
                </a:cubicBezTo>
                <a:cubicBezTo>
                  <a:pt x="93726" y="159068"/>
                  <a:pt x="83058" y="157163"/>
                  <a:pt x="72676" y="153257"/>
                </a:cubicBezTo>
                <a:lnTo>
                  <a:pt x="87916" y="138017"/>
                </a:lnTo>
                <a:cubicBezTo>
                  <a:pt x="92964" y="139256"/>
                  <a:pt x="97917" y="139827"/>
                  <a:pt x="103061" y="140018"/>
                </a:cubicBezTo>
                <a:lnTo>
                  <a:pt x="104680" y="140018"/>
                </a:lnTo>
                <a:cubicBezTo>
                  <a:pt x="132779" y="140018"/>
                  <a:pt x="159449" y="123825"/>
                  <a:pt x="184880" y="89535"/>
                </a:cubicBezTo>
                <a:lnTo>
                  <a:pt x="186214" y="87630"/>
                </a:lnTo>
                <a:lnTo>
                  <a:pt x="184880" y="85725"/>
                </a:lnTo>
                <a:cubicBezTo>
                  <a:pt x="178022" y="76486"/>
                  <a:pt x="171069" y="68580"/>
                  <a:pt x="164021" y="61913"/>
                </a:cubicBezTo>
                <a:lnTo>
                  <a:pt x="177451" y="48482"/>
                </a:lnTo>
                <a:close/>
                <a:moveTo>
                  <a:pt x="104680" y="16288"/>
                </a:moveTo>
                <a:cubicBezTo>
                  <a:pt x="115634" y="16288"/>
                  <a:pt x="126302" y="18193"/>
                  <a:pt x="136684" y="22098"/>
                </a:cubicBezTo>
                <a:lnTo>
                  <a:pt x="121444" y="37338"/>
                </a:lnTo>
                <a:cubicBezTo>
                  <a:pt x="116395" y="36100"/>
                  <a:pt x="111347" y="35528"/>
                  <a:pt x="106299" y="35338"/>
                </a:cubicBezTo>
                <a:lnTo>
                  <a:pt x="104680" y="35338"/>
                </a:lnTo>
                <a:cubicBezTo>
                  <a:pt x="76581" y="35338"/>
                  <a:pt x="49911" y="51530"/>
                  <a:pt x="24479" y="85820"/>
                </a:cubicBezTo>
                <a:lnTo>
                  <a:pt x="23051" y="87725"/>
                </a:lnTo>
                <a:lnTo>
                  <a:pt x="24479" y="89630"/>
                </a:lnTo>
                <a:cubicBezTo>
                  <a:pt x="31337" y="98870"/>
                  <a:pt x="38291" y="106775"/>
                  <a:pt x="45339" y="113443"/>
                </a:cubicBezTo>
                <a:lnTo>
                  <a:pt x="31909" y="126873"/>
                </a:lnTo>
                <a:cubicBezTo>
                  <a:pt x="20860" y="116396"/>
                  <a:pt x="10192" y="103346"/>
                  <a:pt x="0" y="87725"/>
                </a:cubicBezTo>
                <a:cubicBezTo>
                  <a:pt x="31147" y="40100"/>
                  <a:pt x="66104" y="16288"/>
                  <a:pt x="104680" y="16288"/>
                </a:cubicBezTo>
                <a:close/>
                <a:moveTo>
                  <a:pt x="142589" y="83534"/>
                </a:moveTo>
                <a:cubicBezTo>
                  <a:pt x="142780" y="84868"/>
                  <a:pt x="142780" y="86297"/>
                  <a:pt x="142780" y="87725"/>
                </a:cubicBezTo>
                <a:cubicBezTo>
                  <a:pt x="142780" y="108776"/>
                  <a:pt x="125730" y="125825"/>
                  <a:pt x="104680" y="125825"/>
                </a:cubicBezTo>
                <a:cubicBezTo>
                  <a:pt x="103251" y="125825"/>
                  <a:pt x="101822" y="125825"/>
                  <a:pt x="100489" y="125635"/>
                </a:cubicBezTo>
                <a:lnTo>
                  <a:pt x="142589" y="83534"/>
                </a:lnTo>
                <a:close/>
                <a:moveTo>
                  <a:pt x="104680" y="49625"/>
                </a:moveTo>
                <a:cubicBezTo>
                  <a:pt x="106109" y="49625"/>
                  <a:pt x="107537" y="49625"/>
                  <a:pt x="108871" y="49816"/>
                </a:cubicBezTo>
                <a:lnTo>
                  <a:pt x="66770" y="91916"/>
                </a:lnTo>
                <a:cubicBezTo>
                  <a:pt x="66580" y="90583"/>
                  <a:pt x="66580" y="89154"/>
                  <a:pt x="66580" y="87725"/>
                </a:cubicBezTo>
                <a:cubicBezTo>
                  <a:pt x="66580" y="66675"/>
                  <a:pt x="83630" y="49625"/>
                  <a:pt x="104680" y="49625"/>
                </a:cubicBezTo>
                <a:close/>
              </a:path>
            </a:pathLst>
          </a:custGeom>
          <a:solidFill>
            <a:srgbClr val="000000"/>
          </a:solidFill>
          <a:ln w="9525" cap="flat">
            <a:noFill/>
            <a:prstDash val="solid"/>
            <a:miter/>
          </a:ln>
        </p:spPr>
        <p:txBody>
          <a:bodyPr rtlCol="0" anchor="ctr"/>
          <a:lstStyle/>
          <a:p>
            <a:endParaRPr lang="fi-FI"/>
          </a:p>
        </p:txBody>
      </p:sp>
      <p:sp>
        <p:nvSpPr>
          <p:cNvPr id="66" name="Kuva 64">
            <a:extLst>
              <a:ext uri="{FF2B5EF4-FFF2-40B4-BE49-F238E27FC236}">
                <a16:creationId xmlns:a16="http://schemas.microsoft.com/office/drawing/2014/main" id="{199A495C-FE43-5562-1B9C-83038819F281}"/>
              </a:ext>
              <a:ext uri="{C183D7F6-B498-43B3-948B-1728B52AA6E4}">
                <adec:decorative xmlns:adec="http://schemas.microsoft.com/office/drawing/2017/decorative" val="1"/>
              </a:ext>
            </a:extLst>
          </p:cNvPr>
          <p:cNvSpPr>
            <a:spLocks noChangeAspect="1"/>
          </p:cNvSpPr>
          <p:nvPr/>
        </p:nvSpPr>
        <p:spPr>
          <a:xfrm>
            <a:off x="4563944" y="3848397"/>
            <a:ext cx="553279" cy="540000"/>
          </a:xfrm>
          <a:custGeom>
            <a:avLst/>
            <a:gdLst>
              <a:gd name="connsiteX0" fmla="*/ 1203602 w 1458912"/>
              <a:gd name="connsiteY0" fmla="*/ 0 h 1423898"/>
              <a:gd name="connsiteX1" fmla="*/ 1458912 w 1458912"/>
              <a:gd name="connsiteY1" fmla="*/ 255310 h 1423898"/>
              <a:gd name="connsiteX2" fmla="*/ 1203602 w 1458912"/>
              <a:gd name="connsiteY2" fmla="*/ 510619 h 1423898"/>
              <a:gd name="connsiteX3" fmla="*/ 1013214 w 1458912"/>
              <a:gd name="connsiteY3" fmla="*/ 425273 h 1423898"/>
              <a:gd name="connsiteX4" fmla="*/ 508431 w 1458912"/>
              <a:gd name="connsiteY4" fmla="*/ 677665 h 1423898"/>
              <a:gd name="connsiteX5" fmla="*/ 510619 w 1458912"/>
              <a:gd name="connsiteY5" fmla="*/ 711949 h 1423898"/>
              <a:gd name="connsiteX6" fmla="*/ 508431 w 1458912"/>
              <a:gd name="connsiteY6" fmla="*/ 746233 h 1423898"/>
              <a:gd name="connsiteX7" fmla="*/ 1013214 w 1458912"/>
              <a:gd name="connsiteY7" fmla="*/ 998625 h 1423898"/>
              <a:gd name="connsiteX8" fmla="*/ 1203602 w 1458912"/>
              <a:gd name="connsiteY8" fmla="*/ 913279 h 1423898"/>
              <a:gd name="connsiteX9" fmla="*/ 1458912 w 1458912"/>
              <a:gd name="connsiteY9" fmla="*/ 1168589 h 1423898"/>
              <a:gd name="connsiteX10" fmla="*/ 1203602 w 1458912"/>
              <a:gd name="connsiteY10" fmla="*/ 1423898 h 1423898"/>
              <a:gd name="connsiteX11" fmla="*/ 948293 w 1458912"/>
              <a:gd name="connsiteY11" fmla="*/ 1168589 h 1423898"/>
              <a:gd name="connsiteX12" fmla="*/ 949752 w 1458912"/>
              <a:gd name="connsiteY12" fmla="*/ 1139410 h 1423898"/>
              <a:gd name="connsiteX13" fmla="*/ 442780 w 1458912"/>
              <a:gd name="connsiteY13" fmla="*/ 886289 h 1423898"/>
              <a:gd name="connsiteX14" fmla="*/ 255310 w 1458912"/>
              <a:gd name="connsiteY14" fmla="*/ 968718 h 1423898"/>
              <a:gd name="connsiteX15" fmla="*/ 0 w 1458912"/>
              <a:gd name="connsiteY15" fmla="*/ 713408 h 1423898"/>
              <a:gd name="connsiteX16" fmla="*/ 255310 w 1458912"/>
              <a:gd name="connsiteY16" fmla="*/ 458098 h 1423898"/>
              <a:gd name="connsiteX17" fmla="*/ 442780 w 1458912"/>
              <a:gd name="connsiteY17" fmla="*/ 540527 h 1423898"/>
              <a:gd name="connsiteX18" fmla="*/ 949752 w 1458912"/>
              <a:gd name="connsiteY18" fmla="*/ 287406 h 1423898"/>
              <a:gd name="connsiteX19" fmla="*/ 948293 w 1458912"/>
              <a:gd name="connsiteY19" fmla="*/ 258227 h 1423898"/>
              <a:gd name="connsiteX20" fmla="*/ 1203602 w 1458912"/>
              <a:gd name="connsiteY20" fmla="*/ 2918 h 1423898"/>
              <a:gd name="connsiteX21" fmla="*/ 1203602 w 1458912"/>
              <a:gd name="connsiteY21" fmla="*/ 1057711 h 1423898"/>
              <a:gd name="connsiteX22" fmla="*/ 1094184 w 1458912"/>
              <a:gd name="connsiteY22" fmla="*/ 1167130 h 1423898"/>
              <a:gd name="connsiteX23" fmla="*/ 1203602 w 1458912"/>
              <a:gd name="connsiteY23" fmla="*/ 1276548 h 1423898"/>
              <a:gd name="connsiteX24" fmla="*/ 1313021 w 1458912"/>
              <a:gd name="connsiteY24" fmla="*/ 1167130 h 1423898"/>
              <a:gd name="connsiteX25" fmla="*/ 1203602 w 1458912"/>
              <a:gd name="connsiteY25" fmla="*/ 1057711 h 1423898"/>
              <a:gd name="connsiteX26" fmla="*/ 255310 w 1458912"/>
              <a:gd name="connsiteY26" fmla="*/ 601801 h 1423898"/>
              <a:gd name="connsiteX27" fmla="*/ 145891 w 1458912"/>
              <a:gd name="connsiteY27" fmla="*/ 711220 h 1423898"/>
              <a:gd name="connsiteX28" fmla="*/ 255310 w 1458912"/>
              <a:gd name="connsiteY28" fmla="*/ 820638 h 1423898"/>
              <a:gd name="connsiteX29" fmla="*/ 364728 w 1458912"/>
              <a:gd name="connsiteY29" fmla="*/ 711220 h 1423898"/>
              <a:gd name="connsiteX30" fmla="*/ 255310 w 1458912"/>
              <a:gd name="connsiteY30" fmla="*/ 601801 h 1423898"/>
              <a:gd name="connsiteX31" fmla="*/ 1203602 w 1458912"/>
              <a:gd name="connsiteY31" fmla="*/ 145891 h 1423898"/>
              <a:gd name="connsiteX32" fmla="*/ 1094184 w 1458912"/>
              <a:gd name="connsiteY32" fmla="*/ 255310 h 1423898"/>
              <a:gd name="connsiteX33" fmla="*/ 1203602 w 1458912"/>
              <a:gd name="connsiteY33" fmla="*/ 364728 h 1423898"/>
              <a:gd name="connsiteX34" fmla="*/ 1313021 w 1458912"/>
              <a:gd name="connsiteY34" fmla="*/ 255310 h 1423898"/>
              <a:gd name="connsiteX35" fmla="*/ 1203602 w 1458912"/>
              <a:gd name="connsiteY35" fmla="*/ 145891 h 1423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458912" h="1423898">
                <a:moveTo>
                  <a:pt x="1203602" y="0"/>
                </a:moveTo>
                <a:cubicBezTo>
                  <a:pt x="1344387" y="0"/>
                  <a:pt x="1458912" y="114525"/>
                  <a:pt x="1458912" y="255310"/>
                </a:cubicBezTo>
                <a:cubicBezTo>
                  <a:pt x="1458912" y="396095"/>
                  <a:pt x="1344387" y="510619"/>
                  <a:pt x="1203602" y="510619"/>
                </a:cubicBezTo>
                <a:cubicBezTo>
                  <a:pt x="1127739" y="510619"/>
                  <a:pt x="1059900" y="477794"/>
                  <a:pt x="1013214" y="425273"/>
                </a:cubicBezTo>
                <a:lnTo>
                  <a:pt x="508431" y="677665"/>
                </a:lnTo>
                <a:cubicBezTo>
                  <a:pt x="509890" y="688606"/>
                  <a:pt x="510619" y="700278"/>
                  <a:pt x="510619" y="711949"/>
                </a:cubicBezTo>
                <a:cubicBezTo>
                  <a:pt x="510619" y="723620"/>
                  <a:pt x="509890" y="734562"/>
                  <a:pt x="508431" y="746233"/>
                </a:cubicBezTo>
                <a:lnTo>
                  <a:pt x="1013214" y="998625"/>
                </a:lnTo>
                <a:cubicBezTo>
                  <a:pt x="1059900" y="946104"/>
                  <a:pt x="1128469" y="913279"/>
                  <a:pt x="1203602" y="913279"/>
                </a:cubicBezTo>
                <a:cubicBezTo>
                  <a:pt x="1344387" y="913279"/>
                  <a:pt x="1458912" y="1027804"/>
                  <a:pt x="1458912" y="1168589"/>
                </a:cubicBezTo>
                <a:cubicBezTo>
                  <a:pt x="1458912" y="1309374"/>
                  <a:pt x="1344387" y="1423898"/>
                  <a:pt x="1203602" y="1423898"/>
                </a:cubicBezTo>
                <a:cubicBezTo>
                  <a:pt x="1062817" y="1423898"/>
                  <a:pt x="948293" y="1309374"/>
                  <a:pt x="948293" y="1168589"/>
                </a:cubicBezTo>
                <a:cubicBezTo>
                  <a:pt x="948293" y="1158376"/>
                  <a:pt x="948293" y="1148893"/>
                  <a:pt x="949752" y="1139410"/>
                </a:cubicBezTo>
                <a:lnTo>
                  <a:pt x="442780" y="886289"/>
                </a:lnTo>
                <a:cubicBezTo>
                  <a:pt x="396095" y="936622"/>
                  <a:pt x="328985" y="968718"/>
                  <a:pt x="255310" y="968718"/>
                </a:cubicBezTo>
                <a:cubicBezTo>
                  <a:pt x="114525" y="968718"/>
                  <a:pt x="0" y="854193"/>
                  <a:pt x="0" y="713408"/>
                </a:cubicBezTo>
                <a:cubicBezTo>
                  <a:pt x="0" y="572623"/>
                  <a:pt x="114525" y="458098"/>
                  <a:pt x="255310" y="458098"/>
                </a:cubicBezTo>
                <a:cubicBezTo>
                  <a:pt x="329714" y="458098"/>
                  <a:pt x="396095" y="489465"/>
                  <a:pt x="442780" y="540527"/>
                </a:cubicBezTo>
                <a:lnTo>
                  <a:pt x="949752" y="287406"/>
                </a:lnTo>
                <a:cubicBezTo>
                  <a:pt x="948293" y="277923"/>
                  <a:pt x="948293" y="267710"/>
                  <a:pt x="948293" y="258227"/>
                </a:cubicBezTo>
                <a:cubicBezTo>
                  <a:pt x="948293" y="117442"/>
                  <a:pt x="1062817" y="2918"/>
                  <a:pt x="1203602" y="2918"/>
                </a:cubicBezTo>
                <a:close/>
                <a:moveTo>
                  <a:pt x="1203602" y="1057711"/>
                </a:moveTo>
                <a:cubicBezTo>
                  <a:pt x="1143058" y="1057711"/>
                  <a:pt x="1094184" y="1106585"/>
                  <a:pt x="1094184" y="1167130"/>
                </a:cubicBezTo>
                <a:cubicBezTo>
                  <a:pt x="1094184" y="1227675"/>
                  <a:pt x="1143058" y="1276548"/>
                  <a:pt x="1203602" y="1276548"/>
                </a:cubicBezTo>
                <a:cubicBezTo>
                  <a:pt x="1264147" y="1276548"/>
                  <a:pt x="1313021" y="1227675"/>
                  <a:pt x="1313021" y="1167130"/>
                </a:cubicBezTo>
                <a:cubicBezTo>
                  <a:pt x="1313021" y="1106585"/>
                  <a:pt x="1264147" y="1057711"/>
                  <a:pt x="1203602" y="1057711"/>
                </a:cubicBezTo>
                <a:close/>
                <a:moveTo>
                  <a:pt x="255310" y="601801"/>
                </a:moveTo>
                <a:cubicBezTo>
                  <a:pt x="194765" y="601801"/>
                  <a:pt x="145891" y="650675"/>
                  <a:pt x="145891" y="711220"/>
                </a:cubicBezTo>
                <a:cubicBezTo>
                  <a:pt x="145891" y="771764"/>
                  <a:pt x="194765" y="820638"/>
                  <a:pt x="255310" y="820638"/>
                </a:cubicBezTo>
                <a:cubicBezTo>
                  <a:pt x="315854" y="820638"/>
                  <a:pt x="364728" y="771764"/>
                  <a:pt x="364728" y="711220"/>
                </a:cubicBezTo>
                <a:cubicBezTo>
                  <a:pt x="364728" y="650675"/>
                  <a:pt x="315854" y="601801"/>
                  <a:pt x="255310" y="601801"/>
                </a:cubicBezTo>
                <a:close/>
                <a:moveTo>
                  <a:pt x="1203602" y="145891"/>
                </a:moveTo>
                <a:cubicBezTo>
                  <a:pt x="1143058" y="145891"/>
                  <a:pt x="1094184" y="194765"/>
                  <a:pt x="1094184" y="255310"/>
                </a:cubicBezTo>
                <a:cubicBezTo>
                  <a:pt x="1094184" y="315854"/>
                  <a:pt x="1143058" y="364728"/>
                  <a:pt x="1203602" y="364728"/>
                </a:cubicBezTo>
                <a:cubicBezTo>
                  <a:pt x="1264147" y="364728"/>
                  <a:pt x="1313021" y="315854"/>
                  <a:pt x="1313021" y="255310"/>
                </a:cubicBezTo>
                <a:cubicBezTo>
                  <a:pt x="1313021" y="194765"/>
                  <a:pt x="1264147" y="145891"/>
                  <a:pt x="1203602" y="145891"/>
                </a:cubicBezTo>
                <a:close/>
              </a:path>
            </a:pathLst>
          </a:custGeom>
          <a:solidFill>
            <a:srgbClr val="000000"/>
          </a:solidFill>
          <a:ln w="72866" cap="flat">
            <a:noFill/>
            <a:prstDash val="solid"/>
            <a:miter/>
          </a:ln>
        </p:spPr>
        <p:txBody>
          <a:bodyPr rtlCol="0" anchor="ctr"/>
          <a:lstStyle/>
          <a:p>
            <a:endParaRPr lang="fi-FI"/>
          </a:p>
        </p:txBody>
      </p:sp>
      <p:sp>
        <p:nvSpPr>
          <p:cNvPr id="87" name="Kuva 85">
            <a:extLst>
              <a:ext uri="{FF2B5EF4-FFF2-40B4-BE49-F238E27FC236}">
                <a16:creationId xmlns:a16="http://schemas.microsoft.com/office/drawing/2014/main" id="{4A102202-DDA9-B079-116B-AE6C2AADEE39}"/>
              </a:ext>
              <a:ext uri="{C183D7F6-B498-43B3-948B-1728B52AA6E4}">
                <adec:decorative xmlns:adec="http://schemas.microsoft.com/office/drawing/2017/decorative" val="1"/>
              </a:ext>
            </a:extLst>
          </p:cNvPr>
          <p:cNvSpPr>
            <a:spLocks noChangeAspect="1"/>
          </p:cNvSpPr>
          <p:nvPr/>
        </p:nvSpPr>
        <p:spPr>
          <a:xfrm>
            <a:off x="1817952" y="3851065"/>
            <a:ext cx="647728" cy="540000"/>
          </a:xfrm>
          <a:custGeom>
            <a:avLst/>
            <a:gdLst>
              <a:gd name="connsiteX0" fmla="*/ 138113 w 228504"/>
              <a:gd name="connsiteY0" fmla="*/ 133350 h 190500"/>
              <a:gd name="connsiteX1" fmla="*/ 171450 w 228504"/>
              <a:gd name="connsiteY1" fmla="*/ 165544 h 190500"/>
              <a:gd name="connsiteX2" fmla="*/ 171450 w 228504"/>
              <a:gd name="connsiteY2" fmla="*/ 166688 h 190500"/>
              <a:gd name="connsiteX3" fmla="*/ 171450 w 228504"/>
              <a:gd name="connsiteY3" fmla="*/ 190500 h 190500"/>
              <a:gd name="connsiteX4" fmla="*/ 152400 w 228504"/>
              <a:gd name="connsiteY4" fmla="*/ 190500 h 190500"/>
              <a:gd name="connsiteX5" fmla="*/ 152400 w 228504"/>
              <a:gd name="connsiteY5" fmla="*/ 166688 h 190500"/>
              <a:gd name="connsiteX6" fmla="*/ 138970 w 228504"/>
              <a:gd name="connsiteY6" fmla="*/ 152400 h 190500"/>
              <a:gd name="connsiteX7" fmla="*/ 138113 w 228504"/>
              <a:gd name="connsiteY7" fmla="*/ 152400 h 190500"/>
              <a:gd name="connsiteX8" fmla="*/ 90488 w 228504"/>
              <a:gd name="connsiteY8" fmla="*/ 152400 h 190500"/>
              <a:gd name="connsiteX9" fmla="*/ 76200 w 228504"/>
              <a:gd name="connsiteY9" fmla="*/ 165830 h 190500"/>
              <a:gd name="connsiteX10" fmla="*/ 76200 w 228504"/>
              <a:gd name="connsiteY10" fmla="*/ 166688 h 190500"/>
              <a:gd name="connsiteX11" fmla="*/ 76200 w 228504"/>
              <a:gd name="connsiteY11" fmla="*/ 190500 h 190500"/>
              <a:gd name="connsiteX12" fmla="*/ 57150 w 228504"/>
              <a:gd name="connsiteY12" fmla="*/ 190500 h 190500"/>
              <a:gd name="connsiteX13" fmla="*/ 57150 w 228504"/>
              <a:gd name="connsiteY13" fmla="*/ 166688 h 190500"/>
              <a:gd name="connsiteX14" fmla="*/ 89345 w 228504"/>
              <a:gd name="connsiteY14" fmla="*/ 133350 h 190500"/>
              <a:gd name="connsiteX15" fmla="*/ 90488 w 228504"/>
              <a:gd name="connsiteY15" fmla="*/ 133350 h 190500"/>
              <a:gd name="connsiteX16" fmla="*/ 138113 w 228504"/>
              <a:gd name="connsiteY16" fmla="*/ 133350 h 190500"/>
              <a:gd name="connsiteX17" fmla="*/ 160973 w 228504"/>
              <a:gd name="connsiteY17" fmla="*/ 76200 h 190500"/>
              <a:gd name="connsiteX18" fmla="*/ 195263 w 228504"/>
              <a:gd name="connsiteY18" fmla="*/ 76200 h 190500"/>
              <a:gd name="connsiteX19" fmla="*/ 196406 w 228504"/>
              <a:gd name="connsiteY19" fmla="*/ 76200 h 190500"/>
              <a:gd name="connsiteX20" fmla="*/ 228505 w 228504"/>
              <a:gd name="connsiteY20" fmla="*/ 107728 h 190500"/>
              <a:gd name="connsiteX21" fmla="*/ 228505 w 228504"/>
              <a:gd name="connsiteY21" fmla="*/ 109538 h 190500"/>
              <a:gd name="connsiteX22" fmla="*/ 228505 w 228504"/>
              <a:gd name="connsiteY22" fmla="*/ 133350 h 190500"/>
              <a:gd name="connsiteX23" fmla="*/ 209455 w 228504"/>
              <a:gd name="connsiteY23" fmla="*/ 133350 h 190500"/>
              <a:gd name="connsiteX24" fmla="*/ 209455 w 228504"/>
              <a:gd name="connsiteY24" fmla="*/ 108680 h 190500"/>
              <a:gd name="connsiteX25" fmla="*/ 196501 w 228504"/>
              <a:gd name="connsiteY25" fmla="*/ 95250 h 190500"/>
              <a:gd name="connsiteX26" fmla="*/ 195167 w 228504"/>
              <a:gd name="connsiteY26" fmla="*/ 95250 h 190500"/>
              <a:gd name="connsiteX27" fmla="*/ 160877 w 228504"/>
              <a:gd name="connsiteY27" fmla="*/ 95250 h 190500"/>
              <a:gd name="connsiteX28" fmla="*/ 161830 w 228504"/>
              <a:gd name="connsiteY28" fmla="*/ 85725 h 190500"/>
              <a:gd name="connsiteX29" fmla="*/ 160877 w 228504"/>
              <a:gd name="connsiteY29" fmla="*/ 76200 h 190500"/>
              <a:gd name="connsiteX30" fmla="*/ 67628 w 228504"/>
              <a:gd name="connsiteY30" fmla="*/ 76200 h 190500"/>
              <a:gd name="connsiteX31" fmla="*/ 66675 w 228504"/>
              <a:gd name="connsiteY31" fmla="*/ 85725 h 190500"/>
              <a:gd name="connsiteX32" fmla="*/ 67628 w 228504"/>
              <a:gd name="connsiteY32" fmla="*/ 95250 h 190500"/>
              <a:gd name="connsiteX33" fmla="*/ 33338 w 228504"/>
              <a:gd name="connsiteY33" fmla="*/ 95250 h 190500"/>
              <a:gd name="connsiteX34" fmla="*/ 19050 w 228504"/>
              <a:gd name="connsiteY34" fmla="*/ 108680 h 190500"/>
              <a:gd name="connsiteX35" fmla="*/ 19050 w 228504"/>
              <a:gd name="connsiteY35" fmla="*/ 109538 h 190500"/>
              <a:gd name="connsiteX36" fmla="*/ 19050 w 228504"/>
              <a:gd name="connsiteY36" fmla="*/ 133350 h 190500"/>
              <a:gd name="connsiteX37" fmla="*/ 0 w 228504"/>
              <a:gd name="connsiteY37" fmla="*/ 133350 h 190500"/>
              <a:gd name="connsiteX38" fmla="*/ 0 w 228504"/>
              <a:gd name="connsiteY38" fmla="*/ 109538 h 190500"/>
              <a:gd name="connsiteX39" fmla="*/ 32195 w 228504"/>
              <a:gd name="connsiteY39" fmla="*/ 76200 h 190500"/>
              <a:gd name="connsiteX40" fmla="*/ 33338 w 228504"/>
              <a:gd name="connsiteY40" fmla="*/ 76200 h 190500"/>
              <a:gd name="connsiteX41" fmla="*/ 67628 w 228504"/>
              <a:gd name="connsiteY41" fmla="*/ 76200 h 190500"/>
              <a:gd name="connsiteX42" fmla="*/ 114300 w 228504"/>
              <a:gd name="connsiteY42" fmla="*/ 47625 h 190500"/>
              <a:gd name="connsiteX43" fmla="*/ 152400 w 228504"/>
              <a:gd name="connsiteY43" fmla="*/ 85725 h 190500"/>
              <a:gd name="connsiteX44" fmla="*/ 114300 w 228504"/>
              <a:gd name="connsiteY44" fmla="*/ 123825 h 190500"/>
              <a:gd name="connsiteX45" fmla="*/ 76200 w 228504"/>
              <a:gd name="connsiteY45" fmla="*/ 85725 h 190500"/>
              <a:gd name="connsiteX46" fmla="*/ 114300 w 228504"/>
              <a:gd name="connsiteY46" fmla="*/ 47625 h 190500"/>
              <a:gd name="connsiteX47" fmla="*/ 114300 w 228504"/>
              <a:gd name="connsiteY47" fmla="*/ 66675 h 190500"/>
              <a:gd name="connsiteX48" fmla="*/ 95250 w 228504"/>
              <a:gd name="connsiteY48" fmla="*/ 85725 h 190500"/>
              <a:gd name="connsiteX49" fmla="*/ 114300 w 228504"/>
              <a:gd name="connsiteY49" fmla="*/ 104775 h 190500"/>
              <a:gd name="connsiteX50" fmla="*/ 133350 w 228504"/>
              <a:gd name="connsiteY50" fmla="*/ 85725 h 190500"/>
              <a:gd name="connsiteX51" fmla="*/ 114300 w 228504"/>
              <a:gd name="connsiteY51" fmla="*/ 66675 h 190500"/>
              <a:gd name="connsiteX52" fmla="*/ 52388 w 228504"/>
              <a:gd name="connsiteY52" fmla="*/ 0 h 190500"/>
              <a:gd name="connsiteX53" fmla="*/ 85725 w 228504"/>
              <a:gd name="connsiteY53" fmla="*/ 33338 h 190500"/>
              <a:gd name="connsiteX54" fmla="*/ 52388 w 228504"/>
              <a:gd name="connsiteY54" fmla="*/ 66675 h 190500"/>
              <a:gd name="connsiteX55" fmla="*/ 19050 w 228504"/>
              <a:gd name="connsiteY55" fmla="*/ 33338 h 190500"/>
              <a:gd name="connsiteX56" fmla="*/ 52388 w 228504"/>
              <a:gd name="connsiteY56" fmla="*/ 0 h 190500"/>
              <a:gd name="connsiteX57" fmla="*/ 176213 w 228504"/>
              <a:gd name="connsiteY57" fmla="*/ 0 h 190500"/>
              <a:gd name="connsiteX58" fmla="*/ 209550 w 228504"/>
              <a:gd name="connsiteY58" fmla="*/ 33338 h 190500"/>
              <a:gd name="connsiteX59" fmla="*/ 176213 w 228504"/>
              <a:gd name="connsiteY59" fmla="*/ 66675 h 190500"/>
              <a:gd name="connsiteX60" fmla="*/ 142875 w 228504"/>
              <a:gd name="connsiteY60" fmla="*/ 33338 h 190500"/>
              <a:gd name="connsiteX61" fmla="*/ 176213 w 228504"/>
              <a:gd name="connsiteY61" fmla="*/ 0 h 190500"/>
              <a:gd name="connsiteX62" fmla="*/ 52388 w 228504"/>
              <a:gd name="connsiteY62" fmla="*/ 19050 h 190500"/>
              <a:gd name="connsiteX63" fmla="*/ 38100 w 228504"/>
              <a:gd name="connsiteY63" fmla="*/ 33338 h 190500"/>
              <a:gd name="connsiteX64" fmla="*/ 52388 w 228504"/>
              <a:gd name="connsiteY64" fmla="*/ 47625 h 190500"/>
              <a:gd name="connsiteX65" fmla="*/ 66675 w 228504"/>
              <a:gd name="connsiteY65" fmla="*/ 33338 h 190500"/>
              <a:gd name="connsiteX66" fmla="*/ 52388 w 228504"/>
              <a:gd name="connsiteY66" fmla="*/ 19050 h 190500"/>
              <a:gd name="connsiteX67" fmla="*/ 176213 w 228504"/>
              <a:gd name="connsiteY67" fmla="*/ 19050 h 190500"/>
              <a:gd name="connsiteX68" fmla="*/ 161925 w 228504"/>
              <a:gd name="connsiteY68" fmla="*/ 33338 h 190500"/>
              <a:gd name="connsiteX69" fmla="*/ 176213 w 228504"/>
              <a:gd name="connsiteY69" fmla="*/ 47625 h 190500"/>
              <a:gd name="connsiteX70" fmla="*/ 190500 w 228504"/>
              <a:gd name="connsiteY70" fmla="*/ 33338 h 190500"/>
              <a:gd name="connsiteX71" fmla="*/ 176213 w 228504"/>
              <a:gd name="connsiteY71" fmla="*/ 190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28504" h="190500">
                <a:moveTo>
                  <a:pt x="138113" y="133350"/>
                </a:moveTo>
                <a:cubicBezTo>
                  <a:pt x="156115" y="133350"/>
                  <a:pt x="170783" y="147638"/>
                  <a:pt x="171450" y="165544"/>
                </a:cubicBezTo>
                <a:lnTo>
                  <a:pt x="171450" y="166688"/>
                </a:lnTo>
                <a:cubicBezTo>
                  <a:pt x="171450" y="166688"/>
                  <a:pt x="171450" y="190500"/>
                  <a:pt x="171450" y="190500"/>
                </a:cubicBezTo>
                <a:lnTo>
                  <a:pt x="152400" y="190500"/>
                </a:lnTo>
                <a:lnTo>
                  <a:pt x="152400" y="166688"/>
                </a:lnTo>
                <a:cubicBezTo>
                  <a:pt x="152400" y="159068"/>
                  <a:pt x="146495" y="152876"/>
                  <a:pt x="138970" y="152400"/>
                </a:cubicBezTo>
                <a:lnTo>
                  <a:pt x="138113" y="152400"/>
                </a:lnTo>
                <a:cubicBezTo>
                  <a:pt x="138113" y="152400"/>
                  <a:pt x="90488" y="152400"/>
                  <a:pt x="90488" y="152400"/>
                </a:cubicBezTo>
                <a:cubicBezTo>
                  <a:pt x="82868" y="152400"/>
                  <a:pt x="76676" y="158306"/>
                  <a:pt x="76200" y="165830"/>
                </a:cubicBezTo>
                <a:lnTo>
                  <a:pt x="76200" y="166688"/>
                </a:lnTo>
                <a:cubicBezTo>
                  <a:pt x="76200" y="166688"/>
                  <a:pt x="76200" y="190500"/>
                  <a:pt x="76200" y="190500"/>
                </a:cubicBezTo>
                <a:lnTo>
                  <a:pt x="57150" y="190500"/>
                </a:lnTo>
                <a:lnTo>
                  <a:pt x="57150" y="166688"/>
                </a:lnTo>
                <a:cubicBezTo>
                  <a:pt x="57150" y="148685"/>
                  <a:pt x="71438" y="134017"/>
                  <a:pt x="89345" y="133350"/>
                </a:cubicBezTo>
                <a:lnTo>
                  <a:pt x="90488" y="133350"/>
                </a:lnTo>
                <a:cubicBezTo>
                  <a:pt x="90488" y="133350"/>
                  <a:pt x="138113" y="133350"/>
                  <a:pt x="138113" y="133350"/>
                </a:cubicBezTo>
                <a:close/>
                <a:moveTo>
                  <a:pt x="160973" y="76200"/>
                </a:moveTo>
                <a:lnTo>
                  <a:pt x="195263" y="76200"/>
                </a:lnTo>
                <a:cubicBezTo>
                  <a:pt x="195263" y="76200"/>
                  <a:pt x="196406" y="76200"/>
                  <a:pt x="196406" y="76200"/>
                </a:cubicBezTo>
                <a:cubicBezTo>
                  <a:pt x="213646" y="76772"/>
                  <a:pt x="227648" y="90488"/>
                  <a:pt x="228505" y="107728"/>
                </a:cubicBezTo>
                <a:lnTo>
                  <a:pt x="228505" y="109538"/>
                </a:lnTo>
                <a:cubicBezTo>
                  <a:pt x="228505" y="109538"/>
                  <a:pt x="228505" y="133350"/>
                  <a:pt x="228505" y="133350"/>
                </a:cubicBezTo>
                <a:lnTo>
                  <a:pt x="209455" y="133350"/>
                </a:lnTo>
                <a:lnTo>
                  <a:pt x="209455" y="108680"/>
                </a:lnTo>
                <a:cubicBezTo>
                  <a:pt x="208979" y="101632"/>
                  <a:pt x="203454" y="95917"/>
                  <a:pt x="196501" y="95250"/>
                </a:cubicBezTo>
                <a:lnTo>
                  <a:pt x="195167" y="95250"/>
                </a:lnTo>
                <a:cubicBezTo>
                  <a:pt x="195167" y="95250"/>
                  <a:pt x="160877" y="95250"/>
                  <a:pt x="160877" y="95250"/>
                </a:cubicBezTo>
                <a:cubicBezTo>
                  <a:pt x="161544" y="92202"/>
                  <a:pt x="161830" y="88964"/>
                  <a:pt x="161830" y="85725"/>
                </a:cubicBezTo>
                <a:cubicBezTo>
                  <a:pt x="161830" y="82487"/>
                  <a:pt x="161544" y="79248"/>
                  <a:pt x="160877" y="76200"/>
                </a:cubicBezTo>
                <a:close/>
                <a:moveTo>
                  <a:pt x="67628" y="76200"/>
                </a:moveTo>
                <a:cubicBezTo>
                  <a:pt x="66961" y="79248"/>
                  <a:pt x="66675" y="82487"/>
                  <a:pt x="66675" y="85725"/>
                </a:cubicBezTo>
                <a:cubicBezTo>
                  <a:pt x="66675" y="88964"/>
                  <a:pt x="66961" y="92202"/>
                  <a:pt x="67628" y="95250"/>
                </a:cubicBezTo>
                <a:lnTo>
                  <a:pt x="33338" y="95250"/>
                </a:lnTo>
                <a:cubicBezTo>
                  <a:pt x="25718" y="95250"/>
                  <a:pt x="19526" y="101156"/>
                  <a:pt x="19050" y="108680"/>
                </a:cubicBezTo>
                <a:lnTo>
                  <a:pt x="19050" y="109538"/>
                </a:lnTo>
                <a:cubicBezTo>
                  <a:pt x="19050" y="109538"/>
                  <a:pt x="19050" y="133350"/>
                  <a:pt x="19050" y="133350"/>
                </a:cubicBezTo>
                <a:lnTo>
                  <a:pt x="0" y="133350"/>
                </a:lnTo>
                <a:lnTo>
                  <a:pt x="0" y="109538"/>
                </a:lnTo>
                <a:cubicBezTo>
                  <a:pt x="0" y="91535"/>
                  <a:pt x="14288" y="76867"/>
                  <a:pt x="32195" y="76200"/>
                </a:cubicBezTo>
                <a:lnTo>
                  <a:pt x="33338" y="76200"/>
                </a:lnTo>
                <a:cubicBezTo>
                  <a:pt x="33338" y="76200"/>
                  <a:pt x="67628" y="76200"/>
                  <a:pt x="67628" y="76200"/>
                </a:cubicBezTo>
                <a:close/>
                <a:moveTo>
                  <a:pt x="114300" y="47625"/>
                </a:moveTo>
                <a:cubicBezTo>
                  <a:pt x="135350" y="47625"/>
                  <a:pt x="152400" y="64675"/>
                  <a:pt x="152400" y="85725"/>
                </a:cubicBezTo>
                <a:cubicBezTo>
                  <a:pt x="152400" y="106775"/>
                  <a:pt x="135350" y="123825"/>
                  <a:pt x="114300" y="123825"/>
                </a:cubicBezTo>
                <a:cubicBezTo>
                  <a:pt x="93250" y="123825"/>
                  <a:pt x="76200" y="106775"/>
                  <a:pt x="76200" y="85725"/>
                </a:cubicBezTo>
                <a:cubicBezTo>
                  <a:pt x="76200" y="64675"/>
                  <a:pt x="93250" y="47625"/>
                  <a:pt x="114300" y="47625"/>
                </a:cubicBezTo>
                <a:close/>
                <a:moveTo>
                  <a:pt x="114300" y="66675"/>
                </a:moveTo>
                <a:cubicBezTo>
                  <a:pt x="103823" y="66675"/>
                  <a:pt x="95250" y="75248"/>
                  <a:pt x="95250" y="85725"/>
                </a:cubicBezTo>
                <a:cubicBezTo>
                  <a:pt x="95250" y="96203"/>
                  <a:pt x="103823" y="104775"/>
                  <a:pt x="114300" y="104775"/>
                </a:cubicBezTo>
                <a:cubicBezTo>
                  <a:pt x="124778" y="104775"/>
                  <a:pt x="133350" y="96203"/>
                  <a:pt x="133350" y="85725"/>
                </a:cubicBezTo>
                <a:cubicBezTo>
                  <a:pt x="133350" y="75248"/>
                  <a:pt x="124778" y="66675"/>
                  <a:pt x="114300" y="66675"/>
                </a:cubicBezTo>
                <a:close/>
                <a:moveTo>
                  <a:pt x="52388" y="0"/>
                </a:moveTo>
                <a:cubicBezTo>
                  <a:pt x="70771" y="0"/>
                  <a:pt x="85725" y="14954"/>
                  <a:pt x="85725" y="33338"/>
                </a:cubicBezTo>
                <a:cubicBezTo>
                  <a:pt x="85725" y="51721"/>
                  <a:pt x="70771" y="66675"/>
                  <a:pt x="52388" y="66675"/>
                </a:cubicBezTo>
                <a:cubicBezTo>
                  <a:pt x="34004" y="66675"/>
                  <a:pt x="19050" y="51721"/>
                  <a:pt x="19050" y="33338"/>
                </a:cubicBezTo>
                <a:cubicBezTo>
                  <a:pt x="19050" y="14954"/>
                  <a:pt x="34004" y="0"/>
                  <a:pt x="52388" y="0"/>
                </a:cubicBezTo>
                <a:close/>
                <a:moveTo>
                  <a:pt x="176213" y="0"/>
                </a:moveTo>
                <a:cubicBezTo>
                  <a:pt x="194596" y="0"/>
                  <a:pt x="209550" y="14954"/>
                  <a:pt x="209550" y="33338"/>
                </a:cubicBezTo>
                <a:cubicBezTo>
                  <a:pt x="209550" y="51721"/>
                  <a:pt x="194596" y="66675"/>
                  <a:pt x="176213" y="66675"/>
                </a:cubicBezTo>
                <a:cubicBezTo>
                  <a:pt x="157829" y="66675"/>
                  <a:pt x="142875" y="51721"/>
                  <a:pt x="142875" y="33338"/>
                </a:cubicBezTo>
                <a:cubicBezTo>
                  <a:pt x="142875" y="14954"/>
                  <a:pt x="157829" y="0"/>
                  <a:pt x="176213" y="0"/>
                </a:cubicBezTo>
                <a:close/>
                <a:moveTo>
                  <a:pt x="52388" y="19050"/>
                </a:moveTo>
                <a:cubicBezTo>
                  <a:pt x="44482" y="19050"/>
                  <a:pt x="38100" y="25432"/>
                  <a:pt x="38100" y="33338"/>
                </a:cubicBezTo>
                <a:cubicBezTo>
                  <a:pt x="38100" y="41243"/>
                  <a:pt x="44482" y="47625"/>
                  <a:pt x="52388" y="47625"/>
                </a:cubicBezTo>
                <a:cubicBezTo>
                  <a:pt x="60293" y="47625"/>
                  <a:pt x="66675" y="41243"/>
                  <a:pt x="66675" y="33338"/>
                </a:cubicBezTo>
                <a:cubicBezTo>
                  <a:pt x="66675" y="25432"/>
                  <a:pt x="60293" y="19050"/>
                  <a:pt x="52388" y="19050"/>
                </a:cubicBezTo>
                <a:close/>
                <a:moveTo>
                  <a:pt x="176213" y="19050"/>
                </a:moveTo>
                <a:cubicBezTo>
                  <a:pt x="168307" y="19050"/>
                  <a:pt x="161925" y="25432"/>
                  <a:pt x="161925" y="33338"/>
                </a:cubicBezTo>
                <a:cubicBezTo>
                  <a:pt x="161925" y="41243"/>
                  <a:pt x="168307" y="47625"/>
                  <a:pt x="176213" y="47625"/>
                </a:cubicBezTo>
                <a:cubicBezTo>
                  <a:pt x="184118" y="47625"/>
                  <a:pt x="190500" y="41243"/>
                  <a:pt x="190500" y="33338"/>
                </a:cubicBezTo>
                <a:cubicBezTo>
                  <a:pt x="190500" y="25432"/>
                  <a:pt x="184118" y="19050"/>
                  <a:pt x="176213" y="19050"/>
                </a:cubicBezTo>
                <a:close/>
              </a:path>
            </a:pathLst>
          </a:custGeom>
          <a:solidFill>
            <a:srgbClr val="000000"/>
          </a:solidFill>
          <a:ln w="9525" cap="flat">
            <a:noFill/>
            <a:prstDash val="solid"/>
            <a:miter/>
          </a:ln>
        </p:spPr>
        <p:txBody>
          <a:bodyPr rtlCol="0" anchor="ctr"/>
          <a:lstStyle/>
          <a:p>
            <a:endParaRPr lang="fi-FI"/>
          </a:p>
        </p:txBody>
      </p:sp>
      <p:sp>
        <p:nvSpPr>
          <p:cNvPr id="96" name="Kuva 94">
            <a:extLst>
              <a:ext uri="{FF2B5EF4-FFF2-40B4-BE49-F238E27FC236}">
                <a16:creationId xmlns:a16="http://schemas.microsoft.com/office/drawing/2014/main" id="{599C552C-1E54-4A04-A5BA-90B051017B26}"/>
              </a:ext>
              <a:ext uri="{C183D7F6-B498-43B3-948B-1728B52AA6E4}">
                <adec:decorative xmlns:adec="http://schemas.microsoft.com/office/drawing/2017/decorative" val="1"/>
              </a:ext>
            </a:extLst>
          </p:cNvPr>
          <p:cNvSpPr>
            <a:spLocks noChangeAspect="1"/>
          </p:cNvSpPr>
          <p:nvPr/>
        </p:nvSpPr>
        <p:spPr>
          <a:xfrm>
            <a:off x="2906388" y="1412776"/>
            <a:ext cx="392224" cy="540000"/>
          </a:xfrm>
          <a:custGeom>
            <a:avLst/>
            <a:gdLst>
              <a:gd name="connsiteX0" fmla="*/ 0 w 152400"/>
              <a:gd name="connsiteY0" fmla="*/ 76200 h 200025"/>
              <a:gd name="connsiteX1" fmla="*/ 28575 w 152400"/>
              <a:gd name="connsiteY1" fmla="*/ 135731 h 200025"/>
              <a:gd name="connsiteX2" fmla="*/ 38100 w 152400"/>
              <a:gd name="connsiteY2" fmla="*/ 142875 h 200025"/>
              <a:gd name="connsiteX3" fmla="*/ 114300 w 152400"/>
              <a:gd name="connsiteY3" fmla="*/ 142875 h 200025"/>
              <a:gd name="connsiteX4" fmla="*/ 123825 w 152400"/>
              <a:gd name="connsiteY4" fmla="*/ 135731 h 200025"/>
              <a:gd name="connsiteX5" fmla="*/ 152400 w 152400"/>
              <a:gd name="connsiteY5" fmla="*/ 76200 h 200025"/>
              <a:gd name="connsiteX6" fmla="*/ 76200 w 152400"/>
              <a:gd name="connsiteY6" fmla="*/ 0 h 200025"/>
              <a:gd name="connsiteX7" fmla="*/ 0 w 152400"/>
              <a:gd name="connsiteY7" fmla="*/ 76200 h 200025"/>
              <a:gd name="connsiteX8" fmla="*/ 111919 w 152400"/>
              <a:gd name="connsiteY8" fmla="*/ 119063 h 200025"/>
              <a:gd name="connsiteX9" fmla="*/ 133350 w 152400"/>
              <a:gd name="connsiteY9" fmla="*/ 76200 h 200025"/>
              <a:gd name="connsiteX10" fmla="*/ 76200 w 152400"/>
              <a:gd name="connsiteY10" fmla="*/ 19050 h 200025"/>
              <a:gd name="connsiteX11" fmla="*/ 19050 w 152400"/>
              <a:gd name="connsiteY11" fmla="*/ 76200 h 200025"/>
              <a:gd name="connsiteX12" fmla="*/ 40481 w 152400"/>
              <a:gd name="connsiteY12" fmla="*/ 119063 h 200025"/>
              <a:gd name="connsiteX13" fmla="*/ 111919 w 152400"/>
              <a:gd name="connsiteY13" fmla="*/ 119063 h 200025"/>
              <a:gd name="connsiteX14" fmla="*/ 114300 w 152400"/>
              <a:gd name="connsiteY14" fmla="*/ 152400 h 200025"/>
              <a:gd name="connsiteX15" fmla="*/ 114300 w 152400"/>
              <a:gd name="connsiteY15" fmla="*/ 171450 h 200025"/>
              <a:gd name="connsiteX16" fmla="*/ 38100 w 152400"/>
              <a:gd name="connsiteY16" fmla="*/ 171450 h 200025"/>
              <a:gd name="connsiteX17" fmla="*/ 38100 w 152400"/>
              <a:gd name="connsiteY17" fmla="*/ 152400 h 200025"/>
              <a:gd name="connsiteX18" fmla="*/ 114300 w 152400"/>
              <a:gd name="connsiteY18" fmla="*/ 152400 h 200025"/>
              <a:gd name="connsiteX19" fmla="*/ 109538 w 152400"/>
              <a:gd name="connsiteY19" fmla="*/ 180975 h 200025"/>
              <a:gd name="connsiteX20" fmla="*/ 109538 w 152400"/>
              <a:gd name="connsiteY20" fmla="*/ 200025 h 200025"/>
              <a:gd name="connsiteX21" fmla="*/ 42863 w 152400"/>
              <a:gd name="connsiteY21" fmla="*/ 200025 h 200025"/>
              <a:gd name="connsiteX22" fmla="*/ 42863 w 152400"/>
              <a:gd name="connsiteY22" fmla="*/ 180975 h 200025"/>
              <a:gd name="connsiteX23" fmla="*/ 109538 w 152400"/>
              <a:gd name="connsiteY23" fmla="*/ 18097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400" h="200025">
                <a:moveTo>
                  <a:pt x="0" y="76200"/>
                </a:moveTo>
                <a:cubicBezTo>
                  <a:pt x="0" y="100298"/>
                  <a:pt x="11144" y="121730"/>
                  <a:pt x="28575" y="135731"/>
                </a:cubicBezTo>
                <a:lnTo>
                  <a:pt x="38100" y="142875"/>
                </a:lnTo>
                <a:lnTo>
                  <a:pt x="114300" y="142875"/>
                </a:lnTo>
                <a:lnTo>
                  <a:pt x="123825" y="135731"/>
                </a:lnTo>
                <a:cubicBezTo>
                  <a:pt x="141256" y="121730"/>
                  <a:pt x="152400" y="100298"/>
                  <a:pt x="152400" y="76200"/>
                </a:cubicBezTo>
                <a:cubicBezTo>
                  <a:pt x="152400" y="34100"/>
                  <a:pt x="118301" y="0"/>
                  <a:pt x="76200" y="0"/>
                </a:cubicBezTo>
                <a:cubicBezTo>
                  <a:pt x="34100" y="0"/>
                  <a:pt x="0" y="34100"/>
                  <a:pt x="0" y="76200"/>
                </a:cubicBezTo>
                <a:close/>
                <a:moveTo>
                  <a:pt x="111919" y="119063"/>
                </a:moveTo>
                <a:cubicBezTo>
                  <a:pt x="124968" y="108966"/>
                  <a:pt x="133350" y="94298"/>
                  <a:pt x="133350" y="76200"/>
                </a:cubicBezTo>
                <a:cubicBezTo>
                  <a:pt x="133350" y="44672"/>
                  <a:pt x="107728" y="19050"/>
                  <a:pt x="76200" y="19050"/>
                </a:cubicBezTo>
                <a:cubicBezTo>
                  <a:pt x="44672" y="19050"/>
                  <a:pt x="19050" y="44672"/>
                  <a:pt x="19050" y="76200"/>
                </a:cubicBezTo>
                <a:cubicBezTo>
                  <a:pt x="19050" y="94298"/>
                  <a:pt x="27432" y="108966"/>
                  <a:pt x="40481" y="119063"/>
                </a:cubicBezTo>
                <a:lnTo>
                  <a:pt x="111919" y="119063"/>
                </a:lnTo>
                <a:close/>
                <a:moveTo>
                  <a:pt x="114300" y="152400"/>
                </a:moveTo>
                <a:lnTo>
                  <a:pt x="114300" y="171450"/>
                </a:lnTo>
                <a:lnTo>
                  <a:pt x="38100" y="171450"/>
                </a:lnTo>
                <a:lnTo>
                  <a:pt x="38100" y="152400"/>
                </a:lnTo>
                <a:lnTo>
                  <a:pt x="114300" y="152400"/>
                </a:lnTo>
                <a:close/>
                <a:moveTo>
                  <a:pt x="109538" y="180975"/>
                </a:moveTo>
                <a:lnTo>
                  <a:pt x="109538" y="200025"/>
                </a:lnTo>
                <a:lnTo>
                  <a:pt x="42863" y="200025"/>
                </a:lnTo>
                <a:lnTo>
                  <a:pt x="42863" y="180975"/>
                </a:lnTo>
                <a:lnTo>
                  <a:pt x="109538" y="180975"/>
                </a:lnTo>
                <a:close/>
              </a:path>
            </a:pathLst>
          </a:custGeom>
          <a:solidFill>
            <a:srgbClr val="000000"/>
          </a:solidFill>
          <a:ln w="9525" cap="flat">
            <a:noFill/>
            <a:prstDash val="solid"/>
            <a:miter/>
          </a:ln>
        </p:spPr>
        <p:txBody>
          <a:bodyPr rtlCol="0" anchor="ctr"/>
          <a:lstStyle/>
          <a:p>
            <a:endParaRPr lang="fi-FI"/>
          </a:p>
        </p:txBody>
      </p:sp>
      <p:sp>
        <p:nvSpPr>
          <p:cNvPr id="99" name="Kuva 97">
            <a:extLst>
              <a:ext uri="{FF2B5EF4-FFF2-40B4-BE49-F238E27FC236}">
                <a16:creationId xmlns:a16="http://schemas.microsoft.com/office/drawing/2014/main" id="{4DB6748C-E244-C4EC-CF82-4E3F643F1C1D}"/>
              </a:ext>
              <a:ext uri="{C183D7F6-B498-43B3-948B-1728B52AA6E4}">
                <adec:decorative xmlns:adec="http://schemas.microsoft.com/office/drawing/2017/decorative" val="1"/>
              </a:ext>
            </a:extLst>
          </p:cNvPr>
          <p:cNvSpPr>
            <a:spLocks noChangeAspect="1"/>
          </p:cNvSpPr>
          <p:nvPr/>
        </p:nvSpPr>
        <p:spPr>
          <a:xfrm>
            <a:off x="5826000" y="1414942"/>
            <a:ext cx="540000" cy="540000"/>
          </a:xfrm>
          <a:custGeom>
            <a:avLst/>
            <a:gdLst>
              <a:gd name="connsiteX0" fmla="*/ 95250 w 190500"/>
              <a:gd name="connsiteY0" fmla="*/ 0 h 190500"/>
              <a:gd name="connsiteX1" fmla="*/ 190500 w 190500"/>
              <a:gd name="connsiteY1" fmla="*/ 95250 h 190500"/>
              <a:gd name="connsiteX2" fmla="*/ 95250 w 190500"/>
              <a:gd name="connsiteY2" fmla="*/ 190500 h 190500"/>
              <a:gd name="connsiteX3" fmla="*/ 0 w 190500"/>
              <a:gd name="connsiteY3" fmla="*/ 95250 h 190500"/>
              <a:gd name="connsiteX4" fmla="*/ 95250 w 190500"/>
              <a:gd name="connsiteY4" fmla="*/ 0 h 190500"/>
              <a:gd name="connsiteX5" fmla="*/ 95250 w 190500"/>
              <a:gd name="connsiteY5" fmla="*/ 19050 h 190500"/>
              <a:gd name="connsiteX6" fmla="*/ 19050 w 190500"/>
              <a:gd name="connsiteY6" fmla="*/ 95250 h 190500"/>
              <a:gd name="connsiteX7" fmla="*/ 95250 w 190500"/>
              <a:gd name="connsiteY7" fmla="*/ 171450 h 190500"/>
              <a:gd name="connsiteX8" fmla="*/ 171450 w 190500"/>
              <a:gd name="connsiteY8" fmla="*/ 95250 h 190500"/>
              <a:gd name="connsiteX9" fmla="*/ 95250 w 190500"/>
              <a:gd name="connsiteY9" fmla="*/ 19050 h 190500"/>
              <a:gd name="connsiteX10" fmla="*/ 65723 w 190500"/>
              <a:gd name="connsiteY10" fmla="*/ 110109 h 190500"/>
              <a:gd name="connsiteX11" fmla="*/ 95345 w 190500"/>
              <a:gd name="connsiteY11" fmla="*/ 128588 h 190500"/>
              <a:gd name="connsiteX12" fmla="*/ 124301 w 190500"/>
              <a:gd name="connsiteY12" fmla="*/ 111443 h 190500"/>
              <a:gd name="connsiteX13" fmla="*/ 124873 w 190500"/>
              <a:gd name="connsiteY13" fmla="*/ 110300 h 190500"/>
              <a:gd name="connsiteX14" fmla="*/ 141923 w 190500"/>
              <a:gd name="connsiteY14" fmla="*/ 118777 h 190500"/>
              <a:gd name="connsiteX15" fmla="*/ 95345 w 190500"/>
              <a:gd name="connsiteY15" fmla="*/ 147638 h 190500"/>
              <a:gd name="connsiteX16" fmla="*/ 49340 w 190500"/>
              <a:gd name="connsiteY16" fmla="*/ 119825 h 190500"/>
              <a:gd name="connsiteX17" fmla="*/ 48673 w 190500"/>
              <a:gd name="connsiteY17" fmla="*/ 118491 h 190500"/>
              <a:gd name="connsiteX18" fmla="*/ 65723 w 190500"/>
              <a:gd name="connsiteY18" fmla="*/ 110109 h 190500"/>
              <a:gd name="connsiteX19" fmla="*/ 61913 w 190500"/>
              <a:gd name="connsiteY19" fmla="*/ 57150 h 190500"/>
              <a:gd name="connsiteX20" fmla="*/ 76200 w 190500"/>
              <a:gd name="connsiteY20" fmla="*/ 71438 h 190500"/>
              <a:gd name="connsiteX21" fmla="*/ 61913 w 190500"/>
              <a:gd name="connsiteY21" fmla="*/ 85725 h 190500"/>
              <a:gd name="connsiteX22" fmla="*/ 47625 w 190500"/>
              <a:gd name="connsiteY22" fmla="*/ 71438 h 190500"/>
              <a:gd name="connsiteX23" fmla="*/ 61913 w 190500"/>
              <a:gd name="connsiteY23" fmla="*/ 57150 h 190500"/>
              <a:gd name="connsiteX24" fmla="*/ 128588 w 190500"/>
              <a:gd name="connsiteY24" fmla="*/ 57150 h 190500"/>
              <a:gd name="connsiteX25" fmla="*/ 142875 w 190500"/>
              <a:gd name="connsiteY25" fmla="*/ 71438 h 190500"/>
              <a:gd name="connsiteX26" fmla="*/ 128588 w 190500"/>
              <a:gd name="connsiteY26" fmla="*/ 85725 h 190500"/>
              <a:gd name="connsiteX27" fmla="*/ 114300 w 190500"/>
              <a:gd name="connsiteY27" fmla="*/ 71438 h 190500"/>
              <a:gd name="connsiteX28" fmla="*/ 128588 w 190500"/>
              <a:gd name="connsiteY28" fmla="*/ 571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90500" h="190500">
                <a:moveTo>
                  <a:pt x="95250" y="0"/>
                </a:moveTo>
                <a:cubicBezTo>
                  <a:pt x="147828" y="0"/>
                  <a:pt x="190500" y="42672"/>
                  <a:pt x="190500" y="95250"/>
                </a:cubicBezTo>
                <a:cubicBezTo>
                  <a:pt x="190500" y="147828"/>
                  <a:pt x="147828" y="190500"/>
                  <a:pt x="95250" y="190500"/>
                </a:cubicBezTo>
                <a:cubicBezTo>
                  <a:pt x="42672" y="190500"/>
                  <a:pt x="0" y="147828"/>
                  <a:pt x="0" y="95250"/>
                </a:cubicBezTo>
                <a:cubicBezTo>
                  <a:pt x="0" y="42672"/>
                  <a:pt x="42672" y="0"/>
                  <a:pt x="95250" y="0"/>
                </a:cubicBezTo>
                <a:close/>
                <a:moveTo>
                  <a:pt x="95250" y="19050"/>
                </a:moveTo>
                <a:cubicBezTo>
                  <a:pt x="53150" y="19050"/>
                  <a:pt x="19050" y="53150"/>
                  <a:pt x="19050" y="95250"/>
                </a:cubicBezTo>
                <a:cubicBezTo>
                  <a:pt x="19050" y="137351"/>
                  <a:pt x="53150" y="171450"/>
                  <a:pt x="95250" y="171450"/>
                </a:cubicBezTo>
                <a:cubicBezTo>
                  <a:pt x="137351" y="171450"/>
                  <a:pt x="171450" y="137351"/>
                  <a:pt x="171450" y="95250"/>
                </a:cubicBezTo>
                <a:cubicBezTo>
                  <a:pt x="171450" y="53150"/>
                  <a:pt x="137351" y="19050"/>
                  <a:pt x="95250" y="19050"/>
                </a:cubicBezTo>
                <a:close/>
                <a:moveTo>
                  <a:pt x="65723" y="110109"/>
                </a:moveTo>
                <a:cubicBezTo>
                  <a:pt x="71247" y="121349"/>
                  <a:pt x="82677" y="128588"/>
                  <a:pt x="95345" y="128588"/>
                </a:cubicBezTo>
                <a:cubicBezTo>
                  <a:pt x="108014" y="128588"/>
                  <a:pt x="118491" y="121920"/>
                  <a:pt x="124301" y="111443"/>
                </a:cubicBezTo>
                <a:lnTo>
                  <a:pt x="124873" y="110300"/>
                </a:lnTo>
                <a:lnTo>
                  <a:pt x="141923" y="118777"/>
                </a:lnTo>
                <a:cubicBezTo>
                  <a:pt x="133160" y="136303"/>
                  <a:pt x="115253" y="147638"/>
                  <a:pt x="95345" y="147638"/>
                </a:cubicBezTo>
                <a:cubicBezTo>
                  <a:pt x="75438" y="147638"/>
                  <a:pt x="58293" y="136779"/>
                  <a:pt x="49340" y="119825"/>
                </a:cubicBezTo>
                <a:lnTo>
                  <a:pt x="48673" y="118491"/>
                </a:lnTo>
                <a:lnTo>
                  <a:pt x="65723" y="110109"/>
                </a:lnTo>
                <a:close/>
                <a:moveTo>
                  <a:pt x="61913" y="57150"/>
                </a:moveTo>
                <a:cubicBezTo>
                  <a:pt x="69818" y="57150"/>
                  <a:pt x="76200" y="63532"/>
                  <a:pt x="76200" y="71438"/>
                </a:cubicBezTo>
                <a:cubicBezTo>
                  <a:pt x="76200" y="79343"/>
                  <a:pt x="69818" y="85725"/>
                  <a:pt x="61913" y="85725"/>
                </a:cubicBezTo>
                <a:cubicBezTo>
                  <a:pt x="54007" y="85725"/>
                  <a:pt x="47625" y="79343"/>
                  <a:pt x="47625" y="71438"/>
                </a:cubicBezTo>
                <a:cubicBezTo>
                  <a:pt x="47625" y="63532"/>
                  <a:pt x="54007" y="57150"/>
                  <a:pt x="61913" y="57150"/>
                </a:cubicBezTo>
                <a:close/>
                <a:moveTo>
                  <a:pt x="128588" y="57150"/>
                </a:moveTo>
                <a:cubicBezTo>
                  <a:pt x="136493" y="57150"/>
                  <a:pt x="142875" y="63532"/>
                  <a:pt x="142875" y="71438"/>
                </a:cubicBezTo>
                <a:cubicBezTo>
                  <a:pt x="142875" y="79343"/>
                  <a:pt x="136493" y="85725"/>
                  <a:pt x="128588" y="85725"/>
                </a:cubicBezTo>
                <a:cubicBezTo>
                  <a:pt x="120682" y="85725"/>
                  <a:pt x="114300" y="79343"/>
                  <a:pt x="114300" y="71438"/>
                </a:cubicBezTo>
                <a:cubicBezTo>
                  <a:pt x="114300" y="63532"/>
                  <a:pt x="120682" y="57150"/>
                  <a:pt x="128588" y="57150"/>
                </a:cubicBezTo>
                <a:close/>
              </a:path>
            </a:pathLst>
          </a:custGeom>
          <a:solidFill>
            <a:srgbClr val="000000"/>
          </a:solidFill>
          <a:ln w="9525" cap="flat">
            <a:noFill/>
            <a:prstDash val="solid"/>
            <a:miter/>
          </a:ln>
        </p:spPr>
        <p:txBody>
          <a:bodyPr rtlCol="0" anchor="ctr"/>
          <a:lstStyle/>
          <a:p>
            <a:endParaRPr lang="fi-FI"/>
          </a:p>
        </p:txBody>
      </p:sp>
    </p:spTree>
    <p:extLst>
      <p:ext uri="{BB962C8B-B14F-4D97-AF65-F5344CB8AC3E}">
        <p14:creationId xmlns:p14="http://schemas.microsoft.com/office/powerpoint/2010/main" val="3153925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Työpajan kulku</a:t>
            </a:r>
          </a:p>
        </p:txBody>
      </p:sp>
      <p:sp>
        <p:nvSpPr>
          <p:cNvPr id="3" name="Sisällön paikkamerkki 2">
            <a:extLst>
              <a:ext uri="{FF2B5EF4-FFF2-40B4-BE49-F238E27FC236}">
                <a16:creationId xmlns:a16="http://schemas.microsoft.com/office/drawing/2014/main" id="{FF7B4814-366D-8069-6DF3-B3D1563240DA}"/>
              </a:ext>
            </a:extLst>
          </p:cNvPr>
          <p:cNvSpPr>
            <a:spLocks noGrp="1"/>
          </p:cNvSpPr>
          <p:nvPr>
            <p:ph idx="1"/>
          </p:nvPr>
        </p:nvSpPr>
        <p:spPr>
          <a:xfrm>
            <a:off x="838200" y="2420888"/>
            <a:ext cx="9290248" cy="3276364"/>
          </a:xfrm>
        </p:spPr>
        <p:txBody>
          <a:bodyPr/>
          <a:lstStyle/>
          <a:p>
            <a:pPr marL="266700" indent="-266700" algn="l">
              <a:buFont typeface="Arial" panose="020B0604020202020204" pitchFamily="34" charset="0"/>
              <a:buChar char="•"/>
            </a:pPr>
            <a:r>
              <a:rPr lang="fi-FI" sz="2400" dirty="0"/>
              <a:t>Esittäytyminen.</a:t>
            </a:r>
          </a:p>
          <a:p>
            <a:pPr marL="266700" indent="-266700" algn="l">
              <a:buFont typeface="Arial" panose="020B0604020202020204" pitchFamily="34" charset="0"/>
              <a:buChar char="•"/>
            </a:pPr>
            <a:r>
              <a:rPr lang="fi-FI" sz="2400" dirty="0"/>
              <a:t>Työskentely aiheen parissa.</a:t>
            </a:r>
          </a:p>
          <a:p>
            <a:pPr marL="266700" indent="-266700" algn="l">
              <a:buFont typeface="Arial" panose="020B0604020202020204" pitchFamily="34" charset="0"/>
              <a:buChar char="•"/>
            </a:pPr>
            <a:r>
              <a:rPr lang="fi-FI" sz="2400" dirty="0"/>
              <a:t>Työskentelyn purku.</a:t>
            </a:r>
          </a:p>
          <a:p>
            <a:pPr marL="266700" indent="-266700" algn="l">
              <a:buFont typeface="Arial" panose="020B0604020202020204" pitchFamily="34" charset="0"/>
              <a:buChar char="•"/>
            </a:pPr>
            <a:r>
              <a:rPr lang="fi-FI" sz="2400" dirty="0"/>
              <a:t>Fiilistely ja palaute.</a:t>
            </a:r>
          </a:p>
        </p:txBody>
      </p:sp>
    </p:spTree>
    <p:extLst>
      <p:ext uri="{BB962C8B-B14F-4D97-AF65-F5344CB8AC3E}">
        <p14:creationId xmlns:p14="http://schemas.microsoft.com/office/powerpoint/2010/main" val="262425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0B915-F633-9F20-224D-49A6B84F97A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862C260-5EFA-A36B-DD9F-5DC7FBF90C36}"/>
              </a:ext>
            </a:extLst>
          </p:cNvPr>
          <p:cNvSpPr>
            <a:spLocks noGrp="1"/>
          </p:cNvSpPr>
          <p:nvPr>
            <p:ph type="title"/>
          </p:nvPr>
        </p:nvSpPr>
        <p:spPr/>
        <p:txBody>
          <a:bodyPr/>
          <a:lstStyle/>
          <a:p>
            <a:r>
              <a:rPr lang="fi-FI" dirty="0"/>
              <a:t>Tutustuminen ryhmään </a:t>
            </a:r>
          </a:p>
        </p:txBody>
      </p:sp>
      <p:sp>
        <p:nvSpPr>
          <p:cNvPr id="8" name="Tekstin paikkamerkki 7">
            <a:extLst>
              <a:ext uri="{FF2B5EF4-FFF2-40B4-BE49-F238E27FC236}">
                <a16:creationId xmlns:a16="http://schemas.microsoft.com/office/drawing/2014/main" id="{4B855F8A-BB52-C12C-C329-BD01FF9788D3}"/>
              </a:ext>
            </a:extLst>
          </p:cNvPr>
          <p:cNvSpPr>
            <a:spLocks noGrp="1"/>
          </p:cNvSpPr>
          <p:nvPr>
            <p:ph type="body" sz="quarter" idx="13"/>
          </p:nvPr>
        </p:nvSpPr>
        <p:spPr>
          <a:xfrm>
            <a:off x="2171564" y="1703655"/>
            <a:ext cx="9866313" cy="503237"/>
          </a:xfrm>
        </p:spPr>
        <p:txBody>
          <a:bodyPr/>
          <a:lstStyle/>
          <a:p>
            <a:r>
              <a:rPr lang="fi-FI" dirty="0"/>
              <a:t>Nimikierros</a:t>
            </a:r>
          </a:p>
        </p:txBody>
      </p:sp>
      <p:sp>
        <p:nvSpPr>
          <p:cNvPr id="9" name="Tekstin paikkamerkki 8">
            <a:extLst>
              <a:ext uri="{FF2B5EF4-FFF2-40B4-BE49-F238E27FC236}">
                <a16:creationId xmlns:a16="http://schemas.microsoft.com/office/drawing/2014/main" id="{DFF07241-16C1-D8EA-235B-D605087CBD9A}"/>
              </a:ext>
            </a:extLst>
          </p:cNvPr>
          <p:cNvSpPr>
            <a:spLocks noGrp="1"/>
          </p:cNvSpPr>
          <p:nvPr>
            <p:ph type="body" sz="quarter" idx="14"/>
          </p:nvPr>
        </p:nvSpPr>
        <p:spPr>
          <a:xfrm>
            <a:off x="2171564" y="3104964"/>
            <a:ext cx="9866313" cy="503237"/>
          </a:xfrm>
        </p:spPr>
        <p:txBody>
          <a:bodyPr/>
          <a:lstStyle/>
          <a:p>
            <a:r>
              <a:rPr lang="fi-FI" dirty="0"/>
              <a:t>Tutustu vierustoveriisi. Varaudu kertomaan hänestä:</a:t>
            </a:r>
          </a:p>
        </p:txBody>
      </p:sp>
      <p:sp>
        <p:nvSpPr>
          <p:cNvPr id="10" name="Sisällön paikkamerkki 9">
            <a:extLst>
              <a:ext uri="{FF2B5EF4-FFF2-40B4-BE49-F238E27FC236}">
                <a16:creationId xmlns:a16="http://schemas.microsoft.com/office/drawing/2014/main" id="{2812242D-8602-7368-B404-2CD864BF0325}"/>
              </a:ext>
            </a:extLst>
          </p:cNvPr>
          <p:cNvSpPr>
            <a:spLocks noGrp="1"/>
          </p:cNvSpPr>
          <p:nvPr>
            <p:ph idx="15"/>
          </p:nvPr>
        </p:nvSpPr>
        <p:spPr>
          <a:xfrm>
            <a:off x="2171564" y="3608201"/>
            <a:ext cx="9866312" cy="1160438"/>
          </a:xfrm>
        </p:spPr>
        <p:txBody>
          <a:bodyPr/>
          <a:lstStyle/>
          <a:p>
            <a:r>
              <a:rPr lang="fi-FI" dirty="0"/>
              <a:t>suosikkiaine koulussa alakoulun 1. luokalla</a:t>
            </a:r>
          </a:p>
          <a:p>
            <a:r>
              <a:rPr lang="fi-FI" dirty="0"/>
              <a:t>suosikkiaine koulussa tällä hetkellä</a:t>
            </a:r>
          </a:p>
          <a:p>
            <a:r>
              <a:rPr lang="fi-FI" dirty="0"/>
              <a:t>perustelut näihin</a:t>
            </a:r>
          </a:p>
        </p:txBody>
      </p:sp>
      <p:sp>
        <p:nvSpPr>
          <p:cNvPr id="15" name="Kuva 12">
            <a:extLst>
              <a:ext uri="{FF2B5EF4-FFF2-40B4-BE49-F238E27FC236}">
                <a16:creationId xmlns:a16="http://schemas.microsoft.com/office/drawing/2014/main" id="{8361B25D-699E-AC34-7180-48EA7F64CB1A}"/>
              </a:ext>
            </a:extLst>
          </p:cNvPr>
          <p:cNvSpPr>
            <a:spLocks noChangeAspect="1"/>
          </p:cNvSpPr>
          <p:nvPr/>
        </p:nvSpPr>
        <p:spPr>
          <a:xfrm>
            <a:off x="957295" y="3207150"/>
            <a:ext cx="900000" cy="845249"/>
          </a:xfrm>
          <a:custGeom>
            <a:avLst/>
            <a:gdLst>
              <a:gd name="connsiteX0" fmla="*/ 605314 w 1089755"/>
              <a:gd name="connsiteY0" fmla="*/ 0 h 1023461"/>
              <a:gd name="connsiteX1" fmla="*/ 198406 w 1089755"/>
              <a:gd name="connsiteY1" fmla="*/ 0 h 1023461"/>
              <a:gd name="connsiteX2" fmla="*/ 185452 w 1089755"/>
              <a:gd name="connsiteY2" fmla="*/ 572 h 1023461"/>
              <a:gd name="connsiteX3" fmla="*/ 135636 w 1089755"/>
              <a:gd name="connsiteY3" fmla="*/ 572 h 1023461"/>
              <a:gd name="connsiteX4" fmla="*/ 128588 w 1089755"/>
              <a:gd name="connsiteY4" fmla="*/ 762 h 1023461"/>
              <a:gd name="connsiteX5" fmla="*/ 125254 w 1089755"/>
              <a:gd name="connsiteY5" fmla="*/ 953 h 1023461"/>
              <a:gd name="connsiteX6" fmla="*/ 381 w 1089755"/>
              <a:gd name="connsiteY6" fmla="*/ 125825 h 1023461"/>
              <a:gd name="connsiteX7" fmla="*/ 191 w 1089755"/>
              <a:gd name="connsiteY7" fmla="*/ 129159 h 1023461"/>
              <a:gd name="connsiteX8" fmla="*/ 0 w 1089755"/>
              <a:gd name="connsiteY8" fmla="*/ 136208 h 1023461"/>
              <a:gd name="connsiteX9" fmla="*/ 0 w 1089755"/>
              <a:gd name="connsiteY9" fmla="*/ 339662 h 1023461"/>
              <a:gd name="connsiteX10" fmla="*/ 95 w 1089755"/>
              <a:gd name="connsiteY10" fmla="*/ 345091 h 1023461"/>
              <a:gd name="connsiteX11" fmla="*/ 286 w 1089755"/>
              <a:gd name="connsiteY11" fmla="*/ 348520 h 1023461"/>
              <a:gd name="connsiteX12" fmla="*/ 286 w 1089755"/>
              <a:gd name="connsiteY12" fmla="*/ 350520 h 1023461"/>
              <a:gd name="connsiteX13" fmla="*/ 124873 w 1089755"/>
              <a:gd name="connsiteY13" fmla="*/ 475012 h 1023461"/>
              <a:gd name="connsiteX14" fmla="*/ 126778 w 1089755"/>
              <a:gd name="connsiteY14" fmla="*/ 475107 h 1023461"/>
              <a:gd name="connsiteX15" fmla="*/ 130207 w 1089755"/>
              <a:gd name="connsiteY15" fmla="*/ 475298 h 1023461"/>
              <a:gd name="connsiteX16" fmla="*/ 135636 w 1089755"/>
              <a:gd name="connsiteY16" fmla="*/ 475393 h 1023461"/>
              <a:gd name="connsiteX17" fmla="*/ 412433 w 1089755"/>
              <a:gd name="connsiteY17" fmla="*/ 475393 h 1023461"/>
              <a:gd name="connsiteX18" fmla="*/ 472631 w 1089755"/>
              <a:gd name="connsiteY18" fmla="*/ 504063 h 1023461"/>
              <a:gd name="connsiteX19" fmla="*/ 486537 w 1089755"/>
              <a:gd name="connsiteY19" fmla="*/ 517970 h 1023461"/>
              <a:gd name="connsiteX20" fmla="*/ 500444 w 1089755"/>
              <a:gd name="connsiteY20" fmla="*/ 504063 h 1023461"/>
              <a:gd name="connsiteX21" fmla="*/ 571214 w 1089755"/>
              <a:gd name="connsiteY21" fmla="*/ 474821 h 1023461"/>
              <a:gd name="connsiteX22" fmla="*/ 605123 w 1089755"/>
              <a:gd name="connsiteY22" fmla="*/ 474821 h 1023461"/>
              <a:gd name="connsiteX23" fmla="*/ 740759 w 1089755"/>
              <a:gd name="connsiteY23" fmla="*/ 339281 h 1023461"/>
              <a:gd name="connsiteX24" fmla="*/ 740759 w 1089755"/>
              <a:gd name="connsiteY24" fmla="*/ 135636 h 1023461"/>
              <a:gd name="connsiteX25" fmla="*/ 605314 w 1089755"/>
              <a:gd name="connsiteY25" fmla="*/ 0 h 1023461"/>
              <a:gd name="connsiteX26" fmla="*/ 689991 w 1089755"/>
              <a:gd name="connsiteY26" fmla="*/ 338995 h 1023461"/>
              <a:gd name="connsiteX27" fmla="*/ 662845 w 1089755"/>
              <a:gd name="connsiteY27" fmla="*/ 402717 h 1023461"/>
              <a:gd name="connsiteX28" fmla="*/ 605123 w 1089755"/>
              <a:gd name="connsiteY28" fmla="*/ 423672 h 1023461"/>
              <a:gd name="connsiteX29" fmla="*/ 571310 w 1089755"/>
              <a:gd name="connsiteY29" fmla="*/ 423672 h 1023461"/>
              <a:gd name="connsiteX30" fmla="*/ 486537 w 1089755"/>
              <a:gd name="connsiteY30" fmla="*/ 449580 h 1023461"/>
              <a:gd name="connsiteX31" fmla="*/ 414909 w 1089755"/>
              <a:gd name="connsiteY31" fmla="*/ 424244 h 1023461"/>
              <a:gd name="connsiteX32" fmla="*/ 133350 w 1089755"/>
              <a:gd name="connsiteY32" fmla="*/ 424244 h 1023461"/>
              <a:gd name="connsiteX33" fmla="*/ 131255 w 1089755"/>
              <a:gd name="connsiteY33" fmla="*/ 424244 h 1023461"/>
              <a:gd name="connsiteX34" fmla="*/ 77153 w 1089755"/>
              <a:gd name="connsiteY34" fmla="*/ 401479 h 1023461"/>
              <a:gd name="connsiteX35" fmla="*/ 50864 w 1089755"/>
              <a:gd name="connsiteY35" fmla="*/ 341948 h 1023461"/>
              <a:gd name="connsiteX36" fmla="*/ 50864 w 1089755"/>
              <a:gd name="connsiteY36" fmla="*/ 133826 h 1023461"/>
              <a:gd name="connsiteX37" fmla="*/ 77915 w 1089755"/>
              <a:gd name="connsiteY37" fmla="*/ 72390 h 1023461"/>
              <a:gd name="connsiteX38" fmla="*/ 131159 w 1089755"/>
              <a:gd name="connsiteY38" fmla="*/ 51530 h 1023461"/>
              <a:gd name="connsiteX39" fmla="*/ 135636 w 1089755"/>
              <a:gd name="connsiteY39" fmla="*/ 51435 h 1023461"/>
              <a:gd name="connsiteX40" fmla="*/ 188214 w 1089755"/>
              <a:gd name="connsiteY40" fmla="*/ 51435 h 1023461"/>
              <a:gd name="connsiteX41" fmla="*/ 198406 w 1089755"/>
              <a:gd name="connsiteY41" fmla="*/ 50864 h 1023461"/>
              <a:gd name="connsiteX42" fmla="*/ 605219 w 1089755"/>
              <a:gd name="connsiteY42" fmla="*/ 50864 h 1023461"/>
              <a:gd name="connsiteX43" fmla="*/ 662845 w 1089755"/>
              <a:gd name="connsiteY43" fmla="*/ 72962 h 1023461"/>
              <a:gd name="connsiteX44" fmla="*/ 663702 w 1089755"/>
              <a:gd name="connsiteY44" fmla="*/ 73724 h 1023461"/>
              <a:gd name="connsiteX45" fmla="*/ 689991 w 1089755"/>
              <a:gd name="connsiteY45" fmla="*/ 135636 h 1023461"/>
              <a:gd name="connsiteX46" fmla="*/ 689991 w 1089755"/>
              <a:gd name="connsiteY46" fmla="*/ 338995 h 1023461"/>
              <a:gd name="connsiteX47" fmla="*/ 173831 w 1089755"/>
              <a:gd name="connsiteY47" fmla="*/ 144018 h 1023461"/>
              <a:gd name="connsiteX48" fmla="*/ 567119 w 1089755"/>
              <a:gd name="connsiteY48" fmla="*/ 144018 h 1023461"/>
              <a:gd name="connsiteX49" fmla="*/ 567119 w 1089755"/>
              <a:gd name="connsiteY49" fmla="*/ 194881 h 1023461"/>
              <a:gd name="connsiteX50" fmla="*/ 173831 w 1089755"/>
              <a:gd name="connsiteY50" fmla="*/ 194881 h 1023461"/>
              <a:gd name="connsiteX51" fmla="*/ 173831 w 1089755"/>
              <a:gd name="connsiteY51" fmla="*/ 144018 h 1023461"/>
              <a:gd name="connsiteX52" fmla="*/ 173831 w 1089755"/>
              <a:gd name="connsiteY52" fmla="*/ 279654 h 1023461"/>
              <a:gd name="connsiteX53" fmla="*/ 567119 w 1089755"/>
              <a:gd name="connsiteY53" fmla="*/ 279654 h 1023461"/>
              <a:gd name="connsiteX54" fmla="*/ 567119 w 1089755"/>
              <a:gd name="connsiteY54" fmla="*/ 330518 h 1023461"/>
              <a:gd name="connsiteX55" fmla="*/ 173831 w 1089755"/>
              <a:gd name="connsiteY55" fmla="*/ 330518 h 1023461"/>
              <a:gd name="connsiteX56" fmla="*/ 173831 w 1089755"/>
              <a:gd name="connsiteY56" fmla="*/ 279654 h 1023461"/>
              <a:gd name="connsiteX57" fmla="*/ 538448 w 1089755"/>
              <a:gd name="connsiteY57" fmla="*/ 865346 h 1023461"/>
              <a:gd name="connsiteX58" fmla="*/ 589121 w 1089755"/>
              <a:gd name="connsiteY58" fmla="*/ 916019 h 1023461"/>
              <a:gd name="connsiteX59" fmla="*/ 589121 w 1089755"/>
              <a:gd name="connsiteY59" fmla="*/ 971645 h 1023461"/>
              <a:gd name="connsiteX60" fmla="*/ 296228 w 1089755"/>
              <a:gd name="connsiteY60" fmla="*/ 971645 h 1023461"/>
              <a:gd name="connsiteX61" fmla="*/ 296228 w 1089755"/>
              <a:gd name="connsiteY61" fmla="*/ 916019 h 1023461"/>
              <a:gd name="connsiteX62" fmla="*/ 346900 w 1089755"/>
              <a:gd name="connsiteY62" fmla="*/ 865346 h 1023461"/>
              <a:gd name="connsiteX63" fmla="*/ 538448 w 1089755"/>
              <a:gd name="connsiteY63" fmla="*/ 865346 h 1023461"/>
              <a:gd name="connsiteX64" fmla="*/ 538448 w 1089755"/>
              <a:gd name="connsiteY64" fmla="*/ 813435 h 1023461"/>
              <a:gd name="connsiteX65" fmla="*/ 346900 w 1089755"/>
              <a:gd name="connsiteY65" fmla="*/ 813435 h 1023461"/>
              <a:gd name="connsiteX66" fmla="*/ 244316 w 1089755"/>
              <a:gd name="connsiteY66" fmla="*/ 916019 h 1023461"/>
              <a:gd name="connsiteX67" fmla="*/ 244316 w 1089755"/>
              <a:gd name="connsiteY67" fmla="*/ 1023461 h 1023461"/>
              <a:gd name="connsiteX68" fmla="*/ 641128 w 1089755"/>
              <a:gd name="connsiteY68" fmla="*/ 1023461 h 1023461"/>
              <a:gd name="connsiteX69" fmla="*/ 641128 w 1089755"/>
              <a:gd name="connsiteY69" fmla="*/ 916019 h 1023461"/>
              <a:gd name="connsiteX70" fmla="*/ 538448 w 1089755"/>
              <a:gd name="connsiteY70" fmla="*/ 813435 h 1023461"/>
              <a:gd name="connsiteX71" fmla="*/ 538448 w 1089755"/>
              <a:gd name="connsiteY71" fmla="*/ 813435 h 1023461"/>
              <a:gd name="connsiteX72" fmla="*/ 442722 w 1089755"/>
              <a:gd name="connsiteY72" fmla="*/ 620268 h 1023461"/>
              <a:gd name="connsiteX73" fmla="*/ 498729 w 1089755"/>
              <a:gd name="connsiteY73" fmla="*/ 676275 h 1023461"/>
              <a:gd name="connsiteX74" fmla="*/ 442722 w 1089755"/>
              <a:gd name="connsiteY74" fmla="*/ 732282 h 1023461"/>
              <a:gd name="connsiteX75" fmla="*/ 386715 w 1089755"/>
              <a:gd name="connsiteY75" fmla="*/ 676275 h 1023461"/>
              <a:gd name="connsiteX76" fmla="*/ 442722 w 1089755"/>
              <a:gd name="connsiteY76" fmla="*/ 620268 h 1023461"/>
              <a:gd name="connsiteX77" fmla="*/ 442722 w 1089755"/>
              <a:gd name="connsiteY77" fmla="*/ 568357 h 1023461"/>
              <a:gd name="connsiteX78" fmla="*/ 334804 w 1089755"/>
              <a:gd name="connsiteY78" fmla="*/ 676275 h 1023461"/>
              <a:gd name="connsiteX79" fmla="*/ 442722 w 1089755"/>
              <a:gd name="connsiteY79" fmla="*/ 784193 h 1023461"/>
              <a:gd name="connsiteX80" fmla="*/ 550640 w 1089755"/>
              <a:gd name="connsiteY80" fmla="*/ 676275 h 1023461"/>
              <a:gd name="connsiteX81" fmla="*/ 442722 w 1089755"/>
              <a:gd name="connsiteY81" fmla="*/ 568357 h 1023461"/>
              <a:gd name="connsiteX82" fmla="*/ 442722 w 1089755"/>
              <a:gd name="connsiteY82" fmla="*/ 568357 h 1023461"/>
              <a:gd name="connsiteX83" fmla="*/ 987171 w 1089755"/>
              <a:gd name="connsiteY83" fmla="*/ 741331 h 1023461"/>
              <a:gd name="connsiteX84" fmla="*/ 1037844 w 1089755"/>
              <a:gd name="connsiteY84" fmla="*/ 792004 h 1023461"/>
              <a:gd name="connsiteX85" fmla="*/ 1037844 w 1089755"/>
              <a:gd name="connsiteY85" fmla="*/ 847630 h 1023461"/>
              <a:gd name="connsiteX86" fmla="*/ 744855 w 1089755"/>
              <a:gd name="connsiteY86" fmla="*/ 847630 h 1023461"/>
              <a:gd name="connsiteX87" fmla="*/ 744855 w 1089755"/>
              <a:gd name="connsiteY87" fmla="*/ 792004 h 1023461"/>
              <a:gd name="connsiteX88" fmla="*/ 795528 w 1089755"/>
              <a:gd name="connsiteY88" fmla="*/ 741331 h 1023461"/>
              <a:gd name="connsiteX89" fmla="*/ 987171 w 1089755"/>
              <a:gd name="connsiteY89" fmla="*/ 741331 h 1023461"/>
              <a:gd name="connsiteX90" fmla="*/ 987171 w 1089755"/>
              <a:gd name="connsiteY90" fmla="*/ 689420 h 1023461"/>
              <a:gd name="connsiteX91" fmla="*/ 795528 w 1089755"/>
              <a:gd name="connsiteY91" fmla="*/ 689420 h 1023461"/>
              <a:gd name="connsiteX92" fmla="*/ 692944 w 1089755"/>
              <a:gd name="connsiteY92" fmla="*/ 792004 h 1023461"/>
              <a:gd name="connsiteX93" fmla="*/ 692944 w 1089755"/>
              <a:gd name="connsiteY93" fmla="*/ 899446 h 1023461"/>
              <a:gd name="connsiteX94" fmla="*/ 1089755 w 1089755"/>
              <a:gd name="connsiteY94" fmla="*/ 899446 h 1023461"/>
              <a:gd name="connsiteX95" fmla="*/ 1089755 w 1089755"/>
              <a:gd name="connsiteY95" fmla="*/ 792004 h 1023461"/>
              <a:gd name="connsiteX96" fmla="*/ 987171 w 1089755"/>
              <a:gd name="connsiteY96" fmla="*/ 689420 h 1023461"/>
              <a:gd name="connsiteX97" fmla="*/ 987171 w 1089755"/>
              <a:gd name="connsiteY97" fmla="*/ 689420 h 1023461"/>
              <a:gd name="connsiteX98" fmla="*/ 891350 w 1089755"/>
              <a:gd name="connsiteY98" fmla="*/ 496253 h 1023461"/>
              <a:gd name="connsiteX99" fmla="*/ 947357 w 1089755"/>
              <a:gd name="connsiteY99" fmla="*/ 552260 h 1023461"/>
              <a:gd name="connsiteX100" fmla="*/ 891350 w 1089755"/>
              <a:gd name="connsiteY100" fmla="*/ 608267 h 1023461"/>
              <a:gd name="connsiteX101" fmla="*/ 835343 w 1089755"/>
              <a:gd name="connsiteY101" fmla="*/ 552260 h 1023461"/>
              <a:gd name="connsiteX102" fmla="*/ 891350 w 1089755"/>
              <a:gd name="connsiteY102" fmla="*/ 496253 h 1023461"/>
              <a:gd name="connsiteX103" fmla="*/ 891350 w 1089755"/>
              <a:gd name="connsiteY103" fmla="*/ 444341 h 1023461"/>
              <a:gd name="connsiteX104" fmla="*/ 783431 w 1089755"/>
              <a:gd name="connsiteY104" fmla="*/ 552260 h 1023461"/>
              <a:gd name="connsiteX105" fmla="*/ 891350 w 1089755"/>
              <a:gd name="connsiteY105" fmla="*/ 660178 h 1023461"/>
              <a:gd name="connsiteX106" fmla="*/ 999268 w 1089755"/>
              <a:gd name="connsiteY106" fmla="*/ 552260 h 1023461"/>
              <a:gd name="connsiteX107" fmla="*/ 891350 w 1089755"/>
              <a:gd name="connsiteY107" fmla="*/ 444341 h 1023461"/>
              <a:gd name="connsiteX108" fmla="*/ 891350 w 1089755"/>
              <a:gd name="connsiteY108" fmla="*/ 444341 h 1023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Lst>
            <a:rect l="l" t="t" r="r" b="b"/>
            <a:pathLst>
              <a:path w="1089755" h="1023461">
                <a:moveTo>
                  <a:pt x="605314" y="0"/>
                </a:moveTo>
                <a:lnTo>
                  <a:pt x="198406" y="0"/>
                </a:lnTo>
                <a:cubicBezTo>
                  <a:pt x="194024" y="0"/>
                  <a:pt x="189738" y="191"/>
                  <a:pt x="185452" y="572"/>
                </a:cubicBezTo>
                <a:lnTo>
                  <a:pt x="135636" y="572"/>
                </a:lnTo>
                <a:cubicBezTo>
                  <a:pt x="133255" y="572"/>
                  <a:pt x="130874" y="667"/>
                  <a:pt x="128588" y="762"/>
                </a:cubicBezTo>
                <a:cubicBezTo>
                  <a:pt x="127445" y="857"/>
                  <a:pt x="126397" y="857"/>
                  <a:pt x="125254" y="953"/>
                </a:cubicBezTo>
                <a:cubicBezTo>
                  <a:pt x="56674" y="5715"/>
                  <a:pt x="5144" y="57531"/>
                  <a:pt x="381" y="125825"/>
                </a:cubicBezTo>
                <a:cubicBezTo>
                  <a:pt x="286" y="126968"/>
                  <a:pt x="191" y="128016"/>
                  <a:pt x="191" y="129159"/>
                </a:cubicBezTo>
                <a:cubicBezTo>
                  <a:pt x="95" y="131445"/>
                  <a:pt x="0" y="133826"/>
                  <a:pt x="0" y="136208"/>
                </a:cubicBezTo>
                <a:lnTo>
                  <a:pt x="0" y="339662"/>
                </a:lnTo>
                <a:cubicBezTo>
                  <a:pt x="0" y="341471"/>
                  <a:pt x="0" y="343281"/>
                  <a:pt x="95" y="345091"/>
                </a:cubicBezTo>
                <a:cubicBezTo>
                  <a:pt x="95" y="346234"/>
                  <a:pt x="191" y="347377"/>
                  <a:pt x="286" y="348520"/>
                </a:cubicBezTo>
                <a:lnTo>
                  <a:pt x="286" y="350520"/>
                </a:lnTo>
                <a:cubicBezTo>
                  <a:pt x="5429" y="417671"/>
                  <a:pt x="57722" y="469868"/>
                  <a:pt x="124873" y="475012"/>
                </a:cubicBezTo>
                <a:cubicBezTo>
                  <a:pt x="125540" y="475107"/>
                  <a:pt x="126111" y="475107"/>
                  <a:pt x="126778" y="475107"/>
                </a:cubicBezTo>
                <a:cubicBezTo>
                  <a:pt x="127921" y="475202"/>
                  <a:pt x="129064" y="475202"/>
                  <a:pt x="130207" y="475298"/>
                </a:cubicBezTo>
                <a:cubicBezTo>
                  <a:pt x="132017" y="475393"/>
                  <a:pt x="133826" y="475393"/>
                  <a:pt x="135636" y="475393"/>
                </a:cubicBezTo>
                <a:lnTo>
                  <a:pt x="412433" y="475393"/>
                </a:lnTo>
                <a:cubicBezTo>
                  <a:pt x="435197" y="477774"/>
                  <a:pt x="456248" y="487775"/>
                  <a:pt x="472631" y="504063"/>
                </a:cubicBezTo>
                <a:lnTo>
                  <a:pt x="486537" y="517970"/>
                </a:lnTo>
                <a:lnTo>
                  <a:pt x="500444" y="504063"/>
                </a:lnTo>
                <a:cubicBezTo>
                  <a:pt x="519398" y="485204"/>
                  <a:pt x="544544" y="474821"/>
                  <a:pt x="571214" y="474821"/>
                </a:cubicBezTo>
                <a:lnTo>
                  <a:pt x="605123" y="474821"/>
                </a:lnTo>
                <a:cubicBezTo>
                  <a:pt x="682371" y="474821"/>
                  <a:pt x="740759" y="416052"/>
                  <a:pt x="740759" y="339281"/>
                </a:cubicBezTo>
                <a:lnTo>
                  <a:pt x="740759" y="135636"/>
                </a:lnTo>
                <a:cubicBezTo>
                  <a:pt x="740855" y="59722"/>
                  <a:pt x="681133" y="0"/>
                  <a:pt x="605314" y="0"/>
                </a:cubicBezTo>
                <a:close/>
                <a:moveTo>
                  <a:pt x="689991" y="338995"/>
                </a:moveTo>
                <a:cubicBezTo>
                  <a:pt x="689991" y="365189"/>
                  <a:pt x="679799" y="387572"/>
                  <a:pt x="662845" y="402717"/>
                </a:cubicBezTo>
                <a:cubicBezTo>
                  <a:pt x="648081" y="415957"/>
                  <a:pt x="628079" y="423672"/>
                  <a:pt x="605123" y="423672"/>
                </a:cubicBezTo>
                <a:lnTo>
                  <a:pt x="571310" y="423672"/>
                </a:lnTo>
                <a:cubicBezTo>
                  <a:pt x="540639" y="423672"/>
                  <a:pt x="511397" y="432721"/>
                  <a:pt x="486537" y="449580"/>
                </a:cubicBezTo>
                <a:cubicBezTo>
                  <a:pt x="465296" y="435102"/>
                  <a:pt x="440722" y="426434"/>
                  <a:pt x="414909" y="424244"/>
                </a:cubicBezTo>
                <a:lnTo>
                  <a:pt x="133350" y="424244"/>
                </a:lnTo>
                <a:cubicBezTo>
                  <a:pt x="132683" y="424244"/>
                  <a:pt x="131921" y="424244"/>
                  <a:pt x="131255" y="424244"/>
                </a:cubicBezTo>
                <a:cubicBezTo>
                  <a:pt x="110109" y="423196"/>
                  <a:pt x="91250" y="414814"/>
                  <a:pt x="77153" y="401479"/>
                </a:cubicBezTo>
                <a:cubicBezTo>
                  <a:pt x="61436" y="386620"/>
                  <a:pt x="51530" y="365665"/>
                  <a:pt x="50864" y="341948"/>
                </a:cubicBezTo>
                <a:lnTo>
                  <a:pt x="50864" y="133826"/>
                </a:lnTo>
                <a:cubicBezTo>
                  <a:pt x="51435" y="108585"/>
                  <a:pt x="61532" y="87059"/>
                  <a:pt x="77915" y="72390"/>
                </a:cubicBezTo>
                <a:cubicBezTo>
                  <a:pt x="91726" y="60008"/>
                  <a:pt x="110109" y="52483"/>
                  <a:pt x="131159" y="51530"/>
                </a:cubicBezTo>
                <a:cubicBezTo>
                  <a:pt x="132588" y="51435"/>
                  <a:pt x="134112" y="51435"/>
                  <a:pt x="135636" y="51435"/>
                </a:cubicBezTo>
                <a:lnTo>
                  <a:pt x="188214" y="51435"/>
                </a:lnTo>
                <a:cubicBezTo>
                  <a:pt x="191548" y="51054"/>
                  <a:pt x="194977" y="50864"/>
                  <a:pt x="198406" y="50864"/>
                </a:cubicBezTo>
                <a:lnTo>
                  <a:pt x="605219" y="50864"/>
                </a:lnTo>
                <a:cubicBezTo>
                  <a:pt x="627698" y="50864"/>
                  <a:pt x="647795" y="59150"/>
                  <a:pt x="662845" y="72962"/>
                </a:cubicBezTo>
                <a:cubicBezTo>
                  <a:pt x="663131" y="73247"/>
                  <a:pt x="663416" y="73533"/>
                  <a:pt x="663702" y="73724"/>
                </a:cubicBezTo>
                <a:cubicBezTo>
                  <a:pt x="679990" y="89059"/>
                  <a:pt x="689991" y="110966"/>
                  <a:pt x="689991" y="135636"/>
                </a:cubicBezTo>
                <a:lnTo>
                  <a:pt x="689991" y="338995"/>
                </a:lnTo>
                <a:close/>
                <a:moveTo>
                  <a:pt x="173831" y="144018"/>
                </a:moveTo>
                <a:lnTo>
                  <a:pt x="567119" y="144018"/>
                </a:lnTo>
                <a:lnTo>
                  <a:pt x="567119" y="194881"/>
                </a:lnTo>
                <a:lnTo>
                  <a:pt x="173831" y="194881"/>
                </a:lnTo>
                <a:lnTo>
                  <a:pt x="173831" y="144018"/>
                </a:lnTo>
                <a:close/>
                <a:moveTo>
                  <a:pt x="173831" y="279654"/>
                </a:moveTo>
                <a:lnTo>
                  <a:pt x="567119" y="279654"/>
                </a:lnTo>
                <a:lnTo>
                  <a:pt x="567119" y="330518"/>
                </a:lnTo>
                <a:lnTo>
                  <a:pt x="173831" y="330518"/>
                </a:lnTo>
                <a:lnTo>
                  <a:pt x="173831" y="279654"/>
                </a:lnTo>
                <a:close/>
                <a:moveTo>
                  <a:pt x="538448" y="865346"/>
                </a:moveTo>
                <a:cubicBezTo>
                  <a:pt x="566357" y="865346"/>
                  <a:pt x="589121" y="888111"/>
                  <a:pt x="589121" y="916019"/>
                </a:cubicBezTo>
                <a:lnTo>
                  <a:pt x="589121" y="971645"/>
                </a:lnTo>
                <a:lnTo>
                  <a:pt x="296228" y="971645"/>
                </a:lnTo>
                <a:lnTo>
                  <a:pt x="296228" y="916019"/>
                </a:lnTo>
                <a:cubicBezTo>
                  <a:pt x="296228" y="888111"/>
                  <a:pt x="318992" y="865346"/>
                  <a:pt x="346900" y="865346"/>
                </a:cubicBezTo>
                <a:lnTo>
                  <a:pt x="538448" y="865346"/>
                </a:lnTo>
                <a:moveTo>
                  <a:pt x="538448" y="813435"/>
                </a:moveTo>
                <a:lnTo>
                  <a:pt x="346900" y="813435"/>
                </a:lnTo>
                <a:cubicBezTo>
                  <a:pt x="290227" y="813435"/>
                  <a:pt x="244316" y="859346"/>
                  <a:pt x="244316" y="916019"/>
                </a:cubicBezTo>
                <a:lnTo>
                  <a:pt x="244316" y="1023461"/>
                </a:lnTo>
                <a:lnTo>
                  <a:pt x="641128" y="1023461"/>
                </a:lnTo>
                <a:lnTo>
                  <a:pt x="641128" y="916019"/>
                </a:lnTo>
                <a:cubicBezTo>
                  <a:pt x="641033" y="859346"/>
                  <a:pt x="595122" y="813435"/>
                  <a:pt x="538448" y="813435"/>
                </a:cubicBezTo>
                <a:lnTo>
                  <a:pt x="538448" y="813435"/>
                </a:lnTo>
                <a:close/>
                <a:moveTo>
                  <a:pt x="442722" y="620268"/>
                </a:moveTo>
                <a:cubicBezTo>
                  <a:pt x="473583" y="620268"/>
                  <a:pt x="498729" y="645414"/>
                  <a:pt x="498729" y="676275"/>
                </a:cubicBezTo>
                <a:cubicBezTo>
                  <a:pt x="498729" y="707136"/>
                  <a:pt x="473583" y="732282"/>
                  <a:pt x="442722" y="732282"/>
                </a:cubicBezTo>
                <a:cubicBezTo>
                  <a:pt x="411861" y="732282"/>
                  <a:pt x="386715" y="707136"/>
                  <a:pt x="386715" y="676275"/>
                </a:cubicBezTo>
                <a:cubicBezTo>
                  <a:pt x="386715" y="645414"/>
                  <a:pt x="411766" y="620268"/>
                  <a:pt x="442722" y="620268"/>
                </a:cubicBezTo>
                <a:moveTo>
                  <a:pt x="442722" y="568357"/>
                </a:moveTo>
                <a:cubicBezTo>
                  <a:pt x="383096" y="568357"/>
                  <a:pt x="334804" y="616649"/>
                  <a:pt x="334804" y="676275"/>
                </a:cubicBezTo>
                <a:cubicBezTo>
                  <a:pt x="334804" y="735902"/>
                  <a:pt x="383096" y="784193"/>
                  <a:pt x="442722" y="784193"/>
                </a:cubicBezTo>
                <a:cubicBezTo>
                  <a:pt x="502349" y="784193"/>
                  <a:pt x="550640" y="735902"/>
                  <a:pt x="550640" y="676275"/>
                </a:cubicBezTo>
                <a:cubicBezTo>
                  <a:pt x="550640" y="616649"/>
                  <a:pt x="502253" y="568357"/>
                  <a:pt x="442722" y="568357"/>
                </a:cubicBezTo>
                <a:lnTo>
                  <a:pt x="442722" y="568357"/>
                </a:lnTo>
                <a:close/>
                <a:moveTo>
                  <a:pt x="987171" y="741331"/>
                </a:moveTo>
                <a:cubicBezTo>
                  <a:pt x="1015079" y="741331"/>
                  <a:pt x="1037844" y="764096"/>
                  <a:pt x="1037844" y="792004"/>
                </a:cubicBezTo>
                <a:lnTo>
                  <a:pt x="1037844" y="847630"/>
                </a:lnTo>
                <a:lnTo>
                  <a:pt x="744855" y="847630"/>
                </a:lnTo>
                <a:lnTo>
                  <a:pt x="744855" y="792004"/>
                </a:lnTo>
                <a:cubicBezTo>
                  <a:pt x="744855" y="764096"/>
                  <a:pt x="767620" y="741331"/>
                  <a:pt x="795528" y="741331"/>
                </a:cubicBezTo>
                <a:lnTo>
                  <a:pt x="987171" y="741331"/>
                </a:lnTo>
                <a:moveTo>
                  <a:pt x="987171" y="689420"/>
                </a:moveTo>
                <a:lnTo>
                  <a:pt x="795528" y="689420"/>
                </a:lnTo>
                <a:cubicBezTo>
                  <a:pt x="738854" y="689420"/>
                  <a:pt x="692944" y="735330"/>
                  <a:pt x="692944" y="792004"/>
                </a:cubicBezTo>
                <a:lnTo>
                  <a:pt x="692944" y="899446"/>
                </a:lnTo>
                <a:lnTo>
                  <a:pt x="1089755" y="899446"/>
                </a:lnTo>
                <a:lnTo>
                  <a:pt x="1089755" y="792004"/>
                </a:lnTo>
                <a:cubicBezTo>
                  <a:pt x="1089755" y="735330"/>
                  <a:pt x="1043845" y="689420"/>
                  <a:pt x="987171" y="689420"/>
                </a:cubicBezTo>
                <a:lnTo>
                  <a:pt x="987171" y="689420"/>
                </a:lnTo>
                <a:close/>
                <a:moveTo>
                  <a:pt x="891350" y="496253"/>
                </a:moveTo>
                <a:cubicBezTo>
                  <a:pt x="922211" y="496253"/>
                  <a:pt x="947357" y="521399"/>
                  <a:pt x="947357" y="552260"/>
                </a:cubicBezTo>
                <a:cubicBezTo>
                  <a:pt x="947357" y="583121"/>
                  <a:pt x="922211" y="608267"/>
                  <a:pt x="891350" y="608267"/>
                </a:cubicBezTo>
                <a:cubicBezTo>
                  <a:pt x="860488" y="608267"/>
                  <a:pt x="835343" y="583121"/>
                  <a:pt x="835343" y="552260"/>
                </a:cubicBezTo>
                <a:cubicBezTo>
                  <a:pt x="835343" y="521399"/>
                  <a:pt x="860488" y="496253"/>
                  <a:pt x="891350" y="496253"/>
                </a:cubicBezTo>
                <a:moveTo>
                  <a:pt x="891350" y="444341"/>
                </a:moveTo>
                <a:cubicBezTo>
                  <a:pt x="831723" y="444341"/>
                  <a:pt x="783431" y="492633"/>
                  <a:pt x="783431" y="552260"/>
                </a:cubicBezTo>
                <a:cubicBezTo>
                  <a:pt x="783431" y="611886"/>
                  <a:pt x="831723" y="660178"/>
                  <a:pt x="891350" y="660178"/>
                </a:cubicBezTo>
                <a:cubicBezTo>
                  <a:pt x="950976" y="660178"/>
                  <a:pt x="999268" y="611886"/>
                  <a:pt x="999268" y="552260"/>
                </a:cubicBezTo>
                <a:cubicBezTo>
                  <a:pt x="999268" y="492633"/>
                  <a:pt x="950976" y="444341"/>
                  <a:pt x="891350" y="444341"/>
                </a:cubicBezTo>
                <a:lnTo>
                  <a:pt x="891350" y="444341"/>
                </a:lnTo>
                <a:close/>
              </a:path>
            </a:pathLst>
          </a:custGeom>
          <a:solidFill>
            <a:srgbClr val="010101"/>
          </a:solidFill>
          <a:ln w="9525" cap="flat">
            <a:noFill/>
            <a:prstDash val="solid"/>
            <a:miter/>
          </a:ln>
        </p:spPr>
        <p:txBody>
          <a:bodyPr rtlCol="0" anchor="ctr"/>
          <a:lstStyle/>
          <a:p>
            <a:endParaRPr lang="fi-FI"/>
          </a:p>
        </p:txBody>
      </p:sp>
      <p:sp>
        <p:nvSpPr>
          <p:cNvPr id="19" name="Vapaamuotoinen: Muoto 18">
            <a:extLst>
              <a:ext uri="{FF2B5EF4-FFF2-40B4-BE49-F238E27FC236}">
                <a16:creationId xmlns:a16="http://schemas.microsoft.com/office/drawing/2014/main" id="{C3C84ACA-A096-00C6-B379-46D598B95512}"/>
              </a:ext>
            </a:extLst>
          </p:cNvPr>
          <p:cNvSpPr/>
          <p:nvPr/>
        </p:nvSpPr>
        <p:spPr>
          <a:xfrm>
            <a:off x="-3767760" y="1848037"/>
            <a:ext cx="1258804" cy="1258804"/>
          </a:xfrm>
          <a:custGeom>
            <a:avLst/>
            <a:gdLst>
              <a:gd name="connsiteX0" fmla="*/ 0 w 228600"/>
              <a:gd name="connsiteY0" fmla="*/ 0 h 228600"/>
              <a:gd name="connsiteX1" fmla="*/ 228600 w 228600"/>
              <a:gd name="connsiteY1" fmla="*/ 0 h 228600"/>
              <a:gd name="connsiteX2" fmla="*/ 228600 w 228600"/>
              <a:gd name="connsiteY2" fmla="*/ 228600 h 228600"/>
              <a:gd name="connsiteX3" fmla="*/ 0 w 228600"/>
              <a:gd name="connsiteY3" fmla="*/ 228600 h 228600"/>
            </a:gdLst>
            <a:ahLst/>
            <a:cxnLst>
              <a:cxn ang="0">
                <a:pos x="connsiteX0" y="connsiteY0"/>
              </a:cxn>
              <a:cxn ang="0">
                <a:pos x="connsiteX1" y="connsiteY1"/>
              </a:cxn>
              <a:cxn ang="0">
                <a:pos x="connsiteX2" y="connsiteY2"/>
              </a:cxn>
              <a:cxn ang="0">
                <a:pos x="connsiteX3" y="connsiteY3"/>
              </a:cxn>
            </a:cxnLst>
            <a:rect l="l" t="t" r="r" b="b"/>
            <a:pathLst>
              <a:path w="228600" h="228600">
                <a:moveTo>
                  <a:pt x="0" y="0"/>
                </a:moveTo>
                <a:lnTo>
                  <a:pt x="228600" y="0"/>
                </a:lnTo>
                <a:lnTo>
                  <a:pt x="228600" y="228600"/>
                </a:lnTo>
                <a:lnTo>
                  <a:pt x="0" y="228600"/>
                </a:lnTo>
                <a:close/>
              </a:path>
            </a:pathLst>
          </a:custGeom>
          <a:noFill/>
          <a:ln w="9525" cap="flat">
            <a:noFill/>
            <a:prstDash val="solid"/>
            <a:miter/>
          </a:ln>
        </p:spPr>
        <p:txBody>
          <a:bodyPr rtlCol="0" anchor="ctr"/>
          <a:lstStyle/>
          <a:p>
            <a:endParaRPr lang="fi-FI"/>
          </a:p>
        </p:txBody>
      </p:sp>
      <p:sp>
        <p:nvSpPr>
          <p:cNvPr id="27" name="Kuva 24">
            <a:extLst>
              <a:ext uri="{FF2B5EF4-FFF2-40B4-BE49-F238E27FC236}">
                <a16:creationId xmlns:a16="http://schemas.microsoft.com/office/drawing/2014/main" id="{7EAAD3FF-2E6B-F2AE-10CB-9FEFB361B108}"/>
              </a:ext>
            </a:extLst>
          </p:cNvPr>
          <p:cNvSpPr>
            <a:spLocks noChangeAspect="1"/>
          </p:cNvSpPr>
          <p:nvPr/>
        </p:nvSpPr>
        <p:spPr>
          <a:xfrm>
            <a:off x="957295" y="1758627"/>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Tree>
    <p:extLst>
      <p:ext uri="{BB962C8B-B14F-4D97-AF65-F5344CB8AC3E}">
        <p14:creationId xmlns:p14="http://schemas.microsoft.com/office/powerpoint/2010/main" val="825079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B740B915-F633-9F20-224D-49A6B84F97AF}"/>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862C260-5EFA-A36B-DD9F-5DC7FBF90C36}"/>
              </a:ext>
            </a:extLst>
          </p:cNvPr>
          <p:cNvSpPr>
            <a:spLocks noGrp="1"/>
          </p:cNvSpPr>
          <p:nvPr>
            <p:ph type="title"/>
          </p:nvPr>
        </p:nvSpPr>
        <p:spPr>
          <a:xfrm>
            <a:off x="838200" y="-2"/>
            <a:ext cx="10515600" cy="1532946"/>
          </a:xfrm>
        </p:spPr>
        <p:txBody>
          <a:bodyPr/>
          <a:lstStyle/>
          <a:p>
            <a:r>
              <a:rPr lang="fi-FI" dirty="0"/>
              <a:t>Mistä motivaatiota?</a:t>
            </a:r>
          </a:p>
        </p:txBody>
      </p:sp>
      <p:sp>
        <p:nvSpPr>
          <p:cNvPr id="33" name="Sisällön paikkamerkki 32">
            <a:extLst>
              <a:ext uri="{FF2B5EF4-FFF2-40B4-BE49-F238E27FC236}">
                <a16:creationId xmlns:a16="http://schemas.microsoft.com/office/drawing/2014/main" id="{720BB690-6B09-A129-254D-0F060E8A0717}"/>
              </a:ext>
            </a:extLst>
          </p:cNvPr>
          <p:cNvSpPr>
            <a:spLocks noGrp="1"/>
          </p:cNvSpPr>
          <p:nvPr>
            <p:ph idx="1"/>
          </p:nvPr>
        </p:nvSpPr>
        <p:spPr>
          <a:xfrm>
            <a:off x="2027548" y="1752528"/>
            <a:ext cx="6732748" cy="4644516"/>
          </a:xfrm>
        </p:spPr>
        <p:txBody>
          <a:bodyPr/>
          <a:lstStyle/>
          <a:p>
            <a:pPr marL="0" indent="0">
              <a:spcBef>
                <a:spcPts val="1800"/>
              </a:spcBef>
              <a:buNone/>
            </a:pPr>
            <a:r>
              <a:rPr lang="fi-FI" b="1" dirty="0"/>
              <a:t>Valitse itsellesi kortti, joka liittyy </a:t>
            </a:r>
            <a:br>
              <a:rPr lang="fi-FI" b="1" dirty="0"/>
            </a:br>
            <a:r>
              <a:rPr lang="fi-FI" b="1" dirty="0"/>
              <a:t>mielestäsi jotenkin motivaatioon!</a:t>
            </a:r>
          </a:p>
          <a:p>
            <a:pPr>
              <a:spcBef>
                <a:spcPts val="1800"/>
              </a:spcBef>
            </a:pPr>
            <a:r>
              <a:rPr lang="fi-FI" dirty="0"/>
              <a:t>Millaisia ajatuksia motivaatio sinussa herättää?</a:t>
            </a:r>
          </a:p>
          <a:p>
            <a:pPr>
              <a:spcBef>
                <a:spcPts val="0"/>
              </a:spcBef>
            </a:pPr>
            <a:r>
              <a:rPr lang="fi-FI" dirty="0"/>
              <a:t>Miten määrittelet sen?</a:t>
            </a:r>
          </a:p>
          <a:p>
            <a:pPr marL="0" marR="0" lvl="0" indent="0" algn="l" defTabSz="914400" rtl="0" eaLnBrk="1" fontAlgn="auto" latinLnBrk="0" hangingPunct="1">
              <a:lnSpc>
                <a:spcPct val="100000"/>
              </a:lnSpc>
              <a:spcBef>
                <a:spcPts val="1800"/>
              </a:spcBef>
              <a:spcAft>
                <a:spcPts val="0"/>
              </a:spcAft>
              <a:buClrTx/>
              <a:buSzTx/>
              <a:buFont typeface="Arial" panose="020B0604020202020204" pitchFamily="34" charset="0"/>
              <a:buNone/>
              <a:tabLst/>
              <a:defRPr/>
            </a:pPr>
            <a:r>
              <a:rPr lang="fi-FI" b="1" dirty="0">
                <a:solidFill>
                  <a:prstClr val="black"/>
                </a:solidFill>
                <a:latin typeface="Arial"/>
              </a:rPr>
              <a:t>Käydään ryhmässä läpi kaikkien kortit.</a:t>
            </a:r>
          </a:p>
        </p:txBody>
      </p:sp>
      <p:sp>
        <p:nvSpPr>
          <p:cNvPr id="4" name="Kuva 24">
            <a:extLst>
              <a:ext uri="{FF2B5EF4-FFF2-40B4-BE49-F238E27FC236}">
                <a16:creationId xmlns:a16="http://schemas.microsoft.com/office/drawing/2014/main" id="{5241C71C-DFB6-6D63-5A7E-CB7A770D352D}"/>
              </a:ext>
            </a:extLst>
          </p:cNvPr>
          <p:cNvSpPr>
            <a:spLocks noChangeAspect="1"/>
          </p:cNvSpPr>
          <p:nvPr/>
        </p:nvSpPr>
        <p:spPr>
          <a:xfrm>
            <a:off x="957295" y="1758627"/>
            <a:ext cx="720000" cy="800399"/>
          </a:xfrm>
          <a:custGeom>
            <a:avLst/>
            <a:gdLst>
              <a:gd name="connsiteX0" fmla="*/ 126397 w 171450"/>
              <a:gd name="connsiteY0" fmla="*/ 104775 h 190595"/>
              <a:gd name="connsiteX1" fmla="*/ 171450 w 171450"/>
              <a:gd name="connsiteY1" fmla="*/ 147828 h 190595"/>
              <a:gd name="connsiteX2" fmla="*/ 171450 w 171450"/>
              <a:gd name="connsiteY2" fmla="*/ 149924 h 190595"/>
              <a:gd name="connsiteX3" fmla="*/ 171450 w 171450"/>
              <a:gd name="connsiteY3" fmla="*/ 190595 h 190595"/>
              <a:gd name="connsiteX4" fmla="*/ 0 w 171450"/>
              <a:gd name="connsiteY4" fmla="*/ 190595 h 190595"/>
              <a:gd name="connsiteX5" fmla="*/ 0 w 171450"/>
              <a:gd name="connsiteY5" fmla="*/ 149924 h 190595"/>
              <a:gd name="connsiteX6" fmla="*/ 43053 w 171450"/>
              <a:gd name="connsiteY6" fmla="*/ 104870 h 190595"/>
              <a:gd name="connsiteX7" fmla="*/ 45148 w 171450"/>
              <a:gd name="connsiteY7" fmla="*/ 104870 h 190595"/>
              <a:gd name="connsiteX8" fmla="*/ 126397 w 171450"/>
              <a:gd name="connsiteY8" fmla="*/ 104870 h 190595"/>
              <a:gd name="connsiteX9" fmla="*/ 45053 w 171450"/>
              <a:gd name="connsiteY9" fmla="*/ 123825 h 190595"/>
              <a:gd name="connsiteX10" fmla="*/ 19050 w 171450"/>
              <a:gd name="connsiteY10" fmla="*/ 148304 h 190595"/>
              <a:gd name="connsiteX11" fmla="*/ 19050 w 171450"/>
              <a:gd name="connsiteY11" fmla="*/ 149924 h 190595"/>
              <a:gd name="connsiteX12" fmla="*/ 19050 w 171450"/>
              <a:gd name="connsiteY12" fmla="*/ 171545 h 190595"/>
              <a:gd name="connsiteX13" fmla="*/ 152400 w 171450"/>
              <a:gd name="connsiteY13" fmla="*/ 171545 h 190595"/>
              <a:gd name="connsiteX14" fmla="*/ 152400 w 171450"/>
              <a:gd name="connsiteY14" fmla="*/ 149924 h 190595"/>
              <a:gd name="connsiteX15" fmla="*/ 128969 w 171450"/>
              <a:gd name="connsiteY15" fmla="*/ 123920 h 190595"/>
              <a:gd name="connsiteX16" fmla="*/ 127445 w 171450"/>
              <a:gd name="connsiteY16" fmla="*/ 123920 h 190595"/>
              <a:gd name="connsiteX17" fmla="*/ 45148 w 171450"/>
              <a:gd name="connsiteY17" fmla="*/ 123920 h 190595"/>
              <a:gd name="connsiteX18" fmla="*/ 85725 w 171450"/>
              <a:gd name="connsiteY18" fmla="*/ 0 h 190595"/>
              <a:gd name="connsiteX19" fmla="*/ 133350 w 171450"/>
              <a:gd name="connsiteY19" fmla="*/ 47625 h 190595"/>
              <a:gd name="connsiteX20" fmla="*/ 85725 w 171450"/>
              <a:gd name="connsiteY20" fmla="*/ 95250 h 190595"/>
              <a:gd name="connsiteX21" fmla="*/ 38100 w 171450"/>
              <a:gd name="connsiteY21" fmla="*/ 47625 h 190595"/>
              <a:gd name="connsiteX22" fmla="*/ 85725 w 171450"/>
              <a:gd name="connsiteY22" fmla="*/ 0 h 190595"/>
              <a:gd name="connsiteX23" fmla="*/ 85725 w 171450"/>
              <a:gd name="connsiteY23" fmla="*/ 19050 h 190595"/>
              <a:gd name="connsiteX24" fmla="*/ 57150 w 171450"/>
              <a:gd name="connsiteY24" fmla="*/ 47625 h 190595"/>
              <a:gd name="connsiteX25" fmla="*/ 85725 w 171450"/>
              <a:gd name="connsiteY25" fmla="*/ 76200 h 190595"/>
              <a:gd name="connsiteX26" fmla="*/ 114300 w 171450"/>
              <a:gd name="connsiteY26" fmla="*/ 47625 h 190595"/>
              <a:gd name="connsiteX27" fmla="*/ 85725 w 171450"/>
              <a:gd name="connsiteY27" fmla="*/ 19050 h 190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1450" h="190595">
                <a:moveTo>
                  <a:pt x="126397" y="104775"/>
                </a:moveTo>
                <a:cubicBezTo>
                  <a:pt x="150590" y="104775"/>
                  <a:pt x="170402" y="123825"/>
                  <a:pt x="171450" y="147828"/>
                </a:cubicBezTo>
                <a:lnTo>
                  <a:pt x="171450" y="149924"/>
                </a:lnTo>
                <a:cubicBezTo>
                  <a:pt x="171450" y="149924"/>
                  <a:pt x="171450" y="190595"/>
                  <a:pt x="171450" y="190595"/>
                </a:cubicBezTo>
                <a:lnTo>
                  <a:pt x="0" y="190595"/>
                </a:lnTo>
                <a:lnTo>
                  <a:pt x="0" y="149924"/>
                </a:lnTo>
                <a:cubicBezTo>
                  <a:pt x="0" y="125730"/>
                  <a:pt x="19050" y="105918"/>
                  <a:pt x="43053" y="104870"/>
                </a:cubicBezTo>
                <a:lnTo>
                  <a:pt x="45148" y="104870"/>
                </a:lnTo>
                <a:cubicBezTo>
                  <a:pt x="45148" y="104870"/>
                  <a:pt x="126397" y="104870"/>
                  <a:pt x="126397" y="104870"/>
                </a:cubicBezTo>
                <a:close/>
                <a:moveTo>
                  <a:pt x="45053" y="123825"/>
                </a:moveTo>
                <a:cubicBezTo>
                  <a:pt x="31242" y="123825"/>
                  <a:pt x="19907" y="134588"/>
                  <a:pt x="19050" y="148304"/>
                </a:cubicBezTo>
                <a:lnTo>
                  <a:pt x="19050" y="149924"/>
                </a:lnTo>
                <a:cubicBezTo>
                  <a:pt x="19050" y="149924"/>
                  <a:pt x="19050" y="171545"/>
                  <a:pt x="19050" y="171545"/>
                </a:cubicBezTo>
                <a:lnTo>
                  <a:pt x="152400" y="171545"/>
                </a:lnTo>
                <a:lnTo>
                  <a:pt x="152400" y="149924"/>
                </a:lnTo>
                <a:cubicBezTo>
                  <a:pt x="152400" y="136398"/>
                  <a:pt x="141827" y="124778"/>
                  <a:pt x="128969" y="123920"/>
                </a:cubicBezTo>
                <a:lnTo>
                  <a:pt x="127445" y="123920"/>
                </a:lnTo>
                <a:cubicBezTo>
                  <a:pt x="127445" y="123920"/>
                  <a:pt x="45148" y="123920"/>
                  <a:pt x="45148" y="123920"/>
                </a:cubicBezTo>
                <a:close/>
                <a:moveTo>
                  <a:pt x="85725" y="0"/>
                </a:moveTo>
                <a:cubicBezTo>
                  <a:pt x="112014" y="0"/>
                  <a:pt x="133350" y="21336"/>
                  <a:pt x="133350" y="47625"/>
                </a:cubicBezTo>
                <a:cubicBezTo>
                  <a:pt x="133350" y="73914"/>
                  <a:pt x="112014" y="95250"/>
                  <a:pt x="85725" y="95250"/>
                </a:cubicBezTo>
                <a:cubicBezTo>
                  <a:pt x="59436" y="95250"/>
                  <a:pt x="38100" y="73914"/>
                  <a:pt x="38100" y="47625"/>
                </a:cubicBezTo>
                <a:cubicBezTo>
                  <a:pt x="38100" y="21336"/>
                  <a:pt x="59436" y="0"/>
                  <a:pt x="85725" y="0"/>
                </a:cubicBezTo>
                <a:close/>
                <a:moveTo>
                  <a:pt x="85725" y="19050"/>
                </a:moveTo>
                <a:cubicBezTo>
                  <a:pt x="69914" y="19050"/>
                  <a:pt x="57150" y="31814"/>
                  <a:pt x="57150" y="47625"/>
                </a:cubicBezTo>
                <a:cubicBezTo>
                  <a:pt x="57150" y="63437"/>
                  <a:pt x="69914" y="76200"/>
                  <a:pt x="85725" y="76200"/>
                </a:cubicBezTo>
                <a:cubicBezTo>
                  <a:pt x="101537" y="76200"/>
                  <a:pt x="114300" y="63437"/>
                  <a:pt x="114300" y="47625"/>
                </a:cubicBezTo>
                <a:cubicBezTo>
                  <a:pt x="114300" y="31814"/>
                  <a:pt x="101537" y="19050"/>
                  <a:pt x="85725" y="19050"/>
                </a:cubicBezTo>
                <a:close/>
              </a:path>
            </a:pathLst>
          </a:custGeom>
          <a:solidFill>
            <a:srgbClr val="000000"/>
          </a:solidFill>
          <a:ln w="19050" cap="flat">
            <a:solidFill>
              <a:schemeClr val="accent4"/>
            </a:solidFill>
            <a:prstDash val="solid"/>
            <a:miter/>
          </a:ln>
        </p:spPr>
        <p:txBody>
          <a:bodyPr rtlCol="0" anchor="ctr"/>
          <a:lstStyle/>
          <a:p>
            <a:endParaRPr lang="fi-FI"/>
          </a:p>
        </p:txBody>
      </p:sp>
      <p:sp>
        <p:nvSpPr>
          <p:cNvPr id="5" name="Kuva 85">
            <a:extLst>
              <a:ext uri="{FF2B5EF4-FFF2-40B4-BE49-F238E27FC236}">
                <a16:creationId xmlns:a16="http://schemas.microsoft.com/office/drawing/2014/main" id="{93B09A26-4D70-C4C2-FAE9-B4562D62DC97}"/>
              </a:ext>
              <a:ext uri="{C183D7F6-B498-43B3-948B-1728B52AA6E4}">
                <adec:decorative xmlns:adec="http://schemas.microsoft.com/office/drawing/2017/decorative" val="1"/>
              </a:ext>
            </a:extLst>
          </p:cNvPr>
          <p:cNvSpPr>
            <a:spLocks noChangeAspect="1"/>
          </p:cNvSpPr>
          <p:nvPr/>
        </p:nvSpPr>
        <p:spPr>
          <a:xfrm>
            <a:off x="975241" y="3774659"/>
            <a:ext cx="720000" cy="600253"/>
          </a:xfrm>
          <a:custGeom>
            <a:avLst/>
            <a:gdLst>
              <a:gd name="connsiteX0" fmla="*/ 138113 w 228504"/>
              <a:gd name="connsiteY0" fmla="*/ 133350 h 190500"/>
              <a:gd name="connsiteX1" fmla="*/ 171450 w 228504"/>
              <a:gd name="connsiteY1" fmla="*/ 165544 h 190500"/>
              <a:gd name="connsiteX2" fmla="*/ 171450 w 228504"/>
              <a:gd name="connsiteY2" fmla="*/ 166688 h 190500"/>
              <a:gd name="connsiteX3" fmla="*/ 171450 w 228504"/>
              <a:gd name="connsiteY3" fmla="*/ 190500 h 190500"/>
              <a:gd name="connsiteX4" fmla="*/ 152400 w 228504"/>
              <a:gd name="connsiteY4" fmla="*/ 190500 h 190500"/>
              <a:gd name="connsiteX5" fmla="*/ 152400 w 228504"/>
              <a:gd name="connsiteY5" fmla="*/ 166688 h 190500"/>
              <a:gd name="connsiteX6" fmla="*/ 138970 w 228504"/>
              <a:gd name="connsiteY6" fmla="*/ 152400 h 190500"/>
              <a:gd name="connsiteX7" fmla="*/ 138113 w 228504"/>
              <a:gd name="connsiteY7" fmla="*/ 152400 h 190500"/>
              <a:gd name="connsiteX8" fmla="*/ 90488 w 228504"/>
              <a:gd name="connsiteY8" fmla="*/ 152400 h 190500"/>
              <a:gd name="connsiteX9" fmla="*/ 76200 w 228504"/>
              <a:gd name="connsiteY9" fmla="*/ 165830 h 190500"/>
              <a:gd name="connsiteX10" fmla="*/ 76200 w 228504"/>
              <a:gd name="connsiteY10" fmla="*/ 166688 h 190500"/>
              <a:gd name="connsiteX11" fmla="*/ 76200 w 228504"/>
              <a:gd name="connsiteY11" fmla="*/ 190500 h 190500"/>
              <a:gd name="connsiteX12" fmla="*/ 57150 w 228504"/>
              <a:gd name="connsiteY12" fmla="*/ 190500 h 190500"/>
              <a:gd name="connsiteX13" fmla="*/ 57150 w 228504"/>
              <a:gd name="connsiteY13" fmla="*/ 166688 h 190500"/>
              <a:gd name="connsiteX14" fmla="*/ 89345 w 228504"/>
              <a:gd name="connsiteY14" fmla="*/ 133350 h 190500"/>
              <a:gd name="connsiteX15" fmla="*/ 90488 w 228504"/>
              <a:gd name="connsiteY15" fmla="*/ 133350 h 190500"/>
              <a:gd name="connsiteX16" fmla="*/ 138113 w 228504"/>
              <a:gd name="connsiteY16" fmla="*/ 133350 h 190500"/>
              <a:gd name="connsiteX17" fmla="*/ 160973 w 228504"/>
              <a:gd name="connsiteY17" fmla="*/ 76200 h 190500"/>
              <a:gd name="connsiteX18" fmla="*/ 195263 w 228504"/>
              <a:gd name="connsiteY18" fmla="*/ 76200 h 190500"/>
              <a:gd name="connsiteX19" fmla="*/ 196406 w 228504"/>
              <a:gd name="connsiteY19" fmla="*/ 76200 h 190500"/>
              <a:gd name="connsiteX20" fmla="*/ 228505 w 228504"/>
              <a:gd name="connsiteY20" fmla="*/ 107728 h 190500"/>
              <a:gd name="connsiteX21" fmla="*/ 228505 w 228504"/>
              <a:gd name="connsiteY21" fmla="*/ 109538 h 190500"/>
              <a:gd name="connsiteX22" fmla="*/ 228505 w 228504"/>
              <a:gd name="connsiteY22" fmla="*/ 133350 h 190500"/>
              <a:gd name="connsiteX23" fmla="*/ 209455 w 228504"/>
              <a:gd name="connsiteY23" fmla="*/ 133350 h 190500"/>
              <a:gd name="connsiteX24" fmla="*/ 209455 w 228504"/>
              <a:gd name="connsiteY24" fmla="*/ 108680 h 190500"/>
              <a:gd name="connsiteX25" fmla="*/ 196501 w 228504"/>
              <a:gd name="connsiteY25" fmla="*/ 95250 h 190500"/>
              <a:gd name="connsiteX26" fmla="*/ 195167 w 228504"/>
              <a:gd name="connsiteY26" fmla="*/ 95250 h 190500"/>
              <a:gd name="connsiteX27" fmla="*/ 160877 w 228504"/>
              <a:gd name="connsiteY27" fmla="*/ 95250 h 190500"/>
              <a:gd name="connsiteX28" fmla="*/ 161830 w 228504"/>
              <a:gd name="connsiteY28" fmla="*/ 85725 h 190500"/>
              <a:gd name="connsiteX29" fmla="*/ 160877 w 228504"/>
              <a:gd name="connsiteY29" fmla="*/ 76200 h 190500"/>
              <a:gd name="connsiteX30" fmla="*/ 67628 w 228504"/>
              <a:gd name="connsiteY30" fmla="*/ 76200 h 190500"/>
              <a:gd name="connsiteX31" fmla="*/ 66675 w 228504"/>
              <a:gd name="connsiteY31" fmla="*/ 85725 h 190500"/>
              <a:gd name="connsiteX32" fmla="*/ 67628 w 228504"/>
              <a:gd name="connsiteY32" fmla="*/ 95250 h 190500"/>
              <a:gd name="connsiteX33" fmla="*/ 33338 w 228504"/>
              <a:gd name="connsiteY33" fmla="*/ 95250 h 190500"/>
              <a:gd name="connsiteX34" fmla="*/ 19050 w 228504"/>
              <a:gd name="connsiteY34" fmla="*/ 108680 h 190500"/>
              <a:gd name="connsiteX35" fmla="*/ 19050 w 228504"/>
              <a:gd name="connsiteY35" fmla="*/ 109538 h 190500"/>
              <a:gd name="connsiteX36" fmla="*/ 19050 w 228504"/>
              <a:gd name="connsiteY36" fmla="*/ 133350 h 190500"/>
              <a:gd name="connsiteX37" fmla="*/ 0 w 228504"/>
              <a:gd name="connsiteY37" fmla="*/ 133350 h 190500"/>
              <a:gd name="connsiteX38" fmla="*/ 0 w 228504"/>
              <a:gd name="connsiteY38" fmla="*/ 109538 h 190500"/>
              <a:gd name="connsiteX39" fmla="*/ 32195 w 228504"/>
              <a:gd name="connsiteY39" fmla="*/ 76200 h 190500"/>
              <a:gd name="connsiteX40" fmla="*/ 33338 w 228504"/>
              <a:gd name="connsiteY40" fmla="*/ 76200 h 190500"/>
              <a:gd name="connsiteX41" fmla="*/ 67628 w 228504"/>
              <a:gd name="connsiteY41" fmla="*/ 76200 h 190500"/>
              <a:gd name="connsiteX42" fmla="*/ 114300 w 228504"/>
              <a:gd name="connsiteY42" fmla="*/ 47625 h 190500"/>
              <a:gd name="connsiteX43" fmla="*/ 152400 w 228504"/>
              <a:gd name="connsiteY43" fmla="*/ 85725 h 190500"/>
              <a:gd name="connsiteX44" fmla="*/ 114300 w 228504"/>
              <a:gd name="connsiteY44" fmla="*/ 123825 h 190500"/>
              <a:gd name="connsiteX45" fmla="*/ 76200 w 228504"/>
              <a:gd name="connsiteY45" fmla="*/ 85725 h 190500"/>
              <a:gd name="connsiteX46" fmla="*/ 114300 w 228504"/>
              <a:gd name="connsiteY46" fmla="*/ 47625 h 190500"/>
              <a:gd name="connsiteX47" fmla="*/ 114300 w 228504"/>
              <a:gd name="connsiteY47" fmla="*/ 66675 h 190500"/>
              <a:gd name="connsiteX48" fmla="*/ 95250 w 228504"/>
              <a:gd name="connsiteY48" fmla="*/ 85725 h 190500"/>
              <a:gd name="connsiteX49" fmla="*/ 114300 w 228504"/>
              <a:gd name="connsiteY49" fmla="*/ 104775 h 190500"/>
              <a:gd name="connsiteX50" fmla="*/ 133350 w 228504"/>
              <a:gd name="connsiteY50" fmla="*/ 85725 h 190500"/>
              <a:gd name="connsiteX51" fmla="*/ 114300 w 228504"/>
              <a:gd name="connsiteY51" fmla="*/ 66675 h 190500"/>
              <a:gd name="connsiteX52" fmla="*/ 52388 w 228504"/>
              <a:gd name="connsiteY52" fmla="*/ 0 h 190500"/>
              <a:gd name="connsiteX53" fmla="*/ 85725 w 228504"/>
              <a:gd name="connsiteY53" fmla="*/ 33338 h 190500"/>
              <a:gd name="connsiteX54" fmla="*/ 52388 w 228504"/>
              <a:gd name="connsiteY54" fmla="*/ 66675 h 190500"/>
              <a:gd name="connsiteX55" fmla="*/ 19050 w 228504"/>
              <a:gd name="connsiteY55" fmla="*/ 33338 h 190500"/>
              <a:gd name="connsiteX56" fmla="*/ 52388 w 228504"/>
              <a:gd name="connsiteY56" fmla="*/ 0 h 190500"/>
              <a:gd name="connsiteX57" fmla="*/ 176213 w 228504"/>
              <a:gd name="connsiteY57" fmla="*/ 0 h 190500"/>
              <a:gd name="connsiteX58" fmla="*/ 209550 w 228504"/>
              <a:gd name="connsiteY58" fmla="*/ 33338 h 190500"/>
              <a:gd name="connsiteX59" fmla="*/ 176213 w 228504"/>
              <a:gd name="connsiteY59" fmla="*/ 66675 h 190500"/>
              <a:gd name="connsiteX60" fmla="*/ 142875 w 228504"/>
              <a:gd name="connsiteY60" fmla="*/ 33338 h 190500"/>
              <a:gd name="connsiteX61" fmla="*/ 176213 w 228504"/>
              <a:gd name="connsiteY61" fmla="*/ 0 h 190500"/>
              <a:gd name="connsiteX62" fmla="*/ 52388 w 228504"/>
              <a:gd name="connsiteY62" fmla="*/ 19050 h 190500"/>
              <a:gd name="connsiteX63" fmla="*/ 38100 w 228504"/>
              <a:gd name="connsiteY63" fmla="*/ 33338 h 190500"/>
              <a:gd name="connsiteX64" fmla="*/ 52388 w 228504"/>
              <a:gd name="connsiteY64" fmla="*/ 47625 h 190500"/>
              <a:gd name="connsiteX65" fmla="*/ 66675 w 228504"/>
              <a:gd name="connsiteY65" fmla="*/ 33338 h 190500"/>
              <a:gd name="connsiteX66" fmla="*/ 52388 w 228504"/>
              <a:gd name="connsiteY66" fmla="*/ 19050 h 190500"/>
              <a:gd name="connsiteX67" fmla="*/ 176213 w 228504"/>
              <a:gd name="connsiteY67" fmla="*/ 19050 h 190500"/>
              <a:gd name="connsiteX68" fmla="*/ 161925 w 228504"/>
              <a:gd name="connsiteY68" fmla="*/ 33338 h 190500"/>
              <a:gd name="connsiteX69" fmla="*/ 176213 w 228504"/>
              <a:gd name="connsiteY69" fmla="*/ 47625 h 190500"/>
              <a:gd name="connsiteX70" fmla="*/ 190500 w 228504"/>
              <a:gd name="connsiteY70" fmla="*/ 33338 h 190500"/>
              <a:gd name="connsiteX71" fmla="*/ 176213 w 228504"/>
              <a:gd name="connsiteY71" fmla="*/ 1905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28504" h="190500">
                <a:moveTo>
                  <a:pt x="138113" y="133350"/>
                </a:moveTo>
                <a:cubicBezTo>
                  <a:pt x="156115" y="133350"/>
                  <a:pt x="170783" y="147638"/>
                  <a:pt x="171450" y="165544"/>
                </a:cubicBezTo>
                <a:lnTo>
                  <a:pt x="171450" y="166688"/>
                </a:lnTo>
                <a:cubicBezTo>
                  <a:pt x="171450" y="166688"/>
                  <a:pt x="171450" y="190500"/>
                  <a:pt x="171450" y="190500"/>
                </a:cubicBezTo>
                <a:lnTo>
                  <a:pt x="152400" y="190500"/>
                </a:lnTo>
                <a:lnTo>
                  <a:pt x="152400" y="166688"/>
                </a:lnTo>
                <a:cubicBezTo>
                  <a:pt x="152400" y="159068"/>
                  <a:pt x="146495" y="152876"/>
                  <a:pt x="138970" y="152400"/>
                </a:cubicBezTo>
                <a:lnTo>
                  <a:pt x="138113" y="152400"/>
                </a:lnTo>
                <a:cubicBezTo>
                  <a:pt x="138113" y="152400"/>
                  <a:pt x="90488" y="152400"/>
                  <a:pt x="90488" y="152400"/>
                </a:cubicBezTo>
                <a:cubicBezTo>
                  <a:pt x="82868" y="152400"/>
                  <a:pt x="76676" y="158306"/>
                  <a:pt x="76200" y="165830"/>
                </a:cubicBezTo>
                <a:lnTo>
                  <a:pt x="76200" y="166688"/>
                </a:lnTo>
                <a:cubicBezTo>
                  <a:pt x="76200" y="166688"/>
                  <a:pt x="76200" y="190500"/>
                  <a:pt x="76200" y="190500"/>
                </a:cubicBezTo>
                <a:lnTo>
                  <a:pt x="57150" y="190500"/>
                </a:lnTo>
                <a:lnTo>
                  <a:pt x="57150" y="166688"/>
                </a:lnTo>
                <a:cubicBezTo>
                  <a:pt x="57150" y="148685"/>
                  <a:pt x="71438" y="134017"/>
                  <a:pt x="89345" y="133350"/>
                </a:cubicBezTo>
                <a:lnTo>
                  <a:pt x="90488" y="133350"/>
                </a:lnTo>
                <a:cubicBezTo>
                  <a:pt x="90488" y="133350"/>
                  <a:pt x="138113" y="133350"/>
                  <a:pt x="138113" y="133350"/>
                </a:cubicBezTo>
                <a:close/>
                <a:moveTo>
                  <a:pt x="160973" y="76200"/>
                </a:moveTo>
                <a:lnTo>
                  <a:pt x="195263" y="76200"/>
                </a:lnTo>
                <a:cubicBezTo>
                  <a:pt x="195263" y="76200"/>
                  <a:pt x="196406" y="76200"/>
                  <a:pt x="196406" y="76200"/>
                </a:cubicBezTo>
                <a:cubicBezTo>
                  <a:pt x="213646" y="76772"/>
                  <a:pt x="227648" y="90488"/>
                  <a:pt x="228505" y="107728"/>
                </a:cubicBezTo>
                <a:lnTo>
                  <a:pt x="228505" y="109538"/>
                </a:lnTo>
                <a:cubicBezTo>
                  <a:pt x="228505" y="109538"/>
                  <a:pt x="228505" y="133350"/>
                  <a:pt x="228505" y="133350"/>
                </a:cubicBezTo>
                <a:lnTo>
                  <a:pt x="209455" y="133350"/>
                </a:lnTo>
                <a:lnTo>
                  <a:pt x="209455" y="108680"/>
                </a:lnTo>
                <a:cubicBezTo>
                  <a:pt x="208979" y="101632"/>
                  <a:pt x="203454" y="95917"/>
                  <a:pt x="196501" y="95250"/>
                </a:cubicBezTo>
                <a:lnTo>
                  <a:pt x="195167" y="95250"/>
                </a:lnTo>
                <a:cubicBezTo>
                  <a:pt x="195167" y="95250"/>
                  <a:pt x="160877" y="95250"/>
                  <a:pt x="160877" y="95250"/>
                </a:cubicBezTo>
                <a:cubicBezTo>
                  <a:pt x="161544" y="92202"/>
                  <a:pt x="161830" y="88964"/>
                  <a:pt x="161830" y="85725"/>
                </a:cubicBezTo>
                <a:cubicBezTo>
                  <a:pt x="161830" y="82487"/>
                  <a:pt x="161544" y="79248"/>
                  <a:pt x="160877" y="76200"/>
                </a:cubicBezTo>
                <a:close/>
                <a:moveTo>
                  <a:pt x="67628" y="76200"/>
                </a:moveTo>
                <a:cubicBezTo>
                  <a:pt x="66961" y="79248"/>
                  <a:pt x="66675" y="82487"/>
                  <a:pt x="66675" y="85725"/>
                </a:cubicBezTo>
                <a:cubicBezTo>
                  <a:pt x="66675" y="88964"/>
                  <a:pt x="66961" y="92202"/>
                  <a:pt x="67628" y="95250"/>
                </a:cubicBezTo>
                <a:lnTo>
                  <a:pt x="33338" y="95250"/>
                </a:lnTo>
                <a:cubicBezTo>
                  <a:pt x="25718" y="95250"/>
                  <a:pt x="19526" y="101156"/>
                  <a:pt x="19050" y="108680"/>
                </a:cubicBezTo>
                <a:lnTo>
                  <a:pt x="19050" y="109538"/>
                </a:lnTo>
                <a:cubicBezTo>
                  <a:pt x="19050" y="109538"/>
                  <a:pt x="19050" y="133350"/>
                  <a:pt x="19050" y="133350"/>
                </a:cubicBezTo>
                <a:lnTo>
                  <a:pt x="0" y="133350"/>
                </a:lnTo>
                <a:lnTo>
                  <a:pt x="0" y="109538"/>
                </a:lnTo>
                <a:cubicBezTo>
                  <a:pt x="0" y="91535"/>
                  <a:pt x="14288" y="76867"/>
                  <a:pt x="32195" y="76200"/>
                </a:cubicBezTo>
                <a:lnTo>
                  <a:pt x="33338" y="76200"/>
                </a:lnTo>
                <a:cubicBezTo>
                  <a:pt x="33338" y="76200"/>
                  <a:pt x="67628" y="76200"/>
                  <a:pt x="67628" y="76200"/>
                </a:cubicBezTo>
                <a:close/>
                <a:moveTo>
                  <a:pt x="114300" y="47625"/>
                </a:moveTo>
                <a:cubicBezTo>
                  <a:pt x="135350" y="47625"/>
                  <a:pt x="152400" y="64675"/>
                  <a:pt x="152400" y="85725"/>
                </a:cubicBezTo>
                <a:cubicBezTo>
                  <a:pt x="152400" y="106775"/>
                  <a:pt x="135350" y="123825"/>
                  <a:pt x="114300" y="123825"/>
                </a:cubicBezTo>
                <a:cubicBezTo>
                  <a:pt x="93250" y="123825"/>
                  <a:pt x="76200" y="106775"/>
                  <a:pt x="76200" y="85725"/>
                </a:cubicBezTo>
                <a:cubicBezTo>
                  <a:pt x="76200" y="64675"/>
                  <a:pt x="93250" y="47625"/>
                  <a:pt x="114300" y="47625"/>
                </a:cubicBezTo>
                <a:close/>
                <a:moveTo>
                  <a:pt x="114300" y="66675"/>
                </a:moveTo>
                <a:cubicBezTo>
                  <a:pt x="103823" y="66675"/>
                  <a:pt x="95250" y="75248"/>
                  <a:pt x="95250" y="85725"/>
                </a:cubicBezTo>
                <a:cubicBezTo>
                  <a:pt x="95250" y="96203"/>
                  <a:pt x="103823" y="104775"/>
                  <a:pt x="114300" y="104775"/>
                </a:cubicBezTo>
                <a:cubicBezTo>
                  <a:pt x="124778" y="104775"/>
                  <a:pt x="133350" y="96203"/>
                  <a:pt x="133350" y="85725"/>
                </a:cubicBezTo>
                <a:cubicBezTo>
                  <a:pt x="133350" y="75248"/>
                  <a:pt x="124778" y="66675"/>
                  <a:pt x="114300" y="66675"/>
                </a:cubicBezTo>
                <a:close/>
                <a:moveTo>
                  <a:pt x="52388" y="0"/>
                </a:moveTo>
                <a:cubicBezTo>
                  <a:pt x="70771" y="0"/>
                  <a:pt x="85725" y="14954"/>
                  <a:pt x="85725" y="33338"/>
                </a:cubicBezTo>
                <a:cubicBezTo>
                  <a:pt x="85725" y="51721"/>
                  <a:pt x="70771" y="66675"/>
                  <a:pt x="52388" y="66675"/>
                </a:cubicBezTo>
                <a:cubicBezTo>
                  <a:pt x="34004" y="66675"/>
                  <a:pt x="19050" y="51721"/>
                  <a:pt x="19050" y="33338"/>
                </a:cubicBezTo>
                <a:cubicBezTo>
                  <a:pt x="19050" y="14954"/>
                  <a:pt x="34004" y="0"/>
                  <a:pt x="52388" y="0"/>
                </a:cubicBezTo>
                <a:close/>
                <a:moveTo>
                  <a:pt x="176213" y="0"/>
                </a:moveTo>
                <a:cubicBezTo>
                  <a:pt x="194596" y="0"/>
                  <a:pt x="209550" y="14954"/>
                  <a:pt x="209550" y="33338"/>
                </a:cubicBezTo>
                <a:cubicBezTo>
                  <a:pt x="209550" y="51721"/>
                  <a:pt x="194596" y="66675"/>
                  <a:pt x="176213" y="66675"/>
                </a:cubicBezTo>
                <a:cubicBezTo>
                  <a:pt x="157829" y="66675"/>
                  <a:pt x="142875" y="51721"/>
                  <a:pt x="142875" y="33338"/>
                </a:cubicBezTo>
                <a:cubicBezTo>
                  <a:pt x="142875" y="14954"/>
                  <a:pt x="157829" y="0"/>
                  <a:pt x="176213" y="0"/>
                </a:cubicBezTo>
                <a:close/>
                <a:moveTo>
                  <a:pt x="52388" y="19050"/>
                </a:moveTo>
                <a:cubicBezTo>
                  <a:pt x="44482" y="19050"/>
                  <a:pt x="38100" y="25432"/>
                  <a:pt x="38100" y="33338"/>
                </a:cubicBezTo>
                <a:cubicBezTo>
                  <a:pt x="38100" y="41243"/>
                  <a:pt x="44482" y="47625"/>
                  <a:pt x="52388" y="47625"/>
                </a:cubicBezTo>
                <a:cubicBezTo>
                  <a:pt x="60293" y="47625"/>
                  <a:pt x="66675" y="41243"/>
                  <a:pt x="66675" y="33338"/>
                </a:cubicBezTo>
                <a:cubicBezTo>
                  <a:pt x="66675" y="25432"/>
                  <a:pt x="60293" y="19050"/>
                  <a:pt x="52388" y="19050"/>
                </a:cubicBezTo>
                <a:close/>
                <a:moveTo>
                  <a:pt x="176213" y="19050"/>
                </a:moveTo>
                <a:cubicBezTo>
                  <a:pt x="168307" y="19050"/>
                  <a:pt x="161925" y="25432"/>
                  <a:pt x="161925" y="33338"/>
                </a:cubicBezTo>
                <a:cubicBezTo>
                  <a:pt x="161925" y="41243"/>
                  <a:pt x="168307" y="47625"/>
                  <a:pt x="176213" y="47625"/>
                </a:cubicBezTo>
                <a:cubicBezTo>
                  <a:pt x="184118" y="47625"/>
                  <a:pt x="190500" y="41243"/>
                  <a:pt x="190500" y="33338"/>
                </a:cubicBezTo>
                <a:cubicBezTo>
                  <a:pt x="190500" y="25432"/>
                  <a:pt x="184118" y="19050"/>
                  <a:pt x="176213" y="19050"/>
                </a:cubicBezTo>
                <a:close/>
              </a:path>
            </a:pathLst>
          </a:custGeom>
          <a:solidFill>
            <a:srgbClr val="000000"/>
          </a:solidFill>
          <a:ln w="9525" cap="flat">
            <a:noFill/>
            <a:prstDash val="solid"/>
            <a:miter/>
          </a:ln>
        </p:spPr>
        <p:txBody>
          <a:bodyPr rtlCol="0" anchor="ctr"/>
          <a:lstStyle/>
          <a:p>
            <a:endParaRPr lang="fi-FI"/>
          </a:p>
        </p:txBody>
      </p:sp>
    </p:spTree>
    <p:extLst>
      <p:ext uri="{BB962C8B-B14F-4D97-AF65-F5344CB8AC3E}">
        <p14:creationId xmlns:p14="http://schemas.microsoft.com/office/powerpoint/2010/main" val="3770630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Mitä on motivaatio?</a:t>
            </a:r>
          </a:p>
        </p:txBody>
      </p:sp>
      <p:sp>
        <p:nvSpPr>
          <p:cNvPr id="6" name="Sisällön paikkamerkki 32">
            <a:extLst>
              <a:ext uri="{FF2B5EF4-FFF2-40B4-BE49-F238E27FC236}">
                <a16:creationId xmlns:a16="http://schemas.microsoft.com/office/drawing/2014/main" id="{A9FCDF7C-A04F-AF90-9869-B22E9C15F0B4}"/>
              </a:ext>
            </a:extLst>
          </p:cNvPr>
          <p:cNvSpPr txBox="1">
            <a:spLocks/>
          </p:cNvSpPr>
          <p:nvPr/>
        </p:nvSpPr>
        <p:spPr>
          <a:xfrm>
            <a:off x="838200" y="2168860"/>
            <a:ext cx="7812868" cy="3532553"/>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1200"/>
              </a:spcAft>
              <a:buFont typeface="Arial" panose="020B0604020202020204" pitchFamily="34" charset="0"/>
              <a:buNone/>
              <a:defRPr sz="2800" kern="1200">
                <a:solidFill>
                  <a:schemeClr val="tx1"/>
                </a:solidFill>
                <a:latin typeface="+mn-lt"/>
                <a:ea typeface="+mn-ea"/>
                <a:cs typeface="+mn-cs"/>
              </a:defRPr>
            </a:lvl1pPr>
            <a:lvl2pPr marL="457200" indent="0" algn="ctr"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2pPr>
            <a:lvl3pPr marL="914400" indent="0" algn="ctr" defTabSz="914400" rtl="0" eaLnBrk="1" latinLnBrk="0" hangingPunct="1">
              <a:lnSpc>
                <a:spcPct val="100000"/>
              </a:lnSpc>
              <a:spcBef>
                <a:spcPts val="0"/>
              </a:spcBef>
              <a:buFont typeface="Arial" panose="020B0604020202020204" pitchFamily="34" charset="0"/>
              <a:buNone/>
              <a:defRPr sz="2000" kern="1200">
                <a:solidFill>
                  <a:schemeClr val="tx1"/>
                </a:solidFill>
                <a:latin typeface="+mn-lt"/>
                <a:ea typeface="+mn-ea"/>
                <a:cs typeface="+mn-cs"/>
              </a:defRPr>
            </a:lvl3pPr>
            <a:lvl4pPr marL="1371600" indent="0" algn="ctr"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4pPr>
            <a:lvl5pPr marL="1828800" indent="0" algn="ctr" defTabSz="914400" rtl="0" eaLnBrk="1" latinLnBrk="0" hangingPunct="1">
              <a:lnSpc>
                <a:spcPct val="100000"/>
              </a:lnSpc>
              <a:spcBef>
                <a:spcPts val="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i-FI" sz="2400" dirty="0"/>
              <a:t>Voiko motivaatiota tai sen puutetta määritellä yhdellä tarkalla tavalla? Onko taustalla aina sama tekijä?</a:t>
            </a:r>
          </a:p>
          <a:p>
            <a:r>
              <a:rPr lang="fi-FI" sz="2400" dirty="0"/>
              <a:t>Motivoiko sinua sama asia kuin kaveriasi?</a:t>
            </a:r>
          </a:p>
          <a:p>
            <a:pPr>
              <a:spcBef>
                <a:spcPts val="1800"/>
              </a:spcBef>
            </a:pPr>
            <a:endParaRPr lang="fi-FI" sz="2400" b="1" dirty="0"/>
          </a:p>
          <a:p>
            <a:pPr>
              <a:spcBef>
                <a:spcPts val="1800"/>
              </a:spcBef>
            </a:pPr>
            <a:r>
              <a:rPr lang="fi-FI" sz="2400" b="1" dirty="0"/>
              <a:t>Käydään seuraavaksi yhdessä läpi esimerkkejä!</a:t>
            </a:r>
          </a:p>
        </p:txBody>
      </p:sp>
    </p:spTree>
    <p:extLst>
      <p:ext uri="{BB962C8B-B14F-4D97-AF65-F5344CB8AC3E}">
        <p14:creationId xmlns:p14="http://schemas.microsoft.com/office/powerpoint/2010/main" val="14824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Esimerkki 1</a:t>
            </a:r>
          </a:p>
        </p:txBody>
      </p:sp>
      <p:sp>
        <p:nvSpPr>
          <p:cNvPr id="9" name="Tekstiruutu 8">
            <a:extLst>
              <a:ext uri="{FF2B5EF4-FFF2-40B4-BE49-F238E27FC236}">
                <a16:creationId xmlns:a16="http://schemas.microsoft.com/office/drawing/2014/main" id="{6512C497-C94E-3D06-8F5C-029DA5FA3131}"/>
              </a:ext>
            </a:extLst>
          </p:cNvPr>
          <p:cNvSpPr txBox="1"/>
          <p:nvPr/>
        </p:nvSpPr>
        <p:spPr>
          <a:xfrm>
            <a:off x="838200" y="2060848"/>
            <a:ext cx="10838420" cy="4032448"/>
          </a:xfrm>
          <a:prstGeom prst="rect">
            <a:avLst/>
          </a:prstGeom>
          <a:noFill/>
        </p:spPr>
        <p:txBody>
          <a:bodyPr wrap="square">
            <a:spAutoFit/>
          </a:bodyPr>
          <a:lstStyle/>
          <a:p>
            <a:pPr marL="0" indent="0">
              <a:lnSpc>
                <a:spcPct val="115000"/>
              </a:lnSpc>
              <a:spcBef>
                <a:spcPts val="0"/>
              </a:spcBef>
              <a:buSzPct val="117647"/>
              <a:buNone/>
            </a:pPr>
            <a:r>
              <a:rPr lang="fi-FI" sz="2400" dirty="0"/>
              <a:t>”Kun Minni valittaa motivaation puutetta, hän tarkoittaa yleensä sitä, ettei häntä huvita opiskella. Muut asiat tuntuvat kiinnostavammilta, tai mieliala on ylipäätään matala. Minni tietää kokemuksesta, että innostuneena työt sujuvat paremmin. Hän on huomannut, että joskus on hyvä hetki opetella kielten sanoja ja että toisinaan kirjojen lukeminen houkuttelee enemmän. Usein hän käyttää näitä tunteita hyväkseen. On kuitenkin hetkiä, jolloin mikään tekeminen ei tunnu houkuttelevalta. Silloin Minni kokee, että motivaatio on hukassa.”</a:t>
            </a:r>
          </a:p>
          <a:p>
            <a:pPr marL="717550" lvl="0" indent="0" algn="l" rtl="0">
              <a:lnSpc>
                <a:spcPct val="115000"/>
              </a:lnSpc>
              <a:spcBef>
                <a:spcPts val="1200"/>
              </a:spcBef>
              <a:spcAft>
                <a:spcPts val="0"/>
              </a:spcAft>
              <a:buSzPct val="117647"/>
              <a:buNone/>
            </a:pPr>
            <a:r>
              <a:rPr lang="fi-FI" sz="2400" b="1" dirty="0"/>
              <a:t>Motivaation puute voi johtua motivoituneeseen </a:t>
            </a:r>
            <a:br>
              <a:rPr lang="fi-FI" sz="2400" b="1" dirty="0"/>
            </a:br>
            <a:r>
              <a:rPr lang="fi-FI" sz="2400" b="1" dirty="0"/>
              <a:t>tekemiseen liittyvien tunteiden puutteesta.</a:t>
            </a:r>
          </a:p>
        </p:txBody>
      </p:sp>
      <p:sp>
        <p:nvSpPr>
          <p:cNvPr id="10" name="Kuva 7">
            <a:extLst>
              <a:ext uri="{FF2B5EF4-FFF2-40B4-BE49-F238E27FC236}">
                <a16:creationId xmlns:a16="http://schemas.microsoft.com/office/drawing/2014/main" id="{F2C7CEF7-01BE-C0A0-6631-24A72F56D5B6}"/>
              </a:ext>
              <a:ext uri="{C183D7F6-B498-43B3-948B-1728B52AA6E4}">
                <adec:decorative xmlns:adec="http://schemas.microsoft.com/office/drawing/2017/decorative" val="1"/>
              </a:ext>
            </a:extLst>
          </p:cNvPr>
          <p:cNvSpPr>
            <a:spLocks noChangeAspect="1"/>
          </p:cNvSpPr>
          <p:nvPr/>
        </p:nvSpPr>
        <p:spPr>
          <a:xfrm>
            <a:off x="947428" y="5229200"/>
            <a:ext cx="456926" cy="360000"/>
          </a:xfrm>
          <a:custGeom>
            <a:avLst/>
            <a:gdLst>
              <a:gd name="connsiteX0" fmla="*/ 95250 w 157162"/>
              <a:gd name="connsiteY0" fmla="*/ 0 h 123825"/>
              <a:gd name="connsiteX1" fmla="*/ 80963 w 157162"/>
              <a:gd name="connsiteY1" fmla="*/ 14288 h 123825"/>
              <a:gd name="connsiteX2" fmla="*/ 119063 w 157162"/>
              <a:gd name="connsiteY2" fmla="*/ 52388 h 123825"/>
              <a:gd name="connsiteX3" fmla="*/ 0 w 157162"/>
              <a:gd name="connsiteY3" fmla="*/ 52388 h 123825"/>
              <a:gd name="connsiteX4" fmla="*/ 0 w 157162"/>
              <a:gd name="connsiteY4" fmla="*/ 71438 h 123825"/>
              <a:gd name="connsiteX5" fmla="*/ 119063 w 157162"/>
              <a:gd name="connsiteY5" fmla="*/ 71438 h 123825"/>
              <a:gd name="connsiteX6" fmla="*/ 80963 w 157162"/>
              <a:gd name="connsiteY6" fmla="*/ 109538 h 123825"/>
              <a:gd name="connsiteX7" fmla="*/ 95250 w 157162"/>
              <a:gd name="connsiteY7" fmla="*/ 123825 h 123825"/>
              <a:gd name="connsiteX8" fmla="*/ 157163 w 157162"/>
              <a:gd name="connsiteY8" fmla="*/ 61913 h 123825"/>
              <a:gd name="connsiteX9" fmla="*/ 95250 w 157162"/>
              <a:gd name="connsiteY9" fmla="*/ 0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162" h="123825">
                <a:moveTo>
                  <a:pt x="95250" y="0"/>
                </a:moveTo>
                <a:lnTo>
                  <a:pt x="80963" y="14288"/>
                </a:lnTo>
                <a:lnTo>
                  <a:pt x="119063" y="52388"/>
                </a:lnTo>
                <a:lnTo>
                  <a:pt x="0" y="52388"/>
                </a:lnTo>
                <a:lnTo>
                  <a:pt x="0" y="71438"/>
                </a:lnTo>
                <a:lnTo>
                  <a:pt x="119063" y="71438"/>
                </a:lnTo>
                <a:lnTo>
                  <a:pt x="80963" y="109538"/>
                </a:lnTo>
                <a:lnTo>
                  <a:pt x="95250" y="123825"/>
                </a:lnTo>
                <a:lnTo>
                  <a:pt x="157163" y="61913"/>
                </a:lnTo>
                <a:lnTo>
                  <a:pt x="95250" y="0"/>
                </a:lnTo>
                <a:close/>
              </a:path>
            </a:pathLst>
          </a:custGeom>
          <a:solidFill>
            <a:srgbClr val="000000"/>
          </a:solidFill>
          <a:ln w="9525" cap="flat">
            <a:noFill/>
            <a:prstDash val="solid"/>
            <a:miter/>
          </a:ln>
        </p:spPr>
        <p:txBody>
          <a:bodyPr rtlCol="0" anchor="ctr"/>
          <a:lstStyle/>
          <a:p>
            <a:endParaRPr lang="fi-FI"/>
          </a:p>
        </p:txBody>
      </p:sp>
      <p:sp>
        <p:nvSpPr>
          <p:cNvPr id="11" name="Tekstiruutu 10">
            <a:extLst>
              <a:ext uri="{FF2B5EF4-FFF2-40B4-BE49-F238E27FC236}">
                <a16:creationId xmlns:a16="http://schemas.microsoft.com/office/drawing/2014/main" id="{57AF7E42-866D-C324-6D8E-908A6F73F84A}"/>
              </a:ext>
            </a:extLst>
          </p:cNvPr>
          <p:cNvSpPr txBox="1"/>
          <p:nvPr/>
        </p:nvSpPr>
        <p:spPr>
          <a:xfrm>
            <a:off x="3503712" y="6181362"/>
            <a:ext cx="8688288" cy="379986"/>
          </a:xfrm>
          <a:prstGeom prst="rect">
            <a:avLst/>
          </a:prstGeom>
          <a:noFill/>
        </p:spPr>
        <p:txBody>
          <a:bodyPr wrap="square" lIns="0" tIns="0" rIns="360000" bIns="0" rtlCol="0" anchor="ctr">
            <a:noAutofit/>
          </a:bodyPr>
          <a:lstStyle/>
          <a:p>
            <a:pPr algn="r"/>
            <a:r>
              <a:rPr lang="fi-FI" sz="1400" dirty="0"/>
              <a:t>Lähde: Päivänsalo T-M. (2020) Oppimiskoodi. Kuinka oppiminen onnistuu, s. 260</a:t>
            </a:r>
          </a:p>
        </p:txBody>
      </p:sp>
    </p:spTree>
    <p:extLst>
      <p:ext uri="{BB962C8B-B14F-4D97-AF65-F5344CB8AC3E}">
        <p14:creationId xmlns:p14="http://schemas.microsoft.com/office/powerpoint/2010/main" val="3286072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Esimerkki 2</a:t>
            </a:r>
          </a:p>
        </p:txBody>
      </p:sp>
      <p:sp>
        <p:nvSpPr>
          <p:cNvPr id="9" name="Tekstiruutu 8">
            <a:extLst>
              <a:ext uri="{FF2B5EF4-FFF2-40B4-BE49-F238E27FC236}">
                <a16:creationId xmlns:a16="http://schemas.microsoft.com/office/drawing/2014/main" id="{6512C497-C94E-3D06-8F5C-029DA5FA3131}"/>
              </a:ext>
            </a:extLst>
          </p:cNvPr>
          <p:cNvSpPr txBox="1"/>
          <p:nvPr/>
        </p:nvSpPr>
        <p:spPr>
          <a:xfrm>
            <a:off x="838200" y="2060848"/>
            <a:ext cx="9686292" cy="3183179"/>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Pct val="117647"/>
              <a:buFont typeface="Arial" panose="020B0604020202020204" pitchFamily="34" charset="0"/>
              <a:buNone/>
              <a:tabLst/>
              <a:defRPr/>
            </a:pPr>
            <a:r>
              <a:rPr kumimoji="0" lang="fi-FI" sz="2400" b="0" i="0" u="none" strike="noStrike" kern="1200" cap="none" spc="0" normalizeH="0" baseline="0" noProof="0" dirty="0">
                <a:ln>
                  <a:noFill/>
                </a:ln>
                <a:solidFill>
                  <a:prstClr val="black"/>
                </a:solidFill>
                <a:effectLst/>
                <a:uLnTx/>
                <a:uFillTx/>
                <a:latin typeface="Arial"/>
                <a:ea typeface="+mn-ea"/>
                <a:cs typeface="+mn-cs"/>
              </a:rPr>
              <a:t>”Antti teki ennen koulun alkua rankan treenin ja lähtee vielä illalla harjoituksiin. Koulussa ruokailu jäi väliin, kun hän yritti selvittää tyttöystävän kanssa syntynyttä väärinkäsitystä. Iltapäivällä Antti kurvasi pikaruokapaikan kautta kotiin. Nyt olisi tunti aikaa lukea sanakokeeseen ja tehdä kemian tehtäviä, mutta Antti ei saa mitään aikaan.”</a:t>
            </a:r>
          </a:p>
          <a:p>
            <a:pPr marL="717550" marR="0" lvl="0" indent="0" algn="l" defTabSz="914400" rtl="0" eaLnBrk="1" fontAlgn="auto" latinLnBrk="0" hangingPunct="1">
              <a:lnSpc>
                <a:spcPct val="115000"/>
              </a:lnSpc>
              <a:spcBef>
                <a:spcPts val="1200"/>
              </a:spcBef>
              <a:spcAft>
                <a:spcPts val="0"/>
              </a:spcAft>
              <a:buClrTx/>
              <a:buSzPct val="117647"/>
              <a:buFont typeface="Arial" panose="020B0604020202020204" pitchFamily="34" charset="0"/>
              <a:buNone/>
              <a:tabLst/>
              <a:defRPr/>
            </a:pPr>
            <a:r>
              <a:rPr kumimoji="0" lang="fi-FI" sz="2400" b="1" i="0" u="none" strike="noStrike" kern="1200" cap="none" spc="0" normalizeH="0" baseline="0" noProof="0" dirty="0">
                <a:ln>
                  <a:noFill/>
                </a:ln>
                <a:solidFill>
                  <a:prstClr val="black"/>
                </a:solidFill>
                <a:effectLst/>
                <a:uLnTx/>
                <a:uFillTx/>
                <a:latin typeface="Arial"/>
                <a:ea typeface="+mn-ea"/>
                <a:cs typeface="+mn-cs"/>
              </a:rPr>
              <a:t>Motivaation puute voi johtua voimavarojen puuttumisesta.</a:t>
            </a:r>
          </a:p>
        </p:txBody>
      </p:sp>
      <p:sp>
        <p:nvSpPr>
          <p:cNvPr id="10" name="Kuva 7">
            <a:extLst>
              <a:ext uri="{FF2B5EF4-FFF2-40B4-BE49-F238E27FC236}">
                <a16:creationId xmlns:a16="http://schemas.microsoft.com/office/drawing/2014/main" id="{F2C7CEF7-01BE-C0A0-6631-24A72F56D5B6}"/>
              </a:ext>
              <a:ext uri="{C183D7F6-B498-43B3-948B-1728B52AA6E4}">
                <adec:decorative xmlns:adec="http://schemas.microsoft.com/office/drawing/2017/decorative" val="1"/>
              </a:ext>
            </a:extLst>
          </p:cNvPr>
          <p:cNvSpPr>
            <a:spLocks noChangeAspect="1"/>
          </p:cNvSpPr>
          <p:nvPr/>
        </p:nvSpPr>
        <p:spPr>
          <a:xfrm>
            <a:off x="983432" y="4797152"/>
            <a:ext cx="456926" cy="360000"/>
          </a:xfrm>
          <a:custGeom>
            <a:avLst/>
            <a:gdLst>
              <a:gd name="connsiteX0" fmla="*/ 95250 w 157162"/>
              <a:gd name="connsiteY0" fmla="*/ 0 h 123825"/>
              <a:gd name="connsiteX1" fmla="*/ 80963 w 157162"/>
              <a:gd name="connsiteY1" fmla="*/ 14288 h 123825"/>
              <a:gd name="connsiteX2" fmla="*/ 119063 w 157162"/>
              <a:gd name="connsiteY2" fmla="*/ 52388 h 123825"/>
              <a:gd name="connsiteX3" fmla="*/ 0 w 157162"/>
              <a:gd name="connsiteY3" fmla="*/ 52388 h 123825"/>
              <a:gd name="connsiteX4" fmla="*/ 0 w 157162"/>
              <a:gd name="connsiteY4" fmla="*/ 71438 h 123825"/>
              <a:gd name="connsiteX5" fmla="*/ 119063 w 157162"/>
              <a:gd name="connsiteY5" fmla="*/ 71438 h 123825"/>
              <a:gd name="connsiteX6" fmla="*/ 80963 w 157162"/>
              <a:gd name="connsiteY6" fmla="*/ 109538 h 123825"/>
              <a:gd name="connsiteX7" fmla="*/ 95250 w 157162"/>
              <a:gd name="connsiteY7" fmla="*/ 123825 h 123825"/>
              <a:gd name="connsiteX8" fmla="*/ 157163 w 157162"/>
              <a:gd name="connsiteY8" fmla="*/ 61913 h 123825"/>
              <a:gd name="connsiteX9" fmla="*/ 95250 w 157162"/>
              <a:gd name="connsiteY9" fmla="*/ 0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162" h="123825">
                <a:moveTo>
                  <a:pt x="95250" y="0"/>
                </a:moveTo>
                <a:lnTo>
                  <a:pt x="80963" y="14288"/>
                </a:lnTo>
                <a:lnTo>
                  <a:pt x="119063" y="52388"/>
                </a:lnTo>
                <a:lnTo>
                  <a:pt x="0" y="52388"/>
                </a:lnTo>
                <a:lnTo>
                  <a:pt x="0" y="71438"/>
                </a:lnTo>
                <a:lnTo>
                  <a:pt x="119063" y="71438"/>
                </a:lnTo>
                <a:lnTo>
                  <a:pt x="80963" y="109538"/>
                </a:lnTo>
                <a:lnTo>
                  <a:pt x="95250" y="123825"/>
                </a:lnTo>
                <a:lnTo>
                  <a:pt x="157163" y="61913"/>
                </a:lnTo>
                <a:lnTo>
                  <a:pt x="95250" y="0"/>
                </a:lnTo>
                <a:close/>
              </a:path>
            </a:pathLst>
          </a:custGeom>
          <a:solidFill>
            <a:srgbClr val="000000"/>
          </a:solidFill>
          <a:ln w="9525" cap="flat">
            <a:noFill/>
            <a:prstDash val="solid"/>
            <a:miter/>
          </a:ln>
        </p:spPr>
        <p:txBody>
          <a:bodyPr rtlCol="0" anchor="ctr"/>
          <a:lstStyle/>
          <a:p>
            <a:endParaRPr lang="fi-FI"/>
          </a:p>
        </p:txBody>
      </p:sp>
      <p:sp>
        <p:nvSpPr>
          <p:cNvPr id="11" name="Tekstiruutu 10">
            <a:extLst>
              <a:ext uri="{FF2B5EF4-FFF2-40B4-BE49-F238E27FC236}">
                <a16:creationId xmlns:a16="http://schemas.microsoft.com/office/drawing/2014/main" id="{57AF7E42-866D-C324-6D8E-908A6F73F84A}"/>
              </a:ext>
            </a:extLst>
          </p:cNvPr>
          <p:cNvSpPr txBox="1"/>
          <p:nvPr/>
        </p:nvSpPr>
        <p:spPr>
          <a:xfrm>
            <a:off x="3503712" y="6181362"/>
            <a:ext cx="8688288" cy="379986"/>
          </a:xfrm>
          <a:prstGeom prst="rect">
            <a:avLst/>
          </a:prstGeom>
          <a:noFill/>
        </p:spPr>
        <p:txBody>
          <a:bodyPr wrap="square" lIns="0" tIns="0" rIns="360000" bIns="0" rtlCol="0" anchor="ctr">
            <a:noAutofit/>
          </a:bodyPr>
          <a:lstStyle/>
          <a:p>
            <a:pPr algn="r"/>
            <a:r>
              <a:rPr lang="fi-FI" sz="1400" dirty="0"/>
              <a:t>Lähde: Päivänsalo T-M. (2020) Oppimiskoodi. Kuinka oppiminen onnistuu, s. 261</a:t>
            </a:r>
          </a:p>
        </p:txBody>
      </p:sp>
    </p:spTree>
    <p:extLst>
      <p:ext uri="{BB962C8B-B14F-4D97-AF65-F5344CB8AC3E}">
        <p14:creationId xmlns:p14="http://schemas.microsoft.com/office/powerpoint/2010/main" val="3421471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FB6214-3393-B2AE-3B2E-7AE6725D32C5}"/>
              </a:ext>
            </a:extLst>
          </p:cNvPr>
          <p:cNvSpPr>
            <a:spLocks noGrp="1"/>
          </p:cNvSpPr>
          <p:nvPr>
            <p:ph type="title"/>
          </p:nvPr>
        </p:nvSpPr>
        <p:spPr/>
        <p:txBody>
          <a:bodyPr anchor="ctr" anchorCtr="0"/>
          <a:lstStyle/>
          <a:p>
            <a:pPr algn="l"/>
            <a:r>
              <a:rPr lang="fi-FI" dirty="0"/>
              <a:t>Esimerkki 3</a:t>
            </a:r>
          </a:p>
        </p:txBody>
      </p:sp>
      <p:sp>
        <p:nvSpPr>
          <p:cNvPr id="9" name="Tekstiruutu 8">
            <a:extLst>
              <a:ext uri="{FF2B5EF4-FFF2-40B4-BE49-F238E27FC236}">
                <a16:creationId xmlns:a16="http://schemas.microsoft.com/office/drawing/2014/main" id="{6512C497-C94E-3D06-8F5C-029DA5FA3131}"/>
              </a:ext>
            </a:extLst>
          </p:cNvPr>
          <p:cNvSpPr txBox="1"/>
          <p:nvPr/>
        </p:nvSpPr>
        <p:spPr>
          <a:xfrm>
            <a:off x="838200" y="2060848"/>
            <a:ext cx="9506272" cy="3607911"/>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0"/>
              </a:spcAft>
              <a:buClrTx/>
              <a:buSzPct val="117647"/>
              <a:buFont typeface="Arial" panose="020B0604020202020204" pitchFamily="34" charset="0"/>
              <a:buNone/>
              <a:tabLst/>
              <a:defRPr/>
            </a:pPr>
            <a:r>
              <a:rPr kumimoji="0" lang="fi-FI" sz="2400" b="0" i="0" u="none" strike="noStrike" kern="1200" cap="none" spc="0" normalizeH="0" baseline="0" noProof="0" dirty="0">
                <a:ln>
                  <a:noFill/>
                </a:ln>
                <a:solidFill>
                  <a:prstClr val="black"/>
                </a:solidFill>
                <a:effectLst/>
                <a:uLnTx/>
                <a:uFillTx/>
                <a:latin typeface="Arial"/>
                <a:ea typeface="+mn-ea"/>
                <a:cs typeface="+mn-cs"/>
              </a:rPr>
              <a:t>”Siri ei millään jaksaisi opiskella ruotsia. ”Muista kielistä selviän, mutta ruotsin sanat ei vaan jää </a:t>
            </a:r>
            <a:r>
              <a:rPr kumimoji="0" lang="fi-FI" sz="2400" b="0" i="0" u="none" strike="noStrike" kern="1200" cap="none" spc="0" normalizeH="0" baseline="0" noProof="0" dirty="0" err="1">
                <a:ln>
                  <a:noFill/>
                </a:ln>
                <a:solidFill>
                  <a:prstClr val="black"/>
                </a:solidFill>
                <a:effectLst/>
                <a:uLnTx/>
                <a:uFillTx/>
                <a:latin typeface="Arial"/>
                <a:ea typeface="+mn-ea"/>
                <a:cs typeface="+mn-cs"/>
              </a:rPr>
              <a:t>mulle</a:t>
            </a:r>
            <a:r>
              <a:rPr kumimoji="0" lang="fi-FI" sz="2400" b="0" i="0" u="none" strike="noStrike" kern="1200" cap="none" spc="0" normalizeH="0" baseline="0" noProof="0" dirty="0">
                <a:ln>
                  <a:noFill/>
                </a:ln>
                <a:solidFill>
                  <a:prstClr val="black"/>
                </a:solidFill>
                <a:effectLst/>
                <a:uLnTx/>
                <a:uFillTx/>
                <a:latin typeface="Arial"/>
                <a:ea typeface="+mn-ea"/>
                <a:cs typeface="+mn-cs"/>
              </a:rPr>
              <a:t> päähän”, hän valittaa. Siri ei usko omiin onnistumisen mahdollisuuksiinsa, joten ponnistelu tuntuu turhalta. Jo muutama minuutti vaikean oppiaineen parissa tuntuu uuvuttavalta ja lähes mahdottomalta toteuttaa.”</a:t>
            </a:r>
          </a:p>
          <a:p>
            <a:pPr marL="717550" marR="0" lvl="0" indent="0" algn="l" defTabSz="914400" rtl="0" eaLnBrk="1" fontAlgn="auto" latinLnBrk="0" hangingPunct="1">
              <a:lnSpc>
                <a:spcPct val="115000"/>
              </a:lnSpc>
              <a:spcBef>
                <a:spcPts val="1200"/>
              </a:spcBef>
              <a:spcAft>
                <a:spcPts val="0"/>
              </a:spcAft>
              <a:buClrTx/>
              <a:buSzPct val="117647"/>
              <a:buFont typeface="Arial" panose="020B0604020202020204" pitchFamily="34" charset="0"/>
              <a:buNone/>
              <a:tabLst/>
              <a:defRPr/>
            </a:pPr>
            <a:r>
              <a:rPr kumimoji="0" lang="fi-FI" sz="2400" b="1" i="0" u="none" strike="noStrike" kern="1200" cap="none" spc="0" normalizeH="0" baseline="0" noProof="0" dirty="0">
                <a:ln>
                  <a:noFill/>
                </a:ln>
                <a:solidFill>
                  <a:prstClr val="black"/>
                </a:solidFill>
                <a:effectLst/>
                <a:uLnTx/>
                <a:uFillTx/>
                <a:latin typeface="Arial"/>
                <a:ea typeface="+mn-ea"/>
                <a:cs typeface="+mn-cs"/>
              </a:rPr>
              <a:t>Motivaation puute voi johtua ennenaikaisesta luovuttamisesta ja epäonnistumisen pelosta, </a:t>
            </a:r>
            <a:br>
              <a:rPr kumimoji="0" lang="fi-FI" sz="2400" b="1" i="0" u="none" strike="noStrike" kern="1200" cap="none" spc="0" normalizeH="0" baseline="0" noProof="0" dirty="0">
                <a:ln>
                  <a:noFill/>
                </a:ln>
                <a:solidFill>
                  <a:prstClr val="black"/>
                </a:solidFill>
                <a:effectLst/>
                <a:uLnTx/>
                <a:uFillTx/>
                <a:latin typeface="Arial"/>
                <a:ea typeface="+mn-ea"/>
                <a:cs typeface="+mn-cs"/>
              </a:rPr>
            </a:br>
            <a:r>
              <a:rPr kumimoji="0" lang="fi-FI" sz="2400" b="1" i="0" u="none" strike="noStrike" kern="1200" cap="none" spc="0" normalizeH="0" baseline="0" noProof="0" dirty="0">
                <a:ln>
                  <a:noFill/>
                </a:ln>
                <a:solidFill>
                  <a:prstClr val="black"/>
                </a:solidFill>
                <a:effectLst/>
                <a:uLnTx/>
                <a:uFillTx/>
                <a:latin typeface="Arial"/>
                <a:ea typeface="+mn-ea"/>
                <a:cs typeface="+mn-cs"/>
              </a:rPr>
              <a:t>joka on muuttunut välinpitämättömyydeksi.</a:t>
            </a:r>
          </a:p>
        </p:txBody>
      </p:sp>
      <p:sp>
        <p:nvSpPr>
          <p:cNvPr id="10" name="Kuva 7">
            <a:extLst>
              <a:ext uri="{FF2B5EF4-FFF2-40B4-BE49-F238E27FC236}">
                <a16:creationId xmlns:a16="http://schemas.microsoft.com/office/drawing/2014/main" id="{F2C7CEF7-01BE-C0A0-6631-24A72F56D5B6}"/>
              </a:ext>
              <a:ext uri="{C183D7F6-B498-43B3-948B-1728B52AA6E4}">
                <adec:decorative xmlns:adec="http://schemas.microsoft.com/office/drawing/2017/decorative" val="1"/>
              </a:ext>
            </a:extLst>
          </p:cNvPr>
          <p:cNvSpPr>
            <a:spLocks noChangeAspect="1"/>
          </p:cNvSpPr>
          <p:nvPr/>
        </p:nvSpPr>
        <p:spPr>
          <a:xfrm>
            <a:off x="947428" y="4401108"/>
            <a:ext cx="456926" cy="360000"/>
          </a:xfrm>
          <a:custGeom>
            <a:avLst/>
            <a:gdLst>
              <a:gd name="connsiteX0" fmla="*/ 95250 w 157162"/>
              <a:gd name="connsiteY0" fmla="*/ 0 h 123825"/>
              <a:gd name="connsiteX1" fmla="*/ 80963 w 157162"/>
              <a:gd name="connsiteY1" fmla="*/ 14288 h 123825"/>
              <a:gd name="connsiteX2" fmla="*/ 119063 w 157162"/>
              <a:gd name="connsiteY2" fmla="*/ 52388 h 123825"/>
              <a:gd name="connsiteX3" fmla="*/ 0 w 157162"/>
              <a:gd name="connsiteY3" fmla="*/ 52388 h 123825"/>
              <a:gd name="connsiteX4" fmla="*/ 0 w 157162"/>
              <a:gd name="connsiteY4" fmla="*/ 71438 h 123825"/>
              <a:gd name="connsiteX5" fmla="*/ 119063 w 157162"/>
              <a:gd name="connsiteY5" fmla="*/ 71438 h 123825"/>
              <a:gd name="connsiteX6" fmla="*/ 80963 w 157162"/>
              <a:gd name="connsiteY6" fmla="*/ 109538 h 123825"/>
              <a:gd name="connsiteX7" fmla="*/ 95250 w 157162"/>
              <a:gd name="connsiteY7" fmla="*/ 123825 h 123825"/>
              <a:gd name="connsiteX8" fmla="*/ 157163 w 157162"/>
              <a:gd name="connsiteY8" fmla="*/ 61913 h 123825"/>
              <a:gd name="connsiteX9" fmla="*/ 95250 w 157162"/>
              <a:gd name="connsiteY9" fmla="*/ 0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162" h="123825">
                <a:moveTo>
                  <a:pt x="95250" y="0"/>
                </a:moveTo>
                <a:lnTo>
                  <a:pt x="80963" y="14288"/>
                </a:lnTo>
                <a:lnTo>
                  <a:pt x="119063" y="52388"/>
                </a:lnTo>
                <a:lnTo>
                  <a:pt x="0" y="52388"/>
                </a:lnTo>
                <a:lnTo>
                  <a:pt x="0" y="71438"/>
                </a:lnTo>
                <a:lnTo>
                  <a:pt x="119063" y="71438"/>
                </a:lnTo>
                <a:lnTo>
                  <a:pt x="80963" y="109538"/>
                </a:lnTo>
                <a:lnTo>
                  <a:pt x="95250" y="123825"/>
                </a:lnTo>
                <a:lnTo>
                  <a:pt x="157163" y="61913"/>
                </a:lnTo>
                <a:lnTo>
                  <a:pt x="95250" y="0"/>
                </a:lnTo>
                <a:close/>
              </a:path>
            </a:pathLst>
          </a:custGeom>
          <a:solidFill>
            <a:srgbClr val="000000"/>
          </a:solidFill>
          <a:ln w="9525" cap="flat">
            <a:noFill/>
            <a:prstDash val="solid"/>
            <a:miter/>
          </a:ln>
        </p:spPr>
        <p:txBody>
          <a:bodyPr rtlCol="0" anchor="ctr"/>
          <a:lstStyle/>
          <a:p>
            <a:endParaRPr lang="fi-FI"/>
          </a:p>
        </p:txBody>
      </p:sp>
      <p:sp>
        <p:nvSpPr>
          <p:cNvPr id="11" name="Tekstiruutu 10">
            <a:extLst>
              <a:ext uri="{FF2B5EF4-FFF2-40B4-BE49-F238E27FC236}">
                <a16:creationId xmlns:a16="http://schemas.microsoft.com/office/drawing/2014/main" id="{57AF7E42-866D-C324-6D8E-908A6F73F84A}"/>
              </a:ext>
            </a:extLst>
          </p:cNvPr>
          <p:cNvSpPr txBox="1"/>
          <p:nvPr/>
        </p:nvSpPr>
        <p:spPr>
          <a:xfrm>
            <a:off x="3503712" y="6181362"/>
            <a:ext cx="8688288" cy="379986"/>
          </a:xfrm>
          <a:prstGeom prst="rect">
            <a:avLst/>
          </a:prstGeom>
          <a:noFill/>
        </p:spPr>
        <p:txBody>
          <a:bodyPr wrap="square" lIns="0" tIns="0" rIns="360000" bIns="0" rtlCol="0" anchor="ctr">
            <a:noAutofit/>
          </a:bodyPr>
          <a:lstStyle/>
          <a:p>
            <a:pPr algn="r"/>
            <a:r>
              <a:rPr lang="fi-FI" sz="1400" dirty="0"/>
              <a:t>Lähde: Päivänsalo T-M. (2020) Oppimiskoodi. Kuinka oppiminen onnistuu, s. 261</a:t>
            </a:r>
          </a:p>
        </p:txBody>
      </p:sp>
    </p:spTree>
    <p:extLst>
      <p:ext uri="{BB962C8B-B14F-4D97-AF65-F5344CB8AC3E}">
        <p14:creationId xmlns:p14="http://schemas.microsoft.com/office/powerpoint/2010/main" val="3926411676"/>
      </p:ext>
    </p:extLst>
  </p:cSld>
  <p:clrMapOvr>
    <a:masterClrMapping/>
  </p:clrMapOvr>
</p:sld>
</file>

<file path=ppt/theme/theme1.xml><?xml version="1.0" encoding="utf-8"?>
<a:theme xmlns:a="http://schemas.openxmlformats.org/drawingml/2006/main" name="Office-teema">
  <a:themeElements>
    <a:clrScheme name="Helsinki">
      <a:dk1>
        <a:sysClr val="windowText" lastClr="000000"/>
      </a:dk1>
      <a:lt1>
        <a:sysClr val="window" lastClr="FFFFFF"/>
      </a:lt1>
      <a:dk2>
        <a:srgbClr val="0000BF"/>
      </a:dk2>
      <a:lt2>
        <a:srgbClr val="9FC9EB"/>
      </a:lt2>
      <a:accent1>
        <a:srgbClr val="0000BF"/>
      </a:accent1>
      <a:accent2>
        <a:srgbClr val="FD4F00"/>
      </a:accent2>
      <a:accent3>
        <a:srgbClr val="9FC9EB"/>
      </a:accent3>
      <a:accent4>
        <a:srgbClr val="F5A3C7"/>
      </a:accent4>
      <a:accent5>
        <a:srgbClr val="FFC61E"/>
      </a:accent5>
      <a:accent6>
        <a:srgbClr val="00D7A7"/>
      </a:accent6>
      <a:hlink>
        <a:srgbClr val="0563C1"/>
      </a:hlink>
      <a:folHlink>
        <a:srgbClr val="954F72"/>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chor="ctr">
        <a:noAutofit/>
      </a:bodyPr>
      <a:lstStyle>
        <a:defPPr algn="l">
          <a:defRPr dirty="0" smtClean="0"/>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2392</TotalTime>
  <Words>841</Words>
  <Application>Microsoft Office PowerPoint</Application>
  <PresentationFormat>Laajakuva</PresentationFormat>
  <Paragraphs>95</Paragraphs>
  <Slides>15</Slides>
  <Notes>15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Aptos</vt:lpstr>
      <vt:lpstr>Arial</vt:lpstr>
      <vt:lpstr>Office-teema</vt:lpstr>
      <vt:lpstr>Mistä motivaatiota?</vt:lpstr>
      <vt:lpstr>Turvallisemman tilan periaatteet</vt:lpstr>
      <vt:lpstr>Työpajan kulku</vt:lpstr>
      <vt:lpstr>Tutustuminen ryhmään </vt:lpstr>
      <vt:lpstr>Mistä motivaatiota?</vt:lpstr>
      <vt:lpstr>Mitä on motivaatio?</vt:lpstr>
      <vt:lpstr>Esimerkki 1</vt:lpstr>
      <vt:lpstr>Esimerkki 2</vt:lpstr>
      <vt:lpstr>Esimerkki 3</vt:lpstr>
      <vt:lpstr>Esimerkki 4</vt:lpstr>
      <vt:lpstr>Motivaatiokysely</vt:lpstr>
      <vt:lpstr>Mitä kaikkea on motivaation taustalla?</vt:lpstr>
      <vt:lpstr>Motivaation tukemiseen liittyviä tehtäviä</vt:lpstr>
      <vt:lpstr>Miten aiot vaikuttaa omaan motivaatioosi?</vt:lpstr>
      <vt:lpstr>Fiiliskierros ja palaute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Mistä motivaatiota?</dc:title>
  <dc:creator>Miia Lindberg</dc:creator>
  <cp:lastModifiedBy>Währn Nina</cp:lastModifiedBy>
  <cp:revision>70</cp:revision>
  <cp:lastPrinted>2024-12-13T09:35:58Z</cp:lastPrinted>
  <dcterms:created xsi:type="dcterms:W3CDTF">2024-11-24T13:39:50Z</dcterms:created>
  <dcterms:modified xsi:type="dcterms:W3CDTF">2024-12-13T13:10:28Z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5e945f-875f-47b7-87fa-10b3524d17f5_Enabled">
    <vt:lpwstr>true</vt:lpwstr>
  </property>
  <property fmtid="{D5CDD505-2E9C-101B-9397-08002B2CF9AE}" pid="3" name="MSIP_Label_f35e945f-875f-47b7-87fa-10b3524d17f5_SetDate">
    <vt:lpwstr>2024-12-11T08:44:44Z</vt:lpwstr>
  </property>
  <property fmtid="{D5CDD505-2E9C-101B-9397-08002B2CF9AE}" pid="4" name="MSIP_Label_f35e945f-875f-47b7-87fa-10b3524d17f5_Method">
    <vt:lpwstr>Standard</vt:lpwstr>
  </property>
  <property fmtid="{D5CDD505-2E9C-101B-9397-08002B2CF9AE}" pid="5" name="MSIP_Label_f35e945f-875f-47b7-87fa-10b3524d17f5_Name">
    <vt:lpwstr>Julkinen (harkinnanvaraisesti)</vt:lpwstr>
  </property>
  <property fmtid="{D5CDD505-2E9C-101B-9397-08002B2CF9AE}" pid="6" name="MSIP_Label_f35e945f-875f-47b7-87fa-10b3524d17f5_SiteId">
    <vt:lpwstr>3feb6bc1-d722-4726-966c-5b58b64df752</vt:lpwstr>
  </property>
  <property fmtid="{D5CDD505-2E9C-101B-9397-08002B2CF9AE}" pid="7" name="MSIP_Label_f35e945f-875f-47b7-87fa-10b3524d17f5_ActionId">
    <vt:lpwstr>826efb80-952e-41b2-be37-30772784f45c</vt:lpwstr>
  </property>
  <property fmtid="{D5CDD505-2E9C-101B-9397-08002B2CF9AE}" pid="8" name="MSIP_Label_f35e945f-875f-47b7-87fa-10b3524d17f5_ContentBits">
    <vt:lpwstr>0</vt:lpwstr>
  </property>
</Properties>
</file>