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4"/>
    <p:sldMasterId id="2147483702" r:id="rId5"/>
    <p:sldMasterId id="2147483672" r:id="rId6"/>
    <p:sldMasterId id="2147483682" r:id="rId7"/>
    <p:sldMasterId id="2147483692" r:id="rId8"/>
  </p:sldMasterIdLst>
  <p:notesMasterIdLst>
    <p:notesMasterId r:id="rId40"/>
  </p:notesMasterIdLst>
  <p:sldIdLst>
    <p:sldId id="256" r:id="rId9"/>
    <p:sldId id="257" r:id="rId10"/>
    <p:sldId id="275" r:id="rId11"/>
    <p:sldId id="264" r:id="rId12"/>
    <p:sldId id="266" r:id="rId13"/>
    <p:sldId id="265" r:id="rId14"/>
    <p:sldId id="267" r:id="rId15"/>
    <p:sldId id="287" r:id="rId16"/>
    <p:sldId id="260" r:id="rId17"/>
    <p:sldId id="274" r:id="rId18"/>
    <p:sldId id="277" r:id="rId19"/>
    <p:sldId id="258" r:id="rId20"/>
    <p:sldId id="276" r:id="rId21"/>
    <p:sldId id="278" r:id="rId22"/>
    <p:sldId id="259" r:id="rId23"/>
    <p:sldId id="279" r:id="rId24"/>
    <p:sldId id="280" r:id="rId25"/>
    <p:sldId id="281" r:id="rId26"/>
    <p:sldId id="282" r:id="rId27"/>
    <p:sldId id="261" r:id="rId28"/>
    <p:sldId id="283" r:id="rId29"/>
    <p:sldId id="284" r:id="rId30"/>
    <p:sldId id="262" r:id="rId31"/>
    <p:sldId id="285" r:id="rId32"/>
    <p:sldId id="286" r:id="rId33"/>
    <p:sldId id="263" r:id="rId34"/>
    <p:sldId id="269" r:id="rId35"/>
    <p:sldId id="272" r:id="rId36"/>
    <p:sldId id="270" r:id="rId37"/>
    <p:sldId id="271" r:id="rId38"/>
    <p:sldId id="27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297"/>
    <a:srgbClr val="FCF6C0"/>
    <a:srgbClr val="FAF18E"/>
    <a:srgbClr val="F8EA29"/>
    <a:srgbClr val="AEE1F0"/>
    <a:srgbClr val="615091"/>
    <a:srgbClr val="9ADAEC"/>
    <a:srgbClr val="8AD5EA"/>
    <a:srgbClr val="69CCE6"/>
    <a:srgbClr val="F2C6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84CD3-0D55-483B-8467-C57353F5CC60}" v="20" dt="2023-02-28T08:43:23.683"/>
    <p1510:client id="{7F2B6170-5D31-499F-9D39-8C219770270E}" v="5" dt="2023-02-28T05:33:22.853"/>
    <p1510:client id="{833FCD69-878A-4D9D-B0A7-6E59B0648D71}" v="11" dt="2023-02-27T12:43:19.047"/>
    <p1510:client id="{F3CF1952-C089-4AED-B0E0-A79ABFA444EB}" v="47" dt="2023-02-27T09:20:32.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a Hyväri" userId="S::susanna.hyvari@diak.fi::57a9d72c-da27-4700-8cb5-d41415852332" providerId="AD" clId="Web-{19C84CD3-0D55-483B-8467-C57353F5CC60}"/>
    <pc:docChg chg="modSld">
      <pc:chgData name="Susanna Hyväri" userId="S::susanna.hyvari@diak.fi::57a9d72c-da27-4700-8cb5-d41415852332" providerId="AD" clId="Web-{19C84CD3-0D55-483B-8467-C57353F5CC60}" dt="2023-02-28T08:43:23.683" v="17" actId="20577"/>
      <pc:docMkLst>
        <pc:docMk/>
      </pc:docMkLst>
      <pc:sldChg chg="modSp">
        <pc:chgData name="Susanna Hyväri" userId="S::susanna.hyvari@diak.fi::57a9d72c-da27-4700-8cb5-d41415852332" providerId="AD" clId="Web-{19C84CD3-0D55-483B-8467-C57353F5CC60}" dt="2023-02-28T08:41:06.072" v="6" actId="20577"/>
        <pc:sldMkLst>
          <pc:docMk/>
          <pc:sldMk cId="28991978" sldId="264"/>
        </pc:sldMkLst>
        <pc:spChg chg="mod">
          <ac:chgData name="Susanna Hyväri" userId="S::susanna.hyvari@diak.fi::57a9d72c-da27-4700-8cb5-d41415852332" providerId="AD" clId="Web-{19C84CD3-0D55-483B-8467-C57353F5CC60}" dt="2023-02-28T08:41:06.072" v="6" actId="20577"/>
          <ac:spMkLst>
            <pc:docMk/>
            <pc:sldMk cId="28991978" sldId="264"/>
            <ac:spMk id="3" creationId="{C74574AB-A269-498D-466F-30C1C1C199B4}"/>
          </ac:spMkLst>
        </pc:spChg>
      </pc:sldChg>
      <pc:sldChg chg="modSp">
        <pc:chgData name="Susanna Hyväri" userId="S::susanna.hyvari@diak.fi::57a9d72c-da27-4700-8cb5-d41415852332" providerId="AD" clId="Web-{19C84CD3-0D55-483B-8467-C57353F5CC60}" dt="2023-02-28T08:41:17.572" v="8" actId="20577"/>
        <pc:sldMkLst>
          <pc:docMk/>
          <pc:sldMk cId="586362481" sldId="265"/>
        </pc:sldMkLst>
        <pc:spChg chg="mod">
          <ac:chgData name="Susanna Hyväri" userId="S::susanna.hyvari@diak.fi::57a9d72c-da27-4700-8cb5-d41415852332" providerId="AD" clId="Web-{19C84CD3-0D55-483B-8467-C57353F5CC60}" dt="2023-02-28T08:41:17.572" v="8" actId="20577"/>
          <ac:spMkLst>
            <pc:docMk/>
            <pc:sldMk cId="586362481" sldId="265"/>
            <ac:spMk id="3" creationId="{52250605-9826-F7D7-9705-C1ECA990381D}"/>
          </ac:spMkLst>
        </pc:spChg>
      </pc:sldChg>
      <pc:sldChg chg="modSp">
        <pc:chgData name="Susanna Hyväri" userId="S::susanna.hyvari@diak.fi::57a9d72c-da27-4700-8cb5-d41415852332" providerId="AD" clId="Web-{19C84CD3-0D55-483B-8467-C57353F5CC60}" dt="2023-02-28T08:42:07.619" v="10" actId="20577"/>
        <pc:sldMkLst>
          <pc:docMk/>
          <pc:sldMk cId="1291174490" sldId="266"/>
        </pc:sldMkLst>
        <pc:spChg chg="mod">
          <ac:chgData name="Susanna Hyväri" userId="S::susanna.hyvari@diak.fi::57a9d72c-da27-4700-8cb5-d41415852332" providerId="AD" clId="Web-{19C84CD3-0D55-483B-8467-C57353F5CC60}" dt="2023-02-28T08:42:07.619" v="10" actId="20577"/>
          <ac:spMkLst>
            <pc:docMk/>
            <pc:sldMk cId="1291174490" sldId="266"/>
            <ac:spMk id="8" creationId="{F53ACFBC-B346-722F-2E61-80F02F483220}"/>
          </ac:spMkLst>
        </pc:spChg>
      </pc:sldChg>
      <pc:sldChg chg="modSp">
        <pc:chgData name="Susanna Hyväri" userId="S::susanna.hyvari@diak.fi::57a9d72c-da27-4700-8cb5-d41415852332" providerId="AD" clId="Web-{19C84CD3-0D55-483B-8467-C57353F5CC60}" dt="2023-02-28T08:43:23.683" v="17" actId="20577"/>
        <pc:sldMkLst>
          <pc:docMk/>
          <pc:sldMk cId="3939553839" sldId="267"/>
        </pc:sldMkLst>
        <pc:spChg chg="mod">
          <ac:chgData name="Susanna Hyväri" userId="S::susanna.hyvari@diak.fi::57a9d72c-da27-4700-8cb5-d41415852332" providerId="AD" clId="Web-{19C84CD3-0D55-483B-8467-C57353F5CC60}" dt="2023-02-28T08:43:23.683" v="17" actId="20577"/>
          <ac:spMkLst>
            <pc:docMk/>
            <pc:sldMk cId="3939553839" sldId="267"/>
            <ac:spMk id="3" creationId="{4ECE76ED-9BD1-B11D-19C3-8BB8051CD934}"/>
          </ac:spMkLst>
        </pc:spChg>
      </pc:sldChg>
    </pc:docChg>
  </pc:docChgLst>
  <pc:docChgLst>
    <pc:chgData name="Hanna Hovila" userId="08def59e-f3ee-4107-9871-00b7cb295bbd" providerId="ADAL" clId="{F3CF1952-C089-4AED-B0E0-A79ABFA444EB}"/>
    <pc:docChg chg="undo redo custSel addSld delSld modSld sldOrd">
      <pc:chgData name="Hanna Hovila" userId="08def59e-f3ee-4107-9871-00b7cb295bbd" providerId="ADAL" clId="{F3CF1952-C089-4AED-B0E0-A79ABFA444EB}" dt="2023-02-27T09:23:12.524" v="5407" actId="20577"/>
      <pc:docMkLst>
        <pc:docMk/>
      </pc:docMkLst>
      <pc:sldChg chg="modSp mod">
        <pc:chgData name="Hanna Hovila" userId="08def59e-f3ee-4107-9871-00b7cb295bbd" providerId="ADAL" clId="{F3CF1952-C089-4AED-B0E0-A79ABFA444EB}" dt="2023-02-09T13:43:53.025" v="7" actId="20577"/>
        <pc:sldMkLst>
          <pc:docMk/>
          <pc:sldMk cId="1945471749" sldId="256"/>
        </pc:sldMkLst>
        <pc:spChg chg="mod">
          <ac:chgData name="Hanna Hovila" userId="08def59e-f3ee-4107-9871-00b7cb295bbd" providerId="ADAL" clId="{F3CF1952-C089-4AED-B0E0-A79ABFA444EB}" dt="2023-01-27T15:13:03.127" v="1" actId="20577"/>
          <ac:spMkLst>
            <pc:docMk/>
            <pc:sldMk cId="1945471749" sldId="256"/>
            <ac:spMk id="2" creationId="{8FD3E142-C648-4CBF-91DC-47EFAE64DF03}"/>
          </ac:spMkLst>
        </pc:spChg>
        <pc:spChg chg="mod">
          <ac:chgData name="Hanna Hovila" userId="08def59e-f3ee-4107-9871-00b7cb295bbd" providerId="ADAL" clId="{F3CF1952-C089-4AED-B0E0-A79ABFA444EB}" dt="2023-02-09T13:43:53.025" v="7" actId="20577"/>
          <ac:spMkLst>
            <pc:docMk/>
            <pc:sldMk cId="1945471749" sldId="256"/>
            <ac:spMk id="7" creationId="{CC4FEAF8-9772-4C67-B483-F22547CA818A}"/>
          </ac:spMkLst>
        </pc:spChg>
      </pc:sldChg>
      <pc:sldChg chg="addSp modSp mod">
        <pc:chgData name="Hanna Hovila" userId="08def59e-f3ee-4107-9871-00b7cb295bbd" providerId="ADAL" clId="{F3CF1952-C089-4AED-B0E0-A79ABFA444EB}" dt="2023-02-02T08:57:31.287" v="5" actId="1076"/>
        <pc:sldMkLst>
          <pc:docMk/>
          <pc:sldMk cId="1413923601" sldId="257"/>
        </pc:sldMkLst>
        <pc:picChg chg="add mod">
          <ac:chgData name="Hanna Hovila" userId="08def59e-f3ee-4107-9871-00b7cb295bbd" providerId="ADAL" clId="{F3CF1952-C089-4AED-B0E0-A79ABFA444EB}" dt="2023-02-02T08:57:31.287" v="5" actId="1076"/>
          <ac:picMkLst>
            <pc:docMk/>
            <pc:sldMk cId="1413923601" sldId="257"/>
            <ac:picMk id="9" creationId="{FA9953D2-1544-8B36-B22F-696C502A7F34}"/>
          </ac:picMkLst>
        </pc:picChg>
      </pc:sldChg>
      <pc:sldChg chg="addSp modSp mod">
        <pc:chgData name="Hanna Hovila" userId="08def59e-f3ee-4107-9871-00b7cb295bbd" providerId="ADAL" clId="{F3CF1952-C089-4AED-B0E0-A79ABFA444EB}" dt="2023-02-25T10:48:23.341" v="667"/>
        <pc:sldMkLst>
          <pc:docMk/>
          <pc:sldMk cId="2699911333" sldId="258"/>
        </pc:sldMkLst>
        <pc:spChg chg="mod">
          <ac:chgData name="Hanna Hovila" userId="08def59e-f3ee-4107-9871-00b7cb295bbd" providerId="ADAL" clId="{F3CF1952-C089-4AED-B0E0-A79ABFA444EB}" dt="2023-02-16T07:27:42.843" v="65" actId="20577"/>
          <ac:spMkLst>
            <pc:docMk/>
            <pc:sldMk cId="2699911333" sldId="258"/>
            <ac:spMk id="2" creationId="{A7C073DF-36AF-485F-01DB-58AD79EF0B4E}"/>
          </ac:spMkLst>
        </pc:spChg>
        <pc:spChg chg="mod">
          <ac:chgData name="Hanna Hovila" userId="08def59e-f3ee-4107-9871-00b7cb295bbd" providerId="ADAL" clId="{F3CF1952-C089-4AED-B0E0-A79ABFA444EB}" dt="2023-02-25T10:45:02.916" v="522" actId="20577"/>
          <ac:spMkLst>
            <pc:docMk/>
            <pc:sldMk cId="2699911333" sldId="258"/>
            <ac:spMk id="3" creationId="{D7195EA9-A3CE-411B-7F6A-77DF09A4E7C7}"/>
          </ac:spMkLst>
        </pc:spChg>
        <pc:picChg chg="add mod">
          <ac:chgData name="Hanna Hovila" userId="08def59e-f3ee-4107-9871-00b7cb295bbd" providerId="ADAL" clId="{F3CF1952-C089-4AED-B0E0-A79ABFA444EB}" dt="2023-02-25T10:48:23.341" v="667"/>
          <ac:picMkLst>
            <pc:docMk/>
            <pc:sldMk cId="2699911333" sldId="258"/>
            <ac:picMk id="6" creationId="{E8B377DD-7249-9F53-7C9A-E59ECF74E16F}"/>
          </ac:picMkLst>
        </pc:picChg>
      </pc:sldChg>
      <pc:sldChg chg="addSp modSp mod">
        <pc:chgData name="Hanna Hovila" userId="08def59e-f3ee-4107-9871-00b7cb295bbd" providerId="ADAL" clId="{F3CF1952-C089-4AED-B0E0-A79ABFA444EB}" dt="2023-02-25T11:16:36.346" v="3392" actId="20577"/>
        <pc:sldMkLst>
          <pc:docMk/>
          <pc:sldMk cId="1645537479" sldId="259"/>
        </pc:sldMkLst>
        <pc:spChg chg="mod">
          <ac:chgData name="Hanna Hovila" userId="08def59e-f3ee-4107-9871-00b7cb295bbd" providerId="ADAL" clId="{F3CF1952-C089-4AED-B0E0-A79ABFA444EB}" dt="2023-02-25T11:16:36.346" v="3392" actId="20577"/>
          <ac:spMkLst>
            <pc:docMk/>
            <pc:sldMk cId="1645537479" sldId="259"/>
            <ac:spMk id="2" creationId="{1051317D-3CA6-4733-16E3-C214C01A5C81}"/>
          </ac:spMkLst>
        </pc:spChg>
        <pc:spChg chg="mod">
          <ac:chgData name="Hanna Hovila" userId="08def59e-f3ee-4107-9871-00b7cb295bbd" providerId="ADAL" clId="{F3CF1952-C089-4AED-B0E0-A79ABFA444EB}" dt="2023-02-25T10:43:59.327" v="465" actId="20577"/>
          <ac:spMkLst>
            <pc:docMk/>
            <pc:sldMk cId="1645537479" sldId="259"/>
            <ac:spMk id="3" creationId="{1C633679-6D90-9A26-24D5-D90B101FAFEF}"/>
          </ac:spMkLst>
        </pc:spChg>
        <pc:picChg chg="add mod">
          <ac:chgData name="Hanna Hovila" userId="08def59e-f3ee-4107-9871-00b7cb295bbd" providerId="ADAL" clId="{F3CF1952-C089-4AED-B0E0-A79ABFA444EB}" dt="2023-02-25T10:48:26.744" v="668"/>
          <ac:picMkLst>
            <pc:docMk/>
            <pc:sldMk cId="1645537479" sldId="259"/>
            <ac:picMk id="6" creationId="{4BD86632-D652-778D-4D44-3C946327A068}"/>
          </ac:picMkLst>
        </pc:picChg>
      </pc:sldChg>
      <pc:sldChg chg="addSp modSp mod">
        <pc:chgData name="Hanna Hovila" userId="08def59e-f3ee-4107-9871-00b7cb295bbd" providerId="ADAL" clId="{F3CF1952-C089-4AED-B0E0-A79ABFA444EB}" dt="2023-02-25T10:48:18.319" v="666"/>
        <pc:sldMkLst>
          <pc:docMk/>
          <pc:sldMk cId="3513043076" sldId="260"/>
        </pc:sldMkLst>
        <pc:spChg chg="mod">
          <ac:chgData name="Hanna Hovila" userId="08def59e-f3ee-4107-9871-00b7cb295bbd" providerId="ADAL" clId="{F3CF1952-C089-4AED-B0E0-A79ABFA444EB}" dt="2023-02-16T07:27:35.086" v="52" actId="20577"/>
          <ac:spMkLst>
            <pc:docMk/>
            <pc:sldMk cId="3513043076" sldId="260"/>
            <ac:spMk id="2" creationId="{10BAE3AF-1A21-46BC-3C13-77DB2EA28276}"/>
          </ac:spMkLst>
        </pc:spChg>
        <pc:spChg chg="mod">
          <ac:chgData name="Hanna Hovila" userId="08def59e-f3ee-4107-9871-00b7cb295bbd" providerId="ADAL" clId="{F3CF1952-C089-4AED-B0E0-A79ABFA444EB}" dt="2023-02-25T10:41:53.680" v="391" actId="5793"/>
          <ac:spMkLst>
            <pc:docMk/>
            <pc:sldMk cId="3513043076" sldId="260"/>
            <ac:spMk id="3" creationId="{D4055B0F-C2F9-8FE8-12F6-12F954EDF946}"/>
          </ac:spMkLst>
        </pc:spChg>
        <pc:picChg chg="add mod">
          <ac:chgData name="Hanna Hovila" userId="08def59e-f3ee-4107-9871-00b7cb295bbd" providerId="ADAL" clId="{F3CF1952-C089-4AED-B0E0-A79ABFA444EB}" dt="2023-02-25T10:48:18.319" v="666"/>
          <ac:picMkLst>
            <pc:docMk/>
            <pc:sldMk cId="3513043076" sldId="260"/>
            <ac:picMk id="6" creationId="{BE5599D1-4FE3-B200-504E-F0F306FD9382}"/>
          </ac:picMkLst>
        </pc:picChg>
      </pc:sldChg>
      <pc:sldChg chg="addSp modSp mod">
        <pc:chgData name="Hanna Hovila" userId="08def59e-f3ee-4107-9871-00b7cb295bbd" providerId="ADAL" clId="{F3CF1952-C089-4AED-B0E0-A79ABFA444EB}" dt="2023-02-25T10:48:30.625" v="669"/>
        <pc:sldMkLst>
          <pc:docMk/>
          <pc:sldMk cId="2461984665" sldId="261"/>
        </pc:sldMkLst>
        <pc:spChg chg="mod">
          <ac:chgData name="Hanna Hovila" userId="08def59e-f3ee-4107-9871-00b7cb295bbd" providerId="ADAL" clId="{F3CF1952-C089-4AED-B0E0-A79ABFA444EB}" dt="2023-02-16T07:27:53.352" v="74" actId="20577"/>
          <ac:spMkLst>
            <pc:docMk/>
            <pc:sldMk cId="2461984665" sldId="261"/>
            <ac:spMk id="2" creationId="{BADF0057-AB35-F4BC-D147-FCAE00E488C5}"/>
          </ac:spMkLst>
        </pc:spChg>
        <pc:spChg chg="mod">
          <ac:chgData name="Hanna Hovila" userId="08def59e-f3ee-4107-9871-00b7cb295bbd" providerId="ADAL" clId="{F3CF1952-C089-4AED-B0E0-A79ABFA444EB}" dt="2023-02-25T10:42:38.424" v="435" actId="5793"/>
          <ac:spMkLst>
            <pc:docMk/>
            <pc:sldMk cId="2461984665" sldId="261"/>
            <ac:spMk id="3" creationId="{5A6233C1-4FC2-97A7-1DF1-53334DEA71C6}"/>
          </ac:spMkLst>
        </pc:spChg>
        <pc:picChg chg="add mod">
          <ac:chgData name="Hanna Hovila" userId="08def59e-f3ee-4107-9871-00b7cb295bbd" providerId="ADAL" clId="{F3CF1952-C089-4AED-B0E0-A79ABFA444EB}" dt="2023-02-25T10:48:30.625" v="669"/>
          <ac:picMkLst>
            <pc:docMk/>
            <pc:sldMk cId="2461984665" sldId="261"/>
            <ac:picMk id="6" creationId="{F171686E-52F6-A5F5-EE91-470A27A215E1}"/>
          </ac:picMkLst>
        </pc:picChg>
      </pc:sldChg>
      <pc:sldChg chg="addSp modSp mod">
        <pc:chgData name="Hanna Hovila" userId="08def59e-f3ee-4107-9871-00b7cb295bbd" providerId="ADAL" clId="{F3CF1952-C089-4AED-B0E0-A79ABFA444EB}" dt="2023-02-25T10:48:34.681" v="670"/>
        <pc:sldMkLst>
          <pc:docMk/>
          <pc:sldMk cId="1390629561" sldId="262"/>
        </pc:sldMkLst>
        <pc:spChg chg="mod">
          <ac:chgData name="Hanna Hovila" userId="08def59e-f3ee-4107-9871-00b7cb295bbd" providerId="ADAL" clId="{F3CF1952-C089-4AED-B0E0-A79ABFA444EB}" dt="2023-02-16T07:27:59.630" v="81" actId="20577"/>
          <ac:spMkLst>
            <pc:docMk/>
            <pc:sldMk cId="1390629561" sldId="262"/>
            <ac:spMk id="2" creationId="{3692A0B1-E41F-B910-4DFC-5E3D04D05266}"/>
          </ac:spMkLst>
        </pc:spChg>
        <pc:spChg chg="mod">
          <ac:chgData name="Hanna Hovila" userId="08def59e-f3ee-4107-9871-00b7cb295bbd" providerId="ADAL" clId="{F3CF1952-C089-4AED-B0E0-A79ABFA444EB}" dt="2023-02-25T10:42:50.845" v="437" actId="5793"/>
          <ac:spMkLst>
            <pc:docMk/>
            <pc:sldMk cId="1390629561" sldId="262"/>
            <ac:spMk id="3" creationId="{8AD8E14D-2D9A-6BAE-F3B4-807FCDED5537}"/>
          </ac:spMkLst>
        </pc:spChg>
        <pc:picChg chg="add mod">
          <ac:chgData name="Hanna Hovila" userId="08def59e-f3ee-4107-9871-00b7cb295bbd" providerId="ADAL" clId="{F3CF1952-C089-4AED-B0E0-A79ABFA444EB}" dt="2023-02-25T10:48:34.681" v="670"/>
          <ac:picMkLst>
            <pc:docMk/>
            <pc:sldMk cId="1390629561" sldId="262"/>
            <ac:picMk id="6" creationId="{FB7E81C5-74DB-D619-D222-5AA1CFD4DB2A}"/>
          </ac:picMkLst>
        </pc:picChg>
      </pc:sldChg>
      <pc:sldChg chg="addSp modSp mod">
        <pc:chgData name="Hanna Hovila" userId="08def59e-f3ee-4107-9871-00b7cb295bbd" providerId="ADAL" clId="{F3CF1952-C089-4AED-B0E0-A79ABFA444EB}" dt="2023-02-25T10:48:38.218" v="671"/>
        <pc:sldMkLst>
          <pc:docMk/>
          <pc:sldMk cId="416488171" sldId="263"/>
        </pc:sldMkLst>
        <pc:spChg chg="mod">
          <ac:chgData name="Hanna Hovila" userId="08def59e-f3ee-4107-9871-00b7cb295bbd" providerId="ADAL" clId="{F3CF1952-C089-4AED-B0E0-A79ABFA444EB}" dt="2023-02-25T10:44:36.284" v="514" actId="20577"/>
          <ac:spMkLst>
            <pc:docMk/>
            <pc:sldMk cId="416488171" sldId="263"/>
            <ac:spMk id="3" creationId="{15D552B1-C800-1312-D652-B2EBB5FE88A6}"/>
          </ac:spMkLst>
        </pc:spChg>
        <pc:picChg chg="add mod">
          <ac:chgData name="Hanna Hovila" userId="08def59e-f3ee-4107-9871-00b7cb295bbd" providerId="ADAL" clId="{F3CF1952-C089-4AED-B0E0-A79ABFA444EB}" dt="2023-02-25T10:48:38.218" v="671"/>
          <ac:picMkLst>
            <pc:docMk/>
            <pc:sldMk cId="416488171" sldId="263"/>
            <ac:picMk id="6" creationId="{88D2B1EC-1036-10CC-C385-C16FDDFD5A42}"/>
          </ac:picMkLst>
        </pc:picChg>
      </pc:sldChg>
      <pc:sldChg chg="addSp modSp mod">
        <pc:chgData name="Hanna Hovila" userId="08def59e-f3ee-4107-9871-00b7cb295bbd" providerId="ADAL" clId="{F3CF1952-C089-4AED-B0E0-A79ABFA444EB}" dt="2023-02-25T10:48:01.192" v="662"/>
        <pc:sldMkLst>
          <pc:docMk/>
          <pc:sldMk cId="28991978" sldId="264"/>
        </pc:sldMkLst>
        <pc:spChg chg="mod">
          <ac:chgData name="Hanna Hovila" userId="08def59e-f3ee-4107-9871-00b7cb295bbd" providerId="ADAL" clId="{F3CF1952-C089-4AED-B0E0-A79ABFA444EB}" dt="2023-02-16T07:30:49.120" v="201" actId="15"/>
          <ac:spMkLst>
            <pc:docMk/>
            <pc:sldMk cId="28991978" sldId="264"/>
            <ac:spMk id="3" creationId="{C74574AB-A269-498D-466F-30C1C1C199B4}"/>
          </ac:spMkLst>
        </pc:spChg>
        <pc:picChg chg="add mod">
          <ac:chgData name="Hanna Hovila" userId="08def59e-f3ee-4107-9871-00b7cb295bbd" providerId="ADAL" clId="{F3CF1952-C089-4AED-B0E0-A79ABFA444EB}" dt="2023-02-25T10:48:01.192" v="662"/>
          <ac:picMkLst>
            <pc:docMk/>
            <pc:sldMk cId="28991978" sldId="264"/>
            <ac:picMk id="6" creationId="{B4B3C434-78AB-1BBD-7D69-116B0446A3EF}"/>
          </ac:picMkLst>
        </pc:picChg>
      </pc:sldChg>
      <pc:sldChg chg="addSp modSp mod ord">
        <pc:chgData name="Hanna Hovila" userId="08def59e-f3ee-4107-9871-00b7cb295bbd" providerId="ADAL" clId="{F3CF1952-C089-4AED-B0E0-A79ABFA444EB}" dt="2023-02-27T09:17:24.208" v="5293" actId="20577"/>
        <pc:sldMkLst>
          <pc:docMk/>
          <pc:sldMk cId="586362481" sldId="265"/>
        </pc:sldMkLst>
        <pc:spChg chg="mod">
          <ac:chgData name="Hanna Hovila" userId="08def59e-f3ee-4107-9871-00b7cb295bbd" providerId="ADAL" clId="{F3CF1952-C089-4AED-B0E0-A79ABFA444EB}" dt="2023-02-27T09:17:24.208" v="5293" actId="20577"/>
          <ac:spMkLst>
            <pc:docMk/>
            <pc:sldMk cId="586362481" sldId="265"/>
            <ac:spMk id="3" creationId="{52250605-9826-F7D7-9705-C1ECA990381D}"/>
          </ac:spMkLst>
        </pc:spChg>
        <pc:picChg chg="add mod">
          <ac:chgData name="Hanna Hovila" userId="08def59e-f3ee-4107-9871-00b7cb295bbd" providerId="ADAL" clId="{F3CF1952-C089-4AED-B0E0-A79ABFA444EB}" dt="2023-02-25T10:48:09.203" v="664"/>
          <ac:picMkLst>
            <pc:docMk/>
            <pc:sldMk cId="586362481" sldId="265"/>
            <ac:picMk id="6" creationId="{ED5F58C8-3DBE-613A-0A2E-D39445DBF031}"/>
          </ac:picMkLst>
        </pc:picChg>
      </pc:sldChg>
      <pc:sldChg chg="addSp modSp">
        <pc:chgData name="Hanna Hovila" userId="08def59e-f3ee-4107-9871-00b7cb295bbd" providerId="ADAL" clId="{F3CF1952-C089-4AED-B0E0-A79ABFA444EB}" dt="2023-02-25T10:48:05.223" v="663"/>
        <pc:sldMkLst>
          <pc:docMk/>
          <pc:sldMk cId="1291174490" sldId="266"/>
        </pc:sldMkLst>
        <pc:picChg chg="add mod">
          <ac:chgData name="Hanna Hovila" userId="08def59e-f3ee-4107-9871-00b7cb295bbd" providerId="ADAL" clId="{F3CF1952-C089-4AED-B0E0-A79ABFA444EB}" dt="2023-02-25T10:48:05.223" v="663"/>
          <ac:picMkLst>
            <pc:docMk/>
            <pc:sldMk cId="1291174490" sldId="266"/>
            <ac:picMk id="9" creationId="{3A77F68D-2A51-F82D-89DA-3DA8B0D503F5}"/>
          </ac:picMkLst>
        </pc:picChg>
      </pc:sldChg>
      <pc:sldChg chg="addSp modSp new mod">
        <pc:chgData name="Hanna Hovila" userId="08def59e-f3ee-4107-9871-00b7cb295bbd" providerId="ADAL" clId="{F3CF1952-C089-4AED-B0E0-A79ABFA444EB}" dt="2023-02-27T09:17:43.295" v="5316" actId="20577"/>
        <pc:sldMkLst>
          <pc:docMk/>
          <pc:sldMk cId="3939553839" sldId="267"/>
        </pc:sldMkLst>
        <pc:spChg chg="mod">
          <ac:chgData name="Hanna Hovila" userId="08def59e-f3ee-4107-9871-00b7cb295bbd" providerId="ADAL" clId="{F3CF1952-C089-4AED-B0E0-A79ABFA444EB}" dt="2023-02-27T09:17:43.295" v="5316" actId="20577"/>
          <ac:spMkLst>
            <pc:docMk/>
            <pc:sldMk cId="3939553839" sldId="267"/>
            <ac:spMk id="2" creationId="{46A947D0-E915-1B4C-FE6E-8110CD6BE2E4}"/>
          </ac:spMkLst>
        </pc:spChg>
        <pc:spChg chg="mod">
          <ac:chgData name="Hanna Hovila" userId="08def59e-f3ee-4107-9871-00b7cb295bbd" providerId="ADAL" clId="{F3CF1952-C089-4AED-B0E0-A79ABFA444EB}" dt="2023-02-25T10:37:23.484" v="368" actId="20577"/>
          <ac:spMkLst>
            <pc:docMk/>
            <pc:sldMk cId="3939553839" sldId="267"/>
            <ac:spMk id="3" creationId="{4ECE76ED-9BD1-B11D-19C3-8BB8051CD934}"/>
          </ac:spMkLst>
        </pc:spChg>
        <pc:picChg chg="add mod">
          <ac:chgData name="Hanna Hovila" userId="08def59e-f3ee-4107-9871-00b7cb295bbd" providerId="ADAL" clId="{F3CF1952-C089-4AED-B0E0-A79ABFA444EB}" dt="2023-02-25T10:48:14.051" v="665"/>
          <ac:picMkLst>
            <pc:docMk/>
            <pc:sldMk cId="3939553839" sldId="267"/>
            <ac:picMk id="6" creationId="{8985F7A8-EAEF-58A5-4CEE-3E350CCD255A}"/>
          </ac:picMkLst>
        </pc:picChg>
      </pc:sldChg>
      <pc:sldChg chg="new del">
        <pc:chgData name="Hanna Hovila" userId="08def59e-f3ee-4107-9871-00b7cb295bbd" providerId="ADAL" clId="{F3CF1952-C089-4AED-B0E0-A79ABFA444EB}" dt="2023-02-25T10:47:51.497" v="661" actId="47"/>
        <pc:sldMkLst>
          <pc:docMk/>
          <pc:sldMk cId="1363377294" sldId="268"/>
        </pc:sldMkLst>
      </pc:sldChg>
      <pc:sldChg chg="modSp new del mod">
        <pc:chgData name="Hanna Hovila" userId="08def59e-f3ee-4107-9871-00b7cb295bbd" providerId="ADAL" clId="{F3CF1952-C089-4AED-B0E0-A79ABFA444EB}" dt="2023-02-16T07:29:09.149" v="113" actId="47"/>
        <pc:sldMkLst>
          <pc:docMk/>
          <pc:sldMk cId="3377751958" sldId="268"/>
        </pc:sldMkLst>
        <pc:spChg chg="mod">
          <ac:chgData name="Hanna Hovila" userId="08def59e-f3ee-4107-9871-00b7cb295bbd" providerId="ADAL" clId="{F3CF1952-C089-4AED-B0E0-A79ABFA444EB}" dt="2023-02-16T07:29:07.159" v="112" actId="20577"/>
          <ac:spMkLst>
            <pc:docMk/>
            <pc:sldMk cId="3377751958" sldId="268"/>
            <ac:spMk id="2" creationId="{83085334-C20E-CF3B-BBAC-2D8699154022}"/>
          </ac:spMkLst>
        </pc:spChg>
      </pc:sldChg>
      <pc:sldChg chg="addSp modSp add mod setBg">
        <pc:chgData name="Hanna Hovila" userId="08def59e-f3ee-4107-9871-00b7cb295bbd" providerId="ADAL" clId="{F3CF1952-C089-4AED-B0E0-A79ABFA444EB}" dt="2023-02-25T10:48:44.858" v="673" actId="20577"/>
        <pc:sldMkLst>
          <pc:docMk/>
          <pc:sldMk cId="1499057009" sldId="269"/>
        </pc:sldMkLst>
        <pc:spChg chg="mod">
          <ac:chgData name="Hanna Hovila" userId="08def59e-f3ee-4107-9871-00b7cb295bbd" providerId="ADAL" clId="{F3CF1952-C089-4AED-B0E0-A79ABFA444EB}" dt="2023-02-25T10:48:44.858" v="673" actId="20577"/>
          <ac:spMkLst>
            <pc:docMk/>
            <pc:sldMk cId="1499057009" sldId="269"/>
            <ac:spMk id="2" creationId="{503C9B24-3FD7-430C-8F3A-14ABA7819351}"/>
          </ac:spMkLst>
        </pc:spChg>
        <pc:picChg chg="add mod">
          <ac:chgData name="Hanna Hovila" userId="08def59e-f3ee-4107-9871-00b7cb295bbd" providerId="ADAL" clId="{F3CF1952-C089-4AED-B0E0-A79ABFA444EB}" dt="2023-02-25T10:48:42.918" v="672"/>
          <ac:picMkLst>
            <pc:docMk/>
            <pc:sldMk cId="1499057009" sldId="269"/>
            <ac:picMk id="3" creationId="{F4263763-A207-CA0C-C35A-9515069730B5}"/>
          </ac:picMkLst>
        </pc:picChg>
      </pc:sldChg>
      <pc:sldChg chg="addSp modSp new mod">
        <pc:chgData name="Hanna Hovila" userId="08def59e-f3ee-4107-9871-00b7cb295bbd" providerId="ADAL" clId="{F3CF1952-C089-4AED-B0E0-A79ABFA444EB}" dt="2023-02-27T09:20:19.967" v="5395"/>
        <pc:sldMkLst>
          <pc:docMk/>
          <pc:sldMk cId="849540397" sldId="270"/>
        </pc:sldMkLst>
        <pc:spChg chg="mod">
          <ac:chgData name="Hanna Hovila" userId="08def59e-f3ee-4107-9871-00b7cb295bbd" providerId="ADAL" clId="{F3CF1952-C089-4AED-B0E0-A79ABFA444EB}" dt="2023-02-25T10:49:14.880" v="826" actId="20577"/>
          <ac:spMkLst>
            <pc:docMk/>
            <pc:sldMk cId="849540397" sldId="270"/>
            <ac:spMk id="2" creationId="{1F82E31E-861C-92FA-3FC1-332011509C80}"/>
          </ac:spMkLst>
        </pc:spChg>
        <pc:spChg chg="mod">
          <ac:chgData name="Hanna Hovila" userId="08def59e-f3ee-4107-9871-00b7cb295bbd" providerId="ADAL" clId="{F3CF1952-C089-4AED-B0E0-A79ABFA444EB}" dt="2023-02-25T11:53:09.592" v="5280" actId="3626"/>
          <ac:spMkLst>
            <pc:docMk/>
            <pc:sldMk cId="849540397" sldId="270"/>
            <ac:spMk id="3" creationId="{0AF0F518-2AA0-8765-B49F-A75BFCC19334}"/>
          </ac:spMkLst>
        </pc:spChg>
        <pc:picChg chg="add mod">
          <ac:chgData name="Hanna Hovila" userId="08def59e-f3ee-4107-9871-00b7cb295bbd" providerId="ADAL" clId="{F3CF1952-C089-4AED-B0E0-A79ABFA444EB}" dt="2023-02-27T09:20:19.967" v="5395"/>
          <ac:picMkLst>
            <pc:docMk/>
            <pc:sldMk cId="849540397" sldId="270"/>
            <ac:picMk id="6" creationId="{BBCF49FA-94E9-F0EB-0A4F-914CCF99B264}"/>
          </ac:picMkLst>
        </pc:picChg>
      </pc:sldChg>
      <pc:sldChg chg="addSp modSp new mod">
        <pc:chgData name="Hanna Hovila" userId="08def59e-f3ee-4107-9871-00b7cb295bbd" providerId="ADAL" clId="{F3CF1952-C089-4AED-B0E0-A79ABFA444EB}" dt="2023-02-27T09:20:29.733" v="5396"/>
        <pc:sldMkLst>
          <pc:docMk/>
          <pc:sldMk cId="4098006760" sldId="271"/>
        </pc:sldMkLst>
        <pc:spChg chg="mod">
          <ac:chgData name="Hanna Hovila" userId="08def59e-f3ee-4107-9871-00b7cb295bbd" providerId="ADAL" clId="{F3CF1952-C089-4AED-B0E0-A79ABFA444EB}" dt="2023-02-25T10:57:02.751" v="1776" actId="20577"/>
          <ac:spMkLst>
            <pc:docMk/>
            <pc:sldMk cId="4098006760" sldId="271"/>
            <ac:spMk id="2" creationId="{36A20F7B-BE72-F225-D074-EF006A12464D}"/>
          </ac:spMkLst>
        </pc:spChg>
        <pc:spChg chg="mod">
          <ac:chgData name="Hanna Hovila" userId="08def59e-f3ee-4107-9871-00b7cb295bbd" providerId="ADAL" clId="{F3CF1952-C089-4AED-B0E0-A79ABFA444EB}" dt="2023-02-25T10:57:42.103" v="1779"/>
          <ac:spMkLst>
            <pc:docMk/>
            <pc:sldMk cId="4098006760" sldId="271"/>
            <ac:spMk id="3" creationId="{FDB9DC73-9136-247E-2343-D828F2A7EE27}"/>
          </ac:spMkLst>
        </pc:spChg>
        <pc:picChg chg="add mod">
          <ac:chgData name="Hanna Hovila" userId="08def59e-f3ee-4107-9871-00b7cb295bbd" providerId="ADAL" clId="{F3CF1952-C089-4AED-B0E0-A79ABFA444EB}" dt="2023-02-27T09:20:29.733" v="5396"/>
          <ac:picMkLst>
            <pc:docMk/>
            <pc:sldMk cId="4098006760" sldId="271"/>
            <ac:picMk id="6" creationId="{80459B40-D571-2CDA-F2AC-BF397EDD9897}"/>
          </ac:picMkLst>
        </pc:picChg>
      </pc:sldChg>
      <pc:sldChg chg="addSp modSp new mod">
        <pc:chgData name="Hanna Hovila" userId="08def59e-f3ee-4107-9871-00b7cb295bbd" providerId="ADAL" clId="{F3CF1952-C089-4AED-B0E0-A79ABFA444EB}" dt="2023-02-27T09:20:17.102" v="5394"/>
        <pc:sldMkLst>
          <pc:docMk/>
          <pc:sldMk cId="3184027578" sldId="272"/>
        </pc:sldMkLst>
        <pc:spChg chg="mod">
          <ac:chgData name="Hanna Hovila" userId="08def59e-f3ee-4107-9871-00b7cb295bbd" providerId="ADAL" clId="{F3CF1952-C089-4AED-B0E0-A79ABFA444EB}" dt="2023-02-25T10:54:55.426" v="1470" actId="20577"/>
          <ac:spMkLst>
            <pc:docMk/>
            <pc:sldMk cId="3184027578" sldId="272"/>
            <ac:spMk id="2" creationId="{C402D8F2-7F4C-FFB6-6CD1-C7A5D06C05AE}"/>
          </ac:spMkLst>
        </pc:spChg>
        <pc:spChg chg="mod">
          <ac:chgData name="Hanna Hovila" userId="08def59e-f3ee-4107-9871-00b7cb295bbd" providerId="ADAL" clId="{F3CF1952-C089-4AED-B0E0-A79ABFA444EB}" dt="2023-02-25T11:55:01.897" v="5281" actId="3626"/>
          <ac:spMkLst>
            <pc:docMk/>
            <pc:sldMk cId="3184027578" sldId="272"/>
            <ac:spMk id="3" creationId="{415805D6-67E0-25A0-0C0C-BC67050F5529}"/>
          </ac:spMkLst>
        </pc:spChg>
        <pc:picChg chg="add mod">
          <ac:chgData name="Hanna Hovila" userId="08def59e-f3ee-4107-9871-00b7cb295bbd" providerId="ADAL" clId="{F3CF1952-C089-4AED-B0E0-A79ABFA444EB}" dt="2023-02-27T09:20:17.102" v="5394"/>
          <ac:picMkLst>
            <pc:docMk/>
            <pc:sldMk cId="3184027578" sldId="272"/>
            <ac:picMk id="6" creationId="{F138A3B8-443C-886A-2BFC-87163DF8234C}"/>
          </ac:picMkLst>
        </pc:picChg>
      </pc:sldChg>
      <pc:sldChg chg="addSp modSp new mod">
        <pc:chgData name="Hanna Hovila" userId="08def59e-f3ee-4107-9871-00b7cb295bbd" providerId="ADAL" clId="{F3CF1952-C089-4AED-B0E0-A79ABFA444EB}" dt="2023-02-27T09:20:32.943" v="5397"/>
        <pc:sldMkLst>
          <pc:docMk/>
          <pc:sldMk cId="3937755307" sldId="273"/>
        </pc:sldMkLst>
        <pc:spChg chg="mod">
          <ac:chgData name="Hanna Hovila" userId="08def59e-f3ee-4107-9871-00b7cb295bbd" providerId="ADAL" clId="{F3CF1952-C089-4AED-B0E0-A79ABFA444EB}" dt="2023-02-25T10:57:57.401" v="1803" actId="20577"/>
          <ac:spMkLst>
            <pc:docMk/>
            <pc:sldMk cId="3937755307" sldId="273"/>
            <ac:spMk id="2" creationId="{B6A052BC-6B14-15F5-628D-BC462D116A72}"/>
          </ac:spMkLst>
        </pc:spChg>
        <pc:spChg chg="mod">
          <ac:chgData name="Hanna Hovila" userId="08def59e-f3ee-4107-9871-00b7cb295bbd" providerId="ADAL" clId="{F3CF1952-C089-4AED-B0E0-A79ABFA444EB}" dt="2023-02-25T10:57:59.356" v="1805" actId="27636"/>
          <ac:spMkLst>
            <pc:docMk/>
            <pc:sldMk cId="3937755307" sldId="273"/>
            <ac:spMk id="3" creationId="{F361FD8F-59E0-5218-0BB9-A1BF7BD335C8}"/>
          </ac:spMkLst>
        </pc:spChg>
        <pc:picChg chg="add mod">
          <ac:chgData name="Hanna Hovila" userId="08def59e-f3ee-4107-9871-00b7cb295bbd" providerId="ADAL" clId="{F3CF1952-C089-4AED-B0E0-A79ABFA444EB}" dt="2023-02-27T09:20:32.943" v="5397"/>
          <ac:picMkLst>
            <pc:docMk/>
            <pc:sldMk cId="3937755307" sldId="273"/>
            <ac:picMk id="6" creationId="{9C92B6D7-C04B-BBBB-79F2-6C94AD7D6FB0}"/>
          </ac:picMkLst>
        </pc:picChg>
      </pc:sldChg>
      <pc:sldChg chg="modSp new mod">
        <pc:chgData name="Hanna Hovila" userId="08def59e-f3ee-4107-9871-00b7cb295bbd" providerId="ADAL" clId="{F3CF1952-C089-4AED-B0E0-A79ABFA444EB}" dt="2023-02-25T11:02:24.958" v="2615" actId="20577"/>
        <pc:sldMkLst>
          <pc:docMk/>
          <pc:sldMk cId="2726828278" sldId="274"/>
        </pc:sldMkLst>
        <pc:spChg chg="mod">
          <ac:chgData name="Hanna Hovila" userId="08def59e-f3ee-4107-9871-00b7cb295bbd" providerId="ADAL" clId="{F3CF1952-C089-4AED-B0E0-A79ABFA444EB}" dt="2023-02-25T10:58:22.266" v="1807"/>
          <ac:spMkLst>
            <pc:docMk/>
            <pc:sldMk cId="2726828278" sldId="274"/>
            <ac:spMk id="2" creationId="{45C09CBC-AA87-5AE0-13D3-373186D43C2A}"/>
          </ac:spMkLst>
        </pc:spChg>
        <pc:spChg chg="mod">
          <ac:chgData name="Hanna Hovila" userId="08def59e-f3ee-4107-9871-00b7cb295bbd" providerId="ADAL" clId="{F3CF1952-C089-4AED-B0E0-A79ABFA444EB}" dt="2023-02-25T11:02:24.958" v="2615" actId="20577"/>
          <ac:spMkLst>
            <pc:docMk/>
            <pc:sldMk cId="2726828278" sldId="274"/>
            <ac:spMk id="3" creationId="{984EDBB1-49D0-33ED-1C55-BA2551ED57B4}"/>
          </ac:spMkLst>
        </pc:spChg>
      </pc:sldChg>
      <pc:sldChg chg="addSp delSp modSp new mod">
        <pc:chgData name="Hanna Hovila" userId="08def59e-f3ee-4107-9871-00b7cb295bbd" providerId="ADAL" clId="{F3CF1952-C089-4AED-B0E0-A79ABFA444EB}" dt="2023-02-25T11:04:38.087" v="2655" actId="20577"/>
        <pc:sldMkLst>
          <pc:docMk/>
          <pc:sldMk cId="734556274" sldId="275"/>
        </pc:sldMkLst>
        <pc:spChg chg="mod">
          <ac:chgData name="Hanna Hovila" userId="08def59e-f3ee-4107-9871-00b7cb295bbd" providerId="ADAL" clId="{F3CF1952-C089-4AED-B0E0-A79ABFA444EB}" dt="2023-02-25T11:04:38.087" v="2655" actId="20577"/>
          <ac:spMkLst>
            <pc:docMk/>
            <pc:sldMk cId="734556274" sldId="275"/>
            <ac:spMk id="2" creationId="{19FEBBDE-A6DD-E47C-8264-531AA91C5D22}"/>
          </ac:spMkLst>
        </pc:spChg>
        <pc:spChg chg="del">
          <ac:chgData name="Hanna Hovila" userId="08def59e-f3ee-4107-9871-00b7cb295bbd" providerId="ADAL" clId="{F3CF1952-C089-4AED-B0E0-A79ABFA444EB}" dt="2023-02-25T11:04:29.446" v="2617" actId="931"/>
          <ac:spMkLst>
            <pc:docMk/>
            <pc:sldMk cId="734556274" sldId="275"/>
            <ac:spMk id="3" creationId="{FBF8479F-B220-0517-4870-7237B38BDEBA}"/>
          </ac:spMkLst>
        </pc:spChg>
        <pc:picChg chg="add mod">
          <ac:chgData name="Hanna Hovila" userId="08def59e-f3ee-4107-9871-00b7cb295bbd" providerId="ADAL" clId="{F3CF1952-C089-4AED-B0E0-A79ABFA444EB}" dt="2023-02-25T11:04:31.335" v="2619" actId="962"/>
          <ac:picMkLst>
            <pc:docMk/>
            <pc:sldMk cId="734556274" sldId="275"/>
            <ac:picMk id="7" creationId="{3C0C0FDA-8CC0-5D99-B0A2-42B37479FB42}"/>
          </ac:picMkLst>
        </pc:picChg>
      </pc:sldChg>
      <pc:sldChg chg="modSp new mod">
        <pc:chgData name="Hanna Hovila" userId="08def59e-f3ee-4107-9871-00b7cb295bbd" providerId="ADAL" clId="{F3CF1952-C089-4AED-B0E0-A79ABFA444EB}" dt="2023-02-25T11:13:08.319" v="3359" actId="2711"/>
        <pc:sldMkLst>
          <pc:docMk/>
          <pc:sldMk cId="3203930431" sldId="276"/>
        </pc:sldMkLst>
        <pc:spChg chg="mod">
          <ac:chgData name="Hanna Hovila" userId="08def59e-f3ee-4107-9871-00b7cb295bbd" providerId="ADAL" clId="{F3CF1952-C089-4AED-B0E0-A79ABFA444EB}" dt="2023-02-25T11:07:28.623" v="2781" actId="20577"/>
          <ac:spMkLst>
            <pc:docMk/>
            <pc:sldMk cId="3203930431" sldId="276"/>
            <ac:spMk id="2" creationId="{882B42D6-5646-AC3A-02C9-142C78E87904}"/>
          </ac:spMkLst>
        </pc:spChg>
        <pc:spChg chg="mod">
          <ac:chgData name="Hanna Hovila" userId="08def59e-f3ee-4107-9871-00b7cb295bbd" providerId="ADAL" clId="{F3CF1952-C089-4AED-B0E0-A79ABFA444EB}" dt="2023-02-25T11:13:08.319" v="3359" actId="2711"/>
          <ac:spMkLst>
            <pc:docMk/>
            <pc:sldMk cId="3203930431" sldId="276"/>
            <ac:spMk id="3" creationId="{D4712138-25C4-9CD9-9761-1303946675AF}"/>
          </ac:spMkLst>
        </pc:spChg>
      </pc:sldChg>
      <pc:sldChg chg="modSp new mod">
        <pc:chgData name="Hanna Hovila" userId="08def59e-f3ee-4107-9871-00b7cb295bbd" providerId="ADAL" clId="{F3CF1952-C089-4AED-B0E0-A79ABFA444EB}" dt="2023-02-25T11:07:09.660" v="2774" actId="15"/>
        <pc:sldMkLst>
          <pc:docMk/>
          <pc:sldMk cId="1354944606" sldId="277"/>
        </pc:sldMkLst>
        <pc:spChg chg="mod">
          <ac:chgData name="Hanna Hovila" userId="08def59e-f3ee-4107-9871-00b7cb295bbd" providerId="ADAL" clId="{F3CF1952-C089-4AED-B0E0-A79ABFA444EB}" dt="2023-02-25T11:06:48.231" v="2756" actId="20577"/>
          <ac:spMkLst>
            <pc:docMk/>
            <pc:sldMk cId="1354944606" sldId="277"/>
            <ac:spMk id="2" creationId="{3D977DE5-ABD7-E555-9C13-B31DD558CEE7}"/>
          </ac:spMkLst>
        </pc:spChg>
        <pc:spChg chg="mod">
          <ac:chgData name="Hanna Hovila" userId="08def59e-f3ee-4107-9871-00b7cb295bbd" providerId="ADAL" clId="{F3CF1952-C089-4AED-B0E0-A79ABFA444EB}" dt="2023-02-25T11:07:09.660" v="2774" actId="15"/>
          <ac:spMkLst>
            <pc:docMk/>
            <pc:sldMk cId="1354944606" sldId="277"/>
            <ac:spMk id="3" creationId="{0C7FE906-29BE-684B-83D1-30C9DB19C0AB}"/>
          </ac:spMkLst>
        </pc:spChg>
      </pc:sldChg>
      <pc:sldChg chg="modSp new mod">
        <pc:chgData name="Hanna Hovila" userId="08def59e-f3ee-4107-9871-00b7cb295bbd" providerId="ADAL" clId="{F3CF1952-C089-4AED-B0E0-A79ABFA444EB}" dt="2023-02-25T11:14:53.355" v="3380" actId="113"/>
        <pc:sldMkLst>
          <pc:docMk/>
          <pc:sldMk cId="1087189206" sldId="278"/>
        </pc:sldMkLst>
        <pc:spChg chg="mod">
          <ac:chgData name="Hanna Hovila" userId="08def59e-f3ee-4107-9871-00b7cb295bbd" providerId="ADAL" clId="{F3CF1952-C089-4AED-B0E0-A79ABFA444EB}" dt="2023-02-25T11:10:42.179" v="3324" actId="20577"/>
          <ac:spMkLst>
            <pc:docMk/>
            <pc:sldMk cId="1087189206" sldId="278"/>
            <ac:spMk id="2" creationId="{5DE2B6A7-E4FB-D29A-AC73-22027E4DA7DE}"/>
          </ac:spMkLst>
        </pc:spChg>
        <pc:spChg chg="mod">
          <ac:chgData name="Hanna Hovila" userId="08def59e-f3ee-4107-9871-00b7cb295bbd" providerId="ADAL" clId="{F3CF1952-C089-4AED-B0E0-A79ABFA444EB}" dt="2023-02-25T11:14:53.355" v="3380" actId="113"/>
          <ac:spMkLst>
            <pc:docMk/>
            <pc:sldMk cId="1087189206" sldId="278"/>
            <ac:spMk id="3" creationId="{BEBFB450-65D4-2E8F-3140-A3B6BD787D37}"/>
          </ac:spMkLst>
        </pc:spChg>
      </pc:sldChg>
      <pc:sldChg chg="addSp delSp modSp new mod">
        <pc:chgData name="Hanna Hovila" userId="08def59e-f3ee-4107-9871-00b7cb295bbd" providerId="ADAL" clId="{F3CF1952-C089-4AED-B0E0-A79ABFA444EB}" dt="2023-02-25T11:19:30.457" v="3526" actId="27636"/>
        <pc:sldMkLst>
          <pc:docMk/>
          <pc:sldMk cId="1475087670" sldId="279"/>
        </pc:sldMkLst>
        <pc:spChg chg="mod">
          <ac:chgData name="Hanna Hovila" userId="08def59e-f3ee-4107-9871-00b7cb295bbd" providerId="ADAL" clId="{F3CF1952-C089-4AED-B0E0-A79ABFA444EB}" dt="2023-02-25T11:16:39.982" v="3393"/>
          <ac:spMkLst>
            <pc:docMk/>
            <pc:sldMk cId="1475087670" sldId="279"/>
            <ac:spMk id="2" creationId="{F960B663-A2FB-D72A-D296-C3BE6EC4F32A}"/>
          </ac:spMkLst>
        </pc:spChg>
        <pc:spChg chg="mod">
          <ac:chgData name="Hanna Hovila" userId="08def59e-f3ee-4107-9871-00b7cb295bbd" providerId="ADAL" clId="{F3CF1952-C089-4AED-B0E0-A79ABFA444EB}" dt="2023-02-25T11:19:30.457" v="3526" actId="27636"/>
          <ac:spMkLst>
            <pc:docMk/>
            <pc:sldMk cId="1475087670" sldId="279"/>
            <ac:spMk id="3" creationId="{9F49B96F-33B6-C16C-2397-4336C38BA3C8}"/>
          </ac:spMkLst>
        </pc:spChg>
        <pc:spChg chg="add del">
          <ac:chgData name="Hanna Hovila" userId="08def59e-f3ee-4107-9871-00b7cb295bbd" providerId="ADAL" clId="{F3CF1952-C089-4AED-B0E0-A79ABFA444EB}" dt="2023-02-25T11:19:17.128" v="3511"/>
          <ac:spMkLst>
            <pc:docMk/>
            <pc:sldMk cId="1475087670" sldId="279"/>
            <ac:spMk id="6" creationId="{5E2D34B8-4B6F-B8CE-D1B6-3CAB3062EB7F}"/>
          </ac:spMkLst>
        </pc:spChg>
      </pc:sldChg>
      <pc:sldChg chg="modSp new mod">
        <pc:chgData name="Hanna Hovila" userId="08def59e-f3ee-4107-9871-00b7cb295bbd" providerId="ADAL" clId="{F3CF1952-C089-4AED-B0E0-A79ABFA444EB}" dt="2023-02-25T11:23:34.145" v="3941" actId="20577"/>
        <pc:sldMkLst>
          <pc:docMk/>
          <pc:sldMk cId="611827699" sldId="280"/>
        </pc:sldMkLst>
        <pc:spChg chg="mod">
          <ac:chgData name="Hanna Hovila" userId="08def59e-f3ee-4107-9871-00b7cb295bbd" providerId="ADAL" clId="{F3CF1952-C089-4AED-B0E0-A79ABFA444EB}" dt="2023-02-25T11:19:44.024" v="3528"/>
          <ac:spMkLst>
            <pc:docMk/>
            <pc:sldMk cId="611827699" sldId="280"/>
            <ac:spMk id="2" creationId="{829FFAC3-A783-DEDD-9316-3797C6CAF431}"/>
          </ac:spMkLst>
        </pc:spChg>
        <pc:spChg chg="mod">
          <ac:chgData name="Hanna Hovila" userId="08def59e-f3ee-4107-9871-00b7cb295bbd" providerId="ADAL" clId="{F3CF1952-C089-4AED-B0E0-A79ABFA444EB}" dt="2023-02-25T11:23:34.145" v="3941" actId="20577"/>
          <ac:spMkLst>
            <pc:docMk/>
            <pc:sldMk cId="611827699" sldId="280"/>
            <ac:spMk id="3" creationId="{A206AF1A-4EF4-6B30-C3EB-3CF8BA63959A}"/>
          </ac:spMkLst>
        </pc:spChg>
      </pc:sldChg>
      <pc:sldChg chg="modSp new mod">
        <pc:chgData name="Hanna Hovila" userId="08def59e-f3ee-4107-9871-00b7cb295bbd" providerId="ADAL" clId="{F3CF1952-C089-4AED-B0E0-A79ABFA444EB}" dt="2023-02-25T11:25:07.147" v="4052" actId="27636"/>
        <pc:sldMkLst>
          <pc:docMk/>
          <pc:sldMk cId="3315882095" sldId="281"/>
        </pc:sldMkLst>
        <pc:spChg chg="mod">
          <ac:chgData name="Hanna Hovila" userId="08def59e-f3ee-4107-9871-00b7cb295bbd" providerId="ADAL" clId="{F3CF1952-C089-4AED-B0E0-A79ABFA444EB}" dt="2023-02-25T11:23:53.165" v="3979" actId="20577"/>
          <ac:spMkLst>
            <pc:docMk/>
            <pc:sldMk cId="3315882095" sldId="281"/>
            <ac:spMk id="2" creationId="{AE1C31CB-D697-7260-7A19-B571EFF8D7B6}"/>
          </ac:spMkLst>
        </pc:spChg>
        <pc:spChg chg="mod">
          <ac:chgData name="Hanna Hovila" userId="08def59e-f3ee-4107-9871-00b7cb295bbd" providerId="ADAL" clId="{F3CF1952-C089-4AED-B0E0-A79ABFA444EB}" dt="2023-02-25T11:25:07.147" v="4052" actId="27636"/>
          <ac:spMkLst>
            <pc:docMk/>
            <pc:sldMk cId="3315882095" sldId="281"/>
            <ac:spMk id="3" creationId="{2070DC3F-D8D5-DD50-F7AC-96A64216A745}"/>
          </ac:spMkLst>
        </pc:spChg>
      </pc:sldChg>
      <pc:sldChg chg="modSp new mod">
        <pc:chgData name="Hanna Hovila" userId="08def59e-f3ee-4107-9871-00b7cb295bbd" providerId="ADAL" clId="{F3CF1952-C089-4AED-B0E0-A79ABFA444EB}" dt="2023-02-25T11:24:30.942" v="4034" actId="20577"/>
        <pc:sldMkLst>
          <pc:docMk/>
          <pc:sldMk cId="838861357" sldId="282"/>
        </pc:sldMkLst>
        <pc:spChg chg="mod">
          <ac:chgData name="Hanna Hovila" userId="08def59e-f3ee-4107-9871-00b7cb295bbd" providerId="ADAL" clId="{F3CF1952-C089-4AED-B0E0-A79ABFA444EB}" dt="2023-02-25T11:24:06.853" v="4030" actId="20577"/>
          <ac:spMkLst>
            <pc:docMk/>
            <pc:sldMk cId="838861357" sldId="282"/>
            <ac:spMk id="2" creationId="{4F227FD4-23ED-B99D-2208-4787B1DDDAB4}"/>
          </ac:spMkLst>
        </pc:spChg>
        <pc:spChg chg="mod">
          <ac:chgData name="Hanna Hovila" userId="08def59e-f3ee-4107-9871-00b7cb295bbd" providerId="ADAL" clId="{F3CF1952-C089-4AED-B0E0-A79ABFA444EB}" dt="2023-02-25T11:24:30.942" v="4034" actId="20577"/>
          <ac:spMkLst>
            <pc:docMk/>
            <pc:sldMk cId="838861357" sldId="282"/>
            <ac:spMk id="3" creationId="{A1CA4A97-9151-2A7A-A24E-CBFBD481752C}"/>
          </ac:spMkLst>
        </pc:spChg>
      </pc:sldChg>
      <pc:sldChg chg="modSp new mod">
        <pc:chgData name="Hanna Hovila" userId="08def59e-f3ee-4107-9871-00b7cb295bbd" providerId="ADAL" clId="{F3CF1952-C089-4AED-B0E0-A79ABFA444EB}" dt="2023-02-27T09:23:12.524" v="5407" actId="20577"/>
        <pc:sldMkLst>
          <pc:docMk/>
          <pc:sldMk cId="3165167251" sldId="283"/>
        </pc:sldMkLst>
        <pc:spChg chg="mod">
          <ac:chgData name="Hanna Hovila" userId="08def59e-f3ee-4107-9871-00b7cb295bbd" providerId="ADAL" clId="{F3CF1952-C089-4AED-B0E0-A79ABFA444EB}" dt="2023-02-25T11:25:20.864" v="4054"/>
          <ac:spMkLst>
            <pc:docMk/>
            <pc:sldMk cId="3165167251" sldId="283"/>
            <ac:spMk id="2" creationId="{D765AB4A-8A80-5DB5-9ACF-B79124136D93}"/>
          </ac:spMkLst>
        </pc:spChg>
        <pc:spChg chg="mod">
          <ac:chgData name="Hanna Hovila" userId="08def59e-f3ee-4107-9871-00b7cb295bbd" providerId="ADAL" clId="{F3CF1952-C089-4AED-B0E0-A79ABFA444EB}" dt="2023-02-27T09:23:12.524" v="5407" actId="20577"/>
          <ac:spMkLst>
            <pc:docMk/>
            <pc:sldMk cId="3165167251" sldId="283"/>
            <ac:spMk id="3" creationId="{789CF5F6-86F9-8E0A-A6D9-0087B090E828}"/>
          </ac:spMkLst>
        </pc:spChg>
      </pc:sldChg>
      <pc:sldChg chg="modSp new mod">
        <pc:chgData name="Hanna Hovila" userId="08def59e-f3ee-4107-9871-00b7cb295bbd" providerId="ADAL" clId="{F3CF1952-C089-4AED-B0E0-A79ABFA444EB}" dt="2023-02-25T11:58:25.400" v="5283" actId="3626"/>
        <pc:sldMkLst>
          <pc:docMk/>
          <pc:sldMk cId="2266480631" sldId="284"/>
        </pc:sldMkLst>
        <pc:spChg chg="mod">
          <ac:chgData name="Hanna Hovila" userId="08def59e-f3ee-4107-9871-00b7cb295bbd" providerId="ADAL" clId="{F3CF1952-C089-4AED-B0E0-A79ABFA444EB}" dt="2023-02-25T11:28:17.446" v="4402" actId="20577"/>
          <ac:spMkLst>
            <pc:docMk/>
            <pc:sldMk cId="2266480631" sldId="284"/>
            <ac:spMk id="2" creationId="{6FB29F2C-9678-2F2A-992B-46492CA01C57}"/>
          </ac:spMkLst>
        </pc:spChg>
        <pc:spChg chg="mod">
          <ac:chgData name="Hanna Hovila" userId="08def59e-f3ee-4107-9871-00b7cb295bbd" providerId="ADAL" clId="{F3CF1952-C089-4AED-B0E0-A79ABFA444EB}" dt="2023-02-25T11:58:25.400" v="5283" actId="3626"/>
          <ac:spMkLst>
            <pc:docMk/>
            <pc:sldMk cId="2266480631" sldId="284"/>
            <ac:spMk id="3" creationId="{A7A96502-04E2-4247-45C0-CDEC61875B54}"/>
          </ac:spMkLst>
        </pc:spChg>
      </pc:sldChg>
      <pc:sldChg chg="addSp modSp new mod">
        <pc:chgData name="Hanna Hovila" userId="08def59e-f3ee-4107-9871-00b7cb295bbd" providerId="ADAL" clId="{F3CF1952-C089-4AED-B0E0-A79ABFA444EB}" dt="2023-02-27T09:19:42.535" v="5392"/>
        <pc:sldMkLst>
          <pc:docMk/>
          <pc:sldMk cId="2606636661" sldId="285"/>
        </pc:sldMkLst>
        <pc:spChg chg="mod">
          <ac:chgData name="Hanna Hovila" userId="08def59e-f3ee-4107-9871-00b7cb295bbd" providerId="ADAL" clId="{F3CF1952-C089-4AED-B0E0-A79ABFA444EB}" dt="2023-02-25T11:32:22.203" v="4880"/>
          <ac:spMkLst>
            <pc:docMk/>
            <pc:sldMk cId="2606636661" sldId="285"/>
            <ac:spMk id="2" creationId="{F24017C0-95EB-F186-686E-5A461EA49B23}"/>
          </ac:spMkLst>
        </pc:spChg>
        <pc:spChg chg="mod">
          <ac:chgData name="Hanna Hovila" userId="08def59e-f3ee-4107-9871-00b7cb295bbd" providerId="ADAL" clId="{F3CF1952-C089-4AED-B0E0-A79ABFA444EB}" dt="2023-02-25T11:44:06.303" v="5039" actId="20577"/>
          <ac:spMkLst>
            <pc:docMk/>
            <pc:sldMk cId="2606636661" sldId="285"/>
            <ac:spMk id="3" creationId="{2A35FB94-A471-14FD-0181-65AB89EB3C65}"/>
          </ac:spMkLst>
        </pc:spChg>
        <pc:picChg chg="add mod">
          <ac:chgData name="Hanna Hovila" userId="08def59e-f3ee-4107-9871-00b7cb295bbd" providerId="ADAL" clId="{F3CF1952-C089-4AED-B0E0-A79ABFA444EB}" dt="2023-02-27T09:19:42.535" v="5392"/>
          <ac:picMkLst>
            <pc:docMk/>
            <pc:sldMk cId="2606636661" sldId="285"/>
            <ac:picMk id="6" creationId="{7EE4A88F-87F7-970B-ACCE-91FF8F3523D8}"/>
          </ac:picMkLst>
        </pc:picChg>
      </pc:sldChg>
      <pc:sldChg chg="addSp modSp new mod">
        <pc:chgData name="Hanna Hovila" userId="08def59e-f3ee-4107-9871-00b7cb295bbd" providerId="ADAL" clId="{F3CF1952-C089-4AED-B0E0-A79ABFA444EB}" dt="2023-02-27T09:19:52.186" v="5393"/>
        <pc:sldMkLst>
          <pc:docMk/>
          <pc:sldMk cId="3880850325" sldId="286"/>
        </pc:sldMkLst>
        <pc:spChg chg="mod">
          <ac:chgData name="Hanna Hovila" userId="08def59e-f3ee-4107-9871-00b7cb295bbd" providerId="ADAL" clId="{F3CF1952-C089-4AED-B0E0-A79ABFA444EB}" dt="2023-02-25T11:46:57.638" v="5278" actId="20577"/>
          <ac:spMkLst>
            <pc:docMk/>
            <pc:sldMk cId="3880850325" sldId="286"/>
            <ac:spMk id="2" creationId="{FE1A0AAF-6C4D-ABA1-C6C4-868C6E7288FF}"/>
          </ac:spMkLst>
        </pc:spChg>
        <pc:spChg chg="mod">
          <ac:chgData name="Hanna Hovila" userId="08def59e-f3ee-4107-9871-00b7cb295bbd" providerId="ADAL" clId="{F3CF1952-C089-4AED-B0E0-A79ABFA444EB}" dt="2023-02-25T11:57:34.922" v="5282" actId="3626"/>
          <ac:spMkLst>
            <pc:docMk/>
            <pc:sldMk cId="3880850325" sldId="286"/>
            <ac:spMk id="3" creationId="{9CFA8893-B454-5217-E001-D9F6DE851B92}"/>
          </ac:spMkLst>
        </pc:spChg>
        <pc:picChg chg="add mod">
          <ac:chgData name="Hanna Hovila" userId="08def59e-f3ee-4107-9871-00b7cb295bbd" providerId="ADAL" clId="{F3CF1952-C089-4AED-B0E0-A79ABFA444EB}" dt="2023-02-27T09:19:52.186" v="5393"/>
          <ac:picMkLst>
            <pc:docMk/>
            <pc:sldMk cId="3880850325" sldId="286"/>
            <ac:picMk id="6" creationId="{4E7C6A7A-BD6B-15BC-6C51-99508C5D1376}"/>
          </ac:picMkLst>
        </pc:picChg>
      </pc:sldChg>
      <pc:sldChg chg="addSp delSp modSp new mod modClrScheme chgLayout">
        <pc:chgData name="Hanna Hovila" userId="08def59e-f3ee-4107-9871-00b7cb295bbd" providerId="ADAL" clId="{F3CF1952-C089-4AED-B0E0-A79ABFA444EB}" dt="2023-02-27T09:18:58.438" v="5391" actId="478"/>
        <pc:sldMkLst>
          <pc:docMk/>
          <pc:sldMk cId="3101246796" sldId="287"/>
        </pc:sldMkLst>
        <pc:spChg chg="del mod ord">
          <ac:chgData name="Hanna Hovila" userId="08def59e-f3ee-4107-9871-00b7cb295bbd" providerId="ADAL" clId="{F3CF1952-C089-4AED-B0E0-A79ABFA444EB}" dt="2023-02-27T09:18:13.376" v="5318" actId="700"/>
          <ac:spMkLst>
            <pc:docMk/>
            <pc:sldMk cId="3101246796" sldId="287"/>
            <ac:spMk id="2" creationId="{87F78222-469B-8CA2-32D2-CF54CAA6581F}"/>
          </ac:spMkLst>
        </pc:spChg>
        <pc:spChg chg="del mod ord">
          <ac:chgData name="Hanna Hovila" userId="08def59e-f3ee-4107-9871-00b7cb295bbd" providerId="ADAL" clId="{F3CF1952-C089-4AED-B0E0-A79ABFA444EB}" dt="2023-02-27T09:18:13.376" v="5318" actId="700"/>
          <ac:spMkLst>
            <pc:docMk/>
            <pc:sldMk cId="3101246796" sldId="287"/>
            <ac:spMk id="3" creationId="{004B29B4-34D1-1509-1116-7034209B4457}"/>
          </ac:spMkLst>
        </pc:spChg>
        <pc:spChg chg="mod ord">
          <ac:chgData name="Hanna Hovila" userId="08def59e-f3ee-4107-9871-00b7cb295bbd" providerId="ADAL" clId="{F3CF1952-C089-4AED-B0E0-A79ABFA444EB}" dt="2023-02-27T09:18:16.972" v="5319" actId="700"/>
          <ac:spMkLst>
            <pc:docMk/>
            <pc:sldMk cId="3101246796" sldId="287"/>
            <ac:spMk id="4" creationId="{72702256-6854-9AC6-A44C-611169CF3524}"/>
          </ac:spMkLst>
        </pc:spChg>
        <pc:spChg chg="mod ord">
          <ac:chgData name="Hanna Hovila" userId="08def59e-f3ee-4107-9871-00b7cb295bbd" providerId="ADAL" clId="{F3CF1952-C089-4AED-B0E0-A79ABFA444EB}" dt="2023-02-27T09:18:16.972" v="5319" actId="700"/>
          <ac:spMkLst>
            <pc:docMk/>
            <pc:sldMk cId="3101246796" sldId="287"/>
            <ac:spMk id="5" creationId="{C1A918A5-4CE9-57F5-19FE-0E6DAE37DCB3}"/>
          </ac:spMkLst>
        </pc:spChg>
        <pc:spChg chg="add del mod ord">
          <ac:chgData name="Hanna Hovila" userId="08def59e-f3ee-4107-9871-00b7cb295bbd" providerId="ADAL" clId="{F3CF1952-C089-4AED-B0E0-A79ABFA444EB}" dt="2023-02-27T09:18:16.972" v="5319" actId="700"/>
          <ac:spMkLst>
            <pc:docMk/>
            <pc:sldMk cId="3101246796" sldId="287"/>
            <ac:spMk id="6" creationId="{29795C1D-929A-188A-B98A-D16D05965F22}"/>
          </ac:spMkLst>
        </pc:spChg>
        <pc:spChg chg="add del mod ord">
          <ac:chgData name="Hanna Hovila" userId="08def59e-f3ee-4107-9871-00b7cb295bbd" providerId="ADAL" clId="{F3CF1952-C089-4AED-B0E0-A79ABFA444EB}" dt="2023-02-27T09:18:16.972" v="5319" actId="700"/>
          <ac:spMkLst>
            <pc:docMk/>
            <pc:sldMk cId="3101246796" sldId="287"/>
            <ac:spMk id="7" creationId="{A4760606-DD16-AA3B-0892-D1202A39AF9D}"/>
          </ac:spMkLst>
        </pc:spChg>
        <pc:spChg chg="add del mod ord">
          <ac:chgData name="Hanna Hovila" userId="08def59e-f3ee-4107-9871-00b7cb295bbd" providerId="ADAL" clId="{F3CF1952-C089-4AED-B0E0-A79ABFA444EB}" dt="2023-02-27T09:18:16.972" v="5319" actId="700"/>
          <ac:spMkLst>
            <pc:docMk/>
            <pc:sldMk cId="3101246796" sldId="287"/>
            <ac:spMk id="8" creationId="{0FC92A50-CEED-5A4F-9193-8CAA5DBABCC4}"/>
          </ac:spMkLst>
        </pc:spChg>
        <pc:spChg chg="add del mod ord">
          <ac:chgData name="Hanna Hovila" userId="08def59e-f3ee-4107-9871-00b7cb295bbd" providerId="ADAL" clId="{F3CF1952-C089-4AED-B0E0-A79ABFA444EB}" dt="2023-02-27T09:18:16.972" v="5319" actId="700"/>
          <ac:spMkLst>
            <pc:docMk/>
            <pc:sldMk cId="3101246796" sldId="287"/>
            <ac:spMk id="9" creationId="{9C5DDC32-2734-0428-6A22-8C9A6A065AEC}"/>
          </ac:spMkLst>
        </pc:spChg>
        <pc:spChg chg="add del mod ord">
          <ac:chgData name="Hanna Hovila" userId="08def59e-f3ee-4107-9871-00b7cb295bbd" providerId="ADAL" clId="{F3CF1952-C089-4AED-B0E0-A79ABFA444EB}" dt="2023-02-27T09:18:16.972" v="5319" actId="700"/>
          <ac:spMkLst>
            <pc:docMk/>
            <pc:sldMk cId="3101246796" sldId="287"/>
            <ac:spMk id="10" creationId="{2040146A-FCCF-C5C7-4181-8B54028B5C8D}"/>
          </ac:spMkLst>
        </pc:spChg>
        <pc:spChg chg="add mod ord">
          <ac:chgData name="Hanna Hovila" userId="08def59e-f3ee-4107-9871-00b7cb295bbd" providerId="ADAL" clId="{F3CF1952-C089-4AED-B0E0-A79ABFA444EB}" dt="2023-02-27T09:18:54.695" v="5390" actId="20577"/>
          <ac:spMkLst>
            <pc:docMk/>
            <pc:sldMk cId="3101246796" sldId="287"/>
            <ac:spMk id="11" creationId="{33C106FA-1C23-66C6-76C4-F88999839058}"/>
          </ac:spMkLst>
        </pc:spChg>
        <pc:spChg chg="add del mod ord">
          <ac:chgData name="Hanna Hovila" userId="08def59e-f3ee-4107-9871-00b7cb295bbd" providerId="ADAL" clId="{F3CF1952-C089-4AED-B0E0-A79ABFA444EB}" dt="2023-02-27T09:18:58.438" v="5391" actId="478"/>
          <ac:spMkLst>
            <pc:docMk/>
            <pc:sldMk cId="3101246796" sldId="287"/>
            <ac:spMk id="12" creationId="{50096B51-66C3-A8BE-A61E-C66FB3D24653}"/>
          </ac:spMkLst>
        </pc:spChg>
      </pc:sldChg>
    </pc:docChg>
  </pc:docChgLst>
  <pc:docChgLst>
    <pc:chgData name="Hanna Hovila" userId="S::hanna.hovila@diak.fi::08def59e-f3ee-4107-9871-00b7cb295bbd" providerId="AD" clId="Web-{833FCD69-878A-4D9D-B0A7-6E59B0648D71}"/>
    <pc:docChg chg="modSld">
      <pc:chgData name="Hanna Hovila" userId="S::hanna.hovila@diak.fi::08def59e-f3ee-4107-9871-00b7cb295bbd" providerId="AD" clId="Web-{833FCD69-878A-4D9D-B0A7-6E59B0648D71}" dt="2023-02-27T12:43:19.047" v="8" actId="20577"/>
      <pc:docMkLst>
        <pc:docMk/>
      </pc:docMkLst>
      <pc:sldChg chg="modSp">
        <pc:chgData name="Hanna Hovila" userId="S::hanna.hovila@diak.fi::08def59e-f3ee-4107-9871-00b7cb295bbd" providerId="AD" clId="Web-{833FCD69-878A-4D9D-B0A7-6E59B0648D71}" dt="2023-02-27T12:23:46.109" v="1" actId="20577"/>
        <pc:sldMkLst>
          <pc:docMk/>
          <pc:sldMk cId="3184027578" sldId="272"/>
        </pc:sldMkLst>
        <pc:spChg chg="mod">
          <ac:chgData name="Hanna Hovila" userId="S::hanna.hovila@diak.fi::08def59e-f3ee-4107-9871-00b7cb295bbd" providerId="AD" clId="Web-{833FCD69-878A-4D9D-B0A7-6E59B0648D71}" dt="2023-02-27T12:23:46.109" v="1" actId="20577"/>
          <ac:spMkLst>
            <pc:docMk/>
            <pc:sldMk cId="3184027578" sldId="272"/>
            <ac:spMk id="3" creationId="{415805D6-67E0-25A0-0C0C-BC67050F5529}"/>
          </ac:spMkLst>
        </pc:spChg>
      </pc:sldChg>
      <pc:sldChg chg="addSp">
        <pc:chgData name="Hanna Hovila" userId="S::hanna.hovila@diak.fi::08def59e-f3ee-4107-9871-00b7cb295bbd" providerId="AD" clId="Web-{833FCD69-878A-4D9D-B0A7-6E59B0648D71}" dt="2023-02-27T12:26:46.706" v="5"/>
        <pc:sldMkLst>
          <pc:docMk/>
          <pc:sldMk cId="3165167251" sldId="283"/>
        </pc:sldMkLst>
        <pc:picChg chg="add">
          <ac:chgData name="Hanna Hovila" userId="S::hanna.hovila@diak.fi::08def59e-f3ee-4107-9871-00b7cb295bbd" providerId="AD" clId="Web-{833FCD69-878A-4D9D-B0A7-6E59B0648D71}" dt="2023-02-27T12:26:46.706" v="5"/>
          <ac:picMkLst>
            <pc:docMk/>
            <pc:sldMk cId="3165167251" sldId="283"/>
            <ac:picMk id="7" creationId="{F00176A3-5386-0AD7-E751-01BD1FBDA680}"/>
          </ac:picMkLst>
        </pc:picChg>
      </pc:sldChg>
      <pc:sldChg chg="addSp modSp">
        <pc:chgData name="Hanna Hovila" userId="S::hanna.hovila@diak.fi::08def59e-f3ee-4107-9871-00b7cb295bbd" providerId="AD" clId="Web-{833FCD69-878A-4D9D-B0A7-6E59B0648D71}" dt="2023-02-27T12:43:19.047" v="8" actId="20577"/>
        <pc:sldMkLst>
          <pc:docMk/>
          <pc:sldMk cId="2266480631" sldId="284"/>
        </pc:sldMkLst>
        <pc:spChg chg="mod">
          <ac:chgData name="Hanna Hovila" userId="S::hanna.hovila@diak.fi::08def59e-f3ee-4107-9871-00b7cb295bbd" providerId="AD" clId="Web-{833FCD69-878A-4D9D-B0A7-6E59B0648D71}" dt="2023-02-27T12:43:19.047" v="8" actId="20577"/>
          <ac:spMkLst>
            <pc:docMk/>
            <pc:sldMk cId="2266480631" sldId="284"/>
            <ac:spMk id="3" creationId="{A7A96502-04E2-4247-45C0-CDEC61875B54}"/>
          </ac:spMkLst>
        </pc:spChg>
        <pc:picChg chg="add">
          <ac:chgData name="Hanna Hovila" userId="S::hanna.hovila@diak.fi::08def59e-f3ee-4107-9871-00b7cb295bbd" providerId="AD" clId="Web-{833FCD69-878A-4D9D-B0A7-6E59B0648D71}" dt="2023-02-27T12:26:51.846" v="6"/>
          <ac:picMkLst>
            <pc:docMk/>
            <pc:sldMk cId="2266480631" sldId="284"/>
            <ac:picMk id="7" creationId="{35544DA8-2185-9156-05A3-4775176CC1EC}"/>
          </ac:picMkLst>
        </pc:picChg>
      </pc:sldChg>
    </pc:docChg>
  </pc:docChgLst>
  <pc:docChgLst>
    <pc:chgData name="Susanna Hyväri" userId="S::susanna.hyvari@diak.fi::57a9d72c-da27-4700-8cb5-d41415852332" providerId="AD" clId="Web-{7F2B6170-5D31-499F-9D39-8C219770270E}"/>
    <pc:docChg chg="modSld">
      <pc:chgData name="Susanna Hyväri" userId="S::susanna.hyvari@diak.fi::57a9d72c-da27-4700-8cb5-d41415852332" providerId="AD" clId="Web-{7F2B6170-5D31-499F-9D39-8C219770270E}" dt="2023-02-28T05:33:22.853" v="4" actId="20577"/>
      <pc:docMkLst>
        <pc:docMk/>
      </pc:docMkLst>
      <pc:sldChg chg="modSp">
        <pc:chgData name="Susanna Hyväri" userId="S::susanna.hyvari@diak.fi::57a9d72c-da27-4700-8cb5-d41415852332" providerId="AD" clId="Web-{7F2B6170-5D31-499F-9D39-8C219770270E}" dt="2023-02-28T05:33:22.853" v="4" actId="20577"/>
        <pc:sldMkLst>
          <pc:docMk/>
          <pc:sldMk cId="849540397" sldId="270"/>
        </pc:sldMkLst>
        <pc:spChg chg="mod">
          <ac:chgData name="Susanna Hyväri" userId="S::susanna.hyvari@diak.fi::57a9d72c-da27-4700-8cb5-d41415852332" providerId="AD" clId="Web-{7F2B6170-5D31-499F-9D39-8C219770270E}" dt="2023-02-28T05:33:22.853" v="4" actId="20577"/>
          <ac:spMkLst>
            <pc:docMk/>
            <pc:sldMk cId="849540397" sldId="270"/>
            <ac:spMk id="3" creationId="{0AF0F518-2AA0-8765-B49F-A75BFCC19334}"/>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5C8CE-420C-4942-A8B8-6F7FB0C71DA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3D30D9A-3674-4E26-8263-21997E1E1B27}">
      <dgm:prSet/>
      <dgm:spPr/>
      <dgm:t>
        <a:bodyPr/>
        <a:lstStyle/>
        <a:p>
          <a:pPr>
            <a:lnSpc>
              <a:spcPct val="100000"/>
            </a:lnSpc>
          </a:pPr>
          <a:r>
            <a:rPr lang="fi-FI" b="0" i="0"/>
            <a:t>tehtävän ideointi ja rajaus  </a:t>
          </a:r>
          <a:endParaRPr lang="en-US"/>
        </a:p>
      </dgm:t>
    </dgm:pt>
    <dgm:pt modelId="{DDA9B955-8F04-433F-BB15-699B44BDF2E6}" type="parTrans" cxnId="{EAF11A99-6AEB-486D-8BE5-008551B081F7}">
      <dgm:prSet/>
      <dgm:spPr/>
      <dgm:t>
        <a:bodyPr/>
        <a:lstStyle/>
        <a:p>
          <a:endParaRPr lang="en-US"/>
        </a:p>
      </dgm:t>
    </dgm:pt>
    <dgm:pt modelId="{71D31C36-E71A-45C9-898A-2FED3764BD72}" type="sibTrans" cxnId="{EAF11A99-6AEB-486D-8BE5-008551B081F7}">
      <dgm:prSet/>
      <dgm:spPr/>
      <dgm:t>
        <a:bodyPr/>
        <a:lstStyle/>
        <a:p>
          <a:endParaRPr lang="en-US"/>
        </a:p>
      </dgm:t>
    </dgm:pt>
    <dgm:pt modelId="{CBD3FF0B-ED43-4C65-941D-33F8D73BE896}">
      <dgm:prSet/>
      <dgm:spPr/>
      <dgm:t>
        <a:bodyPr/>
        <a:lstStyle/>
        <a:p>
          <a:pPr>
            <a:lnSpc>
              <a:spcPct val="100000"/>
            </a:lnSpc>
          </a:pPr>
          <a:r>
            <a:rPr lang="fi-FI" b="0" i="0"/>
            <a:t>toteutusvaihe työyhteisössä  </a:t>
          </a:r>
          <a:endParaRPr lang="en-US"/>
        </a:p>
      </dgm:t>
    </dgm:pt>
    <dgm:pt modelId="{931A98DD-1465-46A3-B32B-BC87A23C5919}" type="parTrans" cxnId="{FC89AB57-9A11-49DF-802F-40F9A842A344}">
      <dgm:prSet/>
      <dgm:spPr/>
      <dgm:t>
        <a:bodyPr/>
        <a:lstStyle/>
        <a:p>
          <a:endParaRPr lang="en-US"/>
        </a:p>
      </dgm:t>
    </dgm:pt>
    <dgm:pt modelId="{63FE025C-0020-4E18-B4CB-8ADEDD3EBC4D}" type="sibTrans" cxnId="{FC89AB57-9A11-49DF-802F-40F9A842A344}">
      <dgm:prSet/>
      <dgm:spPr/>
      <dgm:t>
        <a:bodyPr/>
        <a:lstStyle/>
        <a:p>
          <a:endParaRPr lang="en-US"/>
        </a:p>
      </dgm:t>
    </dgm:pt>
    <dgm:pt modelId="{525071EA-BEFC-4851-8ABA-FE6D610E039C}">
      <dgm:prSet/>
      <dgm:spPr/>
      <dgm:t>
        <a:bodyPr/>
        <a:lstStyle/>
        <a:p>
          <a:pPr>
            <a:lnSpc>
              <a:spcPct val="100000"/>
            </a:lnSpc>
          </a:pPr>
          <a:r>
            <a:rPr lang="fi-FI" b="0" i="0"/>
            <a:t>tehtävän arviointi  </a:t>
          </a:r>
          <a:endParaRPr lang="en-US"/>
        </a:p>
      </dgm:t>
    </dgm:pt>
    <dgm:pt modelId="{AC9AFB80-F741-4C0B-BCED-9337E4FE7D51}" type="parTrans" cxnId="{382E468B-8E5B-43CA-8978-A631E35CB147}">
      <dgm:prSet/>
      <dgm:spPr/>
      <dgm:t>
        <a:bodyPr/>
        <a:lstStyle/>
        <a:p>
          <a:endParaRPr lang="en-US"/>
        </a:p>
      </dgm:t>
    </dgm:pt>
    <dgm:pt modelId="{922E9E15-63A8-4582-A836-8936CE0D3ED5}" type="sibTrans" cxnId="{382E468B-8E5B-43CA-8978-A631E35CB147}">
      <dgm:prSet/>
      <dgm:spPr/>
      <dgm:t>
        <a:bodyPr/>
        <a:lstStyle/>
        <a:p>
          <a:endParaRPr lang="en-US"/>
        </a:p>
      </dgm:t>
    </dgm:pt>
    <dgm:pt modelId="{17E9F7CF-E6FE-4FE9-9BC4-CE216A45C18C}">
      <dgm:prSet/>
      <dgm:spPr/>
      <dgm:t>
        <a:bodyPr/>
        <a:lstStyle/>
        <a:p>
          <a:pPr>
            <a:lnSpc>
              <a:spcPct val="100000"/>
            </a:lnSpc>
          </a:pPr>
          <a:r>
            <a:rPr lang="fi-FI" b="0" i="0"/>
            <a:t>projektityön raportointi ja esittäminen. </a:t>
          </a:r>
          <a:endParaRPr lang="en-US"/>
        </a:p>
      </dgm:t>
    </dgm:pt>
    <dgm:pt modelId="{9D8F90CF-63B2-4CE1-BBBD-4ADE8D14C769}" type="parTrans" cxnId="{8DBC27B1-0B40-48D2-AA1A-2655E27E2801}">
      <dgm:prSet/>
      <dgm:spPr/>
      <dgm:t>
        <a:bodyPr/>
        <a:lstStyle/>
        <a:p>
          <a:endParaRPr lang="en-US"/>
        </a:p>
      </dgm:t>
    </dgm:pt>
    <dgm:pt modelId="{724E96A6-CA12-445C-96ED-41A98B1D14DF}" type="sibTrans" cxnId="{8DBC27B1-0B40-48D2-AA1A-2655E27E2801}">
      <dgm:prSet/>
      <dgm:spPr/>
      <dgm:t>
        <a:bodyPr/>
        <a:lstStyle/>
        <a:p>
          <a:endParaRPr lang="en-US"/>
        </a:p>
      </dgm:t>
    </dgm:pt>
    <dgm:pt modelId="{9A4B138D-5937-4DA4-9043-F780BA0017DC}" type="pres">
      <dgm:prSet presAssocID="{1A35C8CE-420C-4942-A8B8-6F7FB0C71DAB}" presName="root" presStyleCnt="0">
        <dgm:presLayoutVars>
          <dgm:dir/>
          <dgm:resizeHandles val="exact"/>
        </dgm:presLayoutVars>
      </dgm:prSet>
      <dgm:spPr/>
    </dgm:pt>
    <dgm:pt modelId="{67CA4056-1CC1-4E02-B8DC-E1B5CE2BA9E8}" type="pres">
      <dgm:prSet presAssocID="{73D30D9A-3674-4E26-8263-21997E1E1B27}" presName="compNode" presStyleCnt="0"/>
      <dgm:spPr/>
    </dgm:pt>
    <dgm:pt modelId="{0BE31ACE-33E7-4890-949C-EA3B31B94E9A}" type="pres">
      <dgm:prSet presAssocID="{73D30D9A-3674-4E26-8263-21997E1E1B27}" presName="bgRect" presStyleLbl="bgShp" presStyleIdx="0" presStyleCnt="4"/>
      <dgm:spPr/>
    </dgm:pt>
    <dgm:pt modelId="{AE16FA57-958B-435F-B34C-E157610F3B1A}" type="pres">
      <dgm:prSet presAssocID="{73D30D9A-3674-4E26-8263-21997E1E1B2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lmä"/>
        </a:ext>
      </dgm:extLst>
    </dgm:pt>
    <dgm:pt modelId="{0ACD3685-209D-42EC-A66F-ABEFF2ABCB1B}" type="pres">
      <dgm:prSet presAssocID="{73D30D9A-3674-4E26-8263-21997E1E1B27}" presName="spaceRect" presStyleCnt="0"/>
      <dgm:spPr/>
    </dgm:pt>
    <dgm:pt modelId="{5D9E5AD7-BFE5-401C-97EF-BA4C3586E5EA}" type="pres">
      <dgm:prSet presAssocID="{73D30D9A-3674-4E26-8263-21997E1E1B27}" presName="parTx" presStyleLbl="revTx" presStyleIdx="0" presStyleCnt="4">
        <dgm:presLayoutVars>
          <dgm:chMax val="0"/>
          <dgm:chPref val="0"/>
        </dgm:presLayoutVars>
      </dgm:prSet>
      <dgm:spPr/>
    </dgm:pt>
    <dgm:pt modelId="{3C769733-21C3-4CAE-9C15-CF7FCE7C66BC}" type="pres">
      <dgm:prSet presAssocID="{71D31C36-E71A-45C9-898A-2FED3764BD72}" presName="sibTrans" presStyleCnt="0"/>
      <dgm:spPr/>
    </dgm:pt>
    <dgm:pt modelId="{4D86B976-16E9-4877-98E8-CE7FE4E3289E}" type="pres">
      <dgm:prSet presAssocID="{CBD3FF0B-ED43-4C65-941D-33F8D73BE896}" presName="compNode" presStyleCnt="0"/>
      <dgm:spPr/>
    </dgm:pt>
    <dgm:pt modelId="{5CF90ED7-B5A1-4F28-B829-35B18A3D1E25}" type="pres">
      <dgm:prSet presAssocID="{CBD3FF0B-ED43-4C65-941D-33F8D73BE896}" presName="bgRect" presStyleLbl="bgShp" presStyleIdx="1" presStyleCnt="4"/>
      <dgm:spPr/>
    </dgm:pt>
    <dgm:pt modelId="{429731AE-A76A-4875-BAB5-65CA2DF30BB0}" type="pres">
      <dgm:prSet presAssocID="{CBD3FF0B-ED43-4C65-941D-33F8D73BE8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alintamerkki"/>
        </a:ext>
      </dgm:extLst>
    </dgm:pt>
    <dgm:pt modelId="{00C355E1-2BD3-4864-8090-71F140738E88}" type="pres">
      <dgm:prSet presAssocID="{CBD3FF0B-ED43-4C65-941D-33F8D73BE896}" presName="spaceRect" presStyleCnt="0"/>
      <dgm:spPr/>
    </dgm:pt>
    <dgm:pt modelId="{2D60E640-D3A8-4FE4-A90F-C6CC460D25FA}" type="pres">
      <dgm:prSet presAssocID="{CBD3FF0B-ED43-4C65-941D-33F8D73BE896}" presName="parTx" presStyleLbl="revTx" presStyleIdx="1" presStyleCnt="4">
        <dgm:presLayoutVars>
          <dgm:chMax val="0"/>
          <dgm:chPref val="0"/>
        </dgm:presLayoutVars>
      </dgm:prSet>
      <dgm:spPr/>
    </dgm:pt>
    <dgm:pt modelId="{8FB9DC95-0FE0-4290-AB8F-8F9AE59E8119}" type="pres">
      <dgm:prSet presAssocID="{63FE025C-0020-4E18-B4CB-8ADEDD3EBC4D}" presName="sibTrans" presStyleCnt="0"/>
      <dgm:spPr/>
    </dgm:pt>
    <dgm:pt modelId="{D0F68527-A9D6-46B1-AA7B-39F1DED55B9B}" type="pres">
      <dgm:prSet presAssocID="{525071EA-BEFC-4851-8ABA-FE6D610E039C}" presName="compNode" presStyleCnt="0"/>
      <dgm:spPr/>
    </dgm:pt>
    <dgm:pt modelId="{FB3612A9-FF28-49FD-9AA4-3B2EF0EB6DD4}" type="pres">
      <dgm:prSet presAssocID="{525071EA-BEFC-4851-8ABA-FE6D610E039C}" presName="bgRect" presStyleLbl="bgShp" presStyleIdx="2" presStyleCnt="4"/>
      <dgm:spPr/>
    </dgm:pt>
    <dgm:pt modelId="{55C5F90E-802C-4D5C-8F72-DC25C2E4696B}" type="pres">
      <dgm:prSet presAssocID="{525071EA-BEFC-4851-8ABA-FE6D610E039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kistusluettelo"/>
        </a:ext>
      </dgm:extLst>
    </dgm:pt>
    <dgm:pt modelId="{7B6AB7F5-9C28-418A-A16D-06BF260B6F34}" type="pres">
      <dgm:prSet presAssocID="{525071EA-BEFC-4851-8ABA-FE6D610E039C}" presName="spaceRect" presStyleCnt="0"/>
      <dgm:spPr/>
    </dgm:pt>
    <dgm:pt modelId="{C6D14661-3DD5-4D8F-A3D9-142B1C35089A}" type="pres">
      <dgm:prSet presAssocID="{525071EA-BEFC-4851-8ABA-FE6D610E039C}" presName="parTx" presStyleLbl="revTx" presStyleIdx="2" presStyleCnt="4">
        <dgm:presLayoutVars>
          <dgm:chMax val="0"/>
          <dgm:chPref val="0"/>
        </dgm:presLayoutVars>
      </dgm:prSet>
      <dgm:spPr/>
    </dgm:pt>
    <dgm:pt modelId="{3B8FC24F-DFB6-4737-9962-7AA1C4E0B845}" type="pres">
      <dgm:prSet presAssocID="{922E9E15-63A8-4582-A836-8936CE0D3ED5}" presName="sibTrans" presStyleCnt="0"/>
      <dgm:spPr/>
    </dgm:pt>
    <dgm:pt modelId="{D088CE25-C884-4F01-943D-4A6A11DB73E8}" type="pres">
      <dgm:prSet presAssocID="{17E9F7CF-E6FE-4FE9-9BC4-CE216A45C18C}" presName="compNode" presStyleCnt="0"/>
      <dgm:spPr/>
    </dgm:pt>
    <dgm:pt modelId="{0069900A-19E0-4910-94FF-8A0324C422B2}" type="pres">
      <dgm:prSet presAssocID="{17E9F7CF-E6FE-4FE9-9BC4-CE216A45C18C}" presName="bgRect" presStyleLbl="bgShp" presStyleIdx="3" presStyleCnt="4"/>
      <dgm:spPr/>
    </dgm:pt>
    <dgm:pt modelId="{883543C5-9863-4E39-B3D1-32717E32BFD9}" type="pres">
      <dgm:prSet presAssocID="{17E9F7CF-E6FE-4FE9-9BC4-CE216A45C1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B257CEDE-9DC2-4C96-8692-7B2DFACC1D1B}" type="pres">
      <dgm:prSet presAssocID="{17E9F7CF-E6FE-4FE9-9BC4-CE216A45C18C}" presName="spaceRect" presStyleCnt="0"/>
      <dgm:spPr/>
    </dgm:pt>
    <dgm:pt modelId="{25000DEB-5E06-47E2-B265-F9E1B795CBD9}" type="pres">
      <dgm:prSet presAssocID="{17E9F7CF-E6FE-4FE9-9BC4-CE216A45C18C}" presName="parTx" presStyleLbl="revTx" presStyleIdx="3" presStyleCnt="4">
        <dgm:presLayoutVars>
          <dgm:chMax val="0"/>
          <dgm:chPref val="0"/>
        </dgm:presLayoutVars>
      </dgm:prSet>
      <dgm:spPr/>
    </dgm:pt>
  </dgm:ptLst>
  <dgm:cxnLst>
    <dgm:cxn modelId="{AA0E4567-B0E5-4A43-A324-90E006A600F4}" type="presOf" srcId="{525071EA-BEFC-4851-8ABA-FE6D610E039C}" destId="{C6D14661-3DD5-4D8F-A3D9-142B1C35089A}" srcOrd="0" destOrd="0" presId="urn:microsoft.com/office/officeart/2018/2/layout/IconVerticalSolidList"/>
    <dgm:cxn modelId="{FC89AB57-9A11-49DF-802F-40F9A842A344}" srcId="{1A35C8CE-420C-4942-A8B8-6F7FB0C71DAB}" destId="{CBD3FF0B-ED43-4C65-941D-33F8D73BE896}" srcOrd="1" destOrd="0" parTransId="{931A98DD-1465-46A3-B32B-BC87A23C5919}" sibTransId="{63FE025C-0020-4E18-B4CB-8ADEDD3EBC4D}"/>
    <dgm:cxn modelId="{7D0E5658-0FFB-44EC-B746-EDE20A9A9A34}" type="presOf" srcId="{73D30D9A-3674-4E26-8263-21997E1E1B27}" destId="{5D9E5AD7-BFE5-401C-97EF-BA4C3586E5EA}" srcOrd="0" destOrd="0" presId="urn:microsoft.com/office/officeart/2018/2/layout/IconVerticalSolidList"/>
    <dgm:cxn modelId="{382E468B-8E5B-43CA-8978-A631E35CB147}" srcId="{1A35C8CE-420C-4942-A8B8-6F7FB0C71DAB}" destId="{525071EA-BEFC-4851-8ABA-FE6D610E039C}" srcOrd="2" destOrd="0" parTransId="{AC9AFB80-F741-4C0B-BCED-9337E4FE7D51}" sibTransId="{922E9E15-63A8-4582-A836-8936CE0D3ED5}"/>
    <dgm:cxn modelId="{EAF11A99-6AEB-486D-8BE5-008551B081F7}" srcId="{1A35C8CE-420C-4942-A8B8-6F7FB0C71DAB}" destId="{73D30D9A-3674-4E26-8263-21997E1E1B27}" srcOrd="0" destOrd="0" parTransId="{DDA9B955-8F04-433F-BB15-699B44BDF2E6}" sibTransId="{71D31C36-E71A-45C9-898A-2FED3764BD72}"/>
    <dgm:cxn modelId="{8DBC27B1-0B40-48D2-AA1A-2655E27E2801}" srcId="{1A35C8CE-420C-4942-A8B8-6F7FB0C71DAB}" destId="{17E9F7CF-E6FE-4FE9-9BC4-CE216A45C18C}" srcOrd="3" destOrd="0" parTransId="{9D8F90CF-63B2-4CE1-BBBD-4ADE8D14C769}" sibTransId="{724E96A6-CA12-445C-96ED-41A98B1D14DF}"/>
    <dgm:cxn modelId="{085257BF-47BF-4391-A188-998E346BB2EC}" type="presOf" srcId="{17E9F7CF-E6FE-4FE9-9BC4-CE216A45C18C}" destId="{25000DEB-5E06-47E2-B265-F9E1B795CBD9}" srcOrd="0" destOrd="0" presId="urn:microsoft.com/office/officeart/2018/2/layout/IconVerticalSolidList"/>
    <dgm:cxn modelId="{21E665DD-377F-4B64-95D2-4C8EC4927D06}" type="presOf" srcId="{1A35C8CE-420C-4942-A8B8-6F7FB0C71DAB}" destId="{9A4B138D-5937-4DA4-9043-F780BA0017DC}" srcOrd="0" destOrd="0" presId="urn:microsoft.com/office/officeart/2018/2/layout/IconVerticalSolidList"/>
    <dgm:cxn modelId="{9671E8EF-340F-4C45-8A4F-A75D31756930}" type="presOf" srcId="{CBD3FF0B-ED43-4C65-941D-33F8D73BE896}" destId="{2D60E640-D3A8-4FE4-A90F-C6CC460D25FA}" srcOrd="0" destOrd="0" presId="urn:microsoft.com/office/officeart/2018/2/layout/IconVerticalSolidList"/>
    <dgm:cxn modelId="{F9F04CA8-8132-4B3A-A6D2-5145492226B5}" type="presParOf" srcId="{9A4B138D-5937-4DA4-9043-F780BA0017DC}" destId="{67CA4056-1CC1-4E02-B8DC-E1B5CE2BA9E8}" srcOrd="0" destOrd="0" presId="urn:microsoft.com/office/officeart/2018/2/layout/IconVerticalSolidList"/>
    <dgm:cxn modelId="{D4D57D4B-E67A-4C81-8DF1-AD1CD6D98614}" type="presParOf" srcId="{67CA4056-1CC1-4E02-B8DC-E1B5CE2BA9E8}" destId="{0BE31ACE-33E7-4890-949C-EA3B31B94E9A}" srcOrd="0" destOrd="0" presId="urn:microsoft.com/office/officeart/2018/2/layout/IconVerticalSolidList"/>
    <dgm:cxn modelId="{56A77C1E-A285-4D75-8101-3834FD0FCF4A}" type="presParOf" srcId="{67CA4056-1CC1-4E02-B8DC-E1B5CE2BA9E8}" destId="{AE16FA57-958B-435F-B34C-E157610F3B1A}" srcOrd="1" destOrd="0" presId="urn:microsoft.com/office/officeart/2018/2/layout/IconVerticalSolidList"/>
    <dgm:cxn modelId="{96F49146-528F-44BD-808D-BC7B02171BD8}" type="presParOf" srcId="{67CA4056-1CC1-4E02-B8DC-E1B5CE2BA9E8}" destId="{0ACD3685-209D-42EC-A66F-ABEFF2ABCB1B}" srcOrd="2" destOrd="0" presId="urn:microsoft.com/office/officeart/2018/2/layout/IconVerticalSolidList"/>
    <dgm:cxn modelId="{1AC7E783-6F70-494F-B30A-4ED1B47BFA56}" type="presParOf" srcId="{67CA4056-1CC1-4E02-B8DC-E1B5CE2BA9E8}" destId="{5D9E5AD7-BFE5-401C-97EF-BA4C3586E5EA}" srcOrd="3" destOrd="0" presId="urn:microsoft.com/office/officeart/2018/2/layout/IconVerticalSolidList"/>
    <dgm:cxn modelId="{7B8383A6-3CA7-4235-8AAE-058CA9F6A013}" type="presParOf" srcId="{9A4B138D-5937-4DA4-9043-F780BA0017DC}" destId="{3C769733-21C3-4CAE-9C15-CF7FCE7C66BC}" srcOrd="1" destOrd="0" presId="urn:microsoft.com/office/officeart/2018/2/layout/IconVerticalSolidList"/>
    <dgm:cxn modelId="{85682753-2046-4131-8011-3E4F8B2ED2BE}" type="presParOf" srcId="{9A4B138D-5937-4DA4-9043-F780BA0017DC}" destId="{4D86B976-16E9-4877-98E8-CE7FE4E3289E}" srcOrd="2" destOrd="0" presId="urn:microsoft.com/office/officeart/2018/2/layout/IconVerticalSolidList"/>
    <dgm:cxn modelId="{92CEBDA1-D101-4394-A1D4-0905916230C3}" type="presParOf" srcId="{4D86B976-16E9-4877-98E8-CE7FE4E3289E}" destId="{5CF90ED7-B5A1-4F28-B829-35B18A3D1E25}" srcOrd="0" destOrd="0" presId="urn:microsoft.com/office/officeart/2018/2/layout/IconVerticalSolidList"/>
    <dgm:cxn modelId="{2D33CE8A-B2D4-44FC-94AC-638D331FDE1E}" type="presParOf" srcId="{4D86B976-16E9-4877-98E8-CE7FE4E3289E}" destId="{429731AE-A76A-4875-BAB5-65CA2DF30BB0}" srcOrd="1" destOrd="0" presId="urn:microsoft.com/office/officeart/2018/2/layout/IconVerticalSolidList"/>
    <dgm:cxn modelId="{2CBB34AA-1E09-4C5A-8D77-D32E3D73DE35}" type="presParOf" srcId="{4D86B976-16E9-4877-98E8-CE7FE4E3289E}" destId="{00C355E1-2BD3-4864-8090-71F140738E88}" srcOrd="2" destOrd="0" presId="urn:microsoft.com/office/officeart/2018/2/layout/IconVerticalSolidList"/>
    <dgm:cxn modelId="{08805906-B78A-46BF-8586-3B4490B6E5A3}" type="presParOf" srcId="{4D86B976-16E9-4877-98E8-CE7FE4E3289E}" destId="{2D60E640-D3A8-4FE4-A90F-C6CC460D25FA}" srcOrd="3" destOrd="0" presId="urn:microsoft.com/office/officeart/2018/2/layout/IconVerticalSolidList"/>
    <dgm:cxn modelId="{41938023-C760-47A9-90E7-982C49A5DB1B}" type="presParOf" srcId="{9A4B138D-5937-4DA4-9043-F780BA0017DC}" destId="{8FB9DC95-0FE0-4290-AB8F-8F9AE59E8119}" srcOrd="3" destOrd="0" presId="urn:microsoft.com/office/officeart/2018/2/layout/IconVerticalSolidList"/>
    <dgm:cxn modelId="{B9FDCD6A-83E1-4FE8-B611-4F8B65567D80}" type="presParOf" srcId="{9A4B138D-5937-4DA4-9043-F780BA0017DC}" destId="{D0F68527-A9D6-46B1-AA7B-39F1DED55B9B}" srcOrd="4" destOrd="0" presId="urn:microsoft.com/office/officeart/2018/2/layout/IconVerticalSolidList"/>
    <dgm:cxn modelId="{FD33113F-5790-413E-9EC6-6407A4B83173}" type="presParOf" srcId="{D0F68527-A9D6-46B1-AA7B-39F1DED55B9B}" destId="{FB3612A9-FF28-49FD-9AA4-3B2EF0EB6DD4}" srcOrd="0" destOrd="0" presId="urn:microsoft.com/office/officeart/2018/2/layout/IconVerticalSolidList"/>
    <dgm:cxn modelId="{8CA4E49C-F394-4678-B749-778D52A1CE63}" type="presParOf" srcId="{D0F68527-A9D6-46B1-AA7B-39F1DED55B9B}" destId="{55C5F90E-802C-4D5C-8F72-DC25C2E4696B}" srcOrd="1" destOrd="0" presId="urn:microsoft.com/office/officeart/2018/2/layout/IconVerticalSolidList"/>
    <dgm:cxn modelId="{4A652171-006C-43A2-B6B0-ED6104ADA338}" type="presParOf" srcId="{D0F68527-A9D6-46B1-AA7B-39F1DED55B9B}" destId="{7B6AB7F5-9C28-418A-A16D-06BF260B6F34}" srcOrd="2" destOrd="0" presId="urn:microsoft.com/office/officeart/2018/2/layout/IconVerticalSolidList"/>
    <dgm:cxn modelId="{16C390D4-16F0-46A0-A6A6-832B50B4561E}" type="presParOf" srcId="{D0F68527-A9D6-46B1-AA7B-39F1DED55B9B}" destId="{C6D14661-3DD5-4D8F-A3D9-142B1C35089A}" srcOrd="3" destOrd="0" presId="urn:microsoft.com/office/officeart/2018/2/layout/IconVerticalSolidList"/>
    <dgm:cxn modelId="{6F4589E4-952F-4EB8-88DC-B9E9B3A2290C}" type="presParOf" srcId="{9A4B138D-5937-4DA4-9043-F780BA0017DC}" destId="{3B8FC24F-DFB6-4737-9962-7AA1C4E0B845}" srcOrd="5" destOrd="0" presId="urn:microsoft.com/office/officeart/2018/2/layout/IconVerticalSolidList"/>
    <dgm:cxn modelId="{937C46EB-857B-419C-881E-C746A6B629F7}" type="presParOf" srcId="{9A4B138D-5937-4DA4-9043-F780BA0017DC}" destId="{D088CE25-C884-4F01-943D-4A6A11DB73E8}" srcOrd="6" destOrd="0" presId="urn:microsoft.com/office/officeart/2018/2/layout/IconVerticalSolidList"/>
    <dgm:cxn modelId="{76BC553D-B5DD-41F9-A4B9-101E2A2AF9A5}" type="presParOf" srcId="{D088CE25-C884-4F01-943D-4A6A11DB73E8}" destId="{0069900A-19E0-4910-94FF-8A0324C422B2}" srcOrd="0" destOrd="0" presId="urn:microsoft.com/office/officeart/2018/2/layout/IconVerticalSolidList"/>
    <dgm:cxn modelId="{4FE6B0ED-8F29-4BE6-B8A9-5AFB4B0814A4}" type="presParOf" srcId="{D088CE25-C884-4F01-943D-4A6A11DB73E8}" destId="{883543C5-9863-4E39-B3D1-32717E32BFD9}" srcOrd="1" destOrd="0" presId="urn:microsoft.com/office/officeart/2018/2/layout/IconVerticalSolidList"/>
    <dgm:cxn modelId="{F1D21678-A170-401E-910C-2F425E3E15D3}" type="presParOf" srcId="{D088CE25-C884-4F01-943D-4A6A11DB73E8}" destId="{B257CEDE-9DC2-4C96-8692-7B2DFACC1D1B}" srcOrd="2" destOrd="0" presId="urn:microsoft.com/office/officeart/2018/2/layout/IconVerticalSolidList"/>
    <dgm:cxn modelId="{0C75CA54-B251-43D2-AE2F-02CAC6BA9C29}" type="presParOf" srcId="{D088CE25-C884-4F01-943D-4A6A11DB73E8}" destId="{25000DEB-5E06-47E2-B265-F9E1B795CB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31ACE-33E7-4890-949C-EA3B31B94E9A}">
      <dsp:nvSpPr>
        <dsp:cNvPr id="0" name=""/>
        <dsp:cNvSpPr/>
      </dsp:nvSpPr>
      <dsp:spPr>
        <a:xfrm>
          <a:off x="0" y="1806"/>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6FA57-958B-435F-B34C-E157610F3B1A}">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9E5AD7-BFE5-401C-97EF-BA4C3586E5EA}">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fi-FI" sz="2200" b="0" i="0" kern="1200"/>
            <a:t>tehtävän ideointi ja rajaus  </a:t>
          </a:r>
          <a:endParaRPr lang="en-US" sz="2200" kern="1200"/>
        </a:p>
      </dsp:txBody>
      <dsp:txXfrm>
        <a:off x="1057476" y="1806"/>
        <a:ext cx="9458123" cy="915564"/>
      </dsp:txXfrm>
    </dsp:sp>
    <dsp:sp modelId="{5CF90ED7-B5A1-4F28-B829-35B18A3D1E25}">
      <dsp:nvSpPr>
        <dsp:cNvPr id="0" name=""/>
        <dsp:cNvSpPr/>
      </dsp:nvSpPr>
      <dsp:spPr>
        <a:xfrm>
          <a:off x="0" y="1146262"/>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9731AE-A76A-4875-BAB5-65CA2DF30BB0}">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60E640-D3A8-4FE4-A90F-C6CC460D25FA}">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fi-FI" sz="2200" b="0" i="0" kern="1200"/>
            <a:t>toteutusvaihe työyhteisössä  </a:t>
          </a:r>
          <a:endParaRPr lang="en-US" sz="2200" kern="1200"/>
        </a:p>
      </dsp:txBody>
      <dsp:txXfrm>
        <a:off x="1057476" y="1146262"/>
        <a:ext cx="9458123" cy="915564"/>
      </dsp:txXfrm>
    </dsp:sp>
    <dsp:sp modelId="{FB3612A9-FF28-49FD-9AA4-3B2EF0EB6DD4}">
      <dsp:nvSpPr>
        <dsp:cNvPr id="0" name=""/>
        <dsp:cNvSpPr/>
      </dsp:nvSpPr>
      <dsp:spPr>
        <a:xfrm>
          <a:off x="0" y="2290717"/>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C5F90E-802C-4D5C-8F72-DC25C2E4696B}">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D14661-3DD5-4D8F-A3D9-142B1C35089A}">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fi-FI" sz="2200" b="0" i="0" kern="1200"/>
            <a:t>tehtävän arviointi  </a:t>
          </a:r>
          <a:endParaRPr lang="en-US" sz="2200" kern="1200"/>
        </a:p>
      </dsp:txBody>
      <dsp:txXfrm>
        <a:off x="1057476" y="2290717"/>
        <a:ext cx="9458123" cy="915564"/>
      </dsp:txXfrm>
    </dsp:sp>
    <dsp:sp modelId="{0069900A-19E0-4910-94FF-8A0324C422B2}">
      <dsp:nvSpPr>
        <dsp:cNvPr id="0" name=""/>
        <dsp:cNvSpPr/>
      </dsp:nvSpPr>
      <dsp:spPr>
        <a:xfrm>
          <a:off x="0" y="3435173"/>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543C5-9863-4E39-B3D1-32717E32BFD9}">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000DEB-5E06-47E2-B265-F9E1B795CBD9}">
      <dsp:nvSpPr>
        <dsp:cNvPr id="0" name=""/>
        <dsp:cNvSpPr/>
      </dsp:nvSpPr>
      <dsp:spPr>
        <a:xfrm>
          <a:off x="1057476" y="3435173"/>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fi-FI" sz="2200" b="0" i="0" kern="1200"/>
            <a:t>projektityön raportointi ja esittäminen. </a:t>
          </a:r>
          <a:endParaRPr lang="en-US" sz="2200" kern="1200"/>
        </a:p>
      </dsp:txBody>
      <dsp:txXfrm>
        <a:off x="1057476" y="3435173"/>
        <a:ext cx="9458123" cy="9155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304CB-B7BA-DA40-AEF0-F2BCEFBFBD95}"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A5152-BF7C-D849-A3B4-B9DDF9A4EFA7}" type="slidenum">
              <a:rPr lang="en-US" smtClean="0"/>
              <a:t>‹#›</a:t>
            </a:fld>
            <a:endParaRPr lang="en-US"/>
          </a:p>
        </p:txBody>
      </p:sp>
    </p:spTree>
    <p:extLst>
      <p:ext uri="{BB962C8B-B14F-4D97-AF65-F5344CB8AC3E}">
        <p14:creationId xmlns:p14="http://schemas.microsoft.com/office/powerpoint/2010/main" val="67078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k_Violetti_Otsikko">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B07BE75F-973F-493E-B077-368108D5CA2B}"/>
              </a:ext>
            </a:extLst>
          </p:cNvPr>
          <p:cNvGrpSpPr>
            <a:grpSpLocks noChangeAspect="1"/>
          </p:cNvGrpSpPr>
          <p:nvPr userDrawn="1"/>
        </p:nvGrpSpPr>
        <p:grpSpPr>
          <a:xfrm>
            <a:off x="0" y="0"/>
            <a:ext cx="12196800" cy="6866088"/>
            <a:chOff x="1668186" y="752742"/>
            <a:chExt cx="9201701" cy="5180022"/>
          </a:xfrm>
        </p:grpSpPr>
        <p:sp>
          <p:nvSpPr>
            <p:cNvPr id="23" name="Rectangle 5">
              <a:extLst>
                <a:ext uri="{FF2B5EF4-FFF2-40B4-BE49-F238E27FC236}">
                  <a16:creationId xmlns:a16="http://schemas.microsoft.com/office/drawing/2014/main" id="{F0CA55AB-4B11-46CD-8399-37A7ECEA9376}"/>
                </a:ext>
              </a:extLst>
            </p:cNvPr>
            <p:cNvSpPr>
              <a:spLocks noChangeArrowheads="1"/>
            </p:cNvSpPr>
            <p:nvPr userDrawn="1"/>
          </p:nvSpPr>
          <p:spPr bwMode="auto">
            <a:xfrm>
              <a:off x="1668186" y="752742"/>
              <a:ext cx="9201701" cy="5180021"/>
            </a:xfrm>
            <a:prstGeom prst="rect">
              <a:avLst/>
            </a:prstGeom>
            <a:solidFill>
              <a:srgbClr val="402A7C"/>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6">
              <a:extLst>
                <a:ext uri="{FF2B5EF4-FFF2-40B4-BE49-F238E27FC236}">
                  <a16:creationId xmlns:a16="http://schemas.microsoft.com/office/drawing/2014/main" id="{A7B9EA1D-D046-49CA-AA07-3DD0C9503D2B}"/>
                </a:ext>
              </a:extLst>
            </p:cNvPr>
            <p:cNvSpPr>
              <a:spLocks/>
            </p:cNvSpPr>
            <p:nvPr userDrawn="1"/>
          </p:nvSpPr>
          <p:spPr bwMode="auto">
            <a:xfrm>
              <a:off x="1668186" y="752742"/>
              <a:ext cx="9201701" cy="5180021"/>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534288"/>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7">
              <a:extLst>
                <a:ext uri="{FF2B5EF4-FFF2-40B4-BE49-F238E27FC236}">
                  <a16:creationId xmlns:a16="http://schemas.microsoft.com/office/drawing/2014/main" id="{3292ED47-AB8B-40CF-9EA3-634B8E6495F6}"/>
                </a:ext>
              </a:extLst>
            </p:cNvPr>
            <p:cNvSpPr>
              <a:spLocks/>
            </p:cNvSpPr>
            <p:nvPr userDrawn="1"/>
          </p:nvSpPr>
          <p:spPr bwMode="auto">
            <a:xfrm>
              <a:off x="1668186" y="752742"/>
              <a:ext cx="7703806" cy="5180021"/>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6E5F9A"/>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8">
              <a:extLst>
                <a:ext uri="{FF2B5EF4-FFF2-40B4-BE49-F238E27FC236}">
                  <a16:creationId xmlns:a16="http://schemas.microsoft.com/office/drawing/2014/main" id="{265F7150-6030-4515-90A3-8FF5D042A8FB}"/>
                </a:ext>
              </a:extLst>
            </p:cNvPr>
            <p:cNvSpPr>
              <a:spLocks/>
            </p:cNvSpPr>
            <p:nvPr userDrawn="1"/>
          </p:nvSpPr>
          <p:spPr bwMode="auto">
            <a:xfrm>
              <a:off x="1668186" y="3767798"/>
              <a:ext cx="244431" cy="1196871"/>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rgbClr val="5D4A8C"/>
            </a:solidFill>
            <a:ln>
              <a:noFill/>
            </a:ln>
          </p:spPr>
          <p:txBody>
            <a:bodyPr vert="horz" wrap="square" lIns="91440" tIns="45720" rIns="91440" bIns="45720" numCol="1" anchor="t" anchorCtr="0" compatLnSpc="1">
              <a:prstTxWarp prst="textNoShape">
                <a:avLst/>
              </a:prstTxWarp>
            </a:bodyPr>
            <a:lstStyle/>
            <a:p>
              <a:endParaRPr lang="fi-FI"/>
            </a:p>
          </p:txBody>
        </p:sp>
        <p:sp>
          <p:nvSpPr>
            <p:cNvPr id="27" name="Freeform 9">
              <a:extLst>
                <a:ext uri="{FF2B5EF4-FFF2-40B4-BE49-F238E27FC236}">
                  <a16:creationId xmlns:a16="http://schemas.microsoft.com/office/drawing/2014/main" id="{02F23405-C81C-41E0-B2B1-D9AC627E28DE}"/>
                </a:ext>
              </a:extLst>
            </p:cNvPr>
            <p:cNvSpPr>
              <a:spLocks/>
            </p:cNvSpPr>
            <p:nvPr userDrawn="1"/>
          </p:nvSpPr>
          <p:spPr bwMode="auto">
            <a:xfrm>
              <a:off x="5809072" y="2528784"/>
              <a:ext cx="3246243" cy="3403980"/>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5D4A8C"/>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ctrTitle" hasCustomPrompt="1"/>
          </p:nvPr>
        </p:nvSpPr>
        <p:spPr>
          <a:xfrm>
            <a:off x="727364" y="914401"/>
            <a:ext cx="10626436" cy="1949116"/>
          </a:xfrm>
        </p:spPr>
        <p:txBody>
          <a:bodyPr anchor="t" anchorCtr="0"/>
          <a:lstStyle>
            <a:lvl1pPr algn="l">
              <a:lnSpc>
                <a:spcPts val="7000"/>
              </a:lnSpc>
              <a:defRPr sz="7400" cap="all" baseline="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727364" y="2865120"/>
            <a:ext cx="10626436" cy="784695"/>
          </a:xfrm>
        </p:spPr>
        <p:txBody>
          <a:bodyPr lIns="0" tIns="0" rIns="0" bIns="0" anchor="ctr" anchorCtr="0">
            <a:noAutofit/>
          </a:bodyPr>
          <a:lstStyle>
            <a:lvl1pPr marL="0" indent="0" algn="l">
              <a:lnSpc>
                <a:spcPts val="2400"/>
              </a:lnSpc>
              <a:buNone/>
              <a:defRPr sz="20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727364" y="4059380"/>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Ryhmä 16">
            <a:extLst>
              <a:ext uri="{FF2B5EF4-FFF2-40B4-BE49-F238E27FC236}">
                <a16:creationId xmlns:a16="http://schemas.microsoft.com/office/drawing/2014/main" id="{355941D6-668C-4651-B09F-FDF061B9B79A}"/>
              </a:ext>
            </a:extLst>
          </p:cNvPr>
          <p:cNvGrpSpPr>
            <a:grpSpLocks noChangeAspect="1"/>
          </p:cNvGrpSpPr>
          <p:nvPr userDrawn="1"/>
        </p:nvGrpSpPr>
        <p:grpSpPr bwMode="white">
          <a:xfrm>
            <a:off x="9117107" y="5356695"/>
            <a:ext cx="2168643" cy="756000"/>
            <a:chOff x="206376" y="1376363"/>
            <a:chExt cx="11780837" cy="4106862"/>
          </a:xfrm>
          <a:solidFill>
            <a:srgbClr val="FFFFFF"/>
          </a:solidFill>
        </p:grpSpPr>
        <p:sp>
          <p:nvSpPr>
            <p:cNvPr id="18" name="Freeform 5">
              <a:extLst>
                <a:ext uri="{FF2B5EF4-FFF2-40B4-BE49-F238E27FC236}">
                  <a16:creationId xmlns:a16="http://schemas.microsoft.com/office/drawing/2014/main" id="{A797060A-52A1-4CD1-AC92-7B2C19841FF3}"/>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6">
              <a:extLst>
                <a:ext uri="{FF2B5EF4-FFF2-40B4-BE49-F238E27FC236}">
                  <a16:creationId xmlns:a16="http://schemas.microsoft.com/office/drawing/2014/main" id="{0EB88455-EEB5-4770-B369-04896623AEF5}"/>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Oval 7">
              <a:extLst>
                <a:ext uri="{FF2B5EF4-FFF2-40B4-BE49-F238E27FC236}">
                  <a16:creationId xmlns:a16="http://schemas.microsoft.com/office/drawing/2014/main" id="{82133A16-963C-42F0-B0E4-DBC5194B08DF}"/>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8">
              <a:extLst>
                <a:ext uri="{FF2B5EF4-FFF2-40B4-BE49-F238E27FC236}">
                  <a16:creationId xmlns:a16="http://schemas.microsoft.com/office/drawing/2014/main" id="{AEA4A80B-261A-41EC-8287-C3E5AE84B809}"/>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9">
              <a:extLst>
                <a:ext uri="{FF2B5EF4-FFF2-40B4-BE49-F238E27FC236}">
                  <a16:creationId xmlns:a16="http://schemas.microsoft.com/office/drawing/2014/main" id="{8D3D320C-8FDD-4DE7-A5B5-032580BB1665}"/>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0" name="Tekstin paikkamerkki 4">
            <a:extLst>
              <a:ext uri="{FF2B5EF4-FFF2-40B4-BE49-F238E27FC236}">
                <a16:creationId xmlns:a16="http://schemas.microsoft.com/office/drawing/2014/main" id="{35ACD584-E02D-4F8A-B190-EDA0053B5FCD}"/>
              </a:ext>
            </a:extLst>
          </p:cNvPr>
          <p:cNvSpPr>
            <a:spLocks noGrp="1"/>
          </p:cNvSpPr>
          <p:nvPr>
            <p:ph type="body" sz="quarter" idx="10" hasCustomPrompt="1"/>
          </p:nvPr>
        </p:nvSpPr>
        <p:spPr>
          <a:xfrm>
            <a:off x="727075" y="4809067"/>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err="1"/>
              <a:t>Name</a:t>
            </a:r>
            <a:r>
              <a:rPr lang="fi-FI"/>
              <a:t> </a:t>
            </a:r>
            <a:r>
              <a:rPr lang="fi-FI" err="1"/>
              <a:t>Surname</a:t>
            </a:r>
            <a:endParaRPr lang="fi-FI"/>
          </a:p>
        </p:txBody>
      </p:sp>
      <p:sp>
        <p:nvSpPr>
          <p:cNvPr id="31" name="Tekstin paikkamerkki 4">
            <a:extLst>
              <a:ext uri="{FF2B5EF4-FFF2-40B4-BE49-F238E27FC236}">
                <a16:creationId xmlns:a16="http://schemas.microsoft.com/office/drawing/2014/main" id="{5E2236B0-6D03-4A6C-B9C2-5B63F5773F60}"/>
              </a:ext>
            </a:extLst>
          </p:cNvPr>
          <p:cNvSpPr>
            <a:spLocks noGrp="1"/>
          </p:cNvSpPr>
          <p:nvPr>
            <p:ph type="body" sz="quarter" idx="11" hasCustomPrompt="1"/>
          </p:nvPr>
        </p:nvSpPr>
        <p:spPr>
          <a:xfrm>
            <a:off x="727075" y="5229014"/>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err="1"/>
              <a:t>Date</a:t>
            </a:r>
            <a:endParaRPr lang="fi-FI"/>
          </a:p>
        </p:txBody>
      </p:sp>
      <p:sp>
        <p:nvSpPr>
          <p:cNvPr id="32" name="Tekstin paikkamerkki 4">
            <a:extLst>
              <a:ext uri="{FF2B5EF4-FFF2-40B4-BE49-F238E27FC236}">
                <a16:creationId xmlns:a16="http://schemas.microsoft.com/office/drawing/2014/main" id="{8580EFB3-84CF-46B5-8DED-2E96581ED833}"/>
              </a:ext>
            </a:extLst>
          </p:cNvPr>
          <p:cNvSpPr>
            <a:spLocks noGrp="1"/>
          </p:cNvSpPr>
          <p:nvPr>
            <p:ph type="body" sz="quarter" idx="12" hasCustomPrompt="1"/>
          </p:nvPr>
        </p:nvSpPr>
        <p:spPr>
          <a:xfrm>
            <a:off x="727075" y="5648965"/>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a:t>Presentation </a:t>
            </a:r>
            <a:r>
              <a:rPr lang="fi-FI" err="1"/>
              <a:t>name</a:t>
            </a:r>
            <a:r>
              <a:rPr lang="fi-FI"/>
              <a:t> / Forum / Place</a:t>
            </a:r>
          </a:p>
        </p:txBody>
      </p:sp>
    </p:spTree>
    <p:extLst>
      <p:ext uri="{BB962C8B-B14F-4D97-AF65-F5344CB8AC3E}">
        <p14:creationId xmlns:p14="http://schemas.microsoft.com/office/powerpoint/2010/main" val="456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k_Vihreä_Otsikko">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37D482ED-6437-4BBB-B340-8A0F523E3710}"/>
              </a:ext>
            </a:extLst>
          </p:cNvPr>
          <p:cNvGrpSpPr>
            <a:grpSpLocks noChangeAspect="1"/>
          </p:cNvGrpSpPr>
          <p:nvPr userDrawn="1"/>
        </p:nvGrpSpPr>
        <p:grpSpPr>
          <a:xfrm>
            <a:off x="0" y="0"/>
            <a:ext cx="12196800" cy="6866088"/>
            <a:chOff x="1668186" y="752742"/>
            <a:chExt cx="9201701" cy="5180022"/>
          </a:xfrm>
        </p:grpSpPr>
        <p:sp>
          <p:nvSpPr>
            <p:cNvPr id="16" name="Rectangle 5">
              <a:extLst>
                <a:ext uri="{FF2B5EF4-FFF2-40B4-BE49-F238E27FC236}">
                  <a16:creationId xmlns:a16="http://schemas.microsoft.com/office/drawing/2014/main" id="{4DF987C9-D754-4758-BCFA-29DD5E82C93F}"/>
                </a:ext>
              </a:extLst>
            </p:cNvPr>
            <p:cNvSpPr>
              <a:spLocks noChangeArrowheads="1"/>
            </p:cNvSpPr>
            <p:nvPr userDrawn="1"/>
          </p:nvSpPr>
          <p:spPr bwMode="auto">
            <a:xfrm>
              <a:off x="1668186" y="752742"/>
              <a:ext cx="9201701" cy="5180021"/>
            </a:xfrm>
            <a:prstGeom prst="rect">
              <a:avLst/>
            </a:prstGeom>
            <a:solidFill>
              <a:srgbClr val="7DA340"/>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Freeform 6">
              <a:extLst>
                <a:ext uri="{FF2B5EF4-FFF2-40B4-BE49-F238E27FC236}">
                  <a16:creationId xmlns:a16="http://schemas.microsoft.com/office/drawing/2014/main" id="{4F64AF6C-E803-4520-9248-5CAA9A509F18}"/>
                </a:ext>
              </a:extLst>
            </p:cNvPr>
            <p:cNvSpPr>
              <a:spLocks/>
            </p:cNvSpPr>
            <p:nvPr userDrawn="1"/>
          </p:nvSpPr>
          <p:spPr bwMode="auto">
            <a:xfrm>
              <a:off x="1668186" y="752742"/>
              <a:ext cx="9201701" cy="5180021"/>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9EBC38"/>
            </a:solidFill>
            <a:ln>
              <a:noFill/>
            </a:ln>
          </p:spPr>
          <p:txBody>
            <a:bodyPr vert="horz" wrap="square" lIns="91440" tIns="45720" rIns="91440" bIns="45720" numCol="1" anchor="t" anchorCtr="0" compatLnSpc="1">
              <a:prstTxWarp prst="textNoShape">
                <a:avLst/>
              </a:prstTxWarp>
            </a:bodyPr>
            <a:lstStyle/>
            <a:p>
              <a:endParaRPr lang="fi-FI"/>
            </a:p>
          </p:txBody>
        </p:sp>
        <p:sp>
          <p:nvSpPr>
            <p:cNvPr id="18" name="Freeform 7">
              <a:extLst>
                <a:ext uri="{FF2B5EF4-FFF2-40B4-BE49-F238E27FC236}">
                  <a16:creationId xmlns:a16="http://schemas.microsoft.com/office/drawing/2014/main" id="{60A26F82-583F-4D37-A68C-04285CF1F319}"/>
                </a:ext>
              </a:extLst>
            </p:cNvPr>
            <p:cNvSpPr>
              <a:spLocks/>
            </p:cNvSpPr>
            <p:nvPr userDrawn="1"/>
          </p:nvSpPr>
          <p:spPr bwMode="auto">
            <a:xfrm>
              <a:off x="1668186" y="752742"/>
              <a:ext cx="7703806" cy="5180021"/>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B1C933"/>
            </a:solidFill>
            <a:ln>
              <a:noFill/>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E4E64248-448E-42F6-BD7E-18F935C72A97}"/>
                </a:ext>
              </a:extLst>
            </p:cNvPr>
            <p:cNvSpPr>
              <a:spLocks/>
            </p:cNvSpPr>
            <p:nvPr userDrawn="1"/>
          </p:nvSpPr>
          <p:spPr bwMode="auto">
            <a:xfrm>
              <a:off x="1668186" y="3767798"/>
              <a:ext cx="244431" cy="1196871"/>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rgbClr val="A3BF37"/>
            </a:solidFill>
            <a:ln>
              <a:noFill/>
            </a:ln>
          </p:spPr>
          <p:txBody>
            <a:bodyPr vert="horz" wrap="square" lIns="91440" tIns="45720" rIns="91440" bIns="45720" numCol="1" anchor="t" anchorCtr="0" compatLnSpc="1">
              <a:prstTxWarp prst="textNoShape">
                <a:avLst/>
              </a:prstTxWarp>
            </a:bodyPr>
            <a:lstStyle/>
            <a:p>
              <a:endParaRPr lang="fi-FI"/>
            </a:p>
          </p:txBody>
        </p:sp>
        <p:sp>
          <p:nvSpPr>
            <p:cNvPr id="20" name="Freeform 9">
              <a:extLst>
                <a:ext uri="{FF2B5EF4-FFF2-40B4-BE49-F238E27FC236}">
                  <a16:creationId xmlns:a16="http://schemas.microsoft.com/office/drawing/2014/main" id="{0B0E70A0-C175-4BAF-91A7-2C9147147CFE}"/>
                </a:ext>
              </a:extLst>
            </p:cNvPr>
            <p:cNvSpPr>
              <a:spLocks/>
            </p:cNvSpPr>
            <p:nvPr userDrawn="1"/>
          </p:nvSpPr>
          <p:spPr bwMode="auto">
            <a:xfrm>
              <a:off x="5809072" y="2528784"/>
              <a:ext cx="3246243" cy="3403980"/>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A3BF37"/>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ctrTitle" hasCustomPrompt="1"/>
          </p:nvPr>
        </p:nvSpPr>
        <p:spPr>
          <a:xfrm>
            <a:off x="727364" y="914400"/>
            <a:ext cx="10626436" cy="1947600"/>
          </a:xfrm>
        </p:spPr>
        <p:txBody>
          <a:bodyPr anchor="t" anchorCtr="0"/>
          <a:lstStyle>
            <a:lvl1pPr algn="l">
              <a:lnSpc>
                <a:spcPts val="7000"/>
              </a:lnSpc>
              <a:defRPr sz="7400" cap="all" baseline="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727364" y="2865600"/>
            <a:ext cx="10627200" cy="784800"/>
          </a:xfrm>
        </p:spPr>
        <p:txBody>
          <a:bodyPr lIns="0" tIns="0" rIns="0" bIns="0" anchor="ctr" anchorCtr="0">
            <a:noAutofit/>
          </a:bodyPr>
          <a:lstStyle>
            <a:lvl1pPr marL="0" indent="0" algn="l">
              <a:lnSpc>
                <a:spcPts val="2400"/>
              </a:lnSpc>
              <a:buNone/>
              <a:defRPr sz="20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p:cNvSpPr/>
          <p:nvPr userDrawn="1"/>
        </p:nvSpPr>
        <p:spPr>
          <a:xfrm>
            <a:off x="727364" y="4059380"/>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Ryhmä 6">
            <a:extLst>
              <a:ext uri="{FF2B5EF4-FFF2-40B4-BE49-F238E27FC236}">
                <a16:creationId xmlns:a16="http://schemas.microsoft.com/office/drawing/2014/main" id="{EF822F9E-A718-4EC2-87A0-A88A525A1D11}"/>
              </a:ext>
            </a:extLst>
          </p:cNvPr>
          <p:cNvGrpSpPr>
            <a:grpSpLocks noChangeAspect="1"/>
          </p:cNvGrpSpPr>
          <p:nvPr userDrawn="1"/>
        </p:nvGrpSpPr>
        <p:grpSpPr bwMode="white">
          <a:xfrm>
            <a:off x="9117107" y="5356695"/>
            <a:ext cx="2168643" cy="756000"/>
            <a:chOff x="206376" y="1376363"/>
            <a:chExt cx="11780837" cy="4106862"/>
          </a:xfrm>
          <a:solidFill>
            <a:srgbClr val="FFFFFF"/>
          </a:solidFill>
        </p:grpSpPr>
        <p:sp>
          <p:nvSpPr>
            <p:cNvPr id="8" name="Freeform 5">
              <a:extLst>
                <a:ext uri="{FF2B5EF4-FFF2-40B4-BE49-F238E27FC236}">
                  <a16:creationId xmlns:a16="http://schemas.microsoft.com/office/drawing/2014/main" id="{6304BDE7-25D6-4FDC-B0F1-C7D3A8F2B8A5}"/>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67C2524D-B5E0-441C-AAE6-9F0B7EDA9B27}"/>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Oval 7">
              <a:extLst>
                <a:ext uri="{FF2B5EF4-FFF2-40B4-BE49-F238E27FC236}">
                  <a16:creationId xmlns:a16="http://schemas.microsoft.com/office/drawing/2014/main" id="{2F5440B9-8931-4BFD-8AC5-4E768EBED833}"/>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D46459BE-09EA-4AC4-A6C8-722BAD46CE83}"/>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FA73AB22-D672-4B04-A4CB-B70AFA0445B0}"/>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1" name="Tekstin paikkamerkki 4">
            <a:extLst>
              <a:ext uri="{FF2B5EF4-FFF2-40B4-BE49-F238E27FC236}">
                <a16:creationId xmlns:a16="http://schemas.microsoft.com/office/drawing/2014/main" id="{5C0298DC-D8B0-4739-9D88-417FC3689728}"/>
              </a:ext>
            </a:extLst>
          </p:cNvPr>
          <p:cNvSpPr>
            <a:spLocks noGrp="1"/>
          </p:cNvSpPr>
          <p:nvPr>
            <p:ph type="body" sz="quarter" idx="10" hasCustomPrompt="1"/>
          </p:nvPr>
        </p:nvSpPr>
        <p:spPr>
          <a:xfrm>
            <a:off x="727075" y="4809067"/>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err="1"/>
              <a:t>Name</a:t>
            </a:r>
            <a:r>
              <a:rPr lang="fi-FI"/>
              <a:t> </a:t>
            </a:r>
            <a:r>
              <a:rPr lang="fi-FI" err="1"/>
              <a:t>Surname</a:t>
            </a:r>
            <a:endParaRPr lang="fi-FI"/>
          </a:p>
        </p:txBody>
      </p:sp>
      <p:sp>
        <p:nvSpPr>
          <p:cNvPr id="22" name="Tekstin paikkamerkki 4">
            <a:extLst>
              <a:ext uri="{FF2B5EF4-FFF2-40B4-BE49-F238E27FC236}">
                <a16:creationId xmlns:a16="http://schemas.microsoft.com/office/drawing/2014/main" id="{56A9064F-F667-4536-A1EA-513D81674CB5}"/>
              </a:ext>
            </a:extLst>
          </p:cNvPr>
          <p:cNvSpPr>
            <a:spLocks noGrp="1"/>
          </p:cNvSpPr>
          <p:nvPr>
            <p:ph type="body" sz="quarter" idx="11" hasCustomPrompt="1"/>
          </p:nvPr>
        </p:nvSpPr>
        <p:spPr>
          <a:xfrm>
            <a:off x="727075" y="5229014"/>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err="1"/>
              <a:t>Date</a:t>
            </a:r>
            <a:endParaRPr lang="fi-FI"/>
          </a:p>
        </p:txBody>
      </p:sp>
      <p:sp>
        <p:nvSpPr>
          <p:cNvPr id="23" name="Tekstin paikkamerkki 4">
            <a:extLst>
              <a:ext uri="{FF2B5EF4-FFF2-40B4-BE49-F238E27FC236}">
                <a16:creationId xmlns:a16="http://schemas.microsoft.com/office/drawing/2014/main" id="{03EF693F-5D51-41DD-9858-470847D3EDCF}"/>
              </a:ext>
            </a:extLst>
          </p:cNvPr>
          <p:cNvSpPr>
            <a:spLocks noGrp="1"/>
          </p:cNvSpPr>
          <p:nvPr>
            <p:ph type="body" sz="quarter" idx="12" hasCustomPrompt="1"/>
          </p:nvPr>
        </p:nvSpPr>
        <p:spPr>
          <a:xfrm>
            <a:off x="727075" y="5648965"/>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a:t>Presentation </a:t>
            </a:r>
            <a:r>
              <a:rPr lang="fi-FI" err="1"/>
              <a:t>name</a:t>
            </a:r>
            <a:r>
              <a:rPr lang="fi-FI"/>
              <a:t> / Forum / Place</a:t>
            </a:r>
          </a:p>
        </p:txBody>
      </p:sp>
    </p:spTree>
    <p:extLst>
      <p:ext uri="{BB962C8B-B14F-4D97-AF65-F5344CB8AC3E}">
        <p14:creationId xmlns:p14="http://schemas.microsoft.com/office/powerpoint/2010/main" val="80661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k_Vihreä_Kuva_otsikon_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5921375"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727364" y="673624"/>
            <a:ext cx="4865716" cy="1947027"/>
          </a:xfrm>
        </p:spPr>
        <p:txBody>
          <a:bodyPr/>
          <a:lstStyle/>
          <a:p>
            <a:r>
              <a:rPr lang="en-US"/>
              <a:t>Click to edit Master title style</a:t>
            </a:r>
          </a:p>
        </p:txBody>
      </p:sp>
      <p:sp>
        <p:nvSpPr>
          <p:cNvPr id="4" name="Content Placeholder 3"/>
          <p:cNvSpPr>
            <a:spLocks noGrp="1"/>
          </p:cNvSpPr>
          <p:nvPr>
            <p:ph sz="half" idx="2" hasCustomPrompt="1"/>
          </p:nvPr>
        </p:nvSpPr>
        <p:spPr>
          <a:xfrm>
            <a:off x="6263640" y="731521"/>
            <a:ext cx="5204460" cy="5402580"/>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10" name="Rectangle 9"/>
          <p:cNvSpPr/>
          <p:nvPr userDrawn="1"/>
        </p:nvSpPr>
        <p:spPr>
          <a:xfrm>
            <a:off x="727364" y="242455"/>
            <a:ext cx="2493818" cy="180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68215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k_Vihreä_Kuva_oike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7654565" y="0"/>
            <a:ext cx="4530450"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727363" y="673624"/>
            <a:ext cx="6578409" cy="1560529"/>
          </a:xfrm>
        </p:spPr>
        <p:txBody>
          <a:bodyPr/>
          <a:lstStyle/>
          <a:p>
            <a:r>
              <a:rPr lang="en-US"/>
              <a:t>Click to edit Master title style</a:t>
            </a:r>
          </a:p>
        </p:txBody>
      </p:sp>
      <p:sp>
        <p:nvSpPr>
          <p:cNvPr id="4" name="Content Placeholder 3"/>
          <p:cNvSpPr>
            <a:spLocks noGrp="1"/>
          </p:cNvSpPr>
          <p:nvPr>
            <p:ph sz="half" idx="2" hasCustomPrompt="1"/>
          </p:nvPr>
        </p:nvSpPr>
        <p:spPr>
          <a:xfrm>
            <a:off x="727364" y="2413261"/>
            <a:ext cx="6578409" cy="3720839"/>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solidFill>
                  <a:schemeClr val="bg1"/>
                </a:solidFill>
              </a:defRPr>
            </a:lvl1pPr>
          </a:lstStyle>
          <a:p>
            <a:fld id="{E6C61BD7-0D7C-FF44-A7F4-F5ABEAE01263}" type="slidenum">
              <a:rPr lang="en-US" smtClean="0"/>
              <a:pPr/>
              <a:t>‹#›</a:t>
            </a:fld>
            <a:endParaRPr lang="en-US"/>
          </a:p>
        </p:txBody>
      </p:sp>
      <p:grpSp>
        <p:nvGrpSpPr>
          <p:cNvPr id="10" name="Ryhmä 9">
            <a:extLst>
              <a:ext uri="{FF2B5EF4-FFF2-40B4-BE49-F238E27FC236}">
                <a16:creationId xmlns:a16="http://schemas.microsoft.com/office/drawing/2014/main" id="{1608986A-028A-4BE7-A739-2ACB07039FA9}"/>
              </a:ext>
            </a:extLst>
          </p:cNvPr>
          <p:cNvGrpSpPr>
            <a:grpSpLocks noChangeAspect="1"/>
          </p:cNvGrpSpPr>
          <p:nvPr userDrawn="1"/>
        </p:nvGrpSpPr>
        <p:grpSpPr bwMode="white">
          <a:xfrm>
            <a:off x="11418515" y="6289250"/>
            <a:ext cx="537281" cy="187299"/>
            <a:chOff x="206376" y="1376363"/>
            <a:chExt cx="11780837" cy="4106862"/>
          </a:xfrm>
          <a:solidFill>
            <a:srgbClr val="FFFFFF"/>
          </a:solidFill>
        </p:grpSpPr>
        <p:sp>
          <p:nvSpPr>
            <p:cNvPr id="11" name="Freeform 5">
              <a:extLst>
                <a:ext uri="{FF2B5EF4-FFF2-40B4-BE49-F238E27FC236}">
                  <a16:creationId xmlns:a16="http://schemas.microsoft.com/office/drawing/2014/main" id="{CD0E5FAD-4761-47BA-A4B6-9DFF183DBA89}"/>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26050F16-1CD3-4E11-89C6-1CFAD04C68E0}"/>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Oval 7">
              <a:extLst>
                <a:ext uri="{FF2B5EF4-FFF2-40B4-BE49-F238E27FC236}">
                  <a16:creationId xmlns:a16="http://schemas.microsoft.com/office/drawing/2014/main" id="{A7979B7D-AD88-4BC3-BCD0-FF8DC3CFF7EF}"/>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B599D141-DCAC-438F-8EA4-43182C5E07C0}"/>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83BF09EE-D0C8-460D-B100-B9EED0A0048C}"/>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72374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k_Vihreä_Kuva_vasemm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587"/>
            <a:ext cx="4530450"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4887521" y="673624"/>
            <a:ext cx="6584900" cy="1560529"/>
          </a:xfrm>
        </p:spPr>
        <p:txBody>
          <a:bodyPr/>
          <a:lstStyle/>
          <a:p>
            <a:r>
              <a:rPr lang="en-US"/>
              <a:t>Click to edit Master title style</a:t>
            </a:r>
          </a:p>
        </p:txBody>
      </p:sp>
      <p:sp>
        <p:nvSpPr>
          <p:cNvPr id="4" name="Content Placeholder 3"/>
          <p:cNvSpPr>
            <a:spLocks noGrp="1"/>
          </p:cNvSpPr>
          <p:nvPr>
            <p:ph sz="half" idx="2" hasCustomPrompt="1"/>
          </p:nvPr>
        </p:nvSpPr>
        <p:spPr>
          <a:xfrm>
            <a:off x="4887521" y="2413261"/>
            <a:ext cx="6584900" cy="3720839"/>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solidFill>
                  <a:schemeClr val="tx2"/>
                </a:solidFill>
              </a:defRPr>
            </a:lvl1pPr>
          </a:lstStyle>
          <a:p>
            <a:fld id="{E6C61BD7-0D7C-FF44-A7F4-F5ABEAE01263}" type="slidenum">
              <a:rPr lang="en-US" smtClean="0"/>
              <a:pPr/>
              <a:t>‹#›</a:t>
            </a:fld>
            <a:endParaRPr lang="en-US"/>
          </a:p>
        </p:txBody>
      </p:sp>
      <p:sp>
        <p:nvSpPr>
          <p:cNvPr id="10" name="Rectangle 9"/>
          <p:cNvSpPr/>
          <p:nvPr userDrawn="1"/>
        </p:nvSpPr>
        <p:spPr>
          <a:xfrm>
            <a:off x="4887521" y="242455"/>
            <a:ext cx="2493818" cy="180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66278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Diak_Vihreä_Otsikko_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Tree>
    <p:extLst>
      <p:ext uri="{BB962C8B-B14F-4D97-AF65-F5344CB8AC3E}">
        <p14:creationId xmlns:p14="http://schemas.microsoft.com/office/powerpoint/2010/main" val="208373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k_Vihreä_Kaksi_sisältöä">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727364" y="1825625"/>
            <a:ext cx="5277510" cy="430267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8" name="Content Placeholder 7"/>
          <p:cNvSpPr>
            <a:spLocks noGrp="1"/>
          </p:cNvSpPr>
          <p:nvPr>
            <p:ph sz="quarter" idx="13" hasCustomPrompt="1"/>
          </p:nvPr>
        </p:nvSpPr>
        <p:spPr>
          <a:xfrm>
            <a:off x="6183313" y="1825625"/>
            <a:ext cx="5277600" cy="430212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53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k_Vihreä_Kuva_vide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DIAKONIA-AMMATTIKORKEAKOULU / DIACONIA UNIVERSITY OF APPLIED SCIENCES /</a:t>
            </a:r>
          </a:p>
        </p:txBody>
      </p:sp>
      <p:sp>
        <p:nvSpPr>
          <p:cNvPr id="4" name="Slide Number Placeholder 3"/>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7" name="Content Placeholder 6"/>
          <p:cNvSpPr>
            <a:spLocks noGrp="1"/>
          </p:cNvSpPr>
          <p:nvPr>
            <p:ph sz="quarter" idx="13" hasCustomPrompt="1"/>
          </p:nvPr>
        </p:nvSpPr>
        <p:spPr>
          <a:xfrm>
            <a:off x="0" y="0"/>
            <a:ext cx="12192000" cy="6858000"/>
          </a:xfrm>
          <a:solidFill>
            <a:schemeClr val="bg2"/>
          </a:solidFill>
          <a:ln>
            <a:noFill/>
          </a:ln>
        </p:spPr>
        <p:txBody>
          <a:bodyPr/>
          <a:lstStyle>
            <a:lvl1pPr marL="0" indent="0">
              <a:buNone/>
              <a:defRPr/>
            </a:lvl1pPr>
          </a:lstStyle>
          <a:p>
            <a:pPr lvl="0"/>
            <a:r>
              <a:rPr lang="en-US" err="1"/>
              <a:t>Kuva</a:t>
            </a:r>
            <a:r>
              <a:rPr lang="en-US"/>
              <a:t> tai video</a:t>
            </a:r>
          </a:p>
        </p:txBody>
      </p:sp>
    </p:spTree>
    <p:extLst>
      <p:ext uri="{BB962C8B-B14F-4D97-AF65-F5344CB8AC3E}">
        <p14:creationId xmlns:p14="http://schemas.microsoft.com/office/powerpoint/2010/main" val="1732574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Diak_Vihreä_Väliotsikko">
    <p:spTree>
      <p:nvGrpSpPr>
        <p:cNvPr id="1" name=""/>
        <p:cNvGrpSpPr/>
        <p:nvPr/>
      </p:nvGrpSpPr>
      <p:grpSpPr>
        <a:xfrm>
          <a:off x="0" y="0"/>
          <a:ext cx="0" cy="0"/>
          <a:chOff x="0" y="0"/>
          <a:chExt cx="0" cy="0"/>
        </a:xfrm>
      </p:grpSpPr>
      <p:grpSp>
        <p:nvGrpSpPr>
          <p:cNvPr id="16" name="Ryhmä 15">
            <a:extLst>
              <a:ext uri="{FF2B5EF4-FFF2-40B4-BE49-F238E27FC236}">
                <a16:creationId xmlns:a16="http://schemas.microsoft.com/office/drawing/2014/main" id="{98DCA701-5CEC-43FA-9097-4239CFE9D884}"/>
              </a:ext>
            </a:extLst>
          </p:cNvPr>
          <p:cNvGrpSpPr/>
          <p:nvPr userDrawn="1"/>
        </p:nvGrpSpPr>
        <p:grpSpPr>
          <a:xfrm>
            <a:off x="0" y="0"/>
            <a:ext cx="12196800" cy="6858000"/>
            <a:chOff x="30163" y="14288"/>
            <a:chExt cx="12131675" cy="6829425"/>
          </a:xfrm>
        </p:grpSpPr>
        <p:sp>
          <p:nvSpPr>
            <p:cNvPr id="17" name="Rectangle 13">
              <a:extLst>
                <a:ext uri="{FF2B5EF4-FFF2-40B4-BE49-F238E27FC236}">
                  <a16:creationId xmlns:a16="http://schemas.microsoft.com/office/drawing/2014/main" id="{BBF615A8-FA32-4AA6-B042-3D20DFA50B9E}"/>
                </a:ext>
              </a:extLst>
            </p:cNvPr>
            <p:cNvSpPr>
              <a:spLocks noChangeArrowheads="1"/>
            </p:cNvSpPr>
            <p:nvPr userDrawn="1"/>
          </p:nvSpPr>
          <p:spPr bwMode="auto">
            <a:xfrm>
              <a:off x="30163" y="14288"/>
              <a:ext cx="12131675" cy="6829425"/>
            </a:xfrm>
            <a:prstGeom prst="rect">
              <a:avLst/>
            </a:prstGeom>
            <a:solidFill>
              <a:srgbClr val="BCD5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4">
              <a:extLst>
                <a:ext uri="{FF2B5EF4-FFF2-40B4-BE49-F238E27FC236}">
                  <a16:creationId xmlns:a16="http://schemas.microsoft.com/office/drawing/2014/main" id="{172E2370-73D3-4C64-A32F-770C2CADB819}"/>
                </a:ext>
              </a:extLst>
            </p:cNvPr>
            <p:cNvSpPr>
              <a:spLocks/>
            </p:cNvSpPr>
            <p:nvPr userDrawn="1"/>
          </p:nvSpPr>
          <p:spPr bwMode="auto">
            <a:xfrm>
              <a:off x="1089025" y="14288"/>
              <a:ext cx="6302375" cy="1968500"/>
            </a:xfrm>
            <a:custGeom>
              <a:avLst/>
              <a:gdLst>
                <a:gd name="T0" fmla="*/ 3557 w 17594"/>
                <a:gd name="T1" fmla="*/ 0 h 5490"/>
                <a:gd name="T2" fmla="*/ 0 w 17594"/>
                <a:gd name="T3" fmla="*/ 5490 h 5490"/>
                <a:gd name="T4" fmla="*/ 7496 w 17594"/>
                <a:gd name="T5" fmla="*/ 5490 h 5490"/>
                <a:gd name="T6" fmla="*/ 17594 w 17594"/>
                <a:gd name="T7" fmla="*/ 0 h 5490"/>
                <a:gd name="T8" fmla="*/ 3557 w 17594"/>
                <a:gd name="T9" fmla="*/ 0 h 5490"/>
              </a:gdLst>
              <a:ahLst/>
              <a:cxnLst>
                <a:cxn ang="0">
                  <a:pos x="T0" y="T1"/>
                </a:cxn>
                <a:cxn ang="0">
                  <a:pos x="T2" y="T3"/>
                </a:cxn>
                <a:cxn ang="0">
                  <a:pos x="T4" y="T5"/>
                </a:cxn>
                <a:cxn ang="0">
                  <a:pos x="T6" y="T7"/>
                </a:cxn>
                <a:cxn ang="0">
                  <a:pos x="T8" y="T9"/>
                </a:cxn>
              </a:cxnLst>
              <a:rect l="0" t="0" r="r" b="b"/>
              <a:pathLst>
                <a:path w="17594" h="5490">
                  <a:moveTo>
                    <a:pt x="3557" y="0"/>
                  </a:moveTo>
                  <a:cubicBezTo>
                    <a:pt x="2175" y="1666"/>
                    <a:pt x="978" y="3509"/>
                    <a:pt x="0" y="5490"/>
                  </a:cubicBezTo>
                  <a:lnTo>
                    <a:pt x="7496" y="5490"/>
                  </a:lnTo>
                  <a:cubicBezTo>
                    <a:pt x="11703" y="5422"/>
                    <a:pt x="15401" y="3260"/>
                    <a:pt x="17594" y="0"/>
                  </a:cubicBezTo>
                  <a:lnTo>
                    <a:pt x="3557" y="0"/>
                  </a:lnTo>
                  <a:close/>
                </a:path>
              </a:pathLst>
            </a:custGeom>
            <a:solidFill>
              <a:srgbClr val="C9D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5">
              <a:extLst>
                <a:ext uri="{FF2B5EF4-FFF2-40B4-BE49-F238E27FC236}">
                  <a16:creationId xmlns:a16="http://schemas.microsoft.com/office/drawing/2014/main" id="{65909E4C-D177-4A9B-A97E-8F81AD18034E}"/>
                </a:ext>
              </a:extLst>
            </p:cNvPr>
            <p:cNvSpPr>
              <a:spLocks/>
            </p:cNvSpPr>
            <p:nvPr userDrawn="1"/>
          </p:nvSpPr>
          <p:spPr bwMode="auto">
            <a:xfrm>
              <a:off x="30163" y="14288"/>
              <a:ext cx="12131675" cy="6829425"/>
            </a:xfrm>
            <a:custGeom>
              <a:avLst/>
              <a:gdLst>
                <a:gd name="T0" fmla="*/ 2959 w 33870"/>
                <a:gd name="T1" fmla="*/ 5490 h 19050"/>
                <a:gd name="T2" fmla="*/ 0 w 33870"/>
                <a:gd name="T3" fmla="*/ 18296 h 19050"/>
                <a:gd name="T4" fmla="*/ 0 w 33870"/>
                <a:gd name="T5" fmla="*/ 18298 h 19050"/>
                <a:gd name="T6" fmla="*/ 10 w 33870"/>
                <a:gd name="T7" fmla="*/ 19050 h 19050"/>
                <a:gd name="T8" fmla="*/ 15490 w 33870"/>
                <a:gd name="T9" fmla="*/ 19050 h 19050"/>
                <a:gd name="T10" fmla="*/ 15472 w 33870"/>
                <a:gd name="T11" fmla="*/ 18364 h 19050"/>
                <a:gd name="T12" fmla="*/ 28194 w 33870"/>
                <a:gd name="T13" fmla="*/ 5642 h 19050"/>
                <a:gd name="T14" fmla="*/ 33870 w 33870"/>
                <a:gd name="T15" fmla="*/ 6976 h 19050"/>
                <a:gd name="T16" fmla="*/ 33870 w 33870"/>
                <a:gd name="T17" fmla="*/ 0 h 19050"/>
                <a:gd name="T18" fmla="*/ 20464 w 33870"/>
                <a:gd name="T19" fmla="*/ 0 h 19050"/>
                <a:gd name="T20" fmla="*/ 10455 w 33870"/>
                <a:gd name="T21" fmla="*/ 5490 h 19050"/>
                <a:gd name="T22" fmla="*/ 2959 w 33870"/>
                <a:gd name="T23" fmla="*/ 549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70" h="19050">
                  <a:moveTo>
                    <a:pt x="2959" y="5490"/>
                  </a:moveTo>
                  <a:cubicBezTo>
                    <a:pt x="1069" y="9323"/>
                    <a:pt x="0" y="13677"/>
                    <a:pt x="0" y="18296"/>
                  </a:cubicBezTo>
                  <a:lnTo>
                    <a:pt x="0" y="18298"/>
                  </a:lnTo>
                  <a:cubicBezTo>
                    <a:pt x="0" y="18549"/>
                    <a:pt x="4" y="18800"/>
                    <a:pt x="10" y="19050"/>
                  </a:cubicBezTo>
                  <a:lnTo>
                    <a:pt x="15490" y="19050"/>
                  </a:lnTo>
                  <a:cubicBezTo>
                    <a:pt x="15478" y="18823"/>
                    <a:pt x="15472" y="18594"/>
                    <a:pt x="15472" y="18364"/>
                  </a:cubicBezTo>
                  <a:cubicBezTo>
                    <a:pt x="15472" y="11338"/>
                    <a:pt x="21168" y="5642"/>
                    <a:pt x="28194" y="5642"/>
                  </a:cubicBezTo>
                  <a:cubicBezTo>
                    <a:pt x="30234" y="5642"/>
                    <a:pt x="32161" y="6122"/>
                    <a:pt x="33870" y="6976"/>
                  </a:cubicBezTo>
                  <a:lnTo>
                    <a:pt x="33870" y="0"/>
                  </a:lnTo>
                  <a:lnTo>
                    <a:pt x="20464" y="0"/>
                  </a:lnTo>
                  <a:cubicBezTo>
                    <a:pt x="18261" y="3190"/>
                    <a:pt x="14605" y="5423"/>
                    <a:pt x="10455" y="5490"/>
                  </a:cubicBezTo>
                  <a:lnTo>
                    <a:pt x="2959" y="5490"/>
                  </a:lnTo>
                  <a:close/>
                </a:path>
              </a:pathLst>
            </a:custGeom>
            <a:solidFill>
              <a:srgbClr val="D8E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6">
              <a:extLst>
                <a:ext uri="{FF2B5EF4-FFF2-40B4-BE49-F238E27FC236}">
                  <a16:creationId xmlns:a16="http://schemas.microsoft.com/office/drawing/2014/main" id="{CBC603DB-D384-45CC-B179-C449EC474284}"/>
                </a:ext>
              </a:extLst>
            </p:cNvPr>
            <p:cNvSpPr>
              <a:spLocks/>
            </p:cNvSpPr>
            <p:nvPr userDrawn="1"/>
          </p:nvSpPr>
          <p:spPr bwMode="auto">
            <a:xfrm>
              <a:off x="30163" y="1982788"/>
              <a:ext cx="1058863" cy="4591050"/>
            </a:xfrm>
            <a:custGeom>
              <a:avLst/>
              <a:gdLst>
                <a:gd name="T0" fmla="*/ 2959 w 2959"/>
                <a:gd name="T1" fmla="*/ 0 h 12806"/>
                <a:gd name="T2" fmla="*/ 0 w 2959"/>
                <a:gd name="T3" fmla="*/ 0 h 12806"/>
                <a:gd name="T4" fmla="*/ 0 w 2959"/>
                <a:gd name="T5" fmla="*/ 12806 h 12806"/>
                <a:gd name="T6" fmla="*/ 2959 w 2959"/>
                <a:gd name="T7" fmla="*/ 0 h 12806"/>
              </a:gdLst>
              <a:ahLst/>
              <a:cxnLst>
                <a:cxn ang="0">
                  <a:pos x="T0" y="T1"/>
                </a:cxn>
                <a:cxn ang="0">
                  <a:pos x="T2" y="T3"/>
                </a:cxn>
                <a:cxn ang="0">
                  <a:pos x="T4" y="T5"/>
                </a:cxn>
                <a:cxn ang="0">
                  <a:pos x="T6" y="T7"/>
                </a:cxn>
              </a:cxnLst>
              <a:rect l="0" t="0" r="r" b="b"/>
              <a:pathLst>
                <a:path w="2959" h="12806">
                  <a:moveTo>
                    <a:pt x="2959" y="0"/>
                  </a:moveTo>
                  <a:lnTo>
                    <a:pt x="0" y="0"/>
                  </a:lnTo>
                  <a:lnTo>
                    <a:pt x="0" y="12806"/>
                  </a:lnTo>
                  <a:cubicBezTo>
                    <a:pt x="0" y="8187"/>
                    <a:pt x="1069" y="3833"/>
                    <a:pt x="2959" y="0"/>
                  </a:cubicBezTo>
                  <a:close/>
                </a:path>
              </a:pathLst>
            </a:custGeom>
            <a:solidFill>
              <a:srgbClr val="D0DF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7">
              <a:extLst>
                <a:ext uri="{FF2B5EF4-FFF2-40B4-BE49-F238E27FC236}">
                  <a16:creationId xmlns:a16="http://schemas.microsoft.com/office/drawing/2014/main" id="{047F890E-2775-4EDF-AD34-3B889B2CF849}"/>
                </a:ext>
              </a:extLst>
            </p:cNvPr>
            <p:cNvSpPr>
              <a:spLocks/>
            </p:cNvSpPr>
            <p:nvPr userDrawn="1"/>
          </p:nvSpPr>
          <p:spPr bwMode="auto">
            <a:xfrm>
              <a:off x="5572125" y="2036763"/>
              <a:ext cx="6589713" cy="4806950"/>
            </a:xfrm>
            <a:custGeom>
              <a:avLst/>
              <a:gdLst>
                <a:gd name="T0" fmla="*/ 1233 w 18398"/>
                <a:gd name="T1" fmla="*/ 13408 h 13408"/>
                <a:gd name="T2" fmla="*/ 18398 w 18398"/>
                <a:gd name="T3" fmla="*/ 1444 h 13408"/>
                <a:gd name="T4" fmla="*/ 18398 w 18398"/>
                <a:gd name="T5" fmla="*/ 1334 h 13408"/>
                <a:gd name="T6" fmla="*/ 12722 w 18398"/>
                <a:gd name="T7" fmla="*/ 0 h 13408"/>
                <a:gd name="T8" fmla="*/ 0 w 18398"/>
                <a:gd name="T9" fmla="*/ 12722 h 13408"/>
                <a:gd name="T10" fmla="*/ 18 w 18398"/>
                <a:gd name="T11" fmla="*/ 13408 h 13408"/>
                <a:gd name="T12" fmla="*/ 1233 w 18398"/>
                <a:gd name="T13" fmla="*/ 13408 h 13408"/>
              </a:gdLst>
              <a:ahLst/>
              <a:cxnLst>
                <a:cxn ang="0">
                  <a:pos x="T0" y="T1"/>
                </a:cxn>
                <a:cxn ang="0">
                  <a:pos x="T2" y="T3"/>
                </a:cxn>
                <a:cxn ang="0">
                  <a:pos x="T4" y="T5"/>
                </a:cxn>
                <a:cxn ang="0">
                  <a:pos x="T6" y="T7"/>
                </a:cxn>
                <a:cxn ang="0">
                  <a:pos x="T8" y="T9"/>
                </a:cxn>
                <a:cxn ang="0">
                  <a:pos x="T10" y="T11"/>
                </a:cxn>
                <a:cxn ang="0">
                  <a:pos x="T12" y="T13"/>
                </a:cxn>
              </a:cxnLst>
              <a:rect l="0" t="0" r="r" b="b"/>
              <a:pathLst>
                <a:path w="18398" h="13408">
                  <a:moveTo>
                    <a:pt x="1233" y="13408"/>
                  </a:moveTo>
                  <a:cubicBezTo>
                    <a:pt x="8446" y="11905"/>
                    <a:pt x="14606" y="7486"/>
                    <a:pt x="18398" y="1444"/>
                  </a:cubicBezTo>
                  <a:lnTo>
                    <a:pt x="18398" y="1334"/>
                  </a:lnTo>
                  <a:cubicBezTo>
                    <a:pt x="16689" y="480"/>
                    <a:pt x="14762" y="0"/>
                    <a:pt x="12722" y="0"/>
                  </a:cubicBezTo>
                  <a:cubicBezTo>
                    <a:pt x="5696" y="0"/>
                    <a:pt x="0" y="5696"/>
                    <a:pt x="0" y="12722"/>
                  </a:cubicBezTo>
                  <a:cubicBezTo>
                    <a:pt x="0" y="12952"/>
                    <a:pt x="6" y="13181"/>
                    <a:pt x="18" y="13408"/>
                  </a:cubicBezTo>
                  <a:lnTo>
                    <a:pt x="1233" y="13408"/>
                  </a:lnTo>
                  <a:close/>
                </a:path>
              </a:pathLst>
            </a:custGeom>
            <a:solidFill>
              <a:srgbClr val="D0DF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727364" y="1584000"/>
            <a:ext cx="10620085" cy="2582944"/>
          </a:xfrm>
        </p:spPr>
        <p:txBody>
          <a:bodyPr anchor="t" anchorCtr="0"/>
          <a:lstStyle>
            <a:lvl1pPr>
              <a:lnSpc>
                <a:spcPts val="7000"/>
              </a:lnSpc>
              <a:defRPr sz="7000" cap="all" baseline="0">
                <a:solidFill>
                  <a:srgbClr val="006643"/>
                </a:solidFill>
              </a:defRPr>
            </a:lvl1pPr>
          </a:lstStyle>
          <a:p>
            <a:r>
              <a:rPr lang="en-US"/>
              <a:t>Click to edit Master title style</a:t>
            </a:r>
          </a:p>
        </p:txBody>
      </p:sp>
      <p:sp>
        <p:nvSpPr>
          <p:cNvPr id="3" name="Text Placeholder 2"/>
          <p:cNvSpPr>
            <a:spLocks noGrp="1"/>
          </p:cNvSpPr>
          <p:nvPr>
            <p:ph type="body" idx="1"/>
          </p:nvPr>
        </p:nvSpPr>
        <p:spPr>
          <a:xfrm>
            <a:off x="727364" y="5058412"/>
            <a:ext cx="10620086" cy="1031238"/>
          </a:xfrm>
        </p:spPr>
        <p:txBody>
          <a:bodyPr lIns="0" tIns="0" rIns="0" bIns="0">
            <a:normAutofit/>
          </a:bodyPr>
          <a:lstStyle>
            <a:lvl1pPr marL="0" indent="0">
              <a:lnSpc>
                <a:spcPts val="3000"/>
              </a:lnSpc>
              <a:buNone/>
              <a:defRPr sz="3000" cap="none" baseline="0">
                <a:solidFill>
                  <a:srgbClr val="00664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solidFill>
                  <a:schemeClr val="bg1"/>
                </a:solidFill>
              </a:defRPr>
            </a:lvl1pPr>
          </a:lstStyle>
          <a:p>
            <a:fld id="{E6C61BD7-0D7C-FF44-A7F4-F5ABEAE01263}" type="slidenum">
              <a:rPr lang="en-US" smtClean="0"/>
              <a:pPr/>
              <a:t>‹#›</a:t>
            </a:fld>
            <a:endParaRPr lang="en-US"/>
          </a:p>
        </p:txBody>
      </p:sp>
      <p:sp>
        <p:nvSpPr>
          <p:cNvPr id="7" name="Rectangle 6"/>
          <p:cNvSpPr/>
          <p:nvPr userDrawn="1"/>
        </p:nvSpPr>
        <p:spPr>
          <a:xfrm>
            <a:off x="727364" y="4409354"/>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Ryhmä 9">
            <a:extLst>
              <a:ext uri="{FF2B5EF4-FFF2-40B4-BE49-F238E27FC236}">
                <a16:creationId xmlns:a16="http://schemas.microsoft.com/office/drawing/2014/main" id="{0FA20724-B33D-4E02-AAA7-9E1FC52B1F19}"/>
              </a:ext>
            </a:extLst>
          </p:cNvPr>
          <p:cNvGrpSpPr>
            <a:grpSpLocks noChangeAspect="1"/>
          </p:cNvGrpSpPr>
          <p:nvPr userDrawn="1"/>
        </p:nvGrpSpPr>
        <p:grpSpPr bwMode="white">
          <a:xfrm>
            <a:off x="11418515" y="6289250"/>
            <a:ext cx="537281" cy="187299"/>
            <a:chOff x="206376" y="1376363"/>
            <a:chExt cx="11780837" cy="4106862"/>
          </a:xfrm>
          <a:solidFill>
            <a:srgbClr val="FFFFFF"/>
          </a:solidFill>
        </p:grpSpPr>
        <p:sp>
          <p:nvSpPr>
            <p:cNvPr id="11" name="Freeform 5">
              <a:extLst>
                <a:ext uri="{FF2B5EF4-FFF2-40B4-BE49-F238E27FC236}">
                  <a16:creationId xmlns:a16="http://schemas.microsoft.com/office/drawing/2014/main" id="{BC008827-D49F-43F0-8DE9-C140816E8D18}"/>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36A6741E-85F9-487E-BA7A-2A478D0F5A6C}"/>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Oval 7">
              <a:extLst>
                <a:ext uri="{FF2B5EF4-FFF2-40B4-BE49-F238E27FC236}">
                  <a16:creationId xmlns:a16="http://schemas.microsoft.com/office/drawing/2014/main" id="{51B27395-ACEB-4333-AD1B-7A76E183C1D7}"/>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1F4DDF43-9C84-484F-A329-7C25364B1270}"/>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E862C0CA-65BE-4B7C-A452-8EE7027FCD9E}"/>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3859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ak_Vihreä_Lopetus">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6F083E51-C7F9-48E9-BEDF-36D73FE41568}"/>
              </a:ext>
            </a:extLst>
          </p:cNvPr>
          <p:cNvGrpSpPr/>
          <p:nvPr userDrawn="1"/>
        </p:nvGrpSpPr>
        <p:grpSpPr>
          <a:xfrm>
            <a:off x="0" y="0"/>
            <a:ext cx="12196800" cy="6858000"/>
            <a:chOff x="0" y="0"/>
            <a:chExt cx="12193200" cy="6858000"/>
          </a:xfrm>
        </p:grpSpPr>
        <p:sp>
          <p:nvSpPr>
            <p:cNvPr id="8" name="Rectangle 5">
              <a:extLst>
                <a:ext uri="{FF2B5EF4-FFF2-40B4-BE49-F238E27FC236}">
                  <a16:creationId xmlns:a16="http://schemas.microsoft.com/office/drawing/2014/main" id="{F71EBA8C-7642-4097-A756-CF7F7C20FAB2}"/>
                </a:ext>
              </a:extLst>
            </p:cNvPr>
            <p:cNvSpPr>
              <a:spLocks noChangeArrowheads="1"/>
            </p:cNvSpPr>
            <p:nvPr userDrawn="1"/>
          </p:nvSpPr>
          <p:spPr bwMode="gray">
            <a:xfrm>
              <a:off x="0" y="0"/>
              <a:ext cx="12193200" cy="6858000"/>
            </a:xfrm>
            <a:prstGeom prst="rect">
              <a:avLst/>
            </a:prstGeom>
            <a:solidFill>
              <a:srgbClr val="BCD5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9F330716-B143-403D-8205-9022FCFAE297}"/>
                </a:ext>
              </a:extLst>
            </p:cNvPr>
            <p:cNvSpPr>
              <a:spLocks/>
            </p:cNvSpPr>
            <p:nvPr userDrawn="1"/>
          </p:nvSpPr>
          <p:spPr bwMode="gray">
            <a:xfrm>
              <a:off x="0" y="0"/>
              <a:ext cx="12193200" cy="6858000"/>
            </a:xfrm>
            <a:custGeom>
              <a:avLst/>
              <a:gdLst>
                <a:gd name="T0" fmla="*/ 23343 w 33870"/>
                <a:gd name="T1" fmla="*/ 19050 h 19050"/>
                <a:gd name="T2" fmla="*/ 33870 w 33870"/>
                <a:gd name="T3" fmla="*/ 9479 h 19050"/>
                <a:gd name="T4" fmla="*/ 33870 w 33870"/>
                <a:gd name="T5" fmla="*/ 0 h 19050"/>
                <a:gd name="T6" fmla="*/ 21827 w 33870"/>
                <a:gd name="T7" fmla="*/ 0 h 19050"/>
                <a:gd name="T8" fmla="*/ 10507 w 33870"/>
                <a:gd name="T9" fmla="*/ 7800 h 19050"/>
                <a:gd name="T10" fmla="*/ 0 w 33870"/>
                <a:gd name="T11" fmla="*/ 7800 h 19050"/>
                <a:gd name="T12" fmla="*/ 0 w 33870"/>
                <a:gd name="T13" fmla="*/ 19050 h 19050"/>
                <a:gd name="T14" fmla="*/ 23343 w 33870"/>
                <a:gd name="T15" fmla="*/ 1905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23343" y="19050"/>
                  </a:moveTo>
                  <a:cubicBezTo>
                    <a:pt x="27657" y="16864"/>
                    <a:pt x="31299" y="13542"/>
                    <a:pt x="33870" y="9479"/>
                  </a:cubicBezTo>
                  <a:lnTo>
                    <a:pt x="33870" y="0"/>
                  </a:lnTo>
                  <a:lnTo>
                    <a:pt x="21827" y="0"/>
                  </a:lnTo>
                  <a:cubicBezTo>
                    <a:pt x="20021" y="4512"/>
                    <a:pt x="15643" y="7717"/>
                    <a:pt x="10507" y="7800"/>
                  </a:cubicBezTo>
                  <a:lnTo>
                    <a:pt x="0" y="7800"/>
                  </a:lnTo>
                  <a:lnTo>
                    <a:pt x="0" y="19050"/>
                  </a:lnTo>
                  <a:lnTo>
                    <a:pt x="23343" y="19050"/>
                  </a:lnTo>
                  <a:close/>
                </a:path>
              </a:pathLst>
            </a:custGeom>
            <a:solidFill>
              <a:srgbClr val="D0DF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4DD00279-E76F-46F2-B226-F695C445C966}"/>
                </a:ext>
              </a:extLst>
            </p:cNvPr>
            <p:cNvSpPr>
              <a:spLocks/>
            </p:cNvSpPr>
            <p:nvPr userDrawn="1"/>
          </p:nvSpPr>
          <p:spPr bwMode="gray">
            <a:xfrm>
              <a:off x="0" y="0"/>
              <a:ext cx="12193200" cy="6858000"/>
            </a:xfrm>
            <a:custGeom>
              <a:avLst/>
              <a:gdLst>
                <a:gd name="T0" fmla="*/ 1329 w 33870"/>
                <a:gd name="T1" fmla="*/ 7800 h 19050"/>
                <a:gd name="T2" fmla="*/ 0 w 33870"/>
                <a:gd name="T3" fmla="*/ 13363 h 19050"/>
                <a:gd name="T4" fmla="*/ 0 w 33870"/>
                <a:gd name="T5" fmla="*/ 19050 h 19050"/>
                <a:gd name="T6" fmla="*/ 15303 w 33870"/>
                <a:gd name="T7" fmla="*/ 19050 h 19050"/>
                <a:gd name="T8" fmla="*/ 15200 w 33870"/>
                <a:gd name="T9" fmla="*/ 17423 h 19050"/>
                <a:gd name="T10" fmla="*/ 27922 w 33870"/>
                <a:gd name="T11" fmla="*/ 4700 h 19050"/>
                <a:gd name="T12" fmla="*/ 33870 w 33870"/>
                <a:gd name="T13" fmla="*/ 6174 h 19050"/>
                <a:gd name="T14" fmla="*/ 33870 w 33870"/>
                <a:gd name="T15" fmla="*/ 0 h 19050"/>
                <a:gd name="T16" fmla="*/ 21827 w 33870"/>
                <a:gd name="T17" fmla="*/ 0 h 19050"/>
                <a:gd name="T18" fmla="*/ 10507 w 33870"/>
                <a:gd name="T19" fmla="*/ 7800 h 19050"/>
                <a:gd name="T20" fmla="*/ 1329 w 33870"/>
                <a:gd name="T21" fmla="*/ 780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70" h="19050">
                  <a:moveTo>
                    <a:pt x="1329" y="7800"/>
                  </a:moveTo>
                  <a:cubicBezTo>
                    <a:pt x="713" y="9577"/>
                    <a:pt x="263" y="11438"/>
                    <a:pt x="0" y="13363"/>
                  </a:cubicBezTo>
                  <a:lnTo>
                    <a:pt x="0" y="19050"/>
                  </a:lnTo>
                  <a:lnTo>
                    <a:pt x="15303" y="19050"/>
                  </a:lnTo>
                  <a:cubicBezTo>
                    <a:pt x="15235" y="18517"/>
                    <a:pt x="15200" y="17974"/>
                    <a:pt x="15200" y="17423"/>
                  </a:cubicBezTo>
                  <a:cubicBezTo>
                    <a:pt x="15200" y="10396"/>
                    <a:pt x="20896" y="4700"/>
                    <a:pt x="27922" y="4700"/>
                  </a:cubicBezTo>
                  <a:cubicBezTo>
                    <a:pt x="30071" y="4700"/>
                    <a:pt x="32095" y="5234"/>
                    <a:pt x="33870" y="6174"/>
                  </a:cubicBezTo>
                  <a:lnTo>
                    <a:pt x="33870" y="0"/>
                  </a:lnTo>
                  <a:lnTo>
                    <a:pt x="21827" y="0"/>
                  </a:lnTo>
                  <a:cubicBezTo>
                    <a:pt x="20021" y="4512"/>
                    <a:pt x="15643" y="7717"/>
                    <a:pt x="10507" y="7800"/>
                  </a:cubicBezTo>
                  <a:lnTo>
                    <a:pt x="1329" y="7800"/>
                  </a:lnTo>
                  <a:close/>
                </a:path>
              </a:pathLst>
            </a:custGeom>
            <a:solidFill>
              <a:srgbClr val="D8E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2B99EFBD-27D3-420C-8231-78524973AC7F}"/>
                </a:ext>
              </a:extLst>
            </p:cNvPr>
            <p:cNvSpPr>
              <a:spLocks/>
            </p:cNvSpPr>
            <p:nvPr userDrawn="1"/>
          </p:nvSpPr>
          <p:spPr bwMode="gray">
            <a:xfrm>
              <a:off x="477069" y="0"/>
              <a:ext cx="7381018" cy="2807284"/>
            </a:xfrm>
            <a:custGeom>
              <a:avLst/>
              <a:gdLst>
                <a:gd name="T0" fmla="*/ 4169 w 20498"/>
                <a:gd name="T1" fmla="*/ 0 h 7800"/>
                <a:gd name="T2" fmla="*/ 0 w 20498"/>
                <a:gd name="T3" fmla="*/ 7800 h 7800"/>
                <a:gd name="T4" fmla="*/ 9178 w 20498"/>
                <a:gd name="T5" fmla="*/ 7800 h 7800"/>
                <a:gd name="T6" fmla="*/ 20498 w 20498"/>
                <a:gd name="T7" fmla="*/ 0 h 7800"/>
                <a:gd name="T8" fmla="*/ 4169 w 20498"/>
                <a:gd name="T9" fmla="*/ 0 h 7800"/>
              </a:gdLst>
              <a:ahLst/>
              <a:cxnLst>
                <a:cxn ang="0">
                  <a:pos x="T0" y="T1"/>
                </a:cxn>
                <a:cxn ang="0">
                  <a:pos x="T2" y="T3"/>
                </a:cxn>
                <a:cxn ang="0">
                  <a:pos x="T4" y="T5"/>
                </a:cxn>
                <a:cxn ang="0">
                  <a:pos x="T6" y="T7"/>
                </a:cxn>
                <a:cxn ang="0">
                  <a:pos x="T8" y="T9"/>
                </a:cxn>
              </a:cxnLst>
              <a:rect l="0" t="0" r="r" b="b"/>
              <a:pathLst>
                <a:path w="20498" h="7800">
                  <a:moveTo>
                    <a:pt x="4169" y="0"/>
                  </a:moveTo>
                  <a:cubicBezTo>
                    <a:pt x="2405" y="2324"/>
                    <a:pt x="989" y="4953"/>
                    <a:pt x="0" y="7800"/>
                  </a:cubicBezTo>
                  <a:lnTo>
                    <a:pt x="9178" y="7800"/>
                  </a:lnTo>
                  <a:cubicBezTo>
                    <a:pt x="14314" y="7717"/>
                    <a:pt x="18692" y="4512"/>
                    <a:pt x="20498" y="0"/>
                  </a:cubicBezTo>
                  <a:lnTo>
                    <a:pt x="4169" y="0"/>
                  </a:lnTo>
                  <a:close/>
                </a:path>
              </a:pathLst>
            </a:custGeom>
            <a:solidFill>
              <a:srgbClr val="C9D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a:extLst>
              <a:ext uri="{FF2B5EF4-FFF2-40B4-BE49-F238E27FC236}">
                <a16:creationId xmlns:a16="http://schemas.microsoft.com/office/drawing/2014/main" id="{A828B79B-EF0C-4359-A6B4-64318770348B}"/>
              </a:ext>
            </a:extLst>
          </p:cNvPr>
          <p:cNvPicPr>
            <a:picLocks noChangeAspect="1"/>
          </p:cNvPicPr>
          <p:nvPr userDrawn="1"/>
        </p:nvPicPr>
        <p:blipFill>
          <a:blip r:embed="rId2"/>
          <a:stretch>
            <a:fillRect/>
          </a:stretch>
        </p:blipFill>
        <p:spPr>
          <a:xfrm>
            <a:off x="7852719" y="2429479"/>
            <a:ext cx="3694183" cy="1138430"/>
          </a:xfrm>
          <a:prstGeom prst="rect">
            <a:avLst/>
          </a:prstGeom>
        </p:spPr>
      </p:pic>
      <p:sp>
        <p:nvSpPr>
          <p:cNvPr id="3" name="Text Placeholder 2"/>
          <p:cNvSpPr>
            <a:spLocks noGrp="1"/>
          </p:cNvSpPr>
          <p:nvPr userDrawn="1">
            <p:ph type="body" idx="1"/>
          </p:nvPr>
        </p:nvSpPr>
        <p:spPr>
          <a:xfrm>
            <a:off x="727364" y="4638953"/>
            <a:ext cx="2845395" cy="1309360"/>
          </a:xfrm>
        </p:spPr>
        <p:txBody>
          <a:bodyPr lIns="0" tIns="0" rIns="0" bIns="0">
            <a:normAutofit/>
          </a:bodyPr>
          <a:lstStyle>
            <a:lvl1pPr marL="0" indent="0">
              <a:lnSpc>
                <a:spcPts val="2000"/>
              </a:lnSpc>
              <a:buNone/>
              <a:defRPr sz="1800" cap="none" baseline="0">
                <a:solidFill>
                  <a:srgbClr val="00664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727364" y="4004001"/>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userDrawn="1">
            <p:ph type="title"/>
          </p:nvPr>
        </p:nvSpPr>
        <p:spPr>
          <a:xfrm>
            <a:off x="727364" y="897629"/>
            <a:ext cx="6880067" cy="2772445"/>
          </a:xfrm>
        </p:spPr>
        <p:txBody>
          <a:bodyPr anchor="b" anchorCtr="0"/>
          <a:lstStyle>
            <a:lvl1pPr>
              <a:defRPr>
                <a:solidFill>
                  <a:srgbClr val="006643"/>
                </a:solidFill>
              </a:defRPr>
            </a:lvl1pPr>
          </a:lstStyle>
          <a:p>
            <a:r>
              <a:rPr lang="en-US"/>
              <a:t>Click to edit Master title style</a:t>
            </a:r>
          </a:p>
        </p:txBody>
      </p:sp>
    </p:spTree>
    <p:extLst>
      <p:ext uri="{BB962C8B-B14F-4D97-AF65-F5344CB8AC3E}">
        <p14:creationId xmlns:p14="http://schemas.microsoft.com/office/powerpoint/2010/main" val="1277424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k_Pinkki_Otsikko">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1A41DA23-C5EE-4025-93AC-001B802797AA}"/>
              </a:ext>
            </a:extLst>
          </p:cNvPr>
          <p:cNvGrpSpPr>
            <a:grpSpLocks noChangeAspect="1"/>
          </p:cNvGrpSpPr>
          <p:nvPr userDrawn="1"/>
        </p:nvGrpSpPr>
        <p:grpSpPr>
          <a:xfrm>
            <a:off x="0" y="0"/>
            <a:ext cx="12196800" cy="6866088"/>
            <a:chOff x="1668186" y="752742"/>
            <a:chExt cx="9201701" cy="5180022"/>
          </a:xfrm>
        </p:grpSpPr>
        <p:sp>
          <p:nvSpPr>
            <p:cNvPr id="8" name="Rectangle 5">
              <a:extLst>
                <a:ext uri="{FF2B5EF4-FFF2-40B4-BE49-F238E27FC236}">
                  <a16:creationId xmlns:a16="http://schemas.microsoft.com/office/drawing/2014/main" id="{25EC58D6-E183-4746-9F5E-BF21084944D0}"/>
                </a:ext>
              </a:extLst>
            </p:cNvPr>
            <p:cNvSpPr>
              <a:spLocks noChangeArrowheads="1"/>
            </p:cNvSpPr>
            <p:nvPr userDrawn="1"/>
          </p:nvSpPr>
          <p:spPr bwMode="auto">
            <a:xfrm>
              <a:off x="1668186" y="752742"/>
              <a:ext cx="9201701" cy="5180021"/>
            </a:xfrm>
            <a:prstGeom prst="rect">
              <a:avLst/>
            </a:prstGeom>
            <a:solidFill>
              <a:srgbClr val="C9509D"/>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6D3D1B64-010A-4EE5-8E94-ADD1F6DD94E9}"/>
                </a:ext>
              </a:extLst>
            </p:cNvPr>
            <p:cNvSpPr>
              <a:spLocks/>
            </p:cNvSpPr>
            <p:nvPr userDrawn="1"/>
          </p:nvSpPr>
          <p:spPr bwMode="auto">
            <a:xfrm>
              <a:off x="1668186" y="752742"/>
              <a:ext cx="9201701" cy="5180021"/>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D06CAA"/>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80766438-3688-4D14-9521-CBD2C3078E44}"/>
                </a:ext>
              </a:extLst>
            </p:cNvPr>
            <p:cNvSpPr>
              <a:spLocks/>
            </p:cNvSpPr>
            <p:nvPr userDrawn="1"/>
          </p:nvSpPr>
          <p:spPr bwMode="auto">
            <a:xfrm>
              <a:off x="1668186" y="752742"/>
              <a:ext cx="7703806" cy="5180021"/>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D687B7"/>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71DF36B2-1BC9-4D6B-8AA7-9234DAB5AF90}"/>
                </a:ext>
              </a:extLst>
            </p:cNvPr>
            <p:cNvSpPr>
              <a:spLocks/>
            </p:cNvSpPr>
            <p:nvPr userDrawn="1"/>
          </p:nvSpPr>
          <p:spPr bwMode="auto">
            <a:xfrm>
              <a:off x="1668186" y="3767798"/>
              <a:ext cx="244431" cy="1196871"/>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rgbClr val="D174AD"/>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34035007-E8EA-4AD7-B30E-B4F9B90AF0F9}"/>
                </a:ext>
              </a:extLst>
            </p:cNvPr>
            <p:cNvSpPr>
              <a:spLocks/>
            </p:cNvSpPr>
            <p:nvPr userDrawn="1"/>
          </p:nvSpPr>
          <p:spPr bwMode="auto">
            <a:xfrm>
              <a:off x="5809072" y="2528784"/>
              <a:ext cx="3246243" cy="3403980"/>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D174AD"/>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ctrTitle" hasCustomPrompt="1"/>
          </p:nvPr>
        </p:nvSpPr>
        <p:spPr>
          <a:xfrm>
            <a:off x="727364" y="914400"/>
            <a:ext cx="10626436" cy="1947600"/>
          </a:xfrm>
        </p:spPr>
        <p:txBody>
          <a:bodyPr anchor="t" anchorCtr="0"/>
          <a:lstStyle>
            <a:lvl1pPr algn="l">
              <a:lnSpc>
                <a:spcPts val="7000"/>
              </a:lnSpc>
              <a:defRPr sz="7400" cap="all" baseline="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727364" y="2865600"/>
            <a:ext cx="10627200" cy="784800"/>
          </a:xfrm>
        </p:spPr>
        <p:txBody>
          <a:bodyPr lIns="0" tIns="0" rIns="0" bIns="0" anchor="ctr" anchorCtr="0">
            <a:noAutofit/>
          </a:bodyPr>
          <a:lstStyle>
            <a:lvl1pPr marL="0" indent="0" algn="l">
              <a:lnSpc>
                <a:spcPts val="2400"/>
              </a:lnSpc>
              <a:buNone/>
              <a:defRPr sz="20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0321" y="5216860"/>
            <a:ext cx="2580638" cy="1090017"/>
          </a:xfrm>
          <a:prstGeom prst="rect">
            <a:avLst/>
          </a:prstGeom>
        </p:spPr>
      </p:pic>
      <p:sp>
        <p:nvSpPr>
          <p:cNvPr id="10" name="Rectangle 9"/>
          <p:cNvSpPr/>
          <p:nvPr userDrawn="1"/>
        </p:nvSpPr>
        <p:spPr>
          <a:xfrm>
            <a:off x="727364" y="4059380"/>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kstin paikkamerkki 4">
            <a:extLst>
              <a:ext uri="{FF2B5EF4-FFF2-40B4-BE49-F238E27FC236}">
                <a16:creationId xmlns:a16="http://schemas.microsoft.com/office/drawing/2014/main" id="{CCF74329-F880-4025-8E6F-4F43DDAB77C6}"/>
              </a:ext>
            </a:extLst>
          </p:cNvPr>
          <p:cNvSpPr>
            <a:spLocks noGrp="1"/>
          </p:cNvSpPr>
          <p:nvPr>
            <p:ph type="body" sz="quarter" idx="10" hasCustomPrompt="1"/>
          </p:nvPr>
        </p:nvSpPr>
        <p:spPr>
          <a:xfrm>
            <a:off x="727075" y="4809067"/>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err="1"/>
              <a:t>Name</a:t>
            </a:r>
            <a:r>
              <a:rPr lang="fi-FI"/>
              <a:t> </a:t>
            </a:r>
            <a:r>
              <a:rPr lang="fi-FI" err="1"/>
              <a:t>Surname</a:t>
            </a:r>
            <a:endParaRPr lang="fi-FI"/>
          </a:p>
        </p:txBody>
      </p:sp>
      <p:sp>
        <p:nvSpPr>
          <p:cNvPr id="16" name="Tekstin paikkamerkki 4">
            <a:extLst>
              <a:ext uri="{FF2B5EF4-FFF2-40B4-BE49-F238E27FC236}">
                <a16:creationId xmlns:a16="http://schemas.microsoft.com/office/drawing/2014/main" id="{7FA01A19-B983-414A-98C2-5D058DA6488C}"/>
              </a:ext>
            </a:extLst>
          </p:cNvPr>
          <p:cNvSpPr>
            <a:spLocks noGrp="1"/>
          </p:cNvSpPr>
          <p:nvPr>
            <p:ph type="body" sz="quarter" idx="11" hasCustomPrompt="1"/>
          </p:nvPr>
        </p:nvSpPr>
        <p:spPr>
          <a:xfrm>
            <a:off x="727075" y="5229014"/>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err="1"/>
              <a:t>Date</a:t>
            </a:r>
            <a:endParaRPr lang="fi-FI"/>
          </a:p>
        </p:txBody>
      </p:sp>
      <p:sp>
        <p:nvSpPr>
          <p:cNvPr id="17" name="Tekstin paikkamerkki 4">
            <a:extLst>
              <a:ext uri="{FF2B5EF4-FFF2-40B4-BE49-F238E27FC236}">
                <a16:creationId xmlns:a16="http://schemas.microsoft.com/office/drawing/2014/main" id="{80495FD4-E726-463D-B977-F168905A6520}"/>
              </a:ext>
            </a:extLst>
          </p:cNvPr>
          <p:cNvSpPr>
            <a:spLocks noGrp="1"/>
          </p:cNvSpPr>
          <p:nvPr>
            <p:ph type="body" sz="quarter" idx="12" hasCustomPrompt="1"/>
          </p:nvPr>
        </p:nvSpPr>
        <p:spPr>
          <a:xfrm>
            <a:off x="727075" y="5648965"/>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a:t>Presentation </a:t>
            </a:r>
            <a:r>
              <a:rPr lang="fi-FI" err="1"/>
              <a:t>name</a:t>
            </a:r>
            <a:r>
              <a:rPr lang="fi-FI"/>
              <a:t> / Forum / Place</a:t>
            </a:r>
          </a:p>
        </p:txBody>
      </p:sp>
    </p:spTree>
    <p:extLst>
      <p:ext uri="{BB962C8B-B14F-4D97-AF65-F5344CB8AC3E}">
        <p14:creationId xmlns:p14="http://schemas.microsoft.com/office/powerpoint/2010/main" val="59718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k_Violetti_Kuva_otsikon_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5921375"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727364" y="673624"/>
            <a:ext cx="4865716" cy="1947027"/>
          </a:xfrm>
        </p:spPr>
        <p:txBody>
          <a:bodyPr/>
          <a:lstStyle/>
          <a:p>
            <a:r>
              <a:rPr lang="fi-FI"/>
              <a:t>Muokkaa ots. perustyyl. napsautt.</a:t>
            </a:r>
            <a:endParaRPr lang="en-US"/>
          </a:p>
        </p:txBody>
      </p:sp>
      <p:sp>
        <p:nvSpPr>
          <p:cNvPr id="4" name="Content Placeholder 3"/>
          <p:cNvSpPr>
            <a:spLocks noGrp="1"/>
          </p:cNvSpPr>
          <p:nvPr>
            <p:ph sz="half" idx="2" hasCustomPrompt="1"/>
          </p:nvPr>
        </p:nvSpPr>
        <p:spPr>
          <a:xfrm>
            <a:off x="6263640" y="731521"/>
            <a:ext cx="5204460" cy="5402580"/>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10" name="Rectangle 9"/>
          <p:cNvSpPr/>
          <p:nvPr userDrawn="1"/>
        </p:nvSpPr>
        <p:spPr>
          <a:xfrm>
            <a:off x="727364" y="242455"/>
            <a:ext cx="2493818" cy="1801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779365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k_Pinkki_Kuva_otsikon_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5921375"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727364" y="673624"/>
            <a:ext cx="4865716" cy="1947027"/>
          </a:xfrm>
        </p:spPr>
        <p:txBody>
          <a:bodyPr/>
          <a:lstStyle/>
          <a:p>
            <a:r>
              <a:rPr lang="en-US"/>
              <a:t>Click to edit Master title style</a:t>
            </a:r>
          </a:p>
        </p:txBody>
      </p:sp>
      <p:sp>
        <p:nvSpPr>
          <p:cNvPr id="4" name="Content Placeholder 3"/>
          <p:cNvSpPr>
            <a:spLocks noGrp="1"/>
          </p:cNvSpPr>
          <p:nvPr>
            <p:ph sz="half" idx="2" hasCustomPrompt="1"/>
          </p:nvPr>
        </p:nvSpPr>
        <p:spPr>
          <a:xfrm>
            <a:off x="6263640" y="731521"/>
            <a:ext cx="5204460" cy="5402580"/>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10" name="Rectangle 9"/>
          <p:cNvSpPr/>
          <p:nvPr userDrawn="1"/>
        </p:nvSpPr>
        <p:spPr>
          <a:xfrm>
            <a:off x="727364" y="242455"/>
            <a:ext cx="2493818" cy="1801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2895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k_Pinkki_Kuva_oike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7654565" y="0"/>
            <a:ext cx="4530450"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727363" y="673624"/>
            <a:ext cx="6578409" cy="1560529"/>
          </a:xfrm>
        </p:spPr>
        <p:txBody>
          <a:bodyPr/>
          <a:lstStyle/>
          <a:p>
            <a:r>
              <a:rPr lang="en-US"/>
              <a:t>Click to edit Master title style</a:t>
            </a:r>
          </a:p>
        </p:txBody>
      </p:sp>
      <p:sp>
        <p:nvSpPr>
          <p:cNvPr id="4" name="Content Placeholder 3"/>
          <p:cNvSpPr>
            <a:spLocks noGrp="1"/>
          </p:cNvSpPr>
          <p:nvPr>
            <p:ph sz="half" idx="2" hasCustomPrompt="1"/>
          </p:nvPr>
        </p:nvSpPr>
        <p:spPr>
          <a:xfrm>
            <a:off x="727364" y="2413261"/>
            <a:ext cx="6578409" cy="3720839"/>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solidFill>
                  <a:schemeClr val="bg1"/>
                </a:solidFill>
              </a:defRPr>
            </a:lvl1pPr>
          </a:lstStyle>
          <a:p>
            <a:fld id="{E6C61BD7-0D7C-FF44-A7F4-F5ABEAE01263}"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729" y="6256513"/>
            <a:ext cx="643080" cy="271626"/>
          </a:xfrm>
          <a:prstGeom prst="rect">
            <a:avLst/>
          </a:prstGeom>
        </p:spPr>
      </p:pic>
    </p:spTree>
    <p:extLst>
      <p:ext uri="{BB962C8B-B14F-4D97-AF65-F5344CB8AC3E}">
        <p14:creationId xmlns:p14="http://schemas.microsoft.com/office/powerpoint/2010/main" val="286031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k_Pinkki_Kuva_vasemm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587"/>
            <a:ext cx="4530450"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4887521" y="673624"/>
            <a:ext cx="6584900" cy="1560529"/>
          </a:xfrm>
        </p:spPr>
        <p:txBody>
          <a:bodyPr/>
          <a:lstStyle/>
          <a:p>
            <a:r>
              <a:rPr lang="en-US"/>
              <a:t>Click to edit Master title style</a:t>
            </a:r>
          </a:p>
        </p:txBody>
      </p:sp>
      <p:sp>
        <p:nvSpPr>
          <p:cNvPr id="4" name="Content Placeholder 3"/>
          <p:cNvSpPr>
            <a:spLocks noGrp="1"/>
          </p:cNvSpPr>
          <p:nvPr>
            <p:ph sz="half" idx="2" hasCustomPrompt="1"/>
          </p:nvPr>
        </p:nvSpPr>
        <p:spPr>
          <a:xfrm>
            <a:off x="4887521" y="2413261"/>
            <a:ext cx="6584900" cy="3720839"/>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solidFill>
                  <a:schemeClr val="tx2"/>
                </a:solidFill>
              </a:defRPr>
            </a:lvl1pPr>
          </a:lstStyle>
          <a:p>
            <a:fld id="{E6C61BD7-0D7C-FF44-A7F4-F5ABEAE01263}" type="slidenum">
              <a:rPr lang="en-US" smtClean="0"/>
              <a:pPr/>
              <a:t>‹#›</a:t>
            </a:fld>
            <a:endParaRPr lang="en-US"/>
          </a:p>
        </p:txBody>
      </p:sp>
      <p:sp>
        <p:nvSpPr>
          <p:cNvPr id="10" name="Rectangle 9"/>
          <p:cNvSpPr/>
          <p:nvPr userDrawn="1"/>
        </p:nvSpPr>
        <p:spPr>
          <a:xfrm>
            <a:off x="4887521" y="242455"/>
            <a:ext cx="2493818" cy="1801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119708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Diak_Pinkki_Otsikko_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Tree>
    <p:extLst>
      <p:ext uri="{BB962C8B-B14F-4D97-AF65-F5344CB8AC3E}">
        <p14:creationId xmlns:p14="http://schemas.microsoft.com/office/powerpoint/2010/main" val="2046749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k_Pinkki_Kaksi_sisältöä">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727364" y="1825625"/>
            <a:ext cx="5277510" cy="430267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8" name="Content Placeholder 7"/>
          <p:cNvSpPr>
            <a:spLocks noGrp="1"/>
          </p:cNvSpPr>
          <p:nvPr>
            <p:ph sz="quarter" idx="13" hasCustomPrompt="1"/>
          </p:nvPr>
        </p:nvSpPr>
        <p:spPr>
          <a:xfrm>
            <a:off x="6183313" y="1825625"/>
            <a:ext cx="5277600" cy="430212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7826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k_Pinkki_Kuva_vide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DIAKONIA-AMMATTIKORKEAKOULU / DIACONIA UNIVERSITY OF APPLIED SCIENCES /</a:t>
            </a:r>
          </a:p>
        </p:txBody>
      </p:sp>
      <p:sp>
        <p:nvSpPr>
          <p:cNvPr id="4" name="Slide Number Placeholder 3"/>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7" name="Content Placeholder 6"/>
          <p:cNvSpPr>
            <a:spLocks noGrp="1"/>
          </p:cNvSpPr>
          <p:nvPr>
            <p:ph sz="quarter" idx="13" hasCustomPrompt="1"/>
          </p:nvPr>
        </p:nvSpPr>
        <p:spPr>
          <a:xfrm>
            <a:off x="0" y="0"/>
            <a:ext cx="12192000" cy="6858000"/>
          </a:xfrm>
          <a:solidFill>
            <a:schemeClr val="bg2"/>
          </a:solidFill>
          <a:ln>
            <a:noFill/>
          </a:ln>
        </p:spPr>
        <p:txBody>
          <a:bodyPr/>
          <a:lstStyle>
            <a:lvl1pPr marL="0" indent="0">
              <a:buNone/>
              <a:defRPr/>
            </a:lvl1pPr>
          </a:lstStyle>
          <a:p>
            <a:pPr lvl="0"/>
            <a:r>
              <a:rPr lang="en-US" err="1"/>
              <a:t>Kuva</a:t>
            </a:r>
            <a:r>
              <a:rPr lang="en-US"/>
              <a:t> tai video</a:t>
            </a:r>
          </a:p>
        </p:txBody>
      </p:sp>
    </p:spTree>
    <p:extLst>
      <p:ext uri="{BB962C8B-B14F-4D97-AF65-F5344CB8AC3E}">
        <p14:creationId xmlns:p14="http://schemas.microsoft.com/office/powerpoint/2010/main" val="1619950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Diak_Pinkki_Väliotsikko">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8C26CB39-2CF0-4863-A3CC-2558B2FD6D0B}"/>
              </a:ext>
            </a:extLst>
          </p:cNvPr>
          <p:cNvGrpSpPr/>
          <p:nvPr userDrawn="1"/>
        </p:nvGrpSpPr>
        <p:grpSpPr>
          <a:xfrm>
            <a:off x="0" y="0"/>
            <a:ext cx="12196800" cy="6858000"/>
            <a:chOff x="30163" y="14288"/>
            <a:chExt cx="12131675" cy="6829425"/>
          </a:xfrm>
        </p:grpSpPr>
        <p:sp>
          <p:nvSpPr>
            <p:cNvPr id="11" name="Rectangle 13">
              <a:extLst>
                <a:ext uri="{FF2B5EF4-FFF2-40B4-BE49-F238E27FC236}">
                  <a16:creationId xmlns:a16="http://schemas.microsoft.com/office/drawing/2014/main" id="{247B6301-2FF2-4B35-902C-80A6168EF3C9}"/>
                </a:ext>
              </a:extLst>
            </p:cNvPr>
            <p:cNvSpPr>
              <a:spLocks noChangeArrowheads="1"/>
            </p:cNvSpPr>
            <p:nvPr userDrawn="1"/>
          </p:nvSpPr>
          <p:spPr bwMode="auto">
            <a:xfrm>
              <a:off x="30163" y="14288"/>
              <a:ext cx="12131675" cy="6829425"/>
            </a:xfrm>
            <a:prstGeom prst="rect">
              <a:avLst/>
            </a:prstGeom>
            <a:solidFill>
              <a:srgbClr val="EA9B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4">
              <a:extLst>
                <a:ext uri="{FF2B5EF4-FFF2-40B4-BE49-F238E27FC236}">
                  <a16:creationId xmlns:a16="http://schemas.microsoft.com/office/drawing/2014/main" id="{1A1289FF-94E2-43B4-85D7-11EB498DD34E}"/>
                </a:ext>
              </a:extLst>
            </p:cNvPr>
            <p:cNvSpPr>
              <a:spLocks/>
            </p:cNvSpPr>
            <p:nvPr userDrawn="1"/>
          </p:nvSpPr>
          <p:spPr bwMode="auto">
            <a:xfrm>
              <a:off x="1089025" y="14288"/>
              <a:ext cx="6302375" cy="1968500"/>
            </a:xfrm>
            <a:custGeom>
              <a:avLst/>
              <a:gdLst>
                <a:gd name="T0" fmla="*/ 3557 w 17594"/>
                <a:gd name="T1" fmla="*/ 0 h 5490"/>
                <a:gd name="T2" fmla="*/ 0 w 17594"/>
                <a:gd name="T3" fmla="*/ 5490 h 5490"/>
                <a:gd name="T4" fmla="*/ 7496 w 17594"/>
                <a:gd name="T5" fmla="*/ 5490 h 5490"/>
                <a:gd name="T6" fmla="*/ 17594 w 17594"/>
                <a:gd name="T7" fmla="*/ 0 h 5490"/>
                <a:gd name="T8" fmla="*/ 3557 w 17594"/>
                <a:gd name="T9" fmla="*/ 0 h 5490"/>
              </a:gdLst>
              <a:ahLst/>
              <a:cxnLst>
                <a:cxn ang="0">
                  <a:pos x="T0" y="T1"/>
                </a:cxn>
                <a:cxn ang="0">
                  <a:pos x="T2" y="T3"/>
                </a:cxn>
                <a:cxn ang="0">
                  <a:pos x="T4" y="T5"/>
                </a:cxn>
                <a:cxn ang="0">
                  <a:pos x="T6" y="T7"/>
                </a:cxn>
                <a:cxn ang="0">
                  <a:pos x="T8" y="T9"/>
                </a:cxn>
              </a:cxnLst>
              <a:rect l="0" t="0" r="r" b="b"/>
              <a:pathLst>
                <a:path w="17594" h="5490">
                  <a:moveTo>
                    <a:pt x="3557" y="0"/>
                  </a:moveTo>
                  <a:cubicBezTo>
                    <a:pt x="2175" y="1666"/>
                    <a:pt x="978" y="3509"/>
                    <a:pt x="0" y="5490"/>
                  </a:cubicBezTo>
                  <a:lnTo>
                    <a:pt x="7496" y="5490"/>
                  </a:lnTo>
                  <a:cubicBezTo>
                    <a:pt x="11703" y="5422"/>
                    <a:pt x="15401" y="3260"/>
                    <a:pt x="17594" y="0"/>
                  </a:cubicBezTo>
                  <a:lnTo>
                    <a:pt x="3557" y="0"/>
                  </a:lnTo>
                  <a:close/>
                </a:path>
              </a:pathLst>
            </a:custGeom>
            <a:solidFill>
              <a:srgbClr val="EEA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5">
              <a:extLst>
                <a:ext uri="{FF2B5EF4-FFF2-40B4-BE49-F238E27FC236}">
                  <a16:creationId xmlns:a16="http://schemas.microsoft.com/office/drawing/2014/main" id="{84E42816-2650-4192-A799-C355F49DD2A6}"/>
                </a:ext>
              </a:extLst>
            </p:cNvPr>
            <p:cNvSpPr>
              <a:spLocks/>
            </p:cNvSpPr>
            <p:nvPr userDrawn="1"/>
          </p:nvSpPr>
          <p:spPr bwMode="auto">
            <a:xfrm>
              <a:off x="30163" y="14288"/>
              <a:ext cx="12131675" cy="6829425"/>
            </a:xfrm>
            <a:custGeom>
              <a:avLst/>
              <a:gdLst>
                <a:gd name="T0" fmla="*/ 2959 w 33870"/>
                <a:gd name="T1" fmla="*/ 5490 h 19050"/>
                <a:gd name="T2" fmla="*/ 0 w 33870"/>
                <a:gd name="T3" fmla="*/ 18296 h 19050"/>
                <a:gd name="T4" fmla="*/ 0 w 33870"/>
                <a:gd name="T5" fmla="*/ 18298 h 19050"/>
                <a:gd name="T6" fmla="*/ 10 w 33870"/>
                <a:gd name="T7" fmla="*/ 19050 h 19050"/>
                <a:gd name="T8" fmla="*/ 15490 w 33870"/>
                <a:gd name="T9" fmla="*/ 19050 h 19050"/>
                <a:gd name="T10" fmla="*/ 15472 w 33870"/>
                <a:gd name="T11" fmla="*/ 18364 h 19050"/>
                <a:gd name="T12" fmla="*/ 28194 w 33870"/>
                <a:gd name="T13" fmla="*/ 5642 h 19050"/>
                <a:gd name="T14" fmla="*/ 33870 w 33870"/>
                <a:gd name="T15" fmla="*/ 6976 h 19050"/>
                <a:gd name="T16" fmla="*/ 33870 w 33870"/>
                <a:gd name="T17" fmla="*/ 0 h 19050"/>
                <a:gd name="T18" fmla="*/ 20464 w 33870"/>
                <a:gd name="T19" fmla="*/ 0 h 19050"/>
                <a:gd name="T20" fmla="*/ 10455 w 33870"/>
                <a:gd name="T21" fmla="*/ 5490 h 19050"/>
                <a:gd name="T22" fmla="*/ 2959 w 33870"/>
                <a:gd name="T23" fmla="*/ 549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70" h="19050">
                  <a:moveTo>
                    <a:pt x="2959" y="5490"/>
                  </a:moveTo>
                  <a:cubicBezTo>
                    <a:pt x="1069" y="9323"/>
                    <a:pt x="0" y="13677"/>
                    <a:pt x="0" y="18296"/>
                  </a:cubicBezTo>
                  <a:lnTo>
                    <a:pt x="0" y="18298"/>
                  </a:lnTo>
                  <a:cubicBezTo>
                    <a:pt x="0" y="18549"/>
                    <a:pt x="4" y="18800"/>
                    <a:pt x="10" y="19050"/>
                  </a:cubicBezTo>
                  <a:lnTo>
                    <a:pt x="15490" y="19050"/>
                  </a:lnTo>
                  <a:cubicBezTo>
                    <a:pt x="15478" y="18823"/>
                    <a:pt x="15472" y="18594"/>
                    <a:pt x="15472" y="18364"/>
                  </a:cubicBezTo>
                  <a:cubicBezTo>
                    <a:pt x="15472" y="11338"/>
                    <a:pt x="21168" y="5642"/>
                    <a:pt x="28194" y="5642"/>
                  </a:cubicBezTo>
                  <a:cubicBezTo>
                    <a:pt x="30234" y="5642"/>
                    <a:pt x="32161" y="6122"/>
                    <a:pt x="33870" y="6976"/>
                  </a:cubicBezTo>
                  <a:lnTo>
                    <a:pt x="33870" y="0"/>
                  </a:lnTo>
                  <a:lnTo>
                    <a:pt x="20464" y="0"/>
                  </a:lnTo>
                  <a:cubicBezTo>
                    <a:pt x="18261" y="3190"/>
                    <a:pt x="14605" y="5423"/>
                    <a:pt x="10455" y="5490"/>
                  </a:cubicBezTo>
                  <a:lnTo>
                    <a:pt x="2959" y="5490"/>
                  </a:lnTo>
                  <a:close/>
                </a:path>
              </a:pathLst>
            </a:custGeom>
            <a:solidFill>
              <a:srgbClr val="F2C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6">
              <a:extLst>
                <a:ext uri="{FF2B5EF4-FFF2-40B4-BE49-F238E27FC236}">
                  <a16:creationId xmlns:a16="http://schemas.microsoft.com/office/drawing/2014/main" id="{F49D89D3-B8A3-48A2-BB85-BC71B7095514}"/>
                </a:ext>
              </a:extLst>
            </p:cNvPr>
            <p:cNvSpPr>
              <a:spLocks/>
            </p:cNvSpPr>
            <p:nvPr userDrawn="1"/>
          </p:nvSpPr>
          <p:spPr bwMode="auto">
            <a:xfrm>
              <a:off x="30163" y="1982788"/>
              <a:ext cx="1058863" cy="4591050"/>
            </a:xfrm>
            <a:custGeom>
              <a:avLst/>
              <a:gdLst>
                <a:gd name="T0" fmla="*/ 2959 w 2959"/>
                <a:gd name="T1" fmla="*/ 0 h 12806"/>
                <a:gd name="T2" fmla="*/ 0 w 2959"/>
                <a:gd name="T3" fmla="*/ 0 h 12806"/>
                <a:gd name="T4" fmla="*/ 0 w 2959"/>
                <a:gd name="T5" fmla="*/ 12806 h 12806"/>
                <a:gd name="T6" fmla="*/ 2959 w 2959"/>
                <a:gd name="T7" fmla="*/ 0 h 12806"/>
              </a:gdLst>
              <a:ahLst/>
              <a:cxnLst>
                <a:cxn ang="0">
                  <a:pos x="T0" y="T1"/>
                </a:cxn>
                <a:cxn ang="0">
                  <a:pos x="T2" y="T3"/>
                </a:cxn>
                <a:cxn ang="0">
                  <a:pos x="T4" y="T5"/>
                </a:cxn>
                <a:cxn ang="0">
                  <a:pos x="T6" y="T7"/>
                </a:cxn>
              </a:cxnLst>
              <a:rect l="0" t="0" r="r" b="b"/>
              <a:pathLst>
                <a:path w="2959" h="12806">
                  <a:moveTo>
                    <a:pt x="2959" y="0"/>
                  </a:moveTo>
                  <a:lnTo>
                    <a:pt x="0" y="0"/>
                  </a:lnTo>
                  <a:lnTo>
                    <a:pt x="0" y="12806"/>
                  </a:lnTo>
                  <a:cubicBezTo>
                    <a:pt x="0" y="8187"/>
                    <a:pt x="1069" y="3833"/>
                    <a:pt x="2959" y="0"/>
                  </a:cubicBezTo>
                  <a:close/>
                </a:path>
              </a:pathLst>
            </a:custGeom>
            <a:solidFill>
              <a:srgbClr val="F0B8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7">
              <a:extLst>
                <a:ext uri="{FF2B5EF4-FFF2-40B4-BE49-F238E27FC236}">
                  <a16:creationId xmlns:a16="http://schemas.microsoft.com/office/drawing/2014/main" id="{114E29BD-6B70-42E6-B8B1-B1791A6F2E8D}"/>
                </a:ext>
              </a:extLst>
            </p:cNvPr>
            <p:cNvSpPr>
              <a:spLocks/>
            </p:cNvSpPr>
            <p:nvPr userDrawn="1"/>
          </p:nvSpPr>
          <p:spPr bwMode="auto">
            <a:xfrm>
              <a:off x="5572125" y="2036763"/>
              <a:ext cx="6589713" cy="4806950"/>
            </a:xfrm>
            <a:custGeom>
              <a:avLst/>
              <a:gdLst>
                <a:gd name="T0" fmla="*/ 1233 w 18398"/>
                <a:gd name="T1" fmla="*/ 13408 h 13408"/>
                <a:gd name="T2" fmla="*/ 18398 w 18398"/>
                <a:gd name="T3" fmla="*/ 1444 h 13408"/>
                <a:gd name="T4" fmla="*/ 18398 w 18398"/>
                <a:gd name="T5" fmla="*/ 1334 h 13408"/>
                <a:gd name="T6" fmla="*/ 12722 w 18398"/>
                <a:gd name="T7" fmla="*/ 0 h 13408"/>
                <a:gd name="T8" fmla="*/ 0 w 18398"/>
                <a:gd name="T9" fmla="*/ 12722 h 13408"/>
                <a:gd name="T10" fmla="*/ 18 w 18398"/>
                <a:gd name="T11" fmla="*/ 13408 h 13408"/>
                <a:gd name="T12" fmla="*/ 1233 w 18398"/>
                <a:gd name="T13" fmla="*/ 13408 h 13408"/>
              </a:gdLst>
              <a:ahLst/>
              <a:cxnLst>
                <a:cxn ang="0">
                  <a:pos x="T0" y="T1"/>
                </a:cxn>
                <a:cxn ang="0">
                  <a:pos x="T2" y="T3"/>
                </a:cxn>
                <a:cxn ang="0">
                  <a:pos x="T4" y="T5"/>
                </a:cxn>
                <a:cxn ang="0">
                  <a:pos x="T6" y="T7"/>
                </a:cxn>
                <a:cxn ang="0">
                  <a:pos x="T8" y="T9"/>
                </a:cxn>
                <a:cxn ang="0">
                  <a:pos x="T10" y="T11"/>
                </a:cxn>
                <a:cxn ang="0">
                  <a:pos x="T12" y="T13"/>
                </a:cxn>
              </a:cxnLst>
              <a:rect l="0" t="0" r="r" b="b"/>
              <a:pathLst>
                <a:path w="18398" h="13408">
                  <a:moveTo>
                    <a:pt x="1233" y="13408"/>
                  </a:moveTo>
                  <a:cubicBezTo>
                    <a:pt x="8446" y="11905"/>
                    <a:pt x="14606" y="7486"/>
                    <a:pt x="18398" y="1444"/>
                  </a:cubicBezTo>
                  <a:lnTo>
                    <a:pt x="18398" y="1334"/>
                  </a:lnTo>
                  <a:cubicBezTo>
                    <a:pt x="16689" y="480"/>
                    <a:pt x="14762" y="0"/>
                    <a:pt x="12722" y="0"/>
                  </a:cubicBezTo>
                  <a:cubicBezTo>
                    <a:pt x="5696" y="0"/>
                    <a:pt x="0" y="5696"/>
                    <a:pt x="0" y="12722"/>
                  </a:cubicBezTo>
                  <a:cubicBezTo>
                    <a:pt x="0" y="12952"/>
                    <a:pt x="6" y="13181"/>
                    <a:pt x="18" y="13408"/>
                  </a:cubicBezTo>
                  <a:lnTo>
                    <a:pt x="1233" y="13408"/>
                  </a:lnTo>
                  <a:close/>
                </a:path>
              </a:pathLst>
            </a:custGeom>
            <a:solidFill>
              <a:srgbClr val="F0B8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727364" y="1584000"/>
            <a:ext cx="10620085" cy="2582944"/>
          </a:xfrm>
        </p:spPr>
        <p:txBody>
          <a:bodyPr anchor="t" anchorCtr="0"/>
          <a:lstStyle>
            <a:lvl1pPr>
              <a:lnSpc>
                <a:spcPts val="7000"/>
              </a:lnSpc>
              <a:defRPr sz="7000" cap="all" baseline="0">
                <a:solidFill>
                  <a:srgbClr val="AF1F8E"/>
                </a:solidFill>
              </a:defRPr>
            </a:lvl1pPr>
          </a:lstStyle>
          <a:p>
            <a:r>
              <a:rPr lang="en-US"/>
              <a:t>Click to edit Master title style</a:t>
            </a:r>
          </a:p>
        </p:txBody>
      </p:sp>
      <p:sp>
        <p:nvSpPr>
          <p:cNvPr id="3" name="Text Placeholder 2"/>
          <p:cNvSpPr>
            <a:spLocks noGrp="1"/>
          </p:cNvSpPr>
          <p:nvPr>
            <p:ph type="body" idx="1"/>
          </p:nvPr>
        </p:nvSpPr>
        <p:spPr>
          <a:xfrm>
            <a:off x="727364" y="5058412"/>
            <a:ext cx="10620086" cy="1031238"/>
          </a:xfrm>
        </p:spPr>
        <p:txBody>
          <a:bodyPr lIns="0" tIns="0" rIns="0" bIns="0">
            <a:normAutofit/>
          </a:bodyPr>
          <a:lstStyle>
            <a:lvl1pPr marL="0" indent="0">
              <a:lnSpc>
                <a:spcPts val="3000"/>
              </a:lnSpc>
              <a:buNone/>
              <a:defRPr sz="3000" cap="none" baseline="0">
                <a:solidFill>
                  <a:srgbClr val="AF1F8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solidFill>
                  <a:schemeClr val="bg1"/>
                </a:solidFill>
              </a:defRPr>
            </a:lvl1pPr>
          </a:lstStyle>
          <a:p>
            <a:fld id="{E6C61BD7-0D7C-FF44-A7F4-F5ABEAE01263}" type="slidenum">
              <a:rPr lang="en-US" smtClean="0"/>
              <a:pPr/>
              <a:t>‹#›</a:t>
            </a:fld>
            <a:endParaRPr lang="en-US"/>
          </a:p>
        </p:txBody>
      </p:sp>
      <p:sp>
        <p:nvSpPr>
          <p:cNvPr id="7" name="Rectangle 6"/>
          <p:cNvSpPr/>
          <p:nvPr userDrawn="1"/>
        </p:nvSpPr>
        <p:spPr>
          <a:xfrm>
            <a:off x="727364" y="4409354"/>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Ryhmä 15">
            <a:extLst>
              <a:ext uri="{FF2B5EF4-FFF2-40B4-BE49-F238E27FC236}">
                <a16:creationId xmlns:a16="http://schemas.microsoft.com/office/drawing/2014/main" id="{436E6C4C-C064-415D-9E66-C37C34A1EB3B}"/>
              </a:ext>
            </a:extLst>
          </p:cNvPr>
          <p:cNvGrpSpPr>
            <a:grpSpLocks noChangeAspect="1"/>
          </p:cNvGrpSpPr>
          <p:nvPr userDrawn="1"/>
        </p:nvGrpSpPr>
        <p:grpSpPr bwMode="white">
          <a:xfrm>
            <a:off x="11418515" y="6289250"/>
            <a:ext cx="537281" cy="187299"/>
            <a:chOff x="206376" y="1376363"/>
            <a:chExt cx="11780837" cy="4106862"/>
          </a:xfrm>
          <a:solidFill>
            <a:srgbClr val="FFFFFF"/>
          </a:solidFill>
        </p:grpSpPr>
        <p:sp>
          <p:nvSpPr>
            <p:cNvPr id="17" name="Freeform 5">
              <a:extLst>
                <a:ext uri="{FF2B5EF4-FFF2-40B4-BE49-F238E27FC236}">
                  <a16:creationId xmlns:a16="http://schemas.microsoft.com/office/drawing/2014/main" id="{4A056269-CAE3-4112-82E8-D0723ABEED8F}"/>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6">
              <a:extLst>
                <a:ext uri="{FF2B5EF4-FFF2-40B4-BE49-F238E27FC236}">
                  <a16:creationId xmlns:a16="http://schemas.microsoft.com/office/drawing/2014/main" id="{7A912AD2-A308-4378-B918-C6FE10E50231}"/>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Oval 7">
              <a:extLst>
                <a:ext uri="{FF2B5EF4-FFF2-40B4-BE49-F238E27FC236}">
                  <a16:creationId xmlns:a16="http://schemas.microsoft.com/office/drawing/2014/main" id="{3F7F96C9-7B8A-41A0-BA9A-864776C10B6E}"/>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a:extLst>
                <a:ext uri="{FF2B5EF4-FFF2-40B4-BE49-F238E27FC236}">
                  <a16:creationId xmlns:a16="http://schemas.microsoft.com/office/drawing/2014/main" id="{25B8B51C-E0B0-46B3-8970-421F9AC24F53}"/>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a:extLst>
                <a:ext uri="{FF2B5EF4-FFF2-40B4-BE49-F238E27FC236}">
                  <a16:creationId xmlns:a16="http://schemas.microsoft.com/office/drawing/2014/main" id="{0E84EDAF-A993-407F-BD2B-30DC43E3D540}"/>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990011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k_Pinkki_Lopetus">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E36E06FE-5483-41DE-91BE-93B3740CFF0D}"/>
              </a:ext>
            </a:extLst>
          </p:cNvPr>
          <p:cNvSpPr>
            <a:spLocks noChangeArrowheads="1"/>
          </p:cNvSpPr>
          <p:nvPr userDrawn="1"/>
        </p:nvSpPr>
        <p:spPr bwMode="gray">
          <a:xfrm>
            <a:off x="0" y="0"/>
            <a:ext cx="12193200" cy="6858000"/>
          </a:xfrm>
          <a:prstGeom prst="rect">
            <a:avLst/>
          </a:prstGeom>
          <a:solidFill>
            <a:srgbClr val="EA9B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AA7E215B-A406-47D9-863B-F65F4A43F223}"/>
              </a:ext>
            </a:extLst>
          </p:cNvPr>
          <p:cNvSpPr>
            <a:spLocks/>
          </p:cNvSpPr>
          <p:nvPr userDrawn="1"/>
        </p:nvSpPr>
        <p:spPr bwMode="gray">
          <a:xfrm>
            <a:off x="0" y="0"/>
            <a:ext cx="12193200" cy="6858000"/>
          </a:xfrm>
          <a:custGeom>
            <a:avLst/>
            <a:gdLst>
              <a:gd name="T0" fmla="*/ 23343 w 33870"/>
              <a:gd name="T1" fmla="*/ 19050 h 19050"/>
              <a:gd name="T2" fmla="*/ 33870 w 33870"/>
              <a:gd name="T3" fmla="*/ 9479 h 19050"/>
              <a:gd name="T4" fmla="*/ 33870 w 33870"/>
              <a:gd name="T5" fmla="*/ 0 h 19050"/>
              <a:gd name="T6" fmla="*/ 21827 w 33870"/>
              <a:gd name="T7" fmla="*/ 0 h 19050"/>
              <a:gd name="T8" fmla="*/ 10507 w 33870"/>
              <a:gd name="T9" fmla="*/ 7800 h 19050"/>
              <a:gd name="T10" fmla="*/ 0 w 33870"/>
              <a:gd name="T11" fmla="*/ 7800 h 19050"/>
              <a:gd name="T12" fmla="*/ 0 w 33870"/>
              <a:gd name="T13" fmla="*/ 19050 h 19050"/>
              <a:gd name="T14" fmla="*/ 23343 w 33870"/>
              <a:gd name="T15" fmla="*/ 1905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23343" y="19050"/>
                </a:moveTo>
                <a:cubicBezTo>
                  <a:pt x="27657" y="16864"/>
                  <a:pt x="31299" y="13542"/>
                  <a:pt x="33870" y="9479"/>
                </a:cubicBezTo>
                <a:lnTo>
                  <a:pt x="33870" y="0"/>
                </a:lnTo>
                <a:lnTo>
                  <a:pt x="21827" y="0"/>
                </a:lnTo>
                <a:cubicBezTo>
                  <a:pt x="20021" y="4512"/>
                  <a:pt x="15643" y="7717"/>
                  <a:pt x="10507" y="7800"/>
                </a:cubicBezTo>
                <a:lnTo>
                  <a:pt x="0" y="7800"/>
                </a:lnTo>
                <a:lnTo>
                  <a:pt x="0" y="19050"/>
                </a:lnTo>
                <a:lnTo>
                  <a:pt x="23343" y="19050"/>
                </a:lnTo>
                <a:close/>
              </a:path>
            </a:pathLst>
          </a:custGeom>
          <a:solidFill>
            <a:srgbClr val="F0B8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419C72CF-8F51-41A7-94DE-D20FB54CAED5}"/>
              </a:ext>
            </a:extLst>
          </p:cNvPr>
          <p:cNvSpPr>
            <a:spLocks/>
          </p:cNvSpPr>
          <p:nvPr userDrawn="1"/>
        </p:nvSpPr>
        <p:spPr bwMode="gray">
          <a:xfrm>
            <a:off x="0" y="0"/>
            <a:ext cx="12193200" cy="6858000"/>
          </a:xfrm>
          <a:custGeom>
            <a:avLst/>
            <a:gdLst>
              <a:gd name="T0" fmla="*/ 1329 w 33870"/>
              <a:gd name="T1" fmla="*/ 7800 h 19050"/>
              <a:gd name="T2" fmla="*/ 0 w 33870"/>
              <a:gd name="T3" fmla="*/ 13363 h 19050"/>
              <a:gd name="T4" fmla="*/ 0 w 33870"/>
              <a:gd name="T5" fmla="*/ 19050 h 19050"/>
              <a:gd name="T6" fmla="*/ 15303 w 33870"/>
              <a:gd name="T7" fmla="*/ 19050 h 19050"/>
              <a:gd name="T8" fmla="*/ 15200 w 33870"/>
              <a:gd name="T9" fmla="*/ 17423 h 19050"/>
              <a:gd name="T10" fmla="*/ 27922 w 33870"/>
              <a:gd name="T11" fmla="*/ 4700 h 19050"/>
              <a:gd name="T12" fmla="*/ 33870 w 33870"/>
              <a:gd name="T13" fmla="*/ 6174 h 19050"/>
              <a:gd name="T14" fmla="*/ 33870 w 33870"/>
              <a:gd name="T15" fmla="*/ 0 h 19050"/>
              <a:gd name="T16" fmla="*/ 21827 w 33870"/>
              <a:gd name="T17" fmla="*/ 0 h 19050"/>
              <a:gd name="T18" fmla="*/ 10507 w 33870"/>
              <a:gd name="T19" fmla="*/ 7800 h 19050"/>
              <a:gd name="T20" fmla="*/ 1329 w 33870"/>
              <a:gd name="T21" fmla="*/ 780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70" h="19050">
                <a:moveTo>
                  <a:pt x="1329" y="7800"/>
                </a:moveTo>
                <a:cubicBezTo>
                  <a:pt x="713" y="9577"/>
                  <a:pt x="263" y="11438"/>
                  <a:pt x="0" y="13363"/>
                </a:cubicBezTo>
                <a:lnTo>
                  <a:pt x="0" y="19050"/>
                </a:lnTo>
                <a:lnTo>
                  <a:pt x="15303" y="19050"/>
                </a:lnTo>
                <a:cubicBezTo>
                  <a:pt x="15235" y="18517"/>
                  <a:pt x="15200" y="17974"/>
                  <a:pt x="15200" y="17423"/>
                </a:cubicBezTo>
                <a:cubicBezTo>
                  <a:pt x="15200" y="10396"/>
                  <a:pt x="20896" y="4700"/>
                  <a:pt x="27922" y="4700"/>
                </a:cubicBezTo>
                <a:cubicBezTo>
                  <a:pt x="30071" y="4700"/>
                  <a:pt x="32095" y="5234"/>
                  <a:pt x="33870" y="6174"/>
                </a:cubicBezTo>
                <a:lnTo>
                  <a:pt x="33870" y="0"/>
                </a:lnTo>
                <a:lnTo>
                  <a:pt x="21827" y="0"/>
                </a:lnTo>
                <a:cubicBezTo>
                  <a:pt x="20021" y="4512"/>
                  <a:pt x="15643" y="7717"/>
                  <a:pt x="10507" y="7800"/>
                </a:cubicBezTo>
                <a:lnTo>
                  <a:pt x="1329" y="7800"/>
                </a:lnTo>
                <a:close/>
              </a:path>
            </a:pathLst>
          </a:custGeom>
          <a:solidFill>
            <a:srgbClr val="F2C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7DE8EEC8-336D-4F7B-B09D-56ABA304E576}"/>
              </a:ext>
            </a:extLst>
          </p:cNvPr>
          <p:cNvSpPr>
            <a:spLocks/>
          </p:cNvSpPr>
          <p:nvPr userDrawn="1"/>
        </p:nvSpPr>
        <p:spPr bwMode="gray">
          <a:xfrm>
            <a:off x="477069" y="0"/>
            <a:ext cx="7381018" cy="2807284"/>
          </a:xfrm>
          <a:custGeom>
            <a:avLst/>
            <a:gdLst>
              <a:gd name="T0" fmla="*/ 4169 w 20498"/>
              <a:gd name="T1" fmla="*/ 0 h 7800"/>
              <a:gd name="T2" fmla="*/ 0 w 20498"/>
              <a:gd name="T3" fmla="*/ 7800 h 7800"/>
              <a:gd name="T4" fmla="*/ 9178 w 20498"/>
              <a:gd name="T5" fmla="*/ 7800 h 7800"/>
              <a:gd name="T6" fmla="*/ 20498 w 20498"/>
              <a:gd name="T7" fmla="*/ 0 h 7800"/>
              <a:gd name="T8" fmla="*/ 4169 w 20498"/>
              <a:gd name="T9" fmla="*/ 0 h 7800"/>
            </a:gdLst>
            <a:ahLst/>
            <a:cxnLst>
              <a:cxn ang="0">
                <a:pos x="T0" y="T1"/>
              </a:cxn>
              <a:cxn ang="0">
                <a:pos x="T2" y="T3"/>
              </a:cxn>
              <a:cxn ang="0">
                <a:pos x="T4" y="T5"/>
              </a:cxn>
              <a:cxn ang="0">
                <a:pos x="T6" y="T7"/>
              </a:cxn>
              <a:cxn ang="0">
                <a:pos x="T8" y="T9"/>
              </a:cxn>
            </a:cxnLst>
            <a:rect l="0" t="0" r="r" b="b"/>
            <a:pathLst>
              <a:path w="20498" h="7800">
                <a:moveTo>
                  <a:pt x="4169" y="0"/>
                </a:moveTo>
                <a:cubicBezTo>
                  <a:pt x="2405" y="2324"/>
                  <a:pt x="989" y="4953"/>
                  <a:pt x="0" y="7800"/>
                </a:cubicBezTo>
                <a:lnTo>
                  <a:pt x="9178" y="7800"/>
                </a:lnTo>
                <a:cubicBezTo>
                  <a:pt x="14314" y="7717"/>
                  <a:pt x="18692" y="4512"/>
                  <a:pt x="20498" y="0"/>
                </a:cubicBezTo>
                <a:lnTo>
                  <a:pt x="4169" y="0"/>
                </a:lnTo>
                <a:close/>
              </a:path>
            </a:pathLst>
          </a:custGeom>
          <a:solidFill>
            <a:srgbClr val="EEA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4" name="Kuva 13">
            <a:extLst>
              <a:ext uri="{FF2B5EF4-FFF2-40B4-BE49-F238E27FC236}">
                <a16:creationId xmlns:a16="http://schemas.microsoft.com/office/drawing/2014/main" id="{930356C7-EB93-4F14-8945-38BFF481D331}"/>
              </a:ext>
            </a:extLst>
          </p:cNvPr>
          <p:cNvPicPr>
            <a:picLocks noChangeAspect="1"/>
          </p:cNvPicPr>
          <p:nvPr userDrawn="1"/>
        </p:nvPicPr>
        <p:blipFill>
          <a:blip r:embed="rId2"/>
          <a:stretch>
            <a:fillRect/>
          </a:stretch>
        </p:blipFill>
        <p:spPr>
          <a:xfrm>
            <a:off x="7852719" y="2429479"/>
            <a:ext cx="3694183" cy="1138430"/>
          </a:xfrm>
          <a:prstGeom prst="rect">
            <a:avLst/>
          </a:prstGeom>
        </p:spPr>
      </p:pic>
      <p:sp>
        <p:nvSpPr>
          <p:cNvPr id="3" name="Text Placeholder 2"/>
          <p:cNvSpPr>
            <a:spLocks noGrp="1"/>
          </p:cNvSpPr>
          <p:nvPr userDrawn="1">
            <p:ph type="body" idx="1"/>
          </p:nvPr>
        </p:nvSpPr>
        <p:spPr>
          <a:xfrm>
            <a:off x="727364" y="4638953"/>
            <a:ext cx="2845395" cy="1309360"/>
          </a:xfrm>
        </p:spPr>
        <p:txBody>
          <a:bodyPr lIns="0" tIns="0" rIns="0" bIns="0">
            <a:normAutofit/>
          </a:bodyPr>
          <a:lstStyle>
            <a:lvl1pPr marL="0" indent="0">
              <a:lnSpc>
                <a:spcPts val="2000"/>
              </a:lnSpc>
              <a:buNone/>
              <a:defRPr sz="1800" cap="none" baseline="0">
                <a:solidFill>
                  <a:srgbClr val="AF1F8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727364" y="4004001"/>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userDrawn="1">
            <p:ph type="title"/>
          </p:nvPr>
        </p:nvSpPr>
        <p:spPr>
          <a:xfrm>
            <a:off x="727364" y="897629"/>
            <a:ext cx="6880067" cy="2772445"/>
          </a:xfrm>
        </p:spPr>
        <p:txBody>
          <a:bodyPr anchor="b" anchorCtr="0"/>
          <a:lstStyle>
            <a:lvl1pPr>
              <a:defRPr>
                <a:solidFill>
                  <a:srgbClr val="AF1F8E"/>
                </a:solidFill>
              </a:defRPr>
            </a:lvl1pPr>
          </a:lstStyle>
          <a:p>
            <a:r>
              <a:rPr lang="en-US"/>
              <a:t>Click to edit Master title style</a:t>
            </a:r>
          </a:p>
        </p:txBody>
      </p:sp>
    </p:spTree>
    <p:extLst>
      <p:ext uri="{BB962C8B-B14F-4D97-AF65-F5344CB8AC3E}">
        <p14:creationId xmlns:p14="http://schemas.microsoft.com/office/powerpoint/2010/main" val="1278360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k_Sininen_Otsikko">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2024F0BB-770A-4E0F-81D5-F31A213BF321}"/>
              </a:ext>
            </a:extLst>
          </p:cNvPr>
          <p:cNvGrpSpPr>
            <a:grpSpLocks noChangeAspect="1"/>
          </p:cNvGrpSpPr>
          <p:nvPr userDrawn="1"/>
        </p:nvGrpSpPr>
        <p:grpSpPr>
          <a:xfrm>
            <a:off x="0" y="0"/>
            <a:ext cx="12196800" cy="6866088"/>
            <a:chOff x="1668186" y="752742"/>
            <a:chExt cx="9201701" cy="5180022"/>
          </a:xfrm>
        </p:grpSpPr>
        <p:sp>
          <p:nvSpPr>
            <p:cNvPr id="16" name="Rectangle 5">
              <a:extLst>
                <a:ext uri="{FF2B5EF4-FFF2-40B4-BE49-F238E27FC236}">
                  <a16:creationId xmlns:a16="http://schemas.microsoft.com/office/drawing/2014/main" id="{E805A144-BEFC-4359-A58F-94245A04E853}"/>
                </a:ext>
              </a:extLst>
            </p:cNvPr>
            <p:cNvSpPr>
              <a:spLocks noChangeArrowheads="1"/>
            </p:cNvSpPr>
            <p:nvPr userDrawn="1"/>
          </p:nvSpPr>
          <p:spPr bwMode="auto">
            <a:xfrm>
              <a:off x="1668186" y="752742"/>
              <a:ext cx="9201701" cy="5180021"/>
            </a:xfrm>
            <a:prstGeom prst="rect">
              <a:avLst/>
            </a:prstGeom>
            <a:solidFill>
              <a:srgbClr val="4CA7D4"/>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Freeform 6">
              <a:extLst>
                <a:ext uri="{FF2B5EF4-FFF2-40B4-BE49-F238E27FC236}">
                  <a16:creationId xmlns:a16="http://schemas.microsoft.com/office/drawing/2014/main" id="{99135A4C-27B7-4AC5-9C54-197E52965381}"/>
                </a:ext>
              </a:extLst>
            </p:cNvPr>
            <p:cNvSpPr>
              <a:spLocks/>
            </p:cNvSpPr>
            <p:nvPr userDrawn="1"/>
          </p:nvSpPr>
          <p:spPr bwMode="auto">
            <a:xfrm>
              <a:off x="1668186" y="752742"/>
              <a:ext cx="9201701" cy="5180021"/>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57B5DB"/>
            </a:solidFill>
            <a:ln>
              <a:noFill/>
            </a:ln>
          </p:spPr>
          <p:txBody>
            <a:bodyPr vert="horz" wrap="square" lIns="91440" tIns="45720" rIns="91440" bIns="45720" numCol="1" anchor="t" anchorCtr="0" compatLnSpc="1">
              <a:prstTxWarp prst="textNoShape">
                <a:avLst/>
              </a:prstTxWarp>
            </a:bodyPr>
            <a:lstStyle/>
            <a:p>
              <a:endParaRPr lang="fi-FI"/>
            </a:p>
          </p:txBody>
        </p:sp>
        <p:sp>
          <p:nvSpPr>
            <p:cNvPr id="18" name="Freeform 7">
              <a:extLst>
                <a:ext uri="{FF2B5EF4-FFF2-40B4-BE49-F238E27FC236}">
                  <a16:creationId xmlns:a16="http://schemas.microsoft.com/office/drawing/2014/main" id="{4FA71196-15E4-430B-B303-6D02751A2B16}"/>
                </a:ext>
              </a:extLst>
            </p:cNvPr>
            <p:cNvSpPr>
              <a:spLocks/>
            </p:cNvSpPr>
            <p:nvPr userDrawn="1"/>
          </p:nvSpPr>
          <p:spPr bwMode="auto">
            <a:xfrm>
              <a:off x="1668186" y="752742"/>
              <a:ext cx="7703806" cy="5180021"/>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60BDDF"/>
            </a:solidFill>
            <a:ln>
              <a:noFill/>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D816B4D-593E-4507-9191-045085CA4EB9}"/>
                </a:ext>
              </a:extLst>
            </p:cNvPr>
            <p:cNvSpPr>
              <a:spLocks/>
            </p:cNvSpPr>
            <p:nvPr userDrawn="1"/>
          </p:nvSpPr>
          <p:spPr bwMode="auto">
            <a:xfrm>
              <a:off x="1668186" y="3767798"/>
              <a:ext cx="244431" cy="1196871"/>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rgbClr val="59B7DD"/>
            </a:solidFill>
            <a:ln>
              <a:noFill/>
            </a:ln>
          </p:spPr>
          <p:txBody>
            <a:bodyPr vert="horz" wrap="square" lIns="91440" tIns="45720" rIns="91440" bIns="45720" numCol="1" anchor="t" anchorCtr="0" compatLnSpc="1">
              <a:prstTxWarp prst="textNoShape">
                <a:avLst/>
              </a:prstTxWarp>
            </a:bodyPr>
            <a:lstStyle/>
            <a:p>
              <a:endParaRPr lang="fi-FI"/>
            </a:p>
          </p:txBody>
        </p:sp>
        <p:sp>
          <p:nvSpPr>
            <p:cNvPr id="20" name="Freeform 9">
              <a:extLst>
                <a:ext uri="{FF2B5EF4-FFF2-40B4-BE49-F238E27FC236}">
                  <a16:creationId xmlns:a16="http://schemas.microsoft.com/office/drawing/2014/main" id="{5B123D48-CD94-465D-89F1-F59B868615C0}"/>
                </a:ext>
              </a:extLst>
            </p:cNvPr>
            <p:cNvSpPr>
              <a:spLocks/>
            </p:cNvSpPr>
            <p:nvPr userDrawn="1"/>
          </p:nvSpPr>
          <p:spPr bwMode="auto">
            <a:xfrm>
              <a:off x="5809072" y="2528784"/>
              <a:ext cx="3246243" cy="3403980"/>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59B7DD"/>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ctrTitle" hasCustomPrompt="1"/>
          </p:nvPr>
        </p:nvSpPr>
        <p:spPr>
          <a:xfrm>
            <a:off x="727364" y="914400"/>
            <a:ext cx="10626436" cy="1947600"/>
          </a:xfrm>
        </p:spPr>
        <p:txBody>
          <a:bodyPr anchor="t" anchorCtr="0"/>
          <a:lstStyle>
            <a:lvl1pPr algn="l">
              <a:lnSpc>
                <a:spcPts val="7000"/>
              </a:lnSpc>
              <a:defRPr sz="7400" cap="all" baseline="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727364" y="2865600"/>
            <a:ext cx="10627200" cy="784800"/>
          </a:xfrm>
        </p:spPr>
        <p:txBody>
          <a:bodyPr lIns="0" tIns="0" rIns="0" bIns="0" anchor="ctr" anchorCtr="0">
            <a:noAutofit/>
          </a:bodyPr>
          <a:lstStyle>
            <a:lvl1pPr marL="0" indent="0" algn="l">
              <a:lnSpc>
                <a:spcPts val="2400"/>
              </a:lnSpc>
              <a:buNone/>
              <a:defRPr sz="20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p:cNvSpPr/>
          <p:nvPr userDrawn="1"/>
        </p:nvSpPr>
        <p:spPr>
          <a:xfrm>
            <a:off x="727364" y="4059380"/>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Ryhmä 6">
            <a:extLst>
              <a:ext uri="{FF2B5EF4-FFF2-40B4-BE49-F238E27FC236}">
                <a16:creationId xmlns:a16="http://schemas.microsoft.com/office/drawing/2014/main" id="{43C69F69-6795-44BF-9375-68FCC8AE98EF}"/>
              </a:ext>
            </a:extLst>
          </p:cNvPr>
          <p:cNvGrpSpPr>
            <a:grpSpLocks noChangeAspect="1"/>
          </p:cNvGrpSpPr>
          <p:nvPr userDrawn="1"/>
        </p:nvGrpSpPr>
        <p:grpSpPr bwMode="white">
          <a:xfrm>
            <a:off x="9117107" y="5356695"/>
            <a:ext cx="2168643" cy="756000"/>
            <a:chOff x="206376" y="1376363"/>
            <a:chExt cx="11780837" cy="4106862"/>
          </a:xfrm>
          <a:solidFill>
            <a:srgbClr val="FFFFFF"/>
          </a:solidFill>
        </p:grpSpPr>
        <p:sp>
          <p:nvSpPr>
            <p:cNvPr id="8" name="Freeform 5">
              <a:extLst>
                <a:ext uri="{FF2B5EF4-FFF2-40B4-BE49-F238E27FC236}">
                  <a16:creationId xmlns:a16="http://schemas.microsoft.com/office/drawing/2014/main" id="{1BB5BDF2-6FB5-4382-B9FB-0CB9A02C39A4}"/>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951A022E-0F9B-4729-AAD1-5752A31EBEB9}"/>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Oval 7">
              <a:extLst>
                <a:ext uri="{FF2B5EF4-FFF2-40B4-BE49-F238E27FC236}">
                  <a16:creationId xmlns:a16="http://schemas.microsoft.com/office/drawing/2014/main" id="{683444AB-9A55-4F4B-8AC3-A17C54907A72}"/>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AA98BCA-8A5E-4B4E-B2F3-D24E5068A521}"/>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7C215311-0C43-4A4F-822C-D619333B51D5}"/>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5" name="Tekstin paikkamerkki 4">
            <a:extLst>
              <a:ext uri="{FF2B5EF4-FFF2-40B4-BE49-F238E27FC236}">
                <a16:creationId xmlns:a16="http://schemas.microsoft.com/office/drawing/2014/main" id="{A3013E47-79CC-4009-A2B7-3D9800A2B1B3}"/>
              </a:ext>
            </a:extLst>
          </p:cNvPr>
          <p:cNvSpPr>
            <a:spLocks noGrp="1"/>
          </p:cNvSpPr>
          <p:nvPr>
            <p:ph type="body" sz="quarter" idx="10" hasCustomPrompt="1"/>
          </p:nvPr>
        </p:nvSpPr>
        <p:spPr>
          <a:xfrm>
            <a:off x="727075" y="4809067"/>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err="1"/>
              <a:t>Name</a:t>
            </a:r>
            <a:r>
              <a:rPr lang="fi-FI"/>
              <a:t> </a:t>
            </a:r>
            <a:r>
              <a:rPr lang="fi-FI" err="1"/>
              <a:t>Surname</a:t>
            </a:r>
            <a:endParaRPr lang="fi-FI"/>
          </a:p>
        </p:txBody>
      </p:sp>
      <p:sp>
        <p:nvSpPr>
          <p:cNvPr id="21" name="Tekstin paikkamerkki 4">
            <a:extLst>
              <a:ext uri="{FF2B5EF4-FFF2-40B4-BE49-F238E27FC236}">
                <a16:creationId xmlns:a16="http://schemas.microsoft.com/office/drawing/2014/main" id="{605FC8FE-0D6A-44CC-8F4D-4FF31BE3C96B}"/>
              </a:ext>
            </a:extLst>
          </p:cNvPr>
          <p:cNvSpPr>
            <a:spLocks noGrp="1"/>
          </p:cNvSpPr>
          <p:nvPr>
            <p:ph type="body" sz="quarter" idx="11" hasCustomPrompt="1"/>
          </p:nvPr>
        </p:nvSpPr>
        <p:spPr>
          <a:xfrm>
            <a:off x="727075" y="5229014"/>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err="1"/>
              <a:t>Date</a:t>
            </a:r>
            <a:endParaRPr lang="fi-FI"/>
          </a:p>
        </p:txBody>
      </p:sp>
      <p:sp>
        <p:nvSpPr>
          <p:cNvPr id="23" name="Tekstin paikkamerkki 4">
            <a:extLst>
              <a:ext uri="{FF2B5EF4-FFF2-40B4-BE49-F238E27FC236}">
                <a16:creationId xmlns:a16="http://schemas.microsoft.com/office/drawing/2014/main" id="{725C67D8-F2AA-4250-9B36-67DBCB5AE668}"/>
              </a:ext>
            </a:extLst>
          </p:cNvPr>
          <p:cNvSpPr>
            <a:spLocks noGrp="1"/>
          </p:cNvSpPr>
          <p:nvPr>
            <p:ph type="body" sz="quarter" idx="12" hasCustomPrompt="1"/>
          </p:nvPr>
        </p:nvSpPr>
        <p:spPr>
          <a:xfrm>
            <a:off x="727075" y="5648965"/>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a:t>Presentation </a:t>
            </a:r>
            <a:r>
              <a:rPr lang="fi-FI" err="1"/>
              <a:t>name</a:t>
            </a:r>
            <a:r>
              <a:rPr lang="fi-FI"/>
              <a:t> / Forum / Place</a:t>
            </a:r>
          </a:p>
        </p:txBody>
      </p:sp>
    </p:spTree>
    <p:extLst>
      <p:ext uri="{BB962C8B-B14F-4D97-AF65-F5344CB8AC3E}">
        <p14:creationId xmlns:p14="http://schemas.microsoft.com/office/powerpoint/2010/main" val="650078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k_Sininen_Kuva_otsikon_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5921375"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727364" y="673624"/>
            <a:ext cx="4865716" cy="1947027"/>
          </a:xfrm>
        </p:spPr>
        <p:txBody>
          <a:bodyPr/>
          <a:lstStyle/>
          <a:p>
            <a:r>
              <a:rPr lang="en-US"/>
              <a:t>Click to edit Master title style</a:t>
            </a:r>
          </a:p>
        </p:txBody>
      </p:sp>
      <p:sp>
        <p:nvSpPr>
          <p:cNvPr id="4" name="Content Placeholder 3"/>
          <p:cNvSpPr>
            <a:spLocks noGrp="1"/>
          </p:cNvSpPr>
          <p:nvPr>
            <p:ph sz="half" idx="2" hasCustomPrompt="1"/>
          </p:nvPr>
        </p:nvSpPr>
        <p:spPr>
          <a:xfrm>
            <a:off x="6263640" y="731521"/>
            <a:ext cx="5204460" cy="5402580"/>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10" name="Rectangle 9"/>
          <p:cNvSpPr/>
          <p:nvPr userDrawn="1"/>
        </p:nvSpPr>
        <p:spPr>
          <a:xfrm>
            <a:off x="727364" y="242455"/>
            <a:ext cx="2493818" cy="180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9382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k_Violetti_Kuva_oike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7654565" y="0"/>
            <a:ext cx="4537435"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727363" y="673624"/>
            <a:ext cx="6578409" cy="1560529"/>
          </a:xfrm>
        </p:spPr>
        <p:txBody>
          <a:bodyPr/>
          <a:lstStyle/>
          <a:p>
            <a:r>
              <a:rPr lang="fi-FI"/>
              <a:t>Muokkaa ots. perustyyl. napsautt.</a:t>
            </a:r>
            <a:endParaRPr lang="en-US"/>
          </a:p>
        </p:txBody>
      </p:sp>
      <p:sp>
        <p:nvSpPr>
          <p:cNvPr id="4" name="Content Placeholder 3"/>
          <p:cNvSpPr>
            <a:spLocks noGrp="1"/>
          </p:cNvSpPr>
          <p:nvPr>
            <p:ph sz="half" idx="2" hasCustomPrompt="1"/>
          </p:nvPr>
        </p:nvSpPr>
        <p:spPr>
          <a:xfrm>
            <a:off x="727364" y="2413261"/>
            <a:ext cx="6578409" cy="3720839"/>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solidFill>
                  <a:schemeClr val="bg1"/>
                </a:solidFill>
              </a:defRPr>
            </a:lvl1pPr>
          </a:lstStyle>
          <a:p>
            <a:fld id="{E6C61BD7-0D7C-FF44-A7F4-F5ABEAE01263}" type="slidenum">
              <a:rPr lang="en-US" smtClean="0"/>
              <a:pPr/>
              <a:t>‹#›</a:t>
            </a:fld>
            <a:endParaRPr lang="en-US"/>
          </a:p>
        </p:txBody>
      </p:sp>
      <p:grpSp>
        <p:nvGrpSpPr>
          <p:cNvPr id="10" name="Ryhmä 9">
            <a:extLst>
              <a:ext uri="{FF2B5EF4-FFF2-40B4-BE49-F238E27FC236}">
                <a16:creationId xmlns:a16="http://schemas.microsoft.com/office/drawing/2014/main" id="{0537061A-5F30-468F-9B12-16FC81B8ED51}"/>
              </a:ext>
            </a:extLst>
          </p:cNvPr>
          <p:cNvGrpSpPr>
            <a:grpSpLocks noChangeAspect="1"/>
          </p:cNvGrpSpPr>
          <p:nvPr userDrawn="1"/>
        </p:nvGrpSpPr>
        <p:grpSpPr bwMode="white">
          <a:xfrm>
            <a:off x="11418515" y="6289250"/>
            <a:ext cx="537281" cy="187299"/>
            <a:chOff x="206376" y="1376363"/>
            <a:chExt cx="11780837" cy="4106862"/>
          </a:xfrm>
          <a:solidFill>
            <a:srgbClr val="FFFFFF"/>
          </a:solidFill>
        </p:grpSpPr>
        <p:sp>
          <p:nvSpPr>
            <p:cNvPr id="11" name="Freeform 5">
              <a:extLst>
                <a:ext uri="{FF2B5EF4-FFF2-40B4-BE49-F238E27FC236}">
                  <a16:creationId xmlns:a16="http://schemas.microsoft.com/office/drawing/2014/main" id="{E31F9400-85AD-4F5C-A090-E081102642B3}"/>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CB338FA7-1FFC-4C45-8663-08580A269E6C}"/>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Oval 7">
              <a:extLst>
                <a:ext uri="{FF2B5EF4-FFF2-40B4-BE49-F238E27FC236}">
                  <a16:creationId xmlns:a16="http://schemas.microsoft.com/office/drawing/2014/main" id="{8EAC8A38-DAEA-42FB-AC1E-941E3178F489}"/>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16B761A4-8774-4F79-9A2D-0C3EEB8080BE}"/>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546AF85C-F6DF-4601-9B9A-DE198CFCB9FA}"/>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07635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k_Sininen_Kuva_oike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7654565" y="0"/>
            <a:ext cx="4530450"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727363" y="673624"/>
            <a:ext cx="6578409" cy="1560529"/>
          </a:xfrm>
        </p:spPr>
        <p:txBody>
          <a:bodyPr/>
          <a:lstStyle/>
          <a:p>
            <a:r>
              <a:rPr lang="en-US"/>
              <a:t>Click to edit Master title style</a:t>
            </a:r>
          </a:p>
        </p:txBody>
      </p:sp>
      <p:sp>
        <p:nvSpPr>
          <p:cNvPr id="4" name="Content Placeholder 3"/>
          <p:cNvSpPr>
            <a:spLocks noGrp="1"/>
          </p:cNvSpPr>
          <p:nvPr>
            <p:ph sz="half" idx="2" hasCustomPrompt="1"/>
          </p:nvPr>
        </p:nvSpPr>
        <p:spPr>
          <a:xfrm>
            <a:off x="727364" y="2413261"/>
            <a:ext cx="6578409" cy="3720839"/>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solidFill>
                  <a:schemeClr val="bg1"/>
                </a:solidFill>
              </a:defRPr>
            </a:lvl1pPr>
          </a:lstStyle>
          <a:p>
            <a:fld id="{E6C61BD7-0D7C-FF44-A7F4-F5ABEAE01263}" type="slidenum">
              <a:rPr lang="en-US" smtClean="0"/>
              <a:pPr/>
              <a:t>‹#›</a:t>
            </a:fld>
            <a:endParaRPr lang="en-US"/>
          </a:p>
        </p:txBody>
      </p:sp>
      <p:grpSp>
        <p:nvGrpSpPr>
          <p:cNvPr id="16" name="Ryhmä 15">
            <a:extLst>
              <a:ext uri="{FF2B5EF4-FFF2-40B4-BE49-F238E27FC236}">
                <a16:creationId xmlns:a16="http://schemas.microsoft.com/office/drawing/2014/main" id="{68C3D0F8-2C8E-4031-BDF5-3448896F3AC4}"/>
              </a:ext>
            </a:extLst>
          </p:cNvPr>
          <p:cNvGrpSpPr>
            <a:grpSpLocks noChangeAspect="1"/>
          </p:cNvGrpSpPr>
          <p:nvPr userDrawn="1"/>
        </p:nvGrpSpPr>
        <p:grpSpPr bwMode="white">
          <a:xfrm>
            <a:off x="11418515" y="6289250"/>
            <a:ext cx="537281" cy="187299"/>
            <a:chOff x="206376" y="1376363"/>
            <a:chExt cx="11780837" cy="4106862"/>
          </a:xfrm>
          <a:solidFill>
            <a:srgbClr val="FFFFFF"/>
          </a:solidFill>
        </p:grpSpPr>
        <p:sp>
          <p:nvSpPr>
            <p:cNvPr id="17" name="Freeform 5">
              <a:extLst>
                <a:ext uri="{FF2B5EF4-FFF2-40B4-BE49-F238E27FC236}">
                  <a16:creationId xmlns:a16="http://schemas.microsoft.com/office/drawing/2014/main" id="{A7067041-FAFC-40E1-A392-F719B678B730}"/>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6">
              <a:extLst>
                <a:ext uri="{FF2B5EF4-FFF2-40B4-BE49-F238E27FC236}">
                  <a16:creationId xmlns:a16="http://schemas.microsoft.com/office/drawing/2014/main" id="{915A1FDE-C405-4420-83B3-FEDA0544088C}"/>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Oval 7">
              <a:extLst>
                <a:ext uri="{FF2B5EF4-FFF2-40B4-BE49-F238E27FC236}">
                  <a16:creationId xmlns:a16="http://schemas.microsoft.com/office/drawing/2014/main" id="{C2F7D048-B085-4D61-BCA6-B320D58E56CF}"/>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a:extLst>
                <a:ext uri="{FF2B5EF4-FFF2-40B4-BE49-F238E27FC236}">
                  <a16:creationId xmlns:a16="http://schemas.microsoft.com/office/drawing/2014/main" id="{9B3D4BB2-BD8B-43F3-BB54-CBDC6F01DE16}"/>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a:extLst>
                <a:ext uri="{FF2B5EF4-FFF2-40B4-BE49-F238E27FC236}">
                  <a16:creationId xmlns:a16="http://schemas.microsoft.com/office/drawing/2014/main" id="{A09AB6D8-0C95-4A0F-98B4-95BC7330DDA0}"/>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060320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k_Sininen_Kuva_vasemm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587"/>
            <a:ext cx="4530450"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4887521" y="673624"/>
            <a:ext cx="6584900" cy="1560529"/>
          </a:xfrm>
        </p:spPr>
        <p:txBody>
          <a:bodyPr/>
          <a:lstStyle/>
          <a:p>
            <a:r>
              <a:rPr lang="en-US"/>
              <a:t>Click to edit Master title style</a:t>
            </a:r>
          </a:p>
        </p:txBody>
      </p:sp>
      <p:sp>
        <p:nvSpPr>
          <p:cNvPr id="4" name="Content Placeholder 3"/>
          <p:cNvSpPr>
            <a:spLocks noGrp="1"/>
          </p:cNvSpPr>
          <p:nvPr>
            <p:ph sz="half" idx="2" hasCustomPrompt="1"/>
          </p:nvPr>
        </p:nvSpPr>
        <p:spPr>
          <a:xfrm>
            <a:off x="4887521" y="2413261"/>
            <a:ext cx="6584900" cy="3720839"/>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solidFill>
                  <a:schemeClr val="tx2"/>
                </a:solidFill>
              </a:defRPr>
            </a:lvl1pPr>
          </a:lstStyle>
          <a:p>
            <a:fld id="{E6C61BD7-0D7C-FF44-A7F4-F5ABEAE01263}" type="slidenum">
              <a:rPr lang="en-US" smtClean="0"/>
              <a:pPr/>
              <a:t>‹#›</a:t>
            </a:fld>
            <a:endParaRPr lang="en-US"/>
          </a:p>
        </p:txBody>
      </p:sp>
      <p:sp>
        <p:nvSpPr>
          <p:cNvPr id="10" name="Rectangle 9"/>
          <p:cNvSpPr/>
          <p:nvPr userDrawn="1"/>
        </p:nvSpPr>
        <p:spPr>
          <a:xfrm>
            <a:off x="4887521" y="242455"/>
            <a:ext cx="2493818" cy="180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458796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Diak_Sininen_Otsikko_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Tree>
    <p:extLst>
      <p:ext uri="{BB962C8B-B14F-4D97-AF65-F5344CB8AC3E}">
        <p14:creationId xmlns:p14="http://schemas.microsoft.com/office/powerpoint/2010/main" val="681568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k_Sininen_Kaksi_sisältöä">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727364" y="1825625"/>
            <a:ext cx="5277510" cy="430267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8" name="Content Placeholder 7"/>
          <p:cNvSpPr>
            <a:spLocks noGrp="1"/>
          </p:cNvSpPr>
          <p:nvPr>
            <p:ph sz="quarter" idx="13" hasCustomPrompt="1"/>
          </p:nvPr>
        </p:nvSpPr>
        <p:spPr>
          <a:xfrm>
            <a:off x="6183313" y="1825625"/>
            <a:ext cx="5277600" cy="430212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13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k_Pinkki_Kuva_vide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DIAKONIA-AMMATTIKORKEAKOULU / DIACONIA UNIVERSITY OF APPLIED SCIENCES /</a:t>
            </a:r>
          </a:p>
        </p:txBody>
      </p:sp>
      <p:sp>
        <p:nvSpPr>
          <p:cNvPr id="4" name="Slide Number Placeholder 3"/>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7" name="Content Placeholder 6"/>
          <p:cNvSpPr>
            <a:spLocks noGrp="1"/>
          </p:cNvSpPr>
          <p:nvPr>
            <p:ph sz="quarter" idx="13" hasCustomPrompt="1"/>
          </p:nvPr>
        </p:nvSpPr>
        <p:spPr>
          <a:xfrm>
            <a:off x="0" y="0"/>
            <a:ext cx="12192000" cy="6858000"/>
          </a:xfrm>
          <a:solidFill>
            <a:schemeClr val="bg2"/>
          </a:solidFill>
          <a:ln>
            <a:noFill/>
          </a:ln>
        </p:spPr>
        <p:txBody>
          <a:bodyPr/>
          <a:lstStyle>
            <a:lvl1pPr marL="0" indent="0">
              <a:buNone/>
              <a:defRPr/>
            </a:lvl1pPr>
          </a:lstStyle>
          <a:p>
            <a:pPr lvl="0"/>
            <a:r>
              <a:rPr lang="en-US" err="1"/>
              <a:t>Kuva</a:t>
            </a:r>
            <a:r>
              <a:rPr lang="en-US"/>
              <a:t> tai video</a:t>
            </a:r>
          </a:p>
        </p:txBody>
      </p:sp>
    </p:spTree>
    <p:extLst>
      <p:ext uri="{BB962C8B-B14F-4D97-AF65-F5344CB8AC3E}">
        <p14:creationId xmlns:p14="http://schemas.microsoft.com/office/powerpoint/2010/main" val="1459061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Diak_Sininen_Väliotsikko">
    <p:spTree>
      <p:nvGrpSpPr>
        <p:cNvPr id="1" name=""/>
        <p:cNvGrpSpPr/>
        <p:nvPr/>
      </p:nvGrpSpPr>
      <p:grpSpPr>
        <a:xfrm>
          <a:off x="0" y="0"/>
          <a:ext cx="0" cy="0"/>
          <a:chOff x="0" y="0"/>
          <a:chExt cx="0" cy="0"/>
        </a:xfrm>
      </p:grpSpPr>
      <p:grpSp>
        <p:nvGrpSpPr>
          <p:cNvPr id="22" name="Ryhmä 21">
            <a:extLst>
              <a:ext uri="{FF2B5EF4-FFF2-40B4-BE49-F238E27FC236}">
                <a16:creationId xmlns:a16="http://schemas.microsoft.com/office/drawing/2014/main" id="{461BF9E9-0354-4AB5-B60B-FD56F3CB7518}"/>
              </a:ext>
            </a:extLst>
          </p:cNvPr>
          <p:cNvGrpSpPr/>
          <p:nvPr userDrawn="1"/>
        </p:nvGrpSpPr>
        <p:grpSpPr>
          <a:xfrm>
            <a:off x="0" y="0"/>
            <a:ext cx="12196800" cy="6858000"/>
            <a:chOff x="30163" y="14288"/>
            <a:chExt cx="12131675" cy="6829425"/>
          </a:xfrm>
        </p:grpSpPr>
        <p:sp>
          <p:nvSpPr>
            <p:cNvPr id="23" name="Rectangle 13">
              <a:extLst>
                <a:ext uri="{FF2B5EF4-FFF2-40B4-BE49-F238E27FC236}">
                  <a16:creationId xmlns:a16="http://schemas.microsoft.com/office/drawing/2014/main" id="{D4EA1CC9-45D2-4495-AC44-8B33B8D0F99C}"/>
                </a:ext>
              </a:extLst>
            </p:cNvPr>
            <p:cNvSpPr>
              <a:spLocks noChangeArrowheads="1"/>
            </p:cNvSpPr>
            <p:nvPr userDrawn="1"/>
          </p:nvSpPr>
          <p:spPr bwMode="auto">
            <a:xfrm>
              <a:off x="30163" y="14288"/>
              <a:ext cx="12131675" cy="6829425"/>
            </a:xfrm>
            <a:prstGeom prst="rect">
              <a:avLst/>
            </a:prstGeom>
            <a:solidFill>
              <a:srgbClr val="69C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14">
              <a:extLst>
                <a:ext uri="{FF2B5EF4-FFF2-40B4-BE49-F238E27FC236}">
                  <a16:creationId xmlns:a16="http://schemas.microsoft.com/office/drawing/2014/main" id="{B77E3D44-8D8A-4F43-BC50-A012C1317684}"/>
                </a:ext>
              </a:extLst>
            </p:cNvPr>
            <p:cNvSpPr>
              <a:spLocks/>
            </p:cNvSpPr>
            <p:nvPr userDrawn="1"/>
          </p:nvSpPr>
          <p:spPr bwMode="auto">
            <a:xfrm>
              <a:off x="1089025" y="14288"/>
              <a:ext cx="6302375" cy="1968500"/>
            </a:xfrm>
            <a:custGeom>
              <a:avLst/>
              <a:gdLst>
                <a:gd name="T0" fmla="*/ 3557 w 17594"/>
                <a:gd name="T1" fmla="*/ 0 h 5490"/>
                <a:gd name="T2" fmla="*/ 0 w 17594"/>
                <a:gd name="T3" fmla="*/ 5490 h 5490"/>
                <a:gd name="T4" fmla="*/ 7496 w 17594"/>
                <a:gd name="T5" fmla="*/ 5490 h 5490"/>
                <a:gd name="T6" fmla="*/ 17594 w 17594"/>
                <a:gd name="T7" fmla="*/ 0 h 5490"/>
                <a:gd name="T8" fmla="*/ 3557 w 17594"/>
                <a:gd name="T9" fmla="*/ 0 h 5490"/>
              </a:gdLst>
              <a:ahLst/>
              <a:cxnLst>
                <a:cxn ang="0">
                  <a:pos x="T0" y="T1"/>
                </a:cxn>
                <a:cxn ang="0">
                  <a:pos x="T2" y="T3"/>
                </a:cxn>
                <a:cxn ang="0">
                  <a:pos x="T4" y="T5"/>
                </a:cxn>
                <a:cxn ang="0">
                  <a:pos x="T6" y="T7"/>
                </a:cxn>
                <a:cxn ang="0">
                  <a:pos x="T8" y="T9"/>
                </a:cxn>
              </a:cxnLst>
              <a:rect l="0" t="0" r="r" b="b"/>
              <a:pathLst>
                <a:path w="17594" h="5490">
                  <a:moveTo>
                    <a:pt x="3557" y="0"/>
                  </a:moveTo>
                  <a:cubicBezTo>
                    <a:pt x="2175" y="1666"/>
                    <a:pt x="978" y="3509"/>
                    <a:pt x="0" y="5490"/>
                  </a:cubicBezTo>
                  <a:lnTo>
                    <a:pt x="7496" y="5490"/>
                  </a:lnTo>
                  <a:cubicBezTo>
                    <a:pt x="11703" y="5422"/>
                    <a:pt x="15401" y="3260"/>
                    <a:pt x="17594" y="0"/>
                  </a:cubicBezTo>
                  <a:lnTo>
                    <a:pt x="3557" y="0"/>
                  </a:lnTo>
                  <a:close/>
                </a:path>
              </a:pathLst>
            </a:custGeom>
            <a:solidFill>
              <a:srgbClr val="8AD5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5">
              <a:extLst>
                <a:ext uri="{FF2B5EF4-FFF2-40B4-BE49-F238E27FC236}">
                  <a16:creationId xmlns:a16="http://schemas.microsoft.com/office/drawing/2014/main" id="{31FF7773-04E5-452C-B31B-9CF16BD7A32D}"/>
                </a:ext>
              </a:extLst>
            </p:cNvPr>
            <p:cNvSpPr>
              <a:spLocks/>
            </p:cNvSpPr>
            <p:nvPr userDrawn="1"/>
          </p:nvSpPr>
          <p:spPr bwMode="auto">
            <a:xfrm>
              <a:off x="30163" y="14288"/>
              <a:ext cx="12131675" cy="6829425"/>
            </a:xfrm>
            <a:custGeom>
              <a:avLst/>
              <a:gdLst>
                <a:gd name="T0" fmla="*/ 2959 w 33870"/>
                <a:gd name="T1" fmla="*/ 5490 h 19050"/>
                <a:gd name="T2" fmla="*/ 0 w 33870"/>
                <a:gd name="T3" fmla="*/ 18296 h 19050"/>
                <a:gd name="T4" fmla="*/ 0 w 33870"/>
                <a:gd name="T5" fmla="*/ 18298 h 19050"/>
                <a:gd name="T6" fmla="*/ 10 w 33870"/>
                <a:gd name="T7" fmla="*/ 19050 h 19050"/>
                <a:gd name="T8" fmla="*/ 15490 w 33870"/>
                <a:gd name="T9" fmla="*/ 19050 h 19050"/>
                <a:gd name="T10" fmla="*/ 15472 w 33870"/>
                <a:gd name="T11" fmla="*/ 18364 h 19050"/>
                <a:gd name="T12" fmla="*/ 28194 w 33870"/>
                <a:gd name="T13" fmla="*/ 5642 h 19050"/>
                <a:gd name="T14" fmla="*/ 33870 w 33870"/>
                <a:gd name="T15" fmla="*/ 6976 h 19050"/>
                <a:gd name="T16" fmla="*/ 33870 w 33870"/>
                <a:gd name="T17" fmla="*/ 0 h 19050"/>
                <a:gd name="T18" fmla="*/ 20464 w 33870"/>
                <a:gd name="T19" fmla="*/ 0 h 19050"/>
                <a:gd name="T20" fmla="*/ 10455 w 33870"/>
                <a:gd name="T21" fmla="*/ 5490 h 19050"/>
                <a:gd name="T22" fmla="*/ 2959 w 33870"/>
                <a:gd name="T23" fmla="*/ 549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70" h="19050">
                  <a:moveTo>
                    <a:pt x="2959" y="5490"/>
                  </a:moveTo>
                  <a:cubicBezTo>
                    <a:pt x="1069" y="9323"/>
                    <a:pt x="0" y="13677"/>
                    <a:pt x="0" y="18296"/>
                  </a:cubicBezTo>
                  <a:lnTo>
                    <a:pt x="0" y="18298"/>
                  </a:lnTo>
                  <a:cubicBezTo>
                    <a:pt x="0" y="18549"/>
                    <a:pt x="4" y="18800"/>
                    <a:pt x="10" y="19050"/>
                  </a:cubicBezTo>
                  <a:lnTo>
                    <a:pt x="15490" y="19050"/>
                  </a:lnTo>
                  <a:cubicBezTo>
                    <a:pt x="15478" y="18823"/>
                    <a:pt x="15472" y="18594"/>
                    <a:pt x="15472" y="18364"/>
                  </a:cubicBezTo>
                  <a:cubicBezTo>
                    <a:pt x="15472" y="11338"/>
                    <a:pt x="21168" y="5642"/>
                    <a:pt x="28194" y="5642"/>
                  </a:cubicBezTo>
                  <a:cubicBezTo>
                    <a:pt x="30234" y="5642"/>
                    <a:pt x="32161" y="6122"/>
                    <a:pt x="33870" y="6976"/>
                  </a:cubicBezTo>
                  <a:lnTo>
                    <a:pt x="33870" y="0"/>
                  </a:lnTo>
                  <a:lnTo>
                    <a:pt x="20464" y="0"/>
                  </a:lnTo>
                  <a:cubicBezTo>
                    <a:pt x="18261" y="3190"/>
                    <a:pt x="14605" y="5423"/>
                    <a:pt x="10455" y="5490"/>
                  </a:cubicBezTo>
                  <a:lnTo>
                    <a:pt x="2959" y="5490"/>
                  </a:lnTo>
                  <a:close/>
                </a:path>
              </a:pathLst>
            </a:custGeom>
            <a:solidFill>
              <a:srgbClr val="AE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16">
              <a:extLst>
                <a:ext uri="{FF2B5EF4-FFF2-40B4-BE49-F238E27FC236}">
                  <a16:creationId xmlns:a16="http://schemas.microsoft.com/office/drawing/2014/main" id="{B8AB8D8C-F308-4281-AA98-1D553A3DB98F}"/>
                </a:ext>
              </a:extLst>
            </p:cNvPr>
            <p:cNvSpPr>
              <a:spLocks/>
            </p:cNvSpPr>
            <p:nvPr userDrawn="1"/>
          </p:nvSpPr>
          <p:spPr bwMode="auto">
            <a:xfrm>
              <a:off x="30163" y="1982788"/>
              <a:ext cx="1058863" cy="4591050"/>
            </a:xfrm>
            <a:custGeom>
              <a:avLst/>
              <a:gdLst>
                <a:gd name="T0" fmla="*/ 2959 w 2959"/>
                <a:gd name="T1" fmla="*/ 0 h 12806"/>
                <a:gd name="T2" fmla="*/ 0 w 2959"/>
                <a:gd name="T3" fmla="*/ 0 h 12806"/>
                <a:gd name="T4" fmla="*/ 0 w 2959"/>
                <a:gd name="T5" fmla="*/ 12806 h 12806"/>
                <a:gd name="T6" fmla="*/ 2959 w 2959"/>
                <a:gd name="T7" fmla="*/ 0 h 12806"/>
              </a:gdLst>
              <a:ahLst/>
              <a:cxnLst>
                <a:cxn ang="0">
                  <a:pos x="T0" y="T1"/>
                </a:cxn>
                <a:cxn ang="0">
                  <a:pos x="T2" y="T3"/>
                </a:cxn>
                <a:cxn ang="0">
                  <a:pos x="T4" y="T5"/>
                </a:cxn>
                <a:cxn ang="0">
                  <a:pos x="T6" y="T7"/>
                </a:cxn>
              </a:cxnLst>
              <a:rect l="0" t="0" r="r" b="b"/>
              <a:pathLst>
                <a:path w="2959" h="12806">
                  <a:moveTo>
                    <a:pt x="2959" y="0"/>
                  </a:moveTo>
                  <a:lnTo>
                    <a:pt x="0" y="0"/>
                  </a:lnTo>
                  <a:lnTo>
                    <a:pt x="0" y="12806"/>
                  </a:lnTo>
                  <a:cubicBezTo>
                    <a:pt x="0" y="8187"/>
                    <a:pt x="1069" y="3833"/>
                    <a:pt x="2959" y="0"/>
                  </a:cubicBezTo>
                  <a:close/>
                </a:path>
              </a:pathLst>
            </a:custGeom>
            <a:solidFill>
              <a:srgbClr val="9A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17">
              <a:extLst>
                <a:ext uri="{FF2B5EF4-FFF2-40B4-BE49-F238E27FC236}">
                  <a16:creationId xmlns:a16="http://schemas.microsoft.com/office/drawing/2014/main" id="{7CD42C89-5B7F-495D-BB34-6BE59CC29400}"/>
                </a:ext>
              </a:extLst>
            </p:cNvPr>
            <p:cNvSpPr>
              <a:spLocks/>
            </p:cNvSpPr>
            <p:nvPr userDrawn="1"/>
          </p:nvSpPr>
          <p:spPr bwMode="auto">
            <a:xfrm>
              <a:off x="5572125" y="2036763"/>
              <a:ext cx="6589713" cy="4806950"/>
            </a:xfrm>
            <a:custGeom>
              <a:avLst/>
              <a:gdLst>
                <a:gd name="T0" fmla="*/ 1233 w 18398"/>
                <a:gd name="T1" fmla="*/ 13408 h 13408"/>
                <a:gd name="T2" fmla="*/ 18398 w 18398"/>
                <a:gd name="T3" fmla="*/ 1444 h 13408"/>
                <a:gd name="T4" fmla="*/ 18398 w 18398"/>
                <a:gd name="T5" fmla="*/ 1334 h 13408"/>
                <a:gd name="T6" fmla="*/ 12722 w 18398"/>
                <a:gd name="T7" fmla="*/ 0 h 13408"/>
                <a:gd name="T8" fmla="*/ 0 w 18398"/>
                <a:gd name="T9" fmla="*/ 12722 h 13408"/>
                <a:gd name="T10" fmla="*/ 18 w 18398"/>
                <a:gd name="T11" fmla="*/ 13408 h 13408"/>
                <a:gd name="T12" fmla="*/ 1233 w 18398"/>
                <a:gd name="T13" fmla="*/ 13408 h 13408"/>
              </a:gdLst>
              <a:ahLst/>
              <a:cxnLst>
                <a:cxn ang="0">
                  <a:pos x="T0" y="T1"/>
                </a:cxn>
                <a:cxn ang="0">
                  <a:pos x="T2" y="T3"/>
                </a:cxn>
                <a:cxn ang="0">
                  <a:pos x="T4" y="T5"/>
                </a:cxn>
                <a:cxn ang="0">
                  <a:pos x="T6" y="T7"/>
                </a:cxn>
                <a:cxn ang="0">
                  <a:pos x="T8" y="T9"/>
                </a:cxn>
                <a:cxn ang="0">
                  <a:pos x="T10" y="T11"/>
                </a:cxn>
                <a:cxn ang="0">
                  <a:pos x="T12" y="T13"/>
                </a:cxn>
              </a:cxnLst>
              <a:rect l="0" t="0" r="r" b="b"/>
              <a:pathLst>
                <a:path w="18398" h="13408">
                  <a:moveTo>
                    <a:pt x="1233" y="13408"/>
                  </a:moveTo>
                  <a:cubicBezTo>
                    <a:pt x="8446" y="11905"/>
                    <a:pt x="14606" y="7486"/>
                    <a:pt x="18398" y="1444"/>
                  </a:cubicBezTo>
                  <a:lnTo>
                    <a:pt x="18398" y="1334"/>
                  </a:lnTo>
                  <a:cubicBezTo>
                    <a:pt x="16689" y="480"/>
                    <a:pt x="14762" y="0"/>
                    <a:pt x="12722" y="0"/>
                  </a:cubicBezTo>
                  <a:cubicBezTo>
                    <a:pt x="5696" y="0"/>
                    <a:pt x="0" y="5696"/>
                    <a:pt x="0" y="12722"/>
                  </a:cubicBezTo>
                  <a:cubicBezTo>
                    <a:pt x="0" y="12952"/>
                    <a:pt x="6" y="13181"/>
                    <a:pt x="18" y="13408"/>
                  </a:cubicBezTo>
                  <a:lnTo>
                    <a:pt x="1233" y="13408"/>
                  </a:lnTo>
                  <a:close/>
                </a:path>
              </a:pathLst>
            </a:custGeom>
            <a:solidFill>
              <a:srgbClr val="9A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727364" y="1584000"/>
            <a:ext cx="10620085" cy="2582944"/>
          </a:xfrm>
        </p:spPr>
        <p:txBody>
          <a:bodyPr anchor="t" anchorCtr="0"/>
          <a:lstStyle>
            <a:lvl1pPr>
              <a:lnSpc>
                <a:spcPts val="7000"/>
              </a:lnSpc>
              <a:defRPr sz="7000" cap="all" baseline="0">
                <a:solidFill>
                  <a:srgbClr val="007AC9"/>
                </a:solidFill>
              </a:defRPr>
            </a:lvl1pPr>
          </a:lstStyle>
          <a:p>
            <a:r>
              <a:rPr lang="en-US"/>
              <a:t>Click to edit Master title style</a:t>
            </a:r>
          </a:p>
        </p:txBody>
      </p:sp>
      <p:sp>
        <p:nvSpPr>
          <p:cNvPr id="3" name="Text Placeholder 2"/>
          <p:cNvSpPr>
            <a:spLocks noGrp="1"/>
          </p:cNvSpPr>
          <p:nvPr>
            <p:ph type="body" idx="1"/>
          </p:nvPr>
        </p:nvSpPr>
        <p:spPr>
          <a:xfrm>
            <a:off x="727364" y="5058412"/>
            <a:ext cx="10620086" cy="1031238"/>
          </a:xfrm>
        </p:spPr>
        <p:txBody>
          <a:bodyPr lIns="0" tIns="0" rIns="0" bIns="0">
            <a:normAutofit/>
          </a:bodyPr>
          <a:lstStyle>
            <a:lvl1pPr marL="0" indent="0">
              <a:lnSpc>
                <a:spcPts val="3000"/>
              </a:lnSpc>
              <a:buNone/>
              <a:defRPr sz="3000" cap="none" baseline="0">
                <a:solidFill>
                  <a:srgbClr val="007AC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solidFill>
                  <a:schemeClr val="bg1"/>
                </a:solidFill>
              </a:defRPr>
            </a:lvl1pPr>
          </a:lstStyle>
          <a:p>
            <a:fld id="{E6C61BD7-0D7C-FF44-A7F4-F5ABEAE01263}" type="slidenum">
              <a:rPr lang="en-US" smtClean="0"/>
              <a:pPr/>
              <a:t>‹#›</a:t>
            </a:fld>
            <a:endParaRPr lang="en-US"/>
          </a:p>
        </p:txBody>
      </p:sp>
      <p:sp>
        <p:nvSpPr>
          <p:cNvPr id="7" name="Rectangle 6"/>
          <p:cNvSpPr/>
          <p:nvPr userDrawn="1"/>
        </p:nvSpPr>
        <p:spPr>
          <a:xfrm>
            <a:off x="727364" y="4409354"/>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Ryhmä 15">
            <a:extLst>
              <a:ext uri="{FF2B5EF4-FFF2-40B4-BE49-F238E27FC236}">
                <a16:creationId xmlns:a16="http://schemas.microsoft.com/office/drawing/2014/main" id="{5CEABC39-9C7C-499F-8951-E2203A0B1743}"/>
              </a:ext>
            </a:extLst>
          </p:cNvPr>
          <p:cNvGrpSpPr>
            <a:grpSpLocks noChangeAspect="1"/>
          </p:cNvGrpSpPr>
          <p:nvPr userDrawn="1"/>
        </p:nvGrpSpPr>
        <p:grpSpPr bwMode="white">
          <a:xfrm>
            <a:off x="11418515" y="6289250"/>
            <a:ext cx="537281" cy="187299"/>
            <a:chOff x="206376" y="1376363"/>
            <a:chExt cx="11780837" cy="4106862"/>
          </a:xfrm>
          <a:solidFill>
            <a:srgbClr val="FFFFFF"/>
          </a:solidFill>
        </p:grpSpPr>
        <p:sp>
          <p:nvSpPr>
            <p:cNvPr id="17" name="Freeform 5">
              <a:extLst>
                <a:ext uri="{FF2B5EF4-FFF2-40B4-BE49-F238E27FC236}">
                  <a16:creationId xmlns:a16="http://schemas.microsoft.com/office/drawing/2014/main" id="{83086FF9-8807-4039-8D0C-7D0D93B67CED}"/>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6">
              <a:extLst>
                <a:ext uri="{FF2B5EF4-FFF2-40B4-BE49-F238E27FC236}">
                  <a16:creationId xmlns:a16="http://schemas.microsoft.com/office/drawing/2014/main" id="{ADE97B19-F786-453A-AFE5-FF0DAFAE82DB}"/>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Oval 7">
              <a:extLst>
                <a:ext uri="{FF2B5EF4-FFF2-40B4-BE49-F238E27FC236}">
                  <a16:creationId xmlns:a16="http://schemas.microsoft.com/office/drawing/2014/main" id="{033FBC24-751D-4921-9825-3EA2A37D5648}"/>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a:extLst>
                <a:ext uri="{FF2B5EF4-FFF2-40B4-BE49-F238E27FC236}">
                  <a16:creationId xmlns:a16="http://schemas.microsoft.com/office/drawing/2014/main" id="{442F0027-805B-43A6-A707-6252C5DDA30A}"/>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a:extLst>
                <a:ext uri="{FF2B5EF4-FFF2-40B4-BE49-F238E27FC236}">
                  <a16:creationId xmlns:a16="http://schemas.microsoft.com/office/drawing/2014/main" id="{1C0125DD-92B2-42CA-9B31-E5F1F5D3C2E7}"/>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805172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ak_Sininen_Lopetus">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42CF9F0D-A299-4357-8555-DD9D7BCE8868}"/>
              </a:ext>
            </a:extLst>
          </p:cNvPr>
          <p:cNvGrpSpPr/>
          <p:nvPr userDrawn="1"/>
        </p:nvGrpSpPr>
        <p:grpSpPr>
          <a:xfrm>
            <a:off x="0" y="0"/>
            <a:ext cx="12196800" cy="6858000"/>
            <a:chOff x="0" y="0"/>
            <a:chExt cx="12193200" cy="6858000"/>
          </a:xfrm>
        </p:grpSpPr>
        <p:sp>
          <p:nvSpPr>
            <p:cNvPr id="16" name="Rectangle 5">
              <a:extLst>
                <a:ext uri="{FF2B5EF4-FFF2-40B4-BE49-F238E27FC236}">
                  <a16:creationId xmlns:a16="http://schemas.microsoft.com/office/drawing/2014/main" id="{D50AD823-B2C1-422D-88DC-DF2F5466CB06}"/>
                </a:ext>
              </a:extLst>
            </p:cNvPr>
            <p:cNvSpPr>
              <a:spLocks noChangeArrowheads="1"/>
            </p:cNvSpPr>
            <p:nvPr userDrawn="1"/>
          </p:nvSpPr>
          <p:spPr bwMode="gray">
            <a:xfrm>
              <a:off x="0" y="0"/>
              <a:ext cx="12193200" cy="6858000"/>
            </a:xfrm>
            <a:prstGeom prst="rect">
              <a:avLst/>
            </a:prstGeom>
            <a:solidFill>
              <a:srgbClr val="69C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6">
              <a:extLst>
                <a:ext uri="{FF2B5EF4-FFF2-40B4-BE49-F238E27FC236}">
                  <a16:creationId xmlns:a16="http://schemas.microsoft.com/office/drawing/2014/main" id="{645C6B42-AC71-4C3C-8043-C2BD9F584F27}"/>
                </a:ext>
              </a:extLst>
            </p:cNvPr>
            <p:cNvSpPr>
              <a:spLocks/>
            </p:cNvSpPr>
            <p:nvPr userDrawn="1"/>
          </p:nvSpPr>
          <p:spPr bwMode="gray">
            <a:xfrm>
              <a:off x="0" y="0"/>
              <a:ext cx="12193200" cy="6858000"/>
            </a:xfrm>
            <a:custGeom>
              <a:avLst/>
              <a:gdLst>
                <a:gd name="T0" fmla="*/ 23343 w 33870"/>
                <a:gd name="T1" fmla="*/ 19050 h 19050"/>
                <a:gd name="T2" fmla="*/ 33870 w 33870"/>
                <a:gd name="T3" fmla="*/ 9479 h 19050"/>
                <a:gd name="T4" fmla="*/ 33870 w 33870"/>
                <a:gd name="T5" fmla="*/ 0 h 19050"/>
                <a:gd name="T6" fmla="*/ 21827 w 33870"/>
                <a:gd name="T7" fmla="*/ 0 h 19050"/>
                <a:gd name="T8" fmla="*/ 10507 w 33870"/>
                <a:gd name="T9" fmla="*/ 7800 h 19050"/>
                <a:gd name="T10" fmla="*/ 0 w 33870"/>
                <a:gd name="T11" fmla="*/ 7800 h 19050"/>
                <a:gd name="T12" fmla="*/ 0 w 33870"/>
                <a:gd name="T13" fmla="*/ 19050 h 19050"/>
                <a:gd name="T14" fmla="*/ 23343 w 33870"/>
                <a:gd name="T15" fmla="*/ 1905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23343" y="19050"/>
                  </a:moveTo>
                  <a:cubicBezTo>
                    <a:pt x="27657" y="16864"/>
                    <a:pt x="31299" y="13542"/>
                    <a:pt x="33870" y="9479"/>
                  </a:cubicBezTo>
                  <a:lnTo>
                    <a:pt x="33870" y="0"/>
                  </a:lnTo>
                  <a:lnTo>
                    <a:pt x="21827" y="0"/>
                  </a:lnTo>
                  <a:cubicBezTo>
                    <a:pt x="20021" y="4512"/>
                    <a:pt x="15643" y="7717"/>
                    <a:pt x="10507" y="7800"/>
                  </a:cubicBezTo>
                  <a:lnTo>
                    <a:pt x="0" y="7800"/>
                  </a:lnTo>
                  <a:lnTo>
                    <a:pt x="0" y="19050"/>
                  </a:lnTo>
                  <a:lnTo>
                    <a:pt x="23343" y="19050"/>
                  </a:lnTo>
                  <a:close/>
                </a:path>
              </a:pathLst>
            </a:custGeom>
            <a:solidFill>
              <a:srgbClr val="9A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189F6634-0EA0-4F2C-A8D2-FD8F288D1D3E}"/>
                </a:ext>
              </a:extLst>
            </p:cNvPr>
            <p:cNvSpPr>
              <a:spLocks/>
            </p:cNvSpPr>
            <p:nvPr userDrawn="1"/>
          </p:nvSpPr>
          <p:spPr bwMode="gray">
            <a:xfrm>
              <a:off x="0" y="0"/>
              <a:ext cx="12193200" cy="6858000"/>
            </a:xfrm>
            <a:custGeom>
              <a:avLst/>
              <a:gdLst>
                <a:gd name="T0" fmla="*/ 1329 w 33870"/>
                <a:gd name="T1" fmla="*/ 7800 h 19050"/>
                <a:gd name="T2" fmla="*/ 0 w 33870"/>
                <a:gd name="T3" fmla="*/ 13363 h 19050"/>
                <a:gd name="T4" fmla="*/ 0 w 33870"/>
                <a:gd name="T5" fmla="*/ 19050 h 19050"/>
                <a:gd name="T6" fmla="*/ 15303 w 33870"/>
                <a:gd name="T7" fmla="*/ 19050 h 19050"/>
                <a:gd name="T8" fmla="*/ 15200 w 33870"/>
                <a:gd name="T9" fmla="*/ 17423 h 19050"/>
                <a:gd name="T10" fmla="*/ 27922 w 33870"/>
                <a:gd name="T11" fmla="*/ 4700 h 19050"/>
                <a:gd name="T12" fmla="*/ 33870 w 33870"/>
                <a:gd name="T13" fmla="*/ 6174 h 19050"/>
                <a:gd name="T14" fmla="*/ 33870 w 33870"/>
                <a:gd name="T15" fmla="*/ 0 h 19050"/>
                <a:gd name="T16" fmla="*/ 21827 w 33870"/>
                <a:gd name="T17" fmla="*/ 0 h 19050"/>
                <a:gd name="T18" fmla="*/ 10507 w 33870"/>
                <a:gd name="T19" fmla="*/ 7800 h 19050"/>
                <a:gd name="T20" fmla="*/ 1329 w 33870"/>
                <a:gd name="T21" fmla="*/ 780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70" h="19050">
                  <a:moveTo>
                    <a:pt x="1329" y="7800"/>
                  </a:moveTo>
                  <a:cubicBezTo>
                    <a:pt x="713" y="9577"/>
                    <a:pt x="263" y="11438"/>
                    <a:pt x="0" y="13363"/>
                  </a:cubicBezTo>
                  <a:lnTo>
                    <a:pt x="0" y="19050"/>
                  </a:lnTo>
                  <a:lnTo>
                    <a:pt x="15303" y="19050"/>
                  </a:lnTo>
                  <a:cubicBezTo>
                    <a:pt x="15235" y="18517"/>
                    <a:pt x="15200" y="17974"/>
                    <a:pt x="15200" y="17423"/>
                  </a:cubicBezTo>
                  <a:cubicBezTo>
                    <a:pt x="15200" y="10396"/>
                    <a:pt x="20896" y="4700"/>
                    <a:pt x="27922" y="4700"/>
                  </a:cubicBezTo>
                  <a:cubicBezTo>
                    <a:pt x="30071" y="4700"/>
                    <a:pt x="32095" y="5234"/>
                    <a:pt x="33870" y="6174"/>
                  </a:cubicBezTo>
                  <a:lnTo>
                    <a:pt x="33870" y="0"/>
                  </a:lnTo>
                  <a:lnTo>
                    <a:pt x="21827" y="0"/>
                  </a:lnTo>
                  <a:cubicBezTo>
                    <a:pt x="20021" y="4512"/>
                    <a:pt x="15643" y="7717"/>
                    <a:pt x="10507" y="7800"/>
                  </a:cubicBezTo>
                  <a:lnTo>
                    <a:pt x="1329" y="7800"/>
                  </a:lnTo>
                  <a:close/>
                </a:path>
              </a:pathLst>
            </a:custGeom>
            <a:solidFill>
              <a:srgbClr val="AE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9">
              <a:extLst>
                <a:ext uri="{FF2B5EF4-FFF2-40B4-BE49-F238E27FC236}">
                  <a16:creationId xmlns:a16="http://schemas.microsoft.com/office/drawing/2014/main" id="{704E102F-DD0B-47FF-B13A-72C27C8A6189}"/>
                </a:ext>
              </a:extLst>
            </p:cNvPr>
            <p:cNvSpPr>
              <a:spLocks/>
            </p:cNvSpPr>
            <p:nvPr userDrawn="1"/>
          </p:nvSpPr>
          <p:spPr bwMode="gray">
            <a:xfrm>
              <a:off x="477069" y="0"/>
              <a:ext cx="7381018" cy="2807284"/>
            </a:xfrm>
            <a:custGeom>
              <a:avLst/>
              <a:gdLst>
                <a:gd name="T0" fmla="*/ 4169 w 20498"/>
                <a:gd name="T1" fmla="*/ 0 h 7800"/>
                <a:gd name="T2" fmla="*/ 0 w 20498"/>
                <a:gd name="T3" fmla="*/ 7800 h 7800"/>
                <a:gd name="T4" fmla="*/ 9178 w 20498"/>
                <a:gd name="T5" fmla="*/ 7800 h 7800"/>
                <a:gd name="T6" fmla="*/ 20498 w 20498"/>
                <a:gd name="T7" fmla="*/ 0 h 7800"/>
                <a:gd name="T8" fmla="*/ 4169 w 20498"/>
                <a:gd name="T9" fmla="*/ 0 h 7800"/>
              </a:gdLst>
              <a:ahLst/>
              <a:cxnLst>
                <a:cxn ang="0">
                  <a:pos x="T0" y="T1"/>
                </a:cxn>
                <a:cxn ang="0">
                  <a:pos x="T2" y="T3"/>
                </a:cxn>
                <a:cxn ang="0">
                  <a:pos x="T4" y="T5"/>
                </a:cxn>
                <a:cxn ang="0">
                  <a:pos x="T6" y="T7"/>
                </a:cxn>
                <a:cxn ang="0">
                  <a:pos x="T8" y="T9"/>
                </a:cxn>
              </a:cxnLst>
              <a:rect l="0" t="0" r="r" b="b"/>
              <a:pathLst>
                <a:path w="20498" h="7800">
                  <a:moveTo>
                    <a:pt x="4169" y="0"/>
                  </a:moveTo>
                  <a:cubicBezTo>
                    <a:pt x="2405" y="2324"/>
                    <a:pt x="989" y="4953"/>
                    <a:pt x="0" y="7800"/>
                  </a:cubicBezTo>
                  <a:lnTo>
                    <a:pt x="9178" y="7800"/>
                  </a:lnTo>
                  <a:cubicBezTo>
                    <a:pt x="14314" y="7717"/>
                    <a:pt x="18692" y="4512"/>
                    <a:pt x="20498" y="0"/>
                  </a:cubicBezTo>
                  <a:lnTo>
                    <a:pt x="4169" y="0"/>
                  </a:lnTo>
                  <a:close/>
                </a:path>
              </a:pathLst>
            </a:custGeom>
            <a:solidFill>
              <a:srgbClr val="8AD5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1" name="Kuva 20">
            <a:extLst>
              <a:ext uri="{FF2B5EF4-FFF2-40B4-BE49-F238E27FC236}">
                <a16:creationId xmlns:a16="http://schemas.microsoft.com/office/drawing/2014/main" id="{EF09530E-50E8-4416-B258-2575B09EAA73}"/>
              </a:ext>
            </a:extLst>
          </p:cNvPr>
          <p:cNvPicPr>
            <a:picLocks noChangeAspect="1"/>
          </p:cNvPicPr>
          <p:nvPr userDrawn="1"/>
        </p:nvPicPr>
        <p:blipFill>
          <a:blip r:embed="rId2"/>
          <a:stretch>
            <a:fillRect/>
          </a:stretch>
        </p:blipFill>
        <p:spPr>
          <a:xfrm>
            <a:off x="7852719" y="2429479"/>
            <a:ext cx="3694183" cy="1138430"/>
          </a:xfrm>
          <a:prstGeom prst="rect">
            <a:avLst/>
          </a:prstGeom>
        </p:spPr>
      </p:pic>
      <p:sp>
        <p:nvSpPr>
          <p:cNvPr id="3" name="Text Placeholder 2"/>
          <p:cNvSpPr>
            <a:spLocks noGrp="1"/>
          </p:cNvSpPr>
          <p:nvPr userDrawn="1">
            <p:ph type="body" idx="1"/>
          </p:nvPr>
        </p:nvSpPr>
        <p:spPr>
          <a:xfrm>
            <a:off x="727364" y="4638953"/>
            <a:ext cx="2845395" cy="1309360"/>
          </a:xfrm>
        </p:spPr>
        <p:txBody>
          <a:bodyPr lIns="0" tIns="0" rIns="0" bIns="0">
            <a:normAutofit/>
          </a:bodyPr>
          <a:lstStyle>
            <a:lvl1pPr marL="0" indent="0">
              <a:lnSpc>
                <a:spcPts val="2000"/>
              </a:lnSpc>
              <a:buNone/>
              <a:defRPr sz="1800" cap="none" baseline="0">
                <a:solidFill>
                  <a:srgbClr val="007AC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727364" y="4004001"/>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userDrawn="1">
            <p:ph type="title"/>
          </p:nvPr>
        </p:nvSpPr>
        <p:spPr>
          <a:xfrm>
            <a:off x="727364" y="897629"/>
            <a:ext cx="6880067" cy="2772445"/>
          </a:xfrm>
        </p:spPr>
        <p:txBody>
          <a:bodyPr anchor="b" anchorCtr="0"/>
          <a:lstStyle>
            <a:lvl1pPr>
              <a:defRPr>
                <a:solidFill>
                  <a:srgbClr val="007AC9"/>
                </a:solidFill>
              </a:defRPr>
            </a:lvl1pPr>
          </a:lstStyle>
          <a:p>
            <a:r>
              <a:rPr lang="en-US"/>
              <a:t>Click to edit Master title style</a:t>
            </a:r>
          </a:p>
        </p:txBody>
      </p:sp>
    </p:spTree>
    <p:extLst>
      <p:ext uri="{BB962C8B-B14F-4D97-AF65-F5344CB8AC3E}">
        <p14:creationId xmlns:p14="http://schemas.microsoft.com/office/powerpoint/2010/main" val="1792952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k_Keltainen_Otsikko">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89E35A09-2DD4-4C91-9F2C-8446D79551B5}"/>
              </a:ext>
            </a:extLst>
          </p:cNvPr>
          <p:cNvGrpSpPr>
            <a:grpSpLocks noChangeAspect="1"/>
          </p:cNvGrpSpPr>
          <p:nvPr userDrawn="1"/>
        </p:nvGrpSpPr>
        <p:grpSpPr>
          <a:xfrm>
            <a:off x="0" y="0"/>
            <a:ext cx="12196800" cy="6866088"/>
            <a:chOff x="1668186" y="752742"/>
            <a:chExt cx="9201701" cy="5180022"/>
          </a:xfrm>
        </p:grpSpPr>
        <p:sp>
          <p:nvSpPr>
            <p:cNvPr id="16" name="Rectangle 5">
              <a:extLst>
                <a:ext uri="{FF2B5EF4-FFF2-40B4-BE49-F238E27FC236}">
                  <a16:creationId xmlns:a16="http://schemas.microsoft.com/office/drawing/2014/main" id="{B80BD106-2D1A-4420-89AB-866F573D221E}"/>
                </a:ext>
              </a:extLst>
            </p:cNvPr>
            <p:cNvSpPr>
              <a:spLocks noChangeArrowheads="1"/>
            </p:cNvSpPr>
            <p:nvPr userDrawn="1"/>
          </p:nvSpPr>
          <p:spPr bwMode="auto">
            <a:xfrm>
              <a:off x="1668186" y="752742"/>
              <a:ext cx="9201701" cy="5180021"/>
            </a:xfrm>
            <a:prstGeom prst="rect">
              <a:avLst/>
            </a:prstGeom>
            <a:solidFill>
              <a:srgbClr val="F7DD28"/>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Freeform 6">
              <a:extLst>
                <a:ext uri="{FF2B5EF4-FFF2-40B4-BE49-F238E27FC236}">
                  <a16:creationId xmlns:a16="http://schemas.microsoft.com/office/drawing/2014/main" id="{AD8B459C-50CE-4C57-ACD4-2425B5349148}"/>
                </a:ext>
              </a:extLst>
            </p:cNvPr>
            <p:cNvSpPr>
              <a:spLocks/>
            </p:cNvSpPr>
            <p:nvPr userDrawn="1"/>
          </p:nvSpPr>
          <p:spPr bwMode="auto">
            <a:xfrm>
              <a:off x="1668186" y="752742"/>
              <a:ext cx="9201701" cy="5180021"/>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sp>
          <p:nvSpPr>
            <p:cNvPr id="18" name="Freeform 7">
              <a:extLst>
                <a:ext uri="{FF2B5EF4-FFF2-40B4-BE49-F238E27FC236}">
                  <a16:creationId xmlns:a16="http://schemas.microsoft.com/office/drawing/2014/main" id="{25EB96C3-B5E9-44B5-BAFE-AC502D7DBABA}"/>
                </a:ext>
              </a:extLst>
            </p:cNvPr>
            <p:cNvSpPr>
              <a:spLocks/>
            </p:cNvSpPr>
            <p:nvPr userDrawn="1"/>
          </p:nvSpPr>
          <p:spPr bwMode="auto">
            <a:xfrm>
              <a:off x="1668186" y="752742"/>
              <a:ext cx="7703806" cy="5180021"/>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FAC11A"/>
            </a:solidFill>
            <a:ln>
              <a:noFill/>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D653E748-09C9-4B6E-A199-38687296FC09}"/>
                </a:ext>
              </a:extLst>
            </p:cNvPr>
            <p:cNvSpPr>
              <a:spLocks/>
            </p:cNvSpPr>
            <p:nvPr userDrawn="1"/>
          </p:nvSpPr>
          <p:spPr bwMode="auto">
            <a:xfrm>
              <a:off x="1668186" y="3767798"/>
              <a:ext cx="244431" cy="1196871"/>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sp>
          <p:nvSpPr>
            <p:cNvPr id="20" name="Freeform 9">
              <a:extLst>
                <a:ext uri="{FF2B5EF4-FFF2-40B4-BE49-F238E27FC236}">
                  <a16:creationId xmlns:a16="http://schemas.microsoft.com/office/drawing/2014/main" id="{B196D0FA-9F76-48D6-874C-57BE63EC7D59}"/>
                </a:ext>
              </a:extLst>
            </p:cNvPr>
            <p:cNvSpPr>
              <a:spLocks/>
            </p:cNvSpPr>
            <p:nvPr userDrawn="1"/>
          </p:nvSpPr>
          <p:spPr bwMode="auto">
            <a:xfrm>
              <a:off x="5809072" y="2528784"/>
              <a:ext cx="3246243" cy="3403980"/>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ctrTitle" hasCustomPrompt="1"/>
          </p:nvPr>
        </p:nvSpPr>
        <p:spPr>
          <a:xfrm>
            <a:off x="727364" y="914400"/>
            <a:ext cx="10626436" cy="1947600"/>
          </a:xfrm>
        </p:spPr>
        <p:txBody>
          <a:bodyPr anchor="t" anchorCtr="0"/>
          <a:lstStyle>
            <a:lvl1pPr algn="l">
              <a:lnSpc>
                <a:spcPts val="7000"/>
              </a:lnSpc>
              <a:defRPr sz="7400" cap="all" baseline="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727364" y="2865600"/>
            <a:ext cx="10627200" cy="784800"/>
          </a:xfrm>
        </p:spPr>
        <p:txBody>
          <a:bodyPr lIns="0" tIns="0" rIns="0" bIns="0" anchor="ctr" anchorCtr="0">
            <a:noAutofit/>
          </a:bodyPr>
          <a:lstStyle>
            <a:lvl1pPr marL="0" indent="0" algn="l">
              <a:lnSpc>
                <a:spcPts val="2400"/>
              </a:lnSpc>
              <a:buNone/>
              <a:defRPr sz="20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p:cNvSpPr/>
          <p:nvPr userDrawn="1"/>
        </p:nvSpPr>
        <p:spPr>
          <a:xfrm>
            <a:off x="727364" y="4059380"/>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Ryhmä 6">
            <a:extLst>
              <a:ext uri="{FF2B5EF4-FFF2-40B4-BE49-F238E27FC236}">
                <a16:creationId xmlns:a16="http://schemas.microsoft.com/office/drawing/2014/main" id="{777747A4-F0E6-4DEF-8629-F64C6D248490}"/>
              </a:ext>
            </a:extLst>
          </p:cNvPr>
          <p:cNvGrpSpPr>
            <a:grpSpLocks noChangeAspect="1"/>
          </p:cNvGrpSpPr>
          <p:nvPr userDrawn="1"/>
        </p:nvGrpSpPr>
        <p:grpSpPr bwMode="white">
          <a:xfrm>
            <a:off x="9117107" y="5356695"/>
            <a:ext cx="2168643" cy="756000"/>
            <a:chOff x="206376" y="1376363"/>
            <a:chExt cx="11780837" cy="4106862"/>
          </a:xfrm>
          <a:solidFill>
            <a:srgbClr val="FFFFFF"/>
          </a:solidFill>
        </p:grpSpPr>
        <p:sp>
          <p:nvSpPr>
            <p:cNvPr id="8" name="Freeform 5">
              <a:extLst>
                <a:ext uri="{FF2B5EF4-FFF2-40B4-BE49-F238E27FC236}">
                  <a16:creationId xmlns:a16="http://schemas.microsoft.com/office/drawing/2014/main" id="{4B7DB162-AB20-47CA-B969-70060D95C3E1}"/>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37F874D4-9A0E-4135-A8BE-C52FB5397341}"/>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Oval 7">
              <a:extLst>
                <a:ext uri="{FF2B5EF4-FFF2-40B4-BE49-F238E27FC236}">
                  <a16:creationId xmlns:a16="http://schemas.microsoft.com/office/drawing/2014/main" id="{54B9605A-50D5-42DD-9DF8-CC410BEDB889}"/>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44322A51-5507-4B29-961F-A0EAE4B69C66}"/>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565AABBC-0262-4F8A-A605-24F4979FCC0B}"/>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1" name="Tekstin paikkamerkki 4">
            <a:extLst>
              <a:ext uri="{FF2B5EF4-FFF2-40B4-BE49-F238E27FC236}">
                <a16:creationId xmlns:a16="http://schemas.microsoft.com/office/drawing/2014/main" id="{F129B697-DA86-4F32-B7DF-DA9115B10E28}"/>
              </a:ext>
            </a:extLst>
          </p:cNvPr>
          <p:cNvSpPr>
            <a:spLocks noGrp="1"/>
          </p:cNvSpPr>
          <p:nvPr>
            <p:ph type="body" sz="quarter" idx="10" hasCustomPrompt="1"/>
          </p:nvPr>
        </p:nvSpPr>
        <p:spPr>
          <a:xfrm>
            <a:off x="727075" y="4809067"/>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err="1"/>
              <a:t>Name</a:t>
            </a:r>
            <a:r>
              <a:rPr lang="fi-FI"/>
              <a:t> </a:t>
            </a:r>
            <a:r>
              <a:rPr lang="fi-FI" err="1"/>
              <a:t>Surname</a:t>
            </a:r>
            <a:endParaRPr lang="fi-FI"/>
          </a:p>
        </p:txBody>
      </p:sp>
      <p:sp>
        <p:nvSpPr>
          <p:cNvPr id="22" name="Tekstin paikkamerkki 4">
            <a:extLst>
              <a:ext uri="{FF2B5EF4-FFF2-40B4-BE49-F238E27FC236}">
                <a16:creationId xmlns:a16="http://schemas.microsoft.com/office/drawing/2014/main" id="{992EA691-097E-4F37-9694-C1AC1F847AC1}"/>
              </a:ext>
            </a:extLst>
          </p:cNvPr>
          <p:cNvSpPr>
            <a:spLocks noGrp="1"/>
          </p:cNvSpPr>
          <p:nvPr>
            <p:ph type="body" sz="quarter" idx="11" hasCustomPrompt="1"/>
          </p:nvPr>
        </p:nvSpPr>
        <p:spPr>
          <a:xfrm>
            <a:off x="727075" y="5229014"/>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err="1"/>
              <a:t>Date</a:t>
            </a:r>
            <a:endParaRPr lang="fi-FI"/>
          </a:p>
        </p:txBody>
      </p:sp>
      <p:sp>
        <p:nvSpPr>
          <p:cNvPr id="23" name="Tekstin paikkamerkki 4">
            <a:extLst>
              <a:ext uri="{FF2B5EF4-FFF2-40B4-BE49-F238E27FC236}">
                <a16:creationId xmlns:a16="http://schemas.microsoft.com/office/drawing/2014/main" id="{A0E6A7A7-213A-4A05-A14B-DF3DEAAF5337}"/>
              </a:ext>
            </a:extLst>
          </p:cNvPr>
          <p:cNvSpPr>
            <a:spLocks noGrp="1"/>
          </p:cNvSpPr>
          <p:nvPr>
            <p:ph type="body" sz="quarter" idx="12" hasCustomPrompt="1"/>
          </p:nvPr>
        </p:nvSpPr>
        <p:spPr>
          <a:xfrm>
            <a:off x="727075" y="5648965"/>
            <a:ext cx="7161166" cy="412009"/>
          </a:xfrm>
        </p:spPr>
        <p:txBody>
          <a:bodyPr anchor="ctr" anchorCtr="0"/>
          <a:lstStyle>
            <a:lvl1pPr marL="0" indent="0">
              <a:buFontTx/>
              <a:buNone/>
              <a:defRPr>
                <a:solidFill>
                  <a:schemeClr val="bg1"/>
                </a:solidFill>
                <a:latin typeface="+mj-lt"/>
              </a:defRPr>
            </a:lvl1pPr>
            <a:lvl2pPr marL="0" indent="0">
              <a:buNone/>
              <a:defRPr/>
            </a:lvl2pPr>
          </a:lstStyle>
          <a:p>
            <a:pPr lvl="0"/>
            <a:r>
              <a:rPr lang="fi-FI"/>
              <a:t>Presentation </a:t>
            </a:r>
            <a:r>
              <a:rPr lang="fi-FI" err="1"/>
              <a:t>name</a:t>
            </a:r>
            <a:r>
              <a:rPr lang="fi-FI"/>
              <a:t> / Forum / Place</a:t>
            </a:r>
          </a:p>
        </p:txBody>
      </p:sp>
    </p:spTree>
    <p:extLst>
      <p:ext uri="{BB962C8B-B14F-4D97-AF65-F5344CB8AC3E}">
        <p14:creationId xmlns:p14="http://schemas.microsoft.com/office/powerpoint/2010/main" val="1731725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k_Keltainen_Kuva_otsikon_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5921375"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727364" y="673624"/>
            <a:ext cx="4865716" cy="1947027"/>
          </a:xfrm>
        </p:spPr>
        <p:txBody>
          <a:bodyPr/>
          <a:lstStyle/>
          <a:p>
            <a:r>
              <a:rPr lang="en-US"/>
              <a:t>Click to edit Master title style</a:t>
            </a:r>
          </a:p>
        </p:txBody>
      </p:sp>
      <p:sp>
        <p:nvSpPr>
          <p:cNvPr id="4" name="Content Placeholder 3"/>
          <p:cNvSpPr>
            <a:spLocks noGrp="1"/>
          </p:cNvSpPr>
          <p:nvPr>
            <p:ph sz="half" idx="2" hasCustomPrompt="1"/>
          </p:nvPr>
        </p:nvSpPr>
        <p:spPr>
          <a:xfrm>
            <a:off x="6263640" y="731521"/>
            <a:ext cx="5204460" cy="5402580"/>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10" name="Rectangle 9"/>
          <p:cNvSpPr/>
          <p:nvPr userDrawn="1"/>
        </p:nvSpPr>
        <p:spPr>
          <a:xfrm>
            <a:off x="727364" y="242455"/>
            <a:ext cx="2493818" cy="180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438553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k_Keltainen_Kuva_oike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7654565" y="0"/>
            <a:ext cx="4530450"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727363" y="673624"/>
            <a:ext cx="6578409" cy="1560529"/>
          </a:xfrm>
        </p:spPr>
        <p:txBody>
          <a:bodyPr/>
          <a:lstStyle/>
          <a:p>
            <a:r>
              <a:rPr lang="en-US"/>
              <a:t>Click to edit Master title style</a:t>
            </a:r>
          </a:p>
        </p:txBody>
      </p:sp>
      <p:sp>
        <p:nvSpPr>
          <p:cNvPr id="4" name="Content Placeholder 3"/>
          <p:cNvSpPr>
            <a:spLocks noGrp="1"/>
          </p:cNvSpPr>
          <p:nvPr>
            <p:ph sz="half" idx="2" hasCustomPrompt="1"/>
          </p:nvPr>
        </p:nvSpPr>
        <p:spPr>
          <a:xfrm>
            <a:off x="727364" y="2413261"/>
            <a:ext cx="6578409" cy="3720839"/>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solidFill>
                  <a:schemeClr val="bg1"/>
                </a:solidFill>
              </a:defRPr>
            </a:lvl1pPr>
          </a:lstStyle>
          <a:p>
            <a:fld id="{E6C61BD7-0D7C-FF44-A7F4-F5ABEAE01263}" type="slidenum">
              <a:rPr lang="en-US" smtClean="0"/>
              <a:pPr/>
              <a:t>‹#›</a:t>
            </a:fld>
            <a:endParaRPr lang="en-US"/>
          </a:p>
        </p:txBody>
      </p:sp>
      <p:grpSp>
        <p:nvGrpSpPr>
          <p:cNvPr id="10" name="Ryhmä 9">
            <a:extLst>
              <a:ext uri="{FF2B5EF4-FFF2-40B4-BE49-F238E27FC236}">
                <a16:creationId xmlns:a16="http://schemas.microsoft.com/office/drawing/2014/main" id="{CA260FE2-DA3F-4984-BBA4-49D53EC33323}"/>
              </a:ext>
            </a:extLst>
          </p:cNvPr>
          <p:cNvGrpSpPr>
            <a:grpSpLocks noChangeAspect="1"/>
          </p:cNvGrpSpPr>
          <p:nvPr userDrawn="1"/>
        </p:nvGrpSpPr>
        <p:grpSpPr bwMode="white">
          <a:xfrm>
            <a:off x="11418515" y="6289250"/>
            <a:ext cx="537281" cy="187299"/>
            <a:chOff x="206376" y="1376363"/>
            <a:chExt cx="11780837" cy="4106862"/>
          </a:xfrm>
          <a:solidFill>
            <a:srgbClr val="FFFFFF"/>
          </a:solidFill>
        </p:grpSpPr>
        <p:sp>
          <p:nvSpPr>
            <p:cNvPr id="11" name="Freeform 5">
              <a:extLst>
                <a:ext uri="{FF2B5EF4-FFF2-40B4-BE49-F238E27FC236}">
                  <a16:creationId xmlns:a16="http://schemas.microsoft.com/office/drawing/2014/main" id="{C2C17087-1460-4E48-95EC-CAA1548551CC}"/>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2EA4307D-CB97-4615-8E54-B739778E24FC}"/>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Oval 7">
              <a:extLst>
                <a:ext uri="{FF2B5EF4-FFF2-40B4-BE49-F238E27FC236}">
                  <a16:creationId xmlns:a16="http://schemas.microsoft.com/office/drawing/2014/main" id="{CD764E07-891A-4017-B327-96A8EC044A9E}"/>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B0DF7089-6CBB-4164-A587-F665300B0A9D}"/>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2EA2F01B-57B3-4D0D-8E4B-B5EB1D7691EB}"/>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82148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k_Violetti_Kuva_vasemm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587"/>
            <a:ext cx="4530450"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4887521" y="673624"/>
            <a:ext cx="6584900" cy="1560529"/>
          </a:xfrm>
        </p:spPr>
        <p:txBody>
          <a:bodyPr/>
          <a:lstStyle/>
          <a:p>
            <a:r>
              <a:rPr lang="fi-FI"/>
              <a:t>Muokkaa ots. perustyyl. napsautt.</a:t>
            </a:r>
            <a:endParaRPr lang="en-US"/>
          </a:p>
        </p:txBody>
      </p:sp>
      <p:sp>
        <p:nvSpPr>
          <p:cNvPr id="4" name="Content Placeholder 3"/>
          <p:cNvSpPr>
            <a:spLocks noGrp="1"/>
          </p:cNvSpPr>
          <p:nvPr>
            <p:ph sz="half" idx="2" hasCustomPrompt="1"/>
          </p:nvPr>
        </p:nvSpPr>
        <p:spPr>
          <a:xfrm>
            <a:off x="4887521" y="2413261"/>
            <a:ext cx="6584900" cy="3720839"/>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solidFill>
                  <a:schemeClr val="tx2"/>
                </a:solidFill>
              </a:defRPr>
            </a:lvl1pPr>
          </a:lstStyle>
          <a:p>
            <a:fld id="{E6C61BD7-0D7C-FF44-A7F4-F5ABEAE01263}" type="slidenum">
              <a:rPr lang="en-US" smtClean="0"/>
              <a:pPr/>
              <a:t>‹#›</a:t>
            </a:fld>
            <a:endParaRPr lang="en-US"/>
          </a:p>
        </p:txBody>
      </p:sp>
      <p:sp>
        <p:nvSpPr>
          <p:cNvPr id="10" name="Rectangle 9"/>
          <p:cNvSpPr/>
          <p:nvPr userDrawn="1"/>
        </p:nvSpPr>
        <p:spPr>
          <a:xfrm>
            <a:off x="4887521" y="242455"/>
            <a:ext cx="2493818" cy="1801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49032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ak_Keltainen_Kuva_vasemm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587"/>
            <a:ext cx="4530450" cy="6856413"/>
          </a:xfrm>
          <a:solidFill>
            <a:schemeClr val="bg2"/>
          </a:solidFill>
          <a:ln>
            <a:noFill/>
          </a:ln>
        </p:spPr>
        <p:txBody>
          <a:bodyPr/>
          <a:lstStyle>
            <a:lvl1pPr marL="0" indent="0">
              <a:buNone/>
              <a:defRPr/>
            </a:lvl1pPr>
          </a:lstStyle>
          <a:p>
            <a:r>
              <a:rPr lang="en-US" err="1"/>
              <a:t>kuva</a:t>
            </a:r>
            <a:endParaRPr lang="en-US"/>
          </a:p>
        </p:txBody>
      </p:sp>
      <p:sp>
        <p:nvSpPr>
          <p:cNvPr id="2" name="Title 1"/>
          <p:cNvSpPr>
            <a:spLocks noGrp="1"/>
          </p:cNvSpPr>
          <p:nvPr>
            <p:ph type="title"/>
          </p:nvPr>
        </p:nvSpPr>
        <p:spPr>
          <a:xfrm>
            <a:off x="4887521" y="673624"/>
            <a:ext cx="6584900" cy="1560529"/>
          </a:xfrm>
        </p:spPr>
        <p:txBody>
          <a:bodyPr/>
          <a:lstStyle/>
          <a:p>
            <a:r>
              <a:rPr lang="en-US"/>
              <a:t>Click to edit Master title style</a:t>
            </a:r>
          </a:p>
        </p:txBody>
      </p:sp>
      <p:sp>
        <p:nvSpPr>
          <p:cNvPr id="4" name="Content Placeholder 3"/>
          <p:cNvSpPr>
            <a:spLocks noGrp="1"/>
          </p:cNvSpPr>
          <p:nvPr>
            <p:ph sz="half" idx="2" hasCustomPrompt="1"/>
          </p:nvPr>
        </p:nvSpPr>
        <p:spPr>
          <a:xfrm>
            <a:off x="4887521" y="2413261"/>
            <a:ext cx="6584900" cy="3720839"/>
          </a:xfrm>
        </p:spPr>
        <p:txBody>
          <a:bodyPr/>
          <a:lstStyle>
            <a:lvl1pPr>
              <a:defRPr/>
            </a:lvl1pPr>
            <a:lvl2pPr marL="217800" indent="-216000">
              <a:defRPr/>
            </a:lvl2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DIAKONIA-AMMATTIKORKEAKOULU / DIACONIA UNIVERSITY OF APPLIED SCIENCES /</a:t>
            </a:r>
          </a:p>
        </p:txBody>
      </p:sp>
      <p:sp>
        <p:nvSpPr>
          <p:cNvPr id="7" name="Slide Number Placeholder 6"/>
          <p:cNvSpPr>
            <a:spLocks noGrp="1"/>
          </p:cNvSpPr>
          <p:nvPr>
            <p:ph type="sldNum" sz="quarter" idx="12"/>
          </p:nvPr>
        </p:nvSpPr>
        <p:spPr/>
        <p:txBody>
          <a:bodyPr/>
          <a:lstStyle>
            <a:lvl1pPr algn="l">
              <a:defRPr>
                <a:solidFill>
                  <a:schemeClr val="tx2"/>
                </a:solidFill>
              </a:defRPr>
            </a:lvl1pPr>
          </a:lstStyle>
          <a:p>
            <a:fld id="{E6C61BD7-0D7C-FF44-A7F4-F5ABEAE01263}" type="slidenum">
              <a:rPr lang="en-US" smtClean="0"/>
              <a:pPr/>
              <a:t>‹#›</a:t>
            </a:fld>
            <a:endParaRPr lang="en-US"/>
          </a:p>
        </p:txBody>
      </p:sp>
      <p:sp>
        <p:nvSpPr>
          <p:cNvPr id="10" name="Rectangle 9"/>
          <p:cNvSpPr/>
          <p:nvPr userDrawn="1"/>
        </p:nvSpPr>
        <p:spPr>
          <a:xfrm>
            <a:off x="4887521" y="242455"/>
            <a:ext cx="2493818" cy="180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912005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Diak_Keltainen_Otsikko_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Tree>
    <p:extLst>
      <p:ext uri="{BB962C8B-B14F-4D97-AF65-F5344CB8AC3E}">
        <p14:creationId xmlns:p14="http://schemas.microsoft.com/office/powerpoint/2010/main" val="1103975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k_Keltainen_Kaksi_sisältöä">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727364" y="1825625"/>
            <a:ext cx="5277510" cy="430267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8" name="Content Placeholder 7"/>
          <p:cNvSpPr>
            <a:spLocks noGrp="1"/>
          </p:cNvSpPr>
          <p:nvPr>
            <p:ph sz="quarter" idx="13" hasCustomPrompt="1"/>
          </p:nvPr>
        </p:nvSpPr>
        <p:spPr>
          <a:xfrm>
            <a:off x="6183313" y="1825625"/>
            <a:ext cx="5277600" cy="430212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083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ak_Keltainen_Kuva_vide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DIAKONIA-AMMATTIKORKEAKOULU / DIACONIA UNIVERSITY OF APPLIED SCIENCES /</a:t>
            </a:r>
          </a:p>
        </p:txBody>
      </p:sp>
      <p:sp>
        <p:nvSpPr>
          <p:cNvPr id="4" name="Slide Number Placeholder 3"/>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7" name="Content Placeholder 6"/>
          <p:cNvSpPr>
            <a:spLocks noGrp="1"/>
          </p:cNvSpPr>
          <p:nvPr>
            <p:ph sz="quarter" idx="13" hasCustomPrompt="1"/>
          </p:nvPr>
        </p:nvSpPr>
        <p:spPr>
          <a:xfrm>
            <a:off x="0" y="0"/>
            <a:ext cx="12192000" cy="6858000"/>
          </a:xfrm>
          <a:solidFill>
            <a:schemeClr val="bg2"/>
          </a:solidFill>
          <a:ln>
            <a:noFill/>
          </a:ln>
        </p:spPr>
        <p:txBody>
          <a:bodyPr/>
          <a:lstStyle>
            <a:lvl1pPr marL="0" indent="0">
              <a:buNone/>
              <a:defRPr/>
            </a:lvl1pPr>
          </a:lstStyle>
          <a:p>
            <a:pPr lvl="0"/>
            <a:r>
              <a:rPr lang="en-US" err="1"/>
              <a:t>Kuva</a:t>
            </a:r>
            <a:r>
              <a:rPr lang="en-US"/>
              <a:t> tai video</a:t>
            </a:r>
          </a:p>
        </p:txBody>
      </p:sp>
    </p:spTree>
    <p:extLst>
      <p:ext uri="{BB962C8B-B14F-4D97-AF65-F5344CB8AC3E}">
        <p14:creationId xmlns:p14="http://schemas.microsoft.com/office/powerpoint/2010/main" val="1129816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Diak_Keltainen_Väliotsikko">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C81353C8-9200-44A5-B0DE-5FA522ECBE16}"/>
              </a:ext>
            </a:extLst>
          </p:cNvPr>
          <p:cNvGrpSpPr/>
          <p:nvPr userDrawn="1"/>
        </p:nvGrpSpPr>
        <p:grpSpPr>
          <a:xfrm>
            <a:off x="0" y="0"/>
            <a:ext cx="12196800" cy="6858000"/>
            <a:chOff x="30163" y="14288"/>
            <a:chExt cx="12131675" cy="6829425"/>
          </a:xfrm>
        </p:grpSpPr>
        <p:sp>
          <p:nvSpPr>
            <p:cNvPr id="16" name="Rectangle 13">
              <a:extLst>
                <a:ext uri="{FF2B5EF4-FFF2-40B4-BE49-F238E27FC236}">
                  <a16:creationId xmlns:a16="http://schemas.microsoft.com/office/drawing/2014/main" id="{A275DA26-62A0-4EB9-8DB8-55F644DDA705}"/>
                </a:ext>
              </a:extLst>
            </p:cNvPr>
            <p:cNvSpPr>
              <a:spLocks noChangeArrowheads="1"/>
            </p:cNvSpPr>
            <p:nvPr userDrawn="1"/>
          </p:nvSpPr>
          <p:spPr bwMode="auto">
            <a:xfrm>
              <a:off x="30163" y="14288"/>
              <a:ext cx="12131675" cy="6829425"/>
            </a:xfrm>
            <a:prstGeom prst="rect">
              <a:avLst/>
            </a:prstGeom>
            <a:solidFill>
              <a:srgbClr val="F8E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4">
              <a:extLst>
                <a:ext uri="{FF2B5EF4-FFF2-40B4-BE49-F238E27FC236}">
                  <a16:creationId xmlns:a16="http://schemas.microsoft.com/office/drawing/2014/main" id="{D3DDE222-D687-42E1-8647-4CEBA7BA1B2D}"/>
                </a:ext>
              </a:extLst>
            </p:cNvPr>
            <p:cNvSpPr>
              <a:spLocks/>
            </p:cNvSpPr>
            <p:nvPr userDrawn="1"/>
          </p:nvSpPr>
          <p:spPr bwMode="auto">
            <a:xfrm>
              <a:off x="1089025" y="14288"/>
              <a:ext cx="6302375" cy="1968500"/>
            </a:xfrm>
            <a:custGeom>
              <a:avLst/>
              <a:gdLst>
                <a:gd name="T0" fmla="*/ 3557 w 17594"/>
                <a:gd name="T1" fmla="*/ 0 h 5490"/>
                <a:gd name="T2" fmla="*/ 0 w 17594"/>
                <a:gd name="T3" fmla="*/ 5490 h 5490"/>
                <a:gd name="T4" fmla="*/ 7496 w 17594"/>
                <a:gd name="T5" fmla="*/ 5490 h 5490"/>
                <a:gd name="T6" fmla="*/ 17594 w 17594"/>
                <a:gd name="T7" fmla="*/ 0 h 5490"/>
                <a:gd name="T8" fmla="*/ 3557 w 17594"/>
                <a:gd name="T9" fmla="*/ 0 h 5490"/>
              </a:gdLst>
              <a:ahLst/>
              <a:cxnLst>
                <a:cxn ang="0">
                  <a:pos x="T0" y="T1"/>
                </a:cxn>
                <a:cxn ang="0">
                  <a:pos x="T2" y="T3"/>
                </a:cxn>
                <a:cxn ang="0">
                  <a:pos x="T4" y="T5"/>
                </a:cxn>
                <a:cxn ang="0">
                  <a:pos x="T6" y="T7"/>
                </a:cxn>
                <a:cxn ang="0">
                  <a:pos x="T8" y="T9"/>
                </a:cxn>
              </a:cxnLst>
              <a:rect l="0" t="0" r="r" b="b"/>
              <a:pathLst>
                <a:path w="17594" h="5490">
                  <a:moveTo>
                    <a:pt x="3557" y="0"/>
                  </a:moveTo>
                  <a:cubicBezTo>
                    <a:pt x="2175" y="1666"/>
                    <a:pt x="978" y="3509"/>
                    <a:pt x="0" y="5490"/>
                  </a:cubicBezTo>
                  <a:lnTo>
                    <a:pt x="7496" y="5490"/>
                  </a:lnTo>
                  <a:cubicBezTo>
                    <a:pt x="11703" y="5422"/>
                    <a:pt x="15401" y="3260"/>
                    <a:pt x="17594" y="0"/>
                  </a:cubicBezTo>
                  <a:lnTo>
                    <a:pt x="3557" y="0"/>
                  </a:lnTo>
                  <a:close/>
                </a:path>
              </a:pathLst>
            </a:custGeom>
            <a:solidFill>
              <a:srgbClr val="FAF1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5">
              <a:extLst>
                <a:ext uri="{FF2B5EF4-FFF2-40B4-BE49-F238E27FC236}">
                  <a16:creationId xmlns:a16="http://schemas.microsoft.com/office/drawing/2014/main" id="{4510C127-9C30-4413-8E9C-A29371C18746}"/>
                </a:ext>
              </a:extLst>
            </p:cNvPr>
            <p:cNvSpPr>
              <a:spLocks/>
            </p:cNvSpPr>
            <p:nvPr userDrawn="1"/>
          </p:nvSpPr>
          <p:spPr bwMode="auto">
            <a:xfrm>
              <a:off x="30163" y="14288"/>
              <a:ext cx="12131675" cy="6829425"/>
            </a:xfrm>
            <a:custGeom>
              <a:avLst/>
              <a:gdLst>
                <a:gd name="T0" fmla="*/ 2959 w 33870"/>
                <a:gd name="T1" fmla="*/ 5490 h 19050"/>
                <a:gd name="T2" fmla="*/ 0 w 33870"/>
                <a:gd name="T3" fmla="*/ 18296 h 19050"/>
                <a:gd name="T4" fmla="*/ 0 w 33870"/>
                <a:gd name="T5" fmla="*/ 18298 h 19050"/>
                <a:gd name="T6" fmla="*/ 10 w 33870"/>
                <a:gd name="T7" fmla="*/ 19050 h 19050"/>
                <a:gd name="T8" fmla="*/ 15490 w 33870"/>
                <a:gd name="T9" fmla="*/ 19050 h 19050"/>
                <a:gd name="T10" fmla="*/ 15472 w 33870"/>
                <a:gd name="T11" fmla="*/ 18364 h 19050"/>
                <a:gd name="T12" fmla="*/ 28194 w 33870"/>
                <a:gd name="T13" fmla="*/ 5642 h 19050"/>
                <a:gd name="T14" fmla="*/ 33870 w 33870"/>
                <a:gd name="T15" fmla="*/ 6976 h 19050"/>
                <a:gd name="T16" fmla="*/ 33870 w 33870"/>
                <a:gd name="T17" fmla="*/ 0 h 19050"/>
                <a:gd name="T18" fmla="*/ 20464 w 33870"/>
                <a:gd name="T19" fmla="*/ 0 h 19050"/>
                <a:gd name="T20" fmla="*/ 10455 w 33870"/>
                <a:gd name="T21" fmla="*/ 5490 h 19050"/>
                <a:gd name="T22" fmla="*/ 2959 w 33870"/>
                <a:gd name="T23" fmla="*/ 549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70" h="19050">
                  <a:moveTo>
                    <a:pt x="2959" y="5490"/>
                  </a:moveTo>
                  <a:cubicBezTo>
                    <a:pt x="1069" y="9323"/>
                    <a:pt x="0" y="13677"/>
                    <a:pt x="0" y="18296"/>
                  </a:cubicBezTo>
                  <a:lnTo>
                    <a:pt x="0" y="18298"/>
                  </a:lnTo>
                  <a:cubicBezTo>
                    <a:pt x="0" y="18549"/>
                    <a:pt x="4" y="18800"/>
                    <a:pt x="10" y="19050"/>
                  </a:cubicBezTo>
                  <a:lnTo>
                    <a:pt x="15490" y="19050"/>
                  </a:lnTo>
                  <a:cubicBezTo>
                    <a:pt x="15478" y="18823"/>
                    <a:pt x="15472" y="18594"/>
                    <a:pt x="15472" y="18364"/>
                  </a:cubicBezTo>
                  <a:cubicBezTo>
                    <a:pt x="15472" y="11338"/>
                    <a:pt x="21168" y="5642"/>
                    <a:pt x="28194" y="5642"/>
                  </a:cubicBezTo>
                  <a:cubicBezTo>
                    <a:pt x="30234" y="5642"/>
                    <a:pt x="32161" y="6122"/>
                    <a:pt x="33870" y="6976"/>
                  </a:cubicBezTo>
                  <a:lnTo>
                    <a:pt x="33870" y="0"/>
                  </a:lnTo>
                  <a:lnTo>
                    <a:pt x="20464" y="0"/>
                  </a:lnTo>
                  <a:cubicBezTo>
                    <a:pt x="18261" y="3190"/>
                    <a:pt x="14605" y="5423"/>
                    <a:pt x="10455" y="5490"/>
                  </a:cubicBezTo>
                  <a:lnTo>
                    <a:pt x="2959" y="5490"/>
                  </a:lnTo>
                  <a:close/>
                </a:path>
              </a:pathLst>
            </a:custGeom>
            <a:solidFill>
              <a:srgbClr val="FCF6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6">
              <a:extLst>
                <a:ext uri="{FF2B5EF4-FFF2-40B4-BE49-F238E27FC236}">
                  <a16:creationId xmlns:a16="http://schemas.microsoft.com/office/drawing/2014/main" id="{B5CFA34A-B4B0-4806-A65A-A6AD9951AD32}"/>
                </a:ext>
              </a:extLst>
            </p:cNvPr>
            <p:cNvSpPr>
              <a:spLocks/>
            </p:cNvSpPr>
            <p:nvPr userDrawn="1"/>
          </p:nvSpPr>
          <p:spPr bwMode="auto">
            <a:xfrm>
              <a:off x="30163" y="1982788"/>
              <a:ext cx="1058863" cy="4591050"/>
            </a:xfrm>
            <a:custGeom>
              <a:avLst/>
              <a:gdLst>
                <a:gd name="T0" fmla="*/ 2959 w 2959"/>
                <a:gd name="T1" fmla="*/ 0 h 12806"/>
                <a:gd name="T2" fmla="*/ 0 w 2959"/>
                <a:gd name="T3" fmla="*/ 0 h 12806"/>
                <a:gd name="T4" fmla="*/ 0 w 2959"/>
                <a:gd name="T5" fmla="*/ 12806 h 12806"/>
                <a:gd name="T6" fmla="*/ 2959 w 2959"/>
                <a:gd name="T7" fmla="*/ 0 h 12806"/>
              </a:gdLst>
              <a:ahLst/>
              <a:cxnLst>
                <a:cxn ang="0">
                  <a:pos x="T0" y="T1"/>
                </a:cxn>
                <a:cxn ang="0">
                  <a:pos x="T2" y="T3"/>
                </a:cxn>
                <a:cxn ang="0">
                  <a:pos x="T4" y="T5"/>
                </a:cxn>
                <a:cxn ang="0">
                  <a:pos x="T6" y="T7"/>
                </a:cxn>
              </a:cxnLst>
              <a:rect l="0" t="0" r="r" b="b"/>
              <a:pathLst>
                <a:path w="2959" h="12806">
                  <a:moveTo>
                    <a:pt x="2959" y="0"/>
                  </a:moveTo>
                  <a:lnTo>
                    <a:pt x="0" y="0"/>
                  </a:lnTo>
                  <a:lnTo>
                    <a:pt x="0" y="12806"/>
                  </a:lnTo>
                  <a:cubicBezTo>
                    <a:pt x="0" y="8187"/>
                    <a:pt x="1069" y="3833"/>
                    <a:pt x="2959" y="0"/>
                  </a:cubicBezTo>
                  <a:close/>
                </a:path>
              </a:pathLst>
            </a:custGeom>
            <a:solidFill>
              <a:srgbClr val="FAF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7">
              <a:extLst>
                <a:ext uri="{FF2B5EF4-FFF2-40B4-BE49-F238E27FC236}">
                  <a16:creationId xmlns:a16="http://schemas.microsoft.com/office/drawing/2014/main" id="{C5DEE86A-1F7B-4BF2-A6BE-FA72E574F36B}"/>
                </a:ext>
              </a:extLst>
            </p:cNvPr>
            <p:cNvSpPr>
              <a:spLocks/>
            </p:cNvSpPr>
            <p:nvPr userDrawn="1"/>
          </p:nvSpPr>
          <p:spPr bwMode="auto">
            <a:xfrm>
              <a:off x="5572125" y="2036763"/>
              <a:ext cx="6589713" cy="4806950"/>
            </a:xfrm>
            <a:custGeom>
              <a:avLst/>
              <a:gdLst>
                <a:gd name="T0" fmla="*/ 1233 w 18398"/>
                <a:gd name="T1" fmla="*/ 13408 h 13408"/>
                <a:gd name="T2" fmla="*/ 18398 w 18398"/>
                <a:gd name="T3" fmla="*/ 1444 h 13408"/>
                <a:gd name="T4" fmla="*/ 18398 w 18398"/>
                <a:gd name="T5" fmla="*/ 1334 h 13408"/>
                <a:gd name="T6" fmla="*/ 12722 w 18398"/>
                <a:gd name="T7" fmla="*/ 0 h 13408"/>
                <a:gd name="T8" fmla="*/ 0 w 18398"/>
                <a:gd name="T9" fmla="*/ 12722 h 13408"/>
                <a:gd name="T10" fmla="*/ 18 w 18398"/>
                <a:gd name="T11" fmla="*/ 13408 h 13408"/>
                <a:gd name="T12" fmla="*/ 1233 w 18398"/>
                <a:gd name="T13" fmla="*/ 13408 h 13408"/>
              </a:gdLst>
              <a:ahLst/>
              <a:cxnLst>
                <a:cxn ang="0">
                  <a:pos x="T0" y="T1"/>
                </a:cxn>
                <a:cxn ang="0">
                  <a:pos x="T2" y="T3"/>
                </a:cxn>
                <a:cxn ang="0">
                  <a:pos x="T4" y="T5"/>
                </a:cxn>
                <a:cxn ang="0">
                  <a:pos x="T6" y="T7"/>
                </a:cxn>
                <a:cxn ang="0">
                  <a:pos x="T8" y="T9"/>
                </a:cxn>
                <a:cxn ang="0">
                  <a:pos x="T10" y="T11"/>
                </a:cxn>
                <a:cxn ang="0">
                  <a:pos x="T12" y="T13"/>
                </a:cxn>
              </a:cxnLst>
              <a:rect l="0" t="0" r="r" b="b"/>
              <a:pathLst>
                <a:path w="18398" h="13408">
                  <a:moveTo>
                    <a:pt x="1233" y="13408"/>
                  </a:moveTo>
                  <a:cubicBezTo>
                    <a:pt x="8446" y="11905"/>
                    <a:pt x="14606" y="7486"/>
                    <a:pt x="18398" y="1444"/>
                  </a:cubicBezTo>
                  <a:lnTo>
                    <a:pt x="18398" y="1334"/>
                  </a:lnTo>
                  <a:cubicBezTo>
                    <a:pt x="16689" y="480"/>
                    <a:pt x="14762" y="0"/>
                    <a:pt x="12722" y="0"/>
                  </a:cubicBezTo>
                  <a:cubicBezTo>
                    <a:pt x="5696" y="0"/>
                    <a:pt x="0" y="5696"/>
                    <a:pt x="0" y="12722"/>
                  </a:cubicBezTo>
                  <a:cubicBezTo>
                    <a:pt x="0" y="12952"/>
                    <a:pt x="6" y="13181"/>
                    <a:pt x="18" y="13408"/>
                  </a:cubicBezTo>
                  <a:lnTo>
                    <a:pt x="1233" y="13408"/>
                  </a:lnTo>
                  <a:close/>
                </a:path>
              </a:pathLst>
            </a:custGeom>
            <a:solidFill>
              <a:srgbClr val="FAF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727364" y="1584000"/>
            <a:ext cx="10620085" cy="2582944"/>
          </a:xfrm>
        </p:spPr>
        <p:txBody>
          <a:bodyPr anchor="t" anchorCtr="0"/>
          <a:lstStyle>
            <a:lvl1pPr>
              <a:lnSpc>
                <a:spcPts val="7000"/>
              </a:lnSpc>
              <a:defRPr sz="7000" cap="all" baseline="0">
                <a:solidFill>
                  <a:srgbClr val="FB8800"/>
                </a:solidFill>
              </a:defRPr>
            </a:lvl1pPr>
          </a:lstStyle>
          <a:p>
            <a:r>
              <a:rPr lang="en-US"/>
              <a:t>Click to edit Master title style</a:t>
            </a:r>
          </a:p>
        </p:txBody>
      </p:sp>
      <p:sp>
        <p:nvSpPr>
          <p:cNvPr id="3" name="Text Placeholder 2"/>
          <p:cNvSpPr>
            <a:spLocks noGrp="1"/>
          </p:cNvSpPr>
          <p:nvPr>
            <p:ph type="body" idx="1"/>
          </p:nvPr>
        </p:nvSpPr>
        <p:spPr>
          <a:xfrm>
            <a:off x="727364" y="5058412"/>
            <a:ext cx="10620086" cy="1031238"/>
          </a:xfrm>
        </p:spPr>
        <p:txBody>
          <a:bodyPr lIns="0" tIns="0" rIns="0" bIns="0">
            <a:normAutofit/>
          </a:bodyPr>
          <a:lstStyle>
            <a:lvl1pPr marL="0" indent="0">
              <a:lnSpc>
                <a:spcPts val="3000"/>
              </a:lnSpc>
              <a:buNone/>
              <a:defRPr sz="3000" cap="none" baseline="0">
                <a:solidFill>
                  <a:srgbClr val="FB88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solidFill>
                  <a:schemeClr val="bg1"/>
                </a:solidFill>
              </a:defRPr>
            </a:lvl1pPr>
          </a:lstStyle>
          <a:p>
            <a:fld id="{E6C61BD7-0D7C-FF44-A7F4-F5ABEAE01263}" type="slidenum">
              <a:rPr lang="en-US" smtClean="0"/>
              <a:pPr/>
              <a:t>‹#›</a:t>
            </a:fld>
            <a:endParaRPr lang="en-US"/>
          </a:p>
        </p:txBody>
      </p:sp>
      <p:sp>
        <p:nvSpPr>
          <p:cNvPr id="7" name="Rectangle 6"/>
          <p:cNvSpPr/>
          <p:nvPr userDrawn="1"/>
        </p:nvSpPr>
        <p:spPr>
          <a:xfrm>
            <a:off x="727364" y="4409354"/>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Ryhmä 8">
            <a:extLst>
              <a:ext uri="{FF2B5EF4-FFF2-40B4-BE49-F238E27FC236}">
                <a16:creationId xmlns:a16="http://schemas.microsoft.com/office/drawing/2014/main" id="{EC5B3258-E53A-48B3-AA39-867CA5B979C8}"/>
              </a:ext>
            </a:extLst>
          </p:cNvPr>
          <p:cNvGrpSpPr>
            <a:grpSpLocks noChangeAspect="1"/>
          </p:cNvGrpSpPr>
          <p:nvPr userDrawn="1"/>
        </p:nvGrpSpPr>
        <p:grpSpPr bwMode="white">
          <a:xfrm>
            <a:off x="11418515" y="6289250"/>
            <a:ext cx="537281" cy="187299"/>
            <a:chOff x="206376" y="1376363"/>
            <a:chExt cx="11780837" cy="4106862"/>
          </a:xfrm>
          <a:solidFill>
            <a:srgbClr val="FFFFFF"/>
          </a:solidFill>
        </p:grpSpPr>
        <p:sp>
          <p:nvSpPr>
            <p:cNvPr id="10" name="Freeform 5">
              <a:extLst>
                <a:ext uri="{FF2B5EF4-FFF2-40B4-BE49-F238E27FC236}">
                  <a16:creationId xmlns:a16="http://schemas.microsoft.com/office/drawing/2014/main" id="{C50127F1-99D8-480D-AD8D-E5342269D5E2}"/>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EC4170DB-5912-48B6-B4D8-FB1712F1862D}"/>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Oval 7">
              <a:extLst>
                <a:ext uri="{FF2B5EF4-FFF2-40B4-BE49-F238E27FC236}">
                  <a16:creationId xmlns:a16="http://schemas.microsoft.com/office/drawing/2014/main" id="{C041835F-1536-41FF-81F7-868D2C153C94}"/>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8CF1E646-FE8A-4C9D-9B72-8BE5D505709D}"/>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475AFC73-7168-4849-853F-75363B263E1D}"/>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8438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ak_Keltainen_Lopetus">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661828A0-B54E-4DAD-ABB0-00C243B13E1F}"/>
              </a:ext>
            </a:extLst>
          </p:cNvPr>
          <p:cNvGrpSpPr/>
          <p:nvPr userDrawn="1"/>
        </p:nvGrpSpPr>
        <p:grpSpPr>
          <a:xfrm>
            <a:off x="0" y="0"/>
            <a:ext cx="12196800" cy="6858000"/>
            <a:chOff x="0" y="0"/>
            <a:chExt cx="12193200" cy="6858000"/>
          </a:xfrm>
        </p:grpSpPr>
        <p:sp>
          <p:nvSpPr>
            <p:cNvPr id="8" name="Rectangle 5">
              <a:extLst>
                <a:ext uri="{FF2B5EF4-FFF2-40B4-BE49-F238E27FC236}">
                  <a16:creationId xmlns:a16="http://schemas.microsoft.com/office/drawing/2014/main" id="{21221AC2-DB77-48E7-B409-D59C81CD5F0D}"/>
                </a:ext>
              </a:extLst>
            </p:cNvPr>
            <p:cNvSpPr>
              <a:spLocks noChangeArrowheads="1"/>
            </p:cNvSpPr>
            <p:nvPr userDrawn="1"/>
          </p:nvSpPr>
          <p:spPr bwMode="gray">
            <a:xfrm>
              <a:off x="0" y="0"/>
              <a:ext cx="12193200" cy="6858000"/>
            </a:xfrm>
            <a:prstGeom prst="rect">
              <a:avLst/>
            </a:prstGeom>
            <a:solidFill>
              <a:srgbClr val="F8E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A8838BED-C7B4-43DC-82FF-BED335A2921E}"/>
                </a:ext>
              </a:extLst>
            </p:cNvPr>
            <p:cNvSpPr>
              <a:spLocks/>
            </p:cNvSpPr>
            <p:nvPr userDrawn="1"/>
          </p:nvSpPr>
          <p:spPr bwMode="gray">
            <a:xfrm>
              <a:off x="0" y="0"/>
              <a:ext cx="12193200" cy="6858000"/>
            </a:xfrm>
            <a:custGeom>
              <a:avLst/>
              <a:gdLst>
                <a:gd name="T0" fmla="*/ 23343 w 33870"/>
                <a:gd name="T1" fmla="*/ 19050 h 19050"/>
                <a:gd name="T2" fmla="*/ 33870 w 33870"/>
                <a:gd name="T3" fmla="*/ 9479 h 19050"/>
                <a:gd name="T4" fmla="*/ 33870 w 33870"/>
                <a:gd name="T5" fmla="*/ 0 h 19050"/>
                <a:gd name="T6" fmla="*/ 21827 w 33870"/>
                <a:gd name="T7" fmla="*/ 0 h 19050"/>
                <a:gd name="T8" fmla="*/ 10507 w 33870"/>
                <a:gd name="T9" fmla="*/ 7800 h 19050"/>
                <a:gd name="T10" fmla="*/ 0 w 33870"/>
                <a:gd name="T11" fmla="*/ 7800 h 19050"/>
                <a:gd name="T12" fmla="*/ 0 w 33870"/>
                <a:gd name="T13" fmla="*/ 19050 h 19050"/>
                <a:gd name="T14" fmla="*/ 23343 w 33870"/>
                <a:gd name="T15" fmla="*/ 1905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23343" y="19050"/>
                  </a:moveTo>
                  <a:cubicBezTo>
                    <a:pt x="27657" y="16864"/>
                    <a:pt x="31299" y="13542"/>
                    <a:pt x="33870" y="9479"/>
                  </a:cubicBezTo>
                  <a:lnTo>
                    <a:pt x="33870" y="0"/>
                  </a:lnTo>
                  <a:lnTo>
                    <a:pt x="21827" y="0"/>
                  </a:lnTo>
                  <a:cubicBezTo>
                    <a:pt x="20021" y="4512"/>
                    <a:pt x="15643" y="7717"/>
                    <a:pt x="10507" y="7800"/>
                  </a:cubicBezTo>
                  <a:lnTo>
                    <a:pt x="0" y="7800"/>
                  </a:lnTo>
                  <a:lnTo>
                    <a:pt x="0" y="19050"/>
                  </a:lnTo>
                  <a:lnTo>
                    <a:pt x="23343" y="19050"/>
                  </a:lnTo>
                  <a:close/>
                </a:path>
              </a:pathLst>
            </a:custGeom>
            <a:solidFill>
              <a:srgbClr val="FAF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FF44CD96-54B5-4D32-BFA8-6481C1988C9D}"/>
                </a:ext>
              </a:extLst>
            </p:cNvPr>
            <p:cNvSpPr>
              <a:spLocks/>
            </p:cNvSpPr>
            <p:nvPr userDrawn="1"/>
          </p:nvSpPr>
          <p:spPr bwMode="gray">
            <a:xfrm>
              <a:off x="0" y="0"/>
              <a:ext cx="12193200" cy="6858000"/>
            </a:xfrm>
            <a:custGeom>
              <a:avLst/>
              <a:gdLst>
                <a:gd name="T0" fmla="*/ 1329 w 33870"/>
                <a:gd name="T1" fmla="*/ 7800 h 19050"/>
                <a:gd name="T2" fmla="*/ 0 w 33870"/>
                <a:gd name="T3" fmla="*/ 13363 h 19050"/>
                <a:gd name="T4" fmla="*/ 0 w 33870"/>
                <a:gd name="T5" fmla="*/ 19050 h 19050"/>
                <a:gd name="T6" fmla="*/ 15303 w 33870"/>
                <a:gd name="T7" fmla="*/ 19050 h 19050"/>
                <a:gd name="T8" fmla="*/ 15200 w 33870"/>
                <a:gd name="T9" fmla="*/ 17423 h 19050"/>
                <a:gd name="T10" fmla="*/ 27922 w 33870"/>
                <a:gd name="T11" fmla="*/ 4700 h 19050"/>
                <a:gd name="T12" fmla="*/ 33870 w 33870"/>
                <a:gd name="T13" fmla="*/ 6174 h 19050"/>
                <a:gd name="T14" fmla="*/ 33870 w 33870"/>
                <a:gd name="T15" fmla="*/ 0 h 19050"/>
                <a:gd name="T16" fmla="*/ 21827 w 33870"/>
                <a:gd name="T17" fmla="*/ 0 h 19050"/>
                <a:gd name="T18" fmla="*/ 10507 w 33870"/>
                <a:gd name="T19" fmla="*/ 7800 h 19050"/>
                <a:gd name="T20" fmla="*/ 1329 w 33870"/>
                <a:gd name="T21" fmla="*/ 780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70" h="19050">
                  <a:moveTo>
                    <a:pt x="1329" y="7800"/>
                  </a:moveTo>
                  <a:cubicBezTo>
                    <a:pt x="713" y="9577"/>
                    <a:pt x="263" y="11438"/>
                    <a:pt x="0" y="13363"/>
                  </a:cubicBezTo>
                  <a:lnTo>
                    <a:pt x="0" y="19050"/>
                  </a:lnTo>
                  <a:lnTo>
                    <a:pt x="15303" y="19050"/>
                  </a:lnTo>
                  <a:cubicBezTo>
                    <a:pt x="15235" y="18517"/>
                    <a:pt x="15200" y="17974"/>
                    <a:pt x="15200" y="17423"/>
                  </a:cubicBezTo>
                  <a:cubicBezTo>
                    <a:pt x="15200" y="10396"/>
                    <a:pt x="20896" y="4700"/>
                    <a:pt x="27922" y="4700"/>
                  </a:cubicBezTo>
                  <a:cubicBezTo>
                    <a:pt x="30071" y="4700"/>
                    <a:pt x="32095" y="5234"/>
                    <a:pt x="33870" y="6174"/>
                  </a:cubicBezTo>
                  <a:lnTo>
                    <a:pt x="33870" y="0"/>
                  </a:lnTo>
                  <a:lnTo>
                    <a:pt x="21827" y="0"/>
                  </a:lnTo>
                  <a:cubicBezTo>
                    <a:pt x="20021" y="4512"/>
                    <a:pt x="15643" y="7717"/>
                    <a:pt x="10507" y="7800"/>
                  </a:cubicBezTo>
                  <a:lnTo>
                    <a:pt x="1329" y="7800"/>
                  </a:lnTo>
                  <a:close/>
                </a:path>
              </a:pathLst>
            </a:custGeom>
            <a:solidFill>
              <a:srgbClr val="FCF6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0AA5E61C-ABE3-4FFC-BB4B-181153BA1E4B}"/>
                </a:ext>
              </a:extLst>
            </p:cNvPr>
            <p:cNvSpPr>
              <a:spLocks/>
            </p:cNvSpPr>
            <p:nvPr userDrawn="1"/>
          </p:nvSpPr>
          <p:spPr bwMode="gray">
            <a:xfrm>
              <a:off x="477069" y="0"/>
              <a:ext cx="7381018" cy="2807284"/>
            </a:xfrm>
            <a:custGeom>
              <a:avLst/>
              <a:gdLst>
                <a:gd name="T0" fmla="*/ 4169 w 20498"/>
                <a:gd name="T1" fmla="*/ 0 h 7800"/>
                <a:gd name="T2" fmla="*/ 0 w 20498"/>
                <a:gd name="T3" fmla="*/ 7800 h 7800"/>
                <a:gd name="T4" fmla="*/ 9178 w 20498"/>
                <a:gd name="T5" fmla="*/ 7800 h 7800"/>
                <a:gd name="T6" fmla="*/ 20498 w 20498"/>
                <a:gd name="T7" fmla="*/ 0 h 7800"/>
                <a:gd name="T8" fmla="*/ 4169 w 20498"/>
                <a:gd name="T9" fmla="*/ 0 h 7800"/>
              </a:gdLst>
              <a:ahLst/>
              <a:cxnLst>
                <a:cxn ang="0">
                  <a:pos x="T0" y="T1"/>
                </a:cxn>
                <a:cxn ang="0">
                  <a:pos x="T2" y="T3"/>
                </a:cxn>
                <a:cxn ang="0">
                  <a:pos x="T4" y="T5"/>
                </a:cxn>
                <a:cxn ang="0">
                  <a:pos x="T6" y="T7"/>
                </a:cxn>
                <a:cxn ang="0">
                  <a:pos x="T8" y="T9"/>
                </a:cxn>
              </a:cxnLst>
              <a:rect l="0" t="0" r="r" b="b"/>
              <a:pathLst>
                <a:path w="20498" h="7800">
                  <a:moveTo>
                    <a:pt x="4169" y="0"/>
                  </a:moveTo>
                  <a:cubicBezTo>
                    <a:pt x="2405" y="2324"/>
                    <a:pt x="989" y="4953"/>
                    <a:pt x="0" y="7800"/>
                  </a:cubicBezTo>
                  <a:lnTo>
                    <a:pt x="9178" y="7800"/>
                  </a:lnTo>
                  <a:cubicBezTo>
                    <a:pt x="14314" y="7717"/>
                    <a:pt x="18692" y="4512"/>
                    <a:pt x="20498" y="0"/>
                  </a:cubicBezTo>
                  <a:lnTo>
                    <a:pt x="4169" y="0"/>
                  </a:lnTo>
                  <a:close/>
                </a:path>
              </a:pathLst>
            </a:custGeom>
            <a:solidFill>
              <a:srgbClr val="FAF1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Text Placeholder 2"/>
          <p:cNvSpPr>
            <a:spLocks noGrp="1"/>
          </p:cNvSpPr>
          <p:nvPr userDrawn="1">
            <p:ph type="body" idx="1"/>
          </p:nvPr>
        </p:nvSpPr>
        <p:spPr>
          <a:xfrm>
            <a:off x="727364" y="4638953"/>
            <a:ext cx="2845395" cy="1309360"/>
          </a:xfrm>
        </p:spPr>
        <p:txBody>
          <a:bodyPr lIns="0" tIns="0" rIns="0" bIns="0">
            <a:normAutofit/>
          </a:bodyPr>
          <a:lstStyle>
            <a:lvl1pPr marL="0" indent="0">
              <a:lnSpc>
                <a:spcPts val="2000"/>
              </a:lnSpc>
              <a:buNone/>
              <a:defRPr sz="1800" cap="none" baseline="0">
                <a:solidFill>
                  <a:srgbClr val="FB88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727364" y="4004001"/>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userDrawn="1">
            <p:ph type="title"/>
          </p:nvPr>
        </p:nvSpPr>
        <p:spPr>
          <a:xfrm>
            <a:off x="727364" y="897629"/>
            <a:ext cx="6880067" cy="2772445"/>
          </a:xfrm>
        </p:spPr>
        <p:txBody>
          <a:bodyPr anchor="b" anchorCtr="0"/>
          <a:lstStyle>
            <a:lvl1pPr>
              <a:defRPr>
                <a:solidFill>
                  <a:srgbClr val="FB8800"/>
                </a:solidFill>
              </a:defRPr>
            </a:lvl1pPr>
          </a:lstStyle>
          <a:p>
            <a:r>
              <a:rPr lang="en-US"/>
              <a:t>Click to edit Master title style</a:t>
            </a:r>
          </a:p>
        </p:txBody>
      </p:sp>
      <p:pic>
        <p:nvPicPr>
          <p:cNvPr id="16" name="Kuva 15">
            <a:extLst>
              <a:ext uri="{FF2B5EF4-FFF2-40B4-BE49-F238E27FC236}">
                <a16:creationId xmlns:a16="http://schemas.microsoft.com/office/drawing/2014/main" id="{44C0EF9E-F8E2-4159-8965-799747FE5FD0}"/>
              </a:ext>
            </a:extLst>
          </p:cNvPr>
          <p:cNvPicPr>
            <a:picLocks noChangeAspect="1"/>
          </p:cNvPicPr>
          <p:nvPr userDrawn="1"/>
        </p:nvPicPr>
        <p:blipFill>
          <a:blip r:embed="rId2"/>
          <a:stretch>
            <a:fillRect/>
          </a:stretch>
        </p:blipFill>
        <p:spPr>
          <a:xfrm>
            <a:off x="7852719" y="2429479"/>
            <a:ext cx="3694183" cy="1138430"/>
          </a:xfrm>
          <a:prstGeom prst="rect">
            <a:avLst/>
          </a:prstGeom>
        </p:spPr>
      </p:pic>
    </p:spTree>
    <p:extLst>
      <p:ext uri="{BB962C8B-B14F-4D97-AF65-F5344CB8AC3E}">
        <p14:creationId xmlns:p14="http://schemas.microsoft.com/office/powerpoint/2010/main" val="106567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iak_Violetti_Otsikko_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Tree>
    <p:extLst>
      <p:ext uri="{BB962C8B-B14F-4D97-AF65-F5344CB8AC3E}">
        <p14:creationId xmlns:p14="http://schemas.microsoft.com/office/powerpoint/2010/main" val="82669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k_Violetti_Kaksi_sisältöä">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hasCustomPrompt="1"/>
          </p:nvPr>
        </p:nvSpPr>
        <p:spPr>
          <a:xfrm>
            <a:off x="727364" y="1825625"/>
            <a:ext cx="5277510" cy="430267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8" name="Content Placeholder 7"/>
          <p:cNvSpPr>
            <a:spLocks noGrp="1"/>
          </p:cNvSpPr>
          <p:nvPr>
            <p:ph sz="quarter" idx="13" hasCustomPrompt="1"/>
          </p:nvPr>
        </p:nvSpPr>
        <p:spPr>
          <a:xfrm>
            <a:off x="6183313" y="1825625"/>
            <a:ext cx="5277600" cy="430212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419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k_Violetti_Kuva_vide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DIAKONIA-AMMATTIKORKEAKOULU / DIACONIA UNIVERSITY OF APPLIED SCIENCES /</a:t>
            </a:r>
          </a:p>
        </p:txBody>
      </p:sp>
      <p:sp>
        <p:nvSpPr>
          <p:cNvPr id="4" name="Slide Number Placeholder 3"/>
          <p:cNvSpPr>
            <a:spLocks noGrp="1"/>
          </p:cNvSpPr>
          <p:nvPr>
            <p:ph type="sldNum" sz="quarter" idx="12"/>
          </p:nvPr>
        </p:nvSpPr>
        <p:spPr/>
        <p:txBody>
          <a:bodyPr/>
          <a:lstStyle>
            <a:lvl1pPr algn="l">
              <a:defRPr/>
            </a:lvl1pPr>
          </a:lstStyle>
          <a:p>
            <a:fld id="{E6C61BD7-0D7C-FF44-A7F4-F5ABEAE01263}" type="slidenum">
              <a:rPr lang="en-US" smtClean="0"/>
              <a:pPr/>
              <a:t>‹#›</a:t>
            </a:fld>
            <a:endParaRPr lang="en-US"/>
          </a:p>
        </p:txBody>
      </p:sp>
      <p:sp>
        <p:nvSpPr>
          <p:cNvPr id="7" name="Content Placeholder 6"/>
          <p:cNvSpPr>
            <a:spLocks noGrp="1"/>
          </p:cNvSpPr>
          <p:nvPr>
            <p:ph sz="quarter" idx="13" hasCustomPrompt="1"/>
          </p:nvPr>
        </p:nvSpPr>
        <p:spPr>
          <a:xfrm>
            <a:off x="0" y="0"/>
            <a:ext cx="12192000" cy="6858000"/>
          </a:xfrm>
          <a:solidFill>
            <a:schemeClr val="bg2"/>
          </a:solidFill>
          <a:ln>
            <a:noFill/>
          </a:ln>
        </p:spPr>
        <p:txBody>
          <a:bodyPr/>
          <a:lstStyle>
            <a:lvl1pPr marL="0" indent="0">
              <a:buNone/>
              <a:defRPr/>
            </a:lvl1pPr>
          </a:lstStyle>
          <a:p>
            <a:pPr lvl="0"/>
            <a:r>
              <a:rPr lang="en-US" err="1"/>
              <a:t>Kuva</a:t>
            </a:r>
            <a:r>
              <a:rPr lang="en-US"/>
              <a:t> tai video</a:t>
            </a:r>
          </a:p>
        </p:txBody>
      </p:sp>
    </p:spTree>
    <p:extLst>
      <p:ext uri="{BB962C8B-B14F-4D97-AF65-F5344CB8AC3E}">
        <p14:creationId xmlns:p14="http://schemas.microsoft.com/office/powerpoint/2010/main" val="6947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Diak_Violetti_Väliotsikko">
    <p:spTree>
      <p:nvGrpSpPr>
        <p:cNvPr id="1" name=""/>
        <p:cNvGrpSpPr/>
        <p:nvPr/>
      </p:nvGrpSpPr>
      <p:grpSpPr>
        <a:xfrm>
          <a:off x="0" y="0"/>
          <a:ext cx="0" cy="0"/>
          <a:chOff x="0" y="0"/>
          <a:chExt cx="0" cy="0"/>
        </a:xfrm>
      </p:grpSpPr>
      <p:grpSp>
        <p:nvGrpSpPr>
          <p:cNvPr id="33" name="Ryhmä 32">
            <a:extLst>
              <a:ext uri="{FF2B5EF4-FFF2-40B4-BE49-F238E27FC236}">
                <a16:creationId xmlns:a16="http://schemas.microsoft.com/office/drawing/2014/main" id="{8CABB263-A4D1-4646-89F8-79226C9A052A}"/>
              </a:ext>
            </a:extLst>
          </p:cNvPr>
          <p:cNvGrpSpPr/>
          <p:nvPr userDrawn="1"/>
        </p:nvGrpSpPr>
        <p:grpSpPr>
          <a:xfrm>
            <a:off x="0" y="0"/>
            <a:ext cx="12196800" cy="6858000"/>
            <a:chOff x="30163" y="14288"/>
            <a:chExt cx="12131675" cy="6829425"/>
          </a:xfrm>
        </p:grpSpPr>
        <p:sp>
          <p:nvSpPr>
            <p:cNvPr id="28" name="Rectangle 13">
              <a:extLst>
                <a:ext uri="{FF2B5EF4-FFF2-40B4-BE49-F238E27FC236}">
                  <a16:creationId xmlns:a16="http://schemas.microsoft.com/office/drawing/2014/main" id="{5920B4BA-B71F-49BD-AEE1-F6944ABF7C1D}"/>
                </a:ext>
              </a:extLst>
            </p:cNvPr>
            <p:cNvSpPr>
              <a:spLocks noChangeArrowheads="1"/>
            </p:cNvSpPr>
            <p:nvPr userDrawn="1"/>
          </p:nvSpPr>
          <p:spPr bwMode="auto">
            <a:xfrm>
              <a:off x="30163" y="14288"/>
              <a:ext cx="12131675" cy="6829425"/>
            </a:xfrm>
            <a:prstGeom prst="rect">
              <a:avLst/>
            </a:prstGeom>
            <a:solidFill>
              <a:srgbClr val="3F2A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14">
              <a:extLst>
                <a:ext uri="{FF2B5EF4-FFF2-40B4-BE49-F238E27FC236}">
                  <a16:creationId xmlns:a16="http://schemas.microsoft.com/office/drawing/2014/main" id="{FA61B206-3157-4542-8792-3252741B4052}"/>
                </a:ext>
              </a:extLst>
            </p:cNvPr>
            <p:cNvSpPr>
              <a:spLocks/>
            </p:cNvSpPr>
            <p:nvPr userDrawn="1"/>
          </p:nvSpPr>
          <p:spPr bwMode="auto">
            <a:xfrm>
              <a:off x="1089025" y="14288"/>
              <a:ext cx="6302375" cy="1968500"/>
            </a:xfrm>
            <a:custGeom>
              <a:avLst/>
              <a:gdLst>
                <a:gd name="T0" fmla="*/ 3557 w 17594"/>
                <a:gd name="T1" fmla="*/ 0 h 5490"/>
                <a:gd name="T2" fmla="*/ 0 w 17594"/>
                <a:gd name="T3" fmla="*/ 5490 h 5490"/>
                <a:gd name="T4" fmla="*/ 7496 w 17594"/>
                <a:gd name="T5" fmla="*/ 5490 h 5490"/>
                <a:gd name="T6" fmla="*/ 17594 w 17594"/>
                <a:gd name="T7" fmla="*/ 0 h 5490"/>
                <a:gd name="T8" fmla="*/ 3557 w 17594"/>
                <a:gd name="T9" fmla="*/ 0 h 5490"/>
              </a:gdLst>
              <a:ahLst/>
              <a:cxnLst>
                <a:cxn ang="0">
                  <a:pos x="T0" y="T1"/>
                </a:cxn>
                <a:cxn ang="0">
                  <a:pos x="T2" y="T3"/>
                </a:cxn>
                <a:cxn ang="0">
                  <a:pos x="T4" y="T5"/>
                </a:cxn>
                <a:cxn ang="0">
                  <a:pos x="T6" y="T7"/>
                </a:cxn>
                <a:cxn ang="0">
                  <a:pos x="T8" y="T9"/>
                </a:cxn>
              </a:cxnLst>
              <a:rect l="0" t="0" r="r" b="b"/>
              <a:pathLst>
                <a:path w="17594" h="5490">
                  <a:moveTo>
                    <a:pt x="3557" y="0"/>
                  </a:moveTo>
                  <a:cubicBezTo>
                    <a:pt x="2175" y="1666"/>
                    <a:pt x="978" y="3509"/>
                    <a:pt x="0" y="5490"/>
                  </a:cubicBezTo>
                  <a:lnTo>
                    <a:pt x="7496" y="5490"/>
                  </a:lnTo>
                  <a:cubicBezTo>
                    <a:pt x="11703" y="5422"/>
                    <a:pt x="15401" y="3260"/>
                    <a:pt x="17594" y="0"/>
                  </a:cubicBezTo>
                  <a:lnTo>
                    <a:pt x="3557" y="0"/>
                  </a:lnTo>
                  <a:close/>
                </a:path>
              </a:pathLst>
            </a:custGeom>
            <a:solidFill>
              <a:srgbClr val="4D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15">
              <a:extLst>
                <a:ext uri="{FF2B5EF4-FFF2-40B4-BE49-F238E27FC236}">
                  <a16:creationId xmlns:a16="http://schemas.microsoft.com/office/drawing/2014/main" id="{B442CAD7-E258-4054-A028-2AC5797BBDFA}"/>
                </a:ext>
              </a:extLst>
            </p:cNvPr>
            <p:cNvSpPr>
              <a:spLocks/>
            </p:cNvSpPr>
            <p:nvPr userDrawn="1"/>
          </p:nvSpPr>
          <p:spPr bwMode="auto">
            <a:xfrm>
              <a:off x="30163" y="14288"/>
              <a:ext cx="12131675" cy="6829425"/>
            </a:xfrm>
            <a:custGeom>
              <a:avLst/>
              <a:gdLst>
                <a:gd name="T0" fmla="*/ 2959 w 33870"/>
                <a:gd name="T1" fmla="*/ 5490 h 19050"/>
                <a:gd name="T2" fmla="*/ 0 w 33870"/>
                <a:gd name="T3" fmla="*/ 18296 h 19050"/>
                <a:gd name="T4" fmla="*/ 0 w 33870"/>
                <a:gd name="T5" fmla="*/ 18298 h 19050"/>
                <a:gd name="T6" fmla="*/ 10 w 33870"/>
                <a:gd name="T7" fmla="*/ 19050 h 19050"/>
                <a:gd name="T8" fmla="*/ 15490 w 33870"/>
                <a:gd name="T9" fmla="*/ 19050 h 19050"/>
                <a:gd name="T10" fmla="*/ 15472 w 33870"/>
                <a:gd name="T11" fmla="*/ 18364 h 19050"/>
                <a:gd name="T12" fmla="*/ 28194 w 33870"/>
                <a:gd name="T13" fmla="*/ 5642 h 19050"/>
                <a:gd name="T14" fmla="*/ 33870 w 33870"/>
                <a:gd name="T15" fmla="*/ 6976 h 19050"/>
                <a:gd name="T16" fmla="*/ 33870 w 33870"/>
                <a:gd name="T17" fmla="*/ 0 h 19050"/>
                <a:gd name="T18" fmla="*/ 20464 w 33870"/>
                <a:gd name="T19" fmla="*/ 0 h 19050"/>
                <a:gd name="T20" fmla="*/ 10455 w 33870"/>
                <a:gd name="T21" fmla="*/ 5490 h 19050"/>
                <a:gd name="T22" fmla="*/ 2959 w 33870"/>
                <a:gd name="T23" fmla="*/ 549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70" h="19050">
                  <a:moveTo>
                    <a:pt x="2959" y="5490"/>
                  </a:moveTo>
                  <a:cubicBezTo>
                    <a:pt x="1069" y="9323"/>
                    <a:pt x="0" y="13677"/>
                    <a:pt x="0" y="18296"/>
                  </a:cubicBezTo>
                  <a:lnTo>
                    <a:pt x="0" y="18298"/>
                  </a:lnTo>
                  <a:cubicBezTo>
                    <a:pt x="0" y="18549"/>
                    <a:pt x="4" y="18800"/>
                    <a:pt x="10" y="19050"/>
                  </a:cubicBezTo>
                  <a:lnTo>
                    <a:pt x="15490" y="19050"/>
                  </a:lnTo>
                  <a:cubicBezTo>
                    <a:pt x="15478" y="18823"/>
                    <a:pt x="15472" y="18594"/>
                    <a:pt x="15472" y="18364"/>
                  </a:cubicBezTo>
                  <a:cubicBezTo>
                    <a:pt x="15472" y="11338"/>
                    <a:pt x="21168" y="5642"/>
                    <a:pt x="28194" y="5642"/>
                  </a:cubicBezTo>
                  <a:cubicBezTo>
                    <a:pt x="30234" y="5642"/>
                    <a:pt x="32161" y="6122"/>
                    <a:pt x="33870" y="6976"/>
                  </a:cubicBezTo>
                  <a:lnTo>
                    <a:pt x="33870" y="0"/>
                  </a:lnTo>
                  <a:lnTo>
                    <a:pt x="20464" y="0"/>
                  </a:lnTo>
                  <a:cubicBezTo>
                    <a:pt x="18261" y="3190"/>
                    <a:pt x="14605" y="5423"/>
                    <a:pt x="10455" y="5490"/>
                  </a:cubicBezTo>
                  <a:lnTo>
                    <a:pt x="2959" y="5490"/>
                  </a:lnTo>
                  <a:close/>
                </a:path>
              </a:pathLst>
            </a:custGeom>
            <a:solidFill>
              <a:srgbClr val="615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16">
              <a:extLst>
                <a:ext uri="{FF2B5EF4-FFF2-40B4-BE49-F238E27FC236}">
                  <a16:creationId xmlns:a16="http://schemas.microsoft.com/office/drawing/2014/main" id="{88892B99-50C3-42DB-89F1-535382A07C1C}"/>
                </a:ext>
              </a:extLst>
            </p:cNvPr>
            <p:cNvSpPr>
              <a:spLocks/>
            </p:cNvSpPr>
            <p:nvPr userDrawn="1"/>
          </p:nvSpPr>
          <p:spPr bwMode="auto">
            <a:xfrm>
              <a:off x="30163" y="1982788"/>
              <a:ext cx="1058863" cy="4591050"/>
            </a:xfrm>
            <a:custGeom>
              <a:avLst/>
              <a:gdLst>
                <a:gd name="T0" fmla="*/ 2959 w 2959"/>
                <a:gd name="T1" fmla="*/ 0 h 12806"/>
                <a:gd name="T2" fmla="*/ 0 w 2959"/>
                <a:gd name="T3" fmla="*/ 0 h 12806"/>
                <a:gd name="T4" fmla="*/ 0 w 2959"/>
                <a:gd name="T5" fmla="*/ 12806 h 12806"/>
                <a:gd name="T6" fmla="*/ 2959 w 2959"/>
                <a:gd name="T7" fmla="*/ 0 h 12806"/>
              </a:gdLst>
              <a:ahLst/>
              <a:cxnLst>
                <a:cxn ang="0">
                  <a:pos x="T0" y="T1"/>
                </a:cxn>
                <a:cxn ang="0">
                  <a:pos x="T2" y="T3"/>
                </a:cxn>
                <a:cxn ang="0">
                  <a:pos x="T4" y="T5"/>
                </a:cxn>
                <a:cxn ang="0">
                  <a:pos x="T6" y="T7"/>
                </a:cxn>
              </a:cxnLst>
              <a:rect l="0" t="0" r="r" b="b"/>
              <a:pathLst>
                <a:path w="2959" h="12806">
                  <a:moveTo>
                    <a:pt x="2959" y="0"/>
                  </a:moveTo>
                  <a:lnTo>
                    <a:pt x="0" y="0"/>
                  </a:lnTo>
                  <a:lnTo>
                    <a:pt x="0" y="12806"/>
                  </a:lnTo>
                  <a:cubicBezTo>
                    <a:pt x="0" y="8187"/>
                    <a:pt x="1069" y="3833"/>
                    <a:pt x="2959" y="0"/>
                  </a:cubicBezTo>
                  <a:close/>
                </a:path>
              </a:pathLst>
            </a:custGeom>
            <a:solidFill>
              <a:srgbClr val="544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17">
              <a:extLst>
                <a:ext uri="{FF2B5EF4-FFF2-40B4-BE49-F238E27FC236}">
                  <a16:creationId xmlns:a16="http://schemas.microsoft.com/office/drawing/2014/main" id="{794A5871-76D7-4310-B1C6-C7033E940D47}"/>
                </a:ext>
              </a:extLst>
            </p:cNvPr>
            <p:cNvSpPr>
              <a:spLocks/>
            </p:cNvSpPr>
            <p:nvPr userDrawn="1"/>
          </p:nvSpPr>
          <p:spPr bwMode="auto">
            <a:xfrm>
              <a:off x="5572125" y="2036763"/>
              <a:ext cx="6589713" cy="4806950"/>
            </a:xfrm>
            <a:custGeom>
              <a:avLst/>
              <a:gdLst>
                <a:gd name="T0" fmla="*/ 1233 w 18398"/>
                <a:gd name="T1" fmla="*/ 13408 h 13408"/>
                <a:gd name="T2" fmla="*/ 18398 w 18398"/>
                <a:gd name="T3" fmla="*/ 1444 h 13408"/>
                <a:gd name="T4" fmla="*/ 18398 w 18398"/>
                <a:gd name="T5" fmla="*/ 1334 h 13408"/>
                <a:gd name="T6" fmla="*/ 12722 w 18398"/>
                <a:gd name="T7" fmla="*/ 0 h 13408"/>
                <a:gd name="T8" fmla="*/ 0 w 18398"/>
                <a:gd name="T9" fmla="*/ 12722 h 13408"/>
                <a:gd name="T10" fmla="*/ 18 w 18398"/>
                <a:gd name="T11" fmla="*/ 13408 h 13408"/>
                <a:gd name="T12" fmla="*/ 1233 w 18398"/>
                <a:gd name="T13" fmla="*/ 13408 h 13408"/>
              </a:gdLst>
              <a:ahLst/>
              <a:cxnLst>
                <a:cxn ang="0">
                  <a:pos x="T0" y="T1"/>
                </a:cxn>
                <a:cxn ang="0">
                  <a:pos x="T2" y="T3"/>
                </a:cxn>
                <a:cxn ang="0">
                  <a:pos x="T4" y="T5"/>
                </a:cxn>
                <a:cxn ang="0">
                  <a:pos x="T6" y="T7"/>
                </a:cxn>
                <a:cxn ang="0">
                  <a:pos x="T8" y="T9"/>
                </a:cxn>
                <a:cxn ang="0">
                  <a:pos x="T10" y="T11"/>
                </a:cxn>
                <a:cxn ang="0">
                  <a:pos x="T12" y="T13"/>
                </a:cxn>
              </a:cxnLst>
              <a:rect l="0" t="0" r="r" b="b"/>
              <a:pathLst>
                <a:path w="18398" h="13408">
                  <a:moveTo>
                    <a:pt x="1233" y="13408"/>
                  </a:moveTo>
                  <a:cubicBezTo>
                    <a:pt x="8446" y="11905"/>
                    <a:pt x="14606" y="7486"/>
                    <a:pt x="18398" y="1444"/>
                  </a:cubicBezTo>
                  <a:lnTo>
                    <a:pt x="18398" y="1334"/>
                  </a:lnTo>
                  <a:cubicBezTo>
                    <a:pt x="16689" y="480"/>
                    <a:pt x="14762" y="0"/>
                    <a:pt x="12722" y="0"/>
                  </a:cubicBezTo>
                  <a:cubicBezTo>
                    <a:pt x="5696" y="0"/>
                    <a:pt x="0" y="5696"/>
                    <a:pt x="0" y="12722"/>
                  </a:cubicBezTo>
                  <a:cubicBezTo>
                    <a:pt x="0" y="12952"/>
                    <a:pt x="6" y="13181"/>
                    <a:pt x="18" y="13408"/>
                  </a:cubicBezTo>
                  <a:lnTo>
                    <a:pt x="1233" y="13408"/>
                  </a:lnTo>
                  <a:close/>
                </a:path>
              </a:pathLst>
            </a:custGeom>
            <a:solidFill>
              <a:srgbClr val="544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727364" y="1583086"/>
            <a:ext cx="10620085" cy="2582944"/>
          </a:xfrm>
        </p:spPr>
        <p:txBody>
          <a:bodyPr anchor="t" anchorCtr="0"/>
          <a:lstStyle>
            <a:lvl1pPr>
              <a:lnSpc>
                <a:spcPts val="7000"/>
              </a:lnSpc>
              <a:defRPr sz="7000" cap="all" baseline="0">
                <a:solidFill>
                  <a:schemeClr val="bg1"/>
                </a:solidFill>
              </a:defRPr>
            </a:lvl1pPr>
          </a:lstStyle>
          <a:p>
            <a:r>
              <a:rPr lang="fi-FI"/>
              <a:t>Muokkaa ots. perustyyl. napsautt.</a:t>
            </a:r>
            <a:endParaRPr lang="en-US"/>
          </a:p>
        </p:txBody>
      </p:sp>
      <p:sp>
        <p:nvSpPr>
          <p:cNvPr id="3" name="Text Placeholder 2"/>
          <p:cNvSpPr>
            <a:spLocks noGrp="1"/>
          </p:cNvSpPr>
          <p:nvPr>
            <p:ph type="body" idx="1"/>
          </p:nvPr>
        </p:nvSpPr>
        <p:spPr>
          <a:xfrm>
            <a:off x="727364" y="5058412"/>
            <a:ext cx="10620086" cy="1031238"/>
          </a:xfrm>
        </p:spPr>
        <p:txBody>
          <a:bodyPr lIns="0" tIns="0" rIns="0" bIns="0">
            <a:normAutofit/>
          </a:bodyPr>
          <a:lstStyle>
            <a:lvl1pPr marL="0" indent="0">
              <a:lnSpc>
                <a:spcPts val="3000"/>
              </a:lnSpc>
              <a:buNone/>
              <a:defRPr sz="30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DIAKONIA-AMMATTIKORKEAKOULU / DIACONIA UNIVERSITY OF APPLIED SCIENCES /</a:t>
            </a:r>
          </a:p>
        </p:txBody>
      </p:sp>
      <p:sp>
        <p:nvSpPr>
          <p:cNvPr id="6" name="Slide Number Placeholder 5"/>
          <p:cNvSpPr>
            <a:spLocks noGrp="1"/>
          </p:cNvSpPr>
          <p:nvPr>
            <p:ph type="sldNum" sz="quarter" idx="12"/>
          </p:nvPr>
        </p:nvSpPr>
        <p:spPr/>
        <p:txBody>
          <a:bodyPr/>
          <a:lstStyle>
            <a:lvl1pPr algn="l">
              <a:defRPr>
                <a:solidFill>
                  <a:schemeClr val="bg1"/>
                </a:solidFill>
              </a:defRPr>
            </a:lvl1pPr>
          </a:lstStyle>
          <a:p>
            <a:fld id="{E6C61BD7-0D7C-FF44-A7F4-F5ABEAE01263}" type="slidenum">
              <a:rPr lang="en-US" smtClean="0"/>
              <a:pPr/>
              <a:t>‹#›</a:t>
            </a:fld>
            <a:endParaRPr lang="en-US"/>
          </a:p>
        </p:txBody>
      </p:sp>
      <p:grpSp>
        <p:nvGrpSpPr>
          <p:cNvPr id="10" name="Ryhmä 9">
            <a:extLst>
              <a:ext uri="{FF2B5EF4-FFF2-40B4-BE49-F238E27FC236}">
                <a16:creationId xmlns:a16="http://schemas.microsoft.com/office/drawing/2014/main" id="{0218A1EE-1D72-4924-B445-062674056205}"/>
              </a:ext>
            </a:extLst>
          </p:cNvPr>
          <p:cNvGrpSpPr>
            <a:grpSpLocks noChangeAspect="1"/>
          </p:cNvGrpSpPr>
          <p:nvPr userDrawn="1"/>
        </p:nvGrpSpPr>
        <p:grpSpPr bwMode="white">
          <a:xfrm>
            <a:off x="11418515" y="6289250"/>
            <a:ext cx="537281" cy="187299"/>
            <a:chOff x="206376" y="1376363"/>
            <a:chExt cx="11780837" cy="4106862"/>
          </a:xfrm>
          <a:solidFill>
            <a:srgbClr val="FFFFFF"/>
          </a:solidFill>
        </p:grpSpPr>
        <p:sp>
          <p:nvSpPr>
            <p:cNvPr id="11" name="Freeform 5">
              <a:extLst>
                <a:ext uri="{FF2B5EF4-FFF2-40B4-BE49-F238E27FC236}">
                  <a16:creationId xmlns:a16="http://schemas.microsoft.com/office/drawing/2014/main" id="{AEB1B0A0-4E25-456A-BDB2-670E7F254549}"/>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97BA5CA-6603-4366-9660-816DD0F24C73}"/>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Oval 7">
              <a:extLst>
                <a:ext uri="{FF2B5EF4-FFF2-40B4-BE49-F238E27FC236}">
                  <a16:creationId xmlns:a16="http://schemas.microsoft.com/office/drawing/2014/main" id="{06FBCE38-3A17-4985-B312-DB5D473E4DAC}"/>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86177F9C-B849-434B-86CF-AA07D3B8166E}"/>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5AC8FDA9-C847-4093-AF35-309C4230EEDE}"/>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64813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ak_Violetti_Lopetus">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CF3C11A9-15C2-4D56-9672-6DB4955853AC}"/>
              </a:ext>
            </a:extLst>
          </p:cNvPr>
          <p:cNvGrpSpPr/>
          <p:nvPr userDrawn="1"/>
        </p:nvGrpSpPr>
        <p:grpSpPr>
          <a:xfrm>
            <a:off x="0" y="0"/>
            <a:ext cx="12196800" cy="6858000"/>
            <a:chOff x="0" y="0"/>
            <a:chExt cx="12193200" cy="6858000"/>
          </a:xfrm>
        </p:grpSpPr>
        <p:sp>
          <p:nvSpPr>
            <p:cNvPr id="8" name="Rectangle 5">
              <a:extLst>
                <a:ext uri="{FF2B5EF4-FFF2-40B4-BE49-F238E27FC236}">
                  <a16:creationId xmlns:a16="http://schemas.microsoft.com/office/drawing/2014/main" id="{F0AA4925-BB36-494B-942B-4B2CB78084D3}"/>
                </a:ext>
              </a:extLst>
            </p:cNvPr>
            <p:cNvSpPr>
              <a:spLocks noChangeArrowheads="1"/>
            </p:cNvSpPr>
            <p:nvPr userDrawn="1"/>
          </p:nvSpPr>
          <p:spPr bwMode="gray">
            <a:xfrm>
              <a:off x="0" y="0"/>
              <a:ext cx="12193200" cy="6858000"/>
            </a:xfrm>
            <a:prstGeom prst="rect">
              <a:avLst/>
            </a:prstGeom>
            <a:solidFill>
              <a:srgbClr val="3F2A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22DF7AEA-2756-419F-AE2A-AAE2FF7E06D1}"/>
                </a:ext>
              </a:extLst>
            </p:cNvPr>
            <p:cNvSpPr>
              <a:spLocks/>
            </p:cNvSpPr>
            <p:nvPr userDrawn="1"/>
          </p:nvSpPr>
          <p:spPr bwMode="gray">
            <a:xfrm>
              <a:off x="0" y="0"/>
              <a:ext cx="12193200" cy="6858000"/>
            </a:xfrm>
            <a:custGeom>
              <a:avLst/>
              <a:gdLst>
                <a:gd name="T0" fmla="*/ 23343 w 33870"/>
                <a:gd name="T1" fmla="*/ 19050 h 19050"/>
                <a:gd name="T2" fmla="*/ 33870 w 33870"/>
                <a:gd name="T3" fmla="*/ 9479 h 19050"/>
                <a:gd name="T4" fmla="*/ 33870 w 33870"/>
                <a:gd name="T5" fmla="*/ 0 h 19050"/>
                <a:gd name="T6" fmla="*/ 21827 w 33870"/>
                <a:gd name="T7" fmla="*/ 0 h 19050"/>
                <a:gd name="T8" fmla="*/ 10507 w 33870"/>
                <a:gd name="T9" fmla="*/ 7800 h 19050"/>
                <a:gd name="T10" fmla="*/ 0 w 33870"/>
                <a:gd name="T11" fmla="*/ 7800 h 19050"/>
                <a:gd name="T12" fmla="*/ 0 w 33870"/>
                <a:gd name="T13" fmla="*/ 19050 h 19050"/>
                <a:gd name="T14" fmla="*/ 23343 w 33870"/>
                <a:gd name="T15" fmla="*/ 1905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23343" y="19050"/>
                  </a:moveTo>
                  <a:cubicBezTo>
                    <a:pt x="27657" y="16864"/>
                    <a:pt x="31299" y="13542"/>
                    <a:pt x="33870" y="9479"/>
                  </a:cubicBezTo>
                  <a:lnTo>
                    <a:pt x="33870" y="0"/>
                  </a:lnTo>
                  <a:lnTo>
                    <a:pt x="21827" y="0"/>
                  </a:lnTo>
                  <a:cubicBezTo>
                    <a:pt x="20021" y="4512"/>
                    <a:pt x="15643" y="7717"/>
                    <a:pt x="10507" y="7800"/>
                  </a:cubicBezTo>
                  <a:lnTo>
                    <a:pt x="0" y="7800"/>
                  </a:lnTo>
                  <a:lnTo>
                    <a:pt x="0" y="19050"/>
                  </a:lnTo>
                  <a:lnTo>
                    <a:pt x="23343" y="19050"/>
                  </a:lnTo>
                  <a:close/>
                </a:path>
              </a:pathLst>
            </a:custGeom>
            <a:solidFill>
              <a:srgbClr val="544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F207B192-0731-4AE1-B6A9-DD3C6BD74A36}"/>
                </a:ext>
              </a:extLst>
            </p:cNvPr>
            <p:cNvSpPr>
              <a:spLocks/>
            </p:cNvSpPr>
            <p:nvPr userDrawn="1"/>
          </p:nvSpPr>
          <p:spPr bwMode="gray">
            <a:xfrm>
              <a:off x="0" y="0"/>
              <a:ext cx="12193200" cy="6858000"/>
            </a:xfrm>
            <a:custGeom>
              <a:avLst/>
              <a:gdLst>
                <a:gd name="T0" fmla="*/ 1329 w 33870"/>
                <a:gd name="T1" fmla="*/ 7800 h 19050"/>
                <a:gd name="T2" fmla="*/ 0 w 33870"/>
                <a:gd name="T3" fmla="*/ 13363 h 19050"/>
                <a:gd name="T4" fmla="*/ 0 w 33870"/>
                <a:gd name="T5" fmla="*/ 19050 h 19050"/>
                <a:gd name="T6" fmla="*/ 15303 w 33870"/>
                <a:gd name="T7" fmla="*/ 19050 h 19050"/>
                <a:gd name="T8" fmla="*/ 15200 w 33870"/>
                <a:gd name="T9" fmla="*/ 17423 h 19050"/>
                <a:gd name="T10" fmla="*/ 27922 w 33870"/>
                <a:gd name="T11" fmla="*/ 4700 h 19050"/>
                <a:gd name="T12" fmla="*/ 33870 w 33870"/>
                <a:gd name="T13" fmla="*/ 6174 h 19050"/>
                <a:gd name="T14" fmla="*/ 33870 w 33870"/>
                <a:gd name="T15" fmla="*/ 0 h 19050"/>
                <a:gd name="T16" fmla="*/ 21827 w 33870"/>
                <a:gd name="T17" fmla="*/ 0 h 19050"/>
                <a:gd name="T18" fmla="*/ 10507 w 33870"/>
                <a:gd name="T19" fmla="*/ 7800 h 19050"/>
                <a:gd name="T20" fmla="*/ 1329 w 33870"/>
                <a:gd name="T21" fmla="*/ 780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70" h="19050">
                  <a:moveTo>
                    <a:pt x="1329" y="7800"/>
                  </a:moveTo>
                  <a:cubicBezTo>
                    <a:pt x="713" y="9577"/>
                    <a:pt x="263" y="11438"/>
                    <a:pt x="0" y="13363"/>
                  </a:cubicBezTo>
                  <a:lnTo>
                    <a:pt x="0" y="19050"/>
                  </a:lnTo>
                  <a:lnTo>
                    <a:pt x="15303" y="19050"/>
                  </a:lnTo>
                  <a:cubicBezTo>
                    <a:pt x="15235" y="18517"/>
                    <a:pt x="15200" y="17974"/>
                    <a:pt x="15200" y="17423"/>
                  </a:cubicBezTo>
                  <a:cubicBezTo>
                    <a:pt x="15200" y="10396"/>
                    <a:pt x="20896" y="4700"/>
                    <a:pt x="27922" y="4700"/>
                  </a:cubicBezTo>
                  <a:cubicBezTo>
                    <a:pt x="30071" y="4700"/>
                    <a:pt x="32095" y="5234"/>
                    <a:pt x="33870" y="6174"/>
                  </a:cubicBezTo>
                  <a:lnTo>
                    <a:pt x="33870" y="0"/>
                  </a:lnTo>
                  <a:lnTo>
                    <a:pt x="21827" y="0"/>
                  </a:lnTo>
                  <a:cubicBezTo>
                    <a:pt x="20021" y="4512"/>
                    <a:pt x="15643" y="7717"/>
                    <a:pt x="10507" y="7800"/>
                  </a:cubicBezTo>
                  <a:lnTo>
                    <a:pt x="1329" y="7800"/>
                  </a:lnTo>
                  <a:close/>
                </a:path>
              </a:pathLst>
            </a:custGeom>
            <a:solidFill>
              <a:srgbClr val="615091"/>
            </a:solidFill>
            <a:ln w="9525">
              <a:solidFill>
                <a:srgbClr val="61509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890D5010-DEB1-4E1C-8A1A-89FCE2D3F781}"/>
                </a:ext>
              </a:extLst>
            </p:cNvPr>
            <p:cNvSpPr>
              <a:spLocks/>
            </p:cNvSpPr>
            <p:nvPr userDrawn="1"/>
          </p:nvSpPr>
          <p:spPr bwMode="gray">
            <a:xfrm>
              <a:off x="477069" y="0"/>
              <a:ext cx="7381018" cy="2807284"/>
            </a:xfrm>
            <a:custGeom>
              <a:avLst/>
              <a:gdLst>
                <a:gd name="T0" fmla="*/ 4169 w 20498"/>
                <a:gd name="T1" fmla="*/ 0 h 7800"/>
                <a:gd name="T2" fmla="*/ 0 w 20498"/>
                <a:gd name="T3" fmla="*/ 7800 h 7800"/>
                <a:gd name="T4" fmla="*/ 9178 w 20498"/>
                <a:gd name="T5" fmla="*/ 7800 h 7800"/>
                <a:gd name="T6" fmla="*/ 20498 w 20498"/>
                <a:gd name="T7" fmla="*/ 0 h 7800"/>
                <a:gd name="T8" fmla="*/ 4169 w 20498"/>
                <a:gd name="T9" fmla="*/ 0 h 7800"/>
              </a:gdLst>
              <a:ahLst/>
              <a:cxnLst>
                <a:cxn ang="0">
                  <a:pos x="T0" y="T1"/>
                </a:cxn>
                <a:cxn ang="0">
                  <a:pos x="T2" y="T3"/>
                </a:cxn>
                <a:cxn ang="0">
                  <a:pos x="T4" y="T5"/>
                </a:cxn>
                <a:cxn ang="0">
                  <a:pos x="T6" y="T7"/>
                </a:cxn>
                <a:cxn ang="0">
                  <a:pos x="T8" y="T9"/>
                </a:cxn>
              </a:cxnLst>
              <a:rect l="0" t="0" r="r" b="b"/>
              <a:pathLst>
                <a:path w="20498" h="7800">
                  <a:moveTo>
                    <a:pt x="4169" y="0"/>
                  </a:moveTo>
                  <a:cubicBezTo>
                    <a:pt x="2405" y="2324"/>
                    <a:pt x="989" y="4953"/>
                    <a:pt x="0" y="7800"/>
                  </a:cubicBezTo>
                  <a:lnTo>
                    <a:pt x="9178" y="7800"/>
                  </a:lnTo>
                  <a:cubicBezTo>
                    <a:pt x="14314" y="7717"/>
                    <a:pt x="18692" y="4512"/>
                    <a:pt x="20498" y="0"/>
                  </a:cubicBezTo>
                  <a:lnTo>
                    <a:pt x="4169" y="0"/>
                  </a:lnTo>
                  <a:close/>
                </a:path>
              </a:pathLst>
            </a:custGeom>
            <a:solidFill>
              <a:srgbClr val="4D3A84"/>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pic>
        <p:nvPicPr>
          <p:cNvPr id="14" name="Kuva 13">
            <a:extLst>
              <a:ext uri="{FF2B5EF4-FFF2-40B4-BE49-F238E27FC236}">
                <a16:creationId xmlns:a16="http://schemas.microsoft.com/office/drawing/2014/main" id="{2FA706A3-AECD-4CBB-82D2-D53A7F2FCFD6}"/>
              </a:ext>
            </a:extLst>
          </p:cNvPr>
          <p:cNvPicPr>
            <a:picLocks noChangeAspect="1"/>
          </p:cNvPicPr>
          <p:nvPr userDrawn="1"/>
        </p:nvPicPr>
        <p:blipFill>
          <a:blip r:embed="rId2"/>
          <a:stretch>
            <a:fillRect/>
          </a:stretch>
        </p:blipFill>
        <p:spPr>
          <a:xfrm>
            <a:off x="7852719" y="2429479"/>
            <a:ext cx="3694183" cy="1138430"/>
          </a:xfrm>
          <a:prstGeom prst="rect">
            <a:avLst/>
          </a:prstGeom>
        </p:spPr>
      </p:pic>
      <p:sp>
        <p:nvSpPr>
          <p:cNvPr id="3" name="Text Placeholder 2"/>
          <p:cNvSpPr>
            <a:spLocks noGrp="1"/>
          </p:cNvSpPr>
          <p:nvPr userDrawn="1">
            <p:ph type="body" idx="1"/>
          </p:nvPr>
        </p:nvSpPr>
        <p:spPr>
          <a:xfrm>
            <a:off x="727364" y="4638953"/>
            <a:ext cx="2845395" cy="1309360"/>
          </a:xfrm>
        </p:spPr>
        <p:txBody>
          <a:bodyPr lIns="0" tIns="0" rIns="0" bIns="0">
            <a:normAutofit/>
          </a:bodyPr>
          <a:lstStyle>
            <a:lvl1pPr marL="0" indent="0">
              <a:lnSpc>
                <a:spcPts val="2000"/>
              </a:lnSpc>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Rectangle 6"/>
          <p:cNvSpPr/>
          <p:nvPr userDrawn="1"/>
        </p:nvSpPr>
        <p:spPr>
          <a:xfrm>
            <a:off x="727364" y="4004001"/>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userDrawn="1">
            <p:ph type="title"/>
          </p:nvPr>
        </p:nvSpPr>
        <p:spPr>
          <a:xfrm>
            <a:off x="727364" y="897629"/>
            <a:ext cx="6880067" cy="2772445"/>
          </a:xfrm>
        </p:spPr>
        <p:txBody>
          <a:bodyPr anchor="b" anchorCtr="0"/>
          <a:lstStyle>
            <a:lvl1pPr>
              <a:defRPr>
                <a:solidFill>
                  <a:schemeClr val="bg1"/>
                </a:solidFill>
              </a:defRPr>
            </a:lvl1pPr>
          </a:lstStyle>
          <a:p>
            <a:r>
              <a:rPr lang="fi-FI"/>
              <a:t>Muokkaa ots. perustyyl. napsautt.</a:t>
            </a:r>
            <a:endParaRPr lang="en-US"/>
          </a:p>
        </p:txBody>
      </p:sp>
    </p:spTree>
    <p:extLst>
      <p:ext uri="{BB962C8B-B14F-4D97-AF65-F5344CB8AC3E}">
        <p14:creationId xmlns:p14="http://schemas.microsoft.com/office/powerpoint/2010/main" val="100570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8.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7364" y="673625"/>
            <a:ext cx="10744200" cy="1152000"/>
          </a:xfrm>
          <a:prstGeom prst="rect">
            <a:avLst/>
          </a:prstGeom>
        </p:spPr>
        <p:txBody>
          <a:bodyPr vert="horz" lIns="0" tIns="0" rIns="0" bIns="0" rtlCol="0" anchor="t" anchorCtr="0">
            <a:noAutofit/>
          </a:bodyPr>
          <a:lstStyle/>
          <a:p>
            <a:r>
              <a:rPr lang="fi-FI"/>
              <a:t>Muokkaa ots. perustyyl. napsautt.</a:t>
            </a:r>
            <a:endParaRPr lang="en-US"/>
          </a:p>
        </p:txBody>
      </p:sp>
      <p:sp>
        <p:nvSpPr>
          <p:cNvPr id="3" name="Text Placeholder 2"/>
          <p:cNvSpPr>
            <a:spLocks noGrp="1"/>
          </p:cNvSpPr>
          <p:nvPr>
            <p:ph type="body" idx="1"/>
          </p:nvPr>
        </p:nvSpPr>
        <p:spPr>
          <a:xfrm>
            <a:off x="727364" y="1825625"/>
            <a:ext cx="10744200" cy="4302672"/>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38411" y="6442172"/>
            <a:ext cx="4114800" cy="365125"/>
          </a:xfrm>
          <a:prstGeom prst="rect">
            <a:avLst/>
          </a:prstGeom>
        </p:spPr>
        <p:txBody>
          <a:bodyPr vert="horz" lIns="91440" tIns="0" rIns="36000" bIns="0" rtlCol="0" anchor="ctr"/>
          <a:lstStyle>
            <a:lvl1pPr algn="r">
              <a:defRPr sz="700">
                <a:solidFill>
                  <a:schemeClr val="tx2"/>
                </a:solidFill>
                <a:latin typeface="+mj-lt"/>
              </a:defRPr>
            </a:lvl1pPr>
          </a:lstStyle>
          <a:p>
            <a:r>
              <a:rPr lang="en-US"/>
              <a:t>DIAKONIA-AMMATTIKORKEAKOULU / DIACONIA UNIVERSITY OF APPLIED SCIENCES /</a:t>
            </a:r>
          </a:p>
        </p:txBody>
      </p:sp>
      <p:sp>
        <p:nvSpPr>
          <p:cNvPr id="6" name="Slide Number Placeholder 5"/>
          <p:cNvSpPr>
            <a:spLocks noGrp="1"/>
          </p:cNvSpPr>
          <p:nvPr>
            <p:ph type="sldNum" sz="quarter" idx="4"/>
          </p:nvPr>
        </p:nvSpPr>
        <p:spPr>
          <a:xfrm>
            <a:off x="11850211" y="6442172"/>
            <a:ext cx="261047" cy="365125"/>
          </a:xfrm>
          <a:prstGeom prst="rect">
            <a:avLst/>
          </a:prstGeom>
        </p:spPr>
        <p:txBody>
          <a:bodyPr vert="horz" lIns="0" tIns="0" rIns="91440" bIns="0" rtlCol="0" anchor="ctr"/>
          <a:lstStyle>
            <a:lvl1pPr algn="r">
              <a:defRPr sz="700">
                <a:solidFill>
                  <a:schemeClr val="tx2"/>
                </a:solidFill>
              </a:defRPr>
            </a:lvl1pPr>
          </a:lstStyle>
          <a:p>
            <a:pPr algn="l"/>
            <a:fld id="{E6C61BD7-0D7C-FF44-A7F4-F5ABEAE01263}" type="slidenum">
              <a:rPr lang="en-US" smtClean="0"/>
              <a:pPr algn="l"/>
              <a:t>‹#›</a:t>
            </a:fld>
            <a:endParaRPr lang="en-US"/>
          </a:p>
        </p:txBody>
      </p:sp>
      <p:sp>
        <p:nvSpPr>
          <p:cNvPr id="8" name="Rectangle 7"/>
          <p:cNvSpPr/>
          <p:nvPr userDrawn="1"/>
        </p:nvSpPr>
        <p:spPr>
          <a:xfrm>
            <a:off x="727364" y="242455"/>
            <a:ext cx="2493818" cy="1801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Ryhmä 15">
            <a:extLst>
              <a:ext uri="{FF2B5EF4-FFF2-40B4-BE49-F238E27FC236}">
                <a16:creationId xmlns:a16="http://schemas.microsoft.com/office/drawing/2014/main" id="{10675297-FF6A-4BFC-9C6F-26FB4E0D1E43}"/>
              </a:ext>
            </a:extLst>
          </p:cNvPr>
          <p:cNvGrpSpPr>
            <a:grpSpLocks noChangeAspect="1"/>
          </p:cNvGrpSpPr>
          <p:nvPr userDrawn="1"/>
        </p:nvGrpSpPr>
        <p:grpSpPr bwMode="white">
          <a:xfrm>
            <a:off x="11418515" y="6289250"/>
            <a:ext cx="537281" cy="187299"/>
            <a:chOff x="206376" y="1376363"/>
            <a:chExt cx="11780837" cy="4106862"/>
          </a:xfrm>
          <a:solidFill>
            <a:srgbClr val="3B0083"/>
          </a:solidFill>
        </p:grpSpPr>
        <p:sp>
          <p:nvSpPr>
            <p:cNvPr id="17" name="Freeform 5">
              <a:extLst>
                <a:ext uri="{FF2B5EF4-FFF2-40B4-BE49-F238E27FC236}">
                  <a16:creationId xmlns:a16="http://schemas.microsoft.com/office/drawing/2014/main" id="{9330A057-392C-40AE-B4DC-4325A932071E}"/>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6">
              <a:extLst>
                <a:ext uri="{FF2B5EF4-FFF2-40B4-BE49-F238E27FC236}">
                  <a16:creationId xmlns:a16="http://schemas.microsoft.com/office/drawing/2014/main" id="{376C4A5C-4C33-4FD5-9C49-C9F208800E79}"/>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Oval 7">
              <a:extLst>
                <a:ext uri="{FF2B5EF4-FFF2-40B4-BE49-F238E27FC236}">
                  <a16:creationId xmlns:a16="http://schemas.microsoft.com/office/drawing/2014/main" id="{893E9BAE-B3C4-4BA4-9E7E-E3DABDD83D53}"/>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a:extLst>
                <a:ext uri="{FF2B5EF4-FFF2-40B4-BE49-F238E27FC236}">
                  <a16:creationId xmlns:a16="http://schemas.microsoft.com/office/drawing/2014/main" id="{EA60C2E3-88CC-4EAE-8DBC-246301950F20}"/>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a:extLst>
                <a:ext uri="{FF2B5EF4-FFF2-40B4-BE49-F238E27FC236}">
                  <a16:creationId xmlns:a16="http://schemas.microsoft.com/office/drawing/2014/main" id="{1B068E5D-9F32-49FB-8018-897DD1789043}"/>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908382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dt="0"/>
  <p:txStyles>
    <p:titleStyle>
      <a:lvl1pPr algn="l" defTabSz="914400" rtl="0" eaLnBrk="1" latinLnBrk="0" hangingPunct="1">
        <a:lnSpc>
          <a:spcPts val="4200"/>
        </a:lnSpc>
        <a:spcBef>
          <a:spcPct val="0"/>
        </a:spcBef>
        <a:buNone/>
        <a:defRPr sz="4000" b="1" i="0" kern="1200">
          <a:solidFill>
            <a:schemeClr val="tx1"/>
          </a:solidFill>
          <a:latin typeface="Franklin Gothic Demi" charset="0"/>
          <a:ea typeface="Franklin Gothic Demi" charset="0"/>
          <a:cs typeface="Franklin Gothic Demi" charset="0"/>
        </a:defRPr>
      </a:lvl1pPr>
    </p:titleStyle>
    <p:bodyStyle>
      <a:lvl1pPr marL="216000" indent="-216000" algn="l" defTabSz="914400" rtl="0" eaLnBrk="1" latinLnBrk="0" hangingPunct="1">
        <a:lnSpc>
          <a:spcPts val="2400"/>
        </a:lnSpc>
        <a:spcBef>
          <a:spcPts val="600"/>
        </a:spcBef>
        <a:buSzPct val="80000"/>
        <a:buFontTx/>
        <a:buBlip>
          <a:blip r:embed="rId11"/>
        </a:buBlip>
        <a:defRPr sz="2000" kern="1200" cap="none" baseline="0">
          <a:solidFill>
            <a:schemeClr val="tx1"/>
          </a:solidFill>
          <a:latin typeface="Franklin Gothic Demi" charset="0"/>
          <a:ea typeface="Franklin Gothic Demi" charset="0"/>
          <a:cs typeface="Franklin Gothic Demi" charset="0"/>
        </a:defRPr>
      </a:lvl1pPr>
      <a:lvl2pPr marL="217800" indent="-216000" algn="l" defTabSz="914400" rtl="0" eaLnBrk="1" latinLnBrk="0" hangingPunct="1">
        <a:lnSpc>
          <a:spcPts val="2400"/>
        </a:lnSpc>
        <a:spcBef>
          <a:spcPts val="600"/>
        </a:spcBef>
        <a:buSzPct val="80000"/>
        <a:buFont typeface="Arial"/>
        <a:buChar char="•"/>
        <a:defRPr sz="2000" kern="1200">
          <a:solidFill>
            <a:schemeClr val="tx2"/>
          </a:solidFill>
          <a:latin typeface="+mn-lt"/>
          <a:ea typeface="+mn-ea"/>
          <a:cs typeface="+mn-cs"/>
        </a:defRPr>
      </a:lvl2pPr>
      <a:lvl3pPr marL="540000" indent="-180000" algn="l" defTabSz="914400" rtl="0" eaLnBrk="1" latinLnBrk="0" hangingPunct="1">
        <a:lnSpc>
          <a:spcPts val="1850"/>
        </a:lnSpc>
        <a:spcBef>
          <a:spcPts val="400"/>
        </a:spcBef>
        <a:buSzPct val="80000"/>
        <a:buFontTx/>
        <a:buBlip>
          <a:blip r:embed="rId12"/>
        </a:buBlip>
        <a:defRPr sz="1600" kern="1200">
          <a:solidFill>
            <a:schemeClr val="tx2"/>
          </a:solidFill>
          <a:latin typeface="+mn-lt"/>
          <a:ea typeface="+mn-ea"/>
          <a:cs typeface="+mn-cs"/>
        </a:defRPr>
      </a:lvl3pPr>
      <a:lvl4pPr marL="540000" indent="-180000" algn="l" defTabSz="914400" rtl="0" eaLnBrk="1" latinLnBrk="0" hangingPunct="1">
        <a:lnSpc>
          <a:spcPts val="1400"/>
        </a:lnSpc>
        <a:spcBef>
          <a:spcPts val="400"/>
        </a:spcBef>
        <a:buFont typeface="Arial"/>
        <a:buChar char="•"/>
        <a:defRPr sz="1200" kern="1200">
          <a:solidFill>
            <a:schemeClr val="tx2"/>
          </a:solidFill>
          <a:latin typeface="+mn-lt"/>
          <a:ea typeface="+mn-ea"/>
          <a:cs typeface="+mn-cs"/>
        </a:defRPr>
      </a:lvl4pPr>
      <a:lvl5pPr marL="0" indent="0" algn="l" defTabSz="914400" rtl="0" eaLnBrk="1" latinLnBrk="0" hangingPunct="1">
        <a:lnSpc>
          <a:spcPts val="1400"/>
        </a:lnSpc>
        <a:spcBef>
          <a:spcPts val="400"/>
        </a:spcBef>
        <a:buFont typeface="Arial"/>
        <a:buNone/>
        <a:defRPr sz="12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7364" y="673625"/>
            <a:ext cx="10744200" cy="1152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727364" y="1825625"/>
            <a:ext cx="10744200" cy="4302672"/>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38411" y="6442172"/>
            <a:ext cx="4114800" cy="365125"/>
          </a:xfrm>
          <a:prstGeom prst="rect">
            <a:avLst/>
          </a:prstGeom>
        </p:spPr>
        <p:txBody>
          <a:bodyPr vert="horz" lIns="91440" tIns="0" rIns="36000" bIns="0" rtlCol="0" anchor="ctr"/>
          <a:lstStyle>
            <a:lvl1pPr algn="r">
              <a:defRPr sz="700">
                <a:solidFill>
                  <a:schemeClr val="tx2"/>
                </a:solidFill>
                <a:latin typeface="+mj-lt"/>
              </a:defRPr>
            </a:lvl1pPr>
          </a:lstStyle>
          <a:p>
            <a:r>
              <a:rPr lang="en-US"/>
              <a:t>DIAKONIA-AMMATTIKORKEAKOULU / DIACONIA UNIVERSITY OF APPLIED SCIENCES /</a:t>
            </a:r>
          </a:p>
        </p:txBody>
      </p:sp>
      <p:sp>
        <p:nvSpPr>
          <p:cNvPr id="6" name="Slide Number Placeholder 5"/>
          <p:cNvSpPr>
            <a:spLocks noGrp="1"/>
          </p:cNvSpPr>
          <p:nvPr>
            <p:ph type="sldNum" sz="quarter" idx="4"/>
          </p:nvPr>
        </p:nvSpPr>
        <p:spPr>
          <a:xfrm>
            <a:off x="11850211" y="6442172"/>
            <a:ext cx="261047" cy="365125"/>
          </a:xfrm>
          <a:prstGeom prst="rect">
            <a:avLst/>
          </a:prstGeom>
        </p:spPr>
        <p:txBody>
          <a:bodyPr vert="horz" lIns="0" tIns="0" rIns="91440" bIns="0" rtlCol="0" anchor="ctr"/>
          <a:lstStyle>
            <a:lvl1pPr algn="r">
              <a:defRPr sz="700">
                <a:solidFill>
                  <a:schemeClr val="tx2"/>
                </a:solidFill>
              </a:defRPr>
            </a:lvl1pPr>
          </a:lstStyle>
          <a:p>
            <a:pPr algn="l"/>
            <a:fld id="{E6C61BD7-0D7C-FF44-A7F4-F5ABEAE01263}" type="slidenum">
              <a:rPr lang="en-US" smtClean="0"/>
              <a:pPr algn="l"/>
              <a:t>‹#›</a:t>
            </a:fld>
            <a:endParaRPr lang="en-US"/>
          </a:p>
        </p:txBody>
      </p:sp>
      <p:sp>
        <p:nvSpPr>
          <p:cNvPr id="8" name="Rectangle 7"/>
          <p:cNvSpPr/>
          <p:nvPr userDrawn="1"/>
        </p:nvSpPr>
        <p:spPr>
          <a:xfrm>
            <a:off x="727364" y="242455"/>
            <a:ext cx="2493818" cy="180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Ryhmä 8">
            <a:extLst>
              <a:ext uri="{FF2B5EF4-FFF2-40B4-BE49-F238E27FC236}">
                <a16:creationId xmlns:a16="http://schemas.microsoft.com/office/drawing/2014/main" id="{D5163202-BA9C-45AE-8F1C-5BBBAC0E66CD}"/>
              </a:ext>
            </a:extLst>
          </p:cNvPr>
          <p:cNvGrpSpPr>
            <a:grpSpLocks noChangeAspect="1"/>
          </p:cNvGrpSpPr>
          <p:nvPr userDrawn="1"/>
        </p:nvGrpSpPr>
        <p:grpSpPr bwMode="white">
          <a:xfrm>
            <a:off x="11418515" y="6289250"/>
            <a:ext cx="537281" cy="187299"/>
            <a:chOff x="206376" y="1376363"/>
            <a:chExt cx="11780837" cy="4106862"/>
          </a:xfrm>
          <a:solidFill>
            <a:srgbClr val="BED600"/>
          </a:solidFill>
        </p:grpSpPr>
        <p:sp>
          <p:nvSpPr>
            <p:cNvPr id="11" name="Freeform 5">
              <a:extLst>
                <a:ext uri="{FF2B5EF4-FFF2-40B4-BE49-F238E27FC236}">
                  <a16:creationId xmlns:a16="http://schemas.microsoft.com/office/drawing/2014/main" id="{034B0E85-6CDA-4E3B-B204-4548162751DF}"/>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5725B824-7EFD-4E55-9E09-F2B86B52C207}"/>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Oval 7">
              <a:extLst>
                <a:ext uri="{FF2B5EF4-FFF2-40B4-BE49-F238E27FC236}">
                  <a16:creationId xmlns:a16="http://schemas.microsoft.com/office/drawing/2014/main" id="{56717964-8AC7-4E66-A0F1-843821CAF4A2}"/>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50408A25-79AF-4D70-9CE5-6A865655FA0F}"/>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AC7568FC-3BB3-473E-8340-0E8A743F10CC}"/>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3020683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hdr="0" dt="0"/>
  <p:txStyles>
    <p:titleStyle>
      <a:lvl1pPr algn="l" defTabSz="914400" rtl="0" eaLnBrk="1" latinLnBrk="0" hangingPunct="1">
        <a:lnSpc>
          <a:spcPts val="4200"/>
        </a:lnSpc>
        <a:spcBef>
          <a:spcPct val="0"/>
        </a:spcBef>
        <a:buNone/>
        <a:defRPr sz="4000" b="1" i="0" kern="1200">
          <a:solidFill>
            <a:schemeClr val="tx1"/>
          </a:solidFill>
          <a:latin typeface="Franklin Gothic Demi" charset="0"/>
          <a:ea typeface="Franklin Gothic Demi" charset="0"/>
          <a:cs typeface="Franklin Gothic Demi" charset="0"/>
        </a:defRPr>
      </a:lvl1pPr>
    </p:titleStyle>
    <p:bodyStyle>
      <a:lvl1pPr marL="216000" indent="-216000" algn="l" defTabSz="914400" rtl="0" eaLnBrk="1" latinLnBrk="0" hangingPunct="1">
        <a:lnSpc>
          <a:spcPts val="2400"/>
        </a:lnSpc>
        <a:spcBef>
          <a:spcPts val="600"/>
        </a:spcBef>
        <a:buSzPct val="80000"/>
        <a:buFontTx/>
        <a:buBlip>
          <a:blip r:embed="rId11"/>
        </a:buBlip>
        <a:defRPr sz="2000" kern="1200" cap="none" baseline="0">
          <a:solidFill>
            <a:schemeClr val="tx1"/>
          </a:solidFill>
          <a:latin typeface="Franklin Gothic Demi" charset="0"/>
          <a:ea typeface="Franklin Gothic Demi" charset="0"/>
          <a:cs typeface="Franklin Gothic Demi" charset="0"/>
        </a:defRPr>
      </a:lvl1pPr>
      <a:lvl2pPr marL="216000" indent="-216000" algn="l" defTabSz="914400" rtl="0" eaLnBrk="1" latinLnBrk="0" hangingPunct="1">
        <a:lnSpc>
          <a:spcPts val="2400"/>
        </a:lnSpc>
        <a:spcBef>
          <a:spcPts val="600"/>
        </a:spcBef>
        <a:buSzPct val="80000"/>
        <a:buFont typeface="Arial"/>
        <a:buChar char="•"/>
        <a:defRPr sz="2000" kern="1200">
          <a:solidFill>
            <a:schemeClr val="tx2"/>
          </a:solidFill>
          <a:latin typeface="+mn-lt"/>
          <a:ea typeface="+mn-ea"/>
          <a:cs typeface="+mn-cs"/>
        </a:defRPr>
      </a:lvl2pPr>
      <a:lvl3pPr marL="540000" indent="-180000" algn="l" defTabSz="914400" rtl="0" eaLnBrk="1" latinLnBrk="0" hangingPunct="1">
        <a:lnSpc>
          <a:spcPts val="1850"/>
        </a:lnSpc>
        <a:spcBef>
          <a:spcPts val="400"/>
        </a:spcBef>
        <a:buSzPct val="80000"/>
        <a:buFontTx/>
        <a:buBlip>
          <a:blip r:embed="rId12"/>
        </a:buBlip>
        <a:defRPr sz="1600" kern="1200">
          <a:solidFill>
            <a:schemeClr val="tx2"/>
          </a:solidFill>
          <a:latin typeface="+mn-lt"/>
          <a:ea typeface="+mn-ea"/>
          <a:cs typeface="+mn-cs"/>
        </a:defRPr>
      </a:lvl3pPr>
      <a:lvl4pPr marL="540000" indent="-180000" algn="l" defTabSz="914400" rtl="0" eaLnBrk="1" latinLnBrk="0" hangingPunct="1">
        <a:lnSpc>
          <a:spcPts val="1400"/>
        </a:lnSpc>
        <a:spcBef>
          <a:spcPts val="400"/>
        </a:spcBef>
        <a:buFont typeface="Arial"/>
        <a:buChar char="•"/>
        <a:defRPr sz="1200" kern="1200">
          <a:solidFill>
            <a:schemeClr val="tx2"/>
          </a:solidFill>
          <a:latin typeface="+mn-lt"/>
          <a:ea typeface="+mn-ea"/>
          <a:cs typeface="+mn-cs"/>
        </a:defRPr>
      </a:lvl4pPr>
      <a:lvl5pPr marL="0" indent="0" algn="l" defTabSz="914400" rtl="0" eaLnBrk="1" latinLnBrk="0" hangingPunct="1">
        <a:lnSpc>
          <a:spcPts val="1400"/>
        </a:lnSpc>
        <a:spcBef>
          <a:spcPts val="400"/>
        </a:spcBef>
        <a:buFont typeface="Arial"/>
        <a:buNone/>
        <a:defRPr sz="12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7364" y="673625"/>
            <a:ext cx="10744200" cy="1152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727364" y="1825625"/>
            <a:ext cx="10744200" cy="4302672"/>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38411" y="6442172"/>
            <a:ext cx="4114800" cy="365125"/>
          </a:xfrm>
          <a:prstGeom prst="rect">
            <a:avLst/>
          </a:prstGeom>
        </p:spPr>
        <p:txBody>
          <a:bodyPr vert="horz" lIns="91440" tIns="0" rIns="36000" bIns="0" rtlCol="0" anchor="ctr"/>
          <a:lstStyle>
            <a:lvl1pPr algn="r">
              <a:defRPr sz="700">
                <a:solidFill>
                  <a:schemeClr val="tx2"/>
                </a:solidFill>
                <a:latin typeface="+mj-lt"/>
              </a:defRPr>
            </a:lvl1pPr>
          </a:lstStyle>
          <a:p>
            <a:r>
              <a:rPr lang="en-US"/>
              <a:t>DIAKONIA-AMMATTIKORKEAKOULU / DIACONIA UNIVERSITY OF APPLIED SCIENCES /</a:t>
            </a:r>
          </a:p>
        </p:txBody>
      </p:sp>
      <p:sp>
        <p:nvSpPr>
          <p:cNvPr id="6" name="Slide Number Placeholder 5"/>
          <p:cNvSpPr>
            <a:spLocks noGrp="1"/>
          </p:cNvSpPr>
          <p:nvPr>
            <p:ph type="sldNum" sz="quarter" idx="4"/>
          </p:nvPr>
        </p:nvSpPr>
        <p:spPr>
          <a:xfrm>
            <a:off x="11850211" y="6442172"/>
            <a:ext cx="261047" cy="365125"/>
          </a:xfrm>
          <a:prstGeom prst="rect">
            <a:avLst/>
          </a:prstGeom>
        </p:spPr>
        <p:txBody>
          <a:bodyPr vert="horz" lIns="0" tIns="0" rIns="91440" bIns="0" rtlCol="0" anchor="ctr"/>
          <a:lstStyle>
            <a:lvl1pPr algn="r">
              <a:defRPr sz="700">
                <a:solidFill>
                  <a:schemeClr val="tx2"/>
                </a:solidFill>
              </a:defRPr>
            </a:lvl1pPr>
          </a:lstStyle>
          <a:p>
            <a:pPr algn="l"/>
            <a:fld id="{E6C61BD7-0D7C-FF44-A7F4-F5ABEAE01263}" type="slidenum">
              <a:rPr lang="en-US" smtClean="0"/>
              <a:pPr algn="l"/>
              <a:t>‹#›</a:t>
            </a:fld>
            <a:endParaRPr lang="en-US"/>
          </a:p>
        </p:txBody>
      </p:sp>
      <p:sp>
        <p:nvSpPr>
          <p:cNvPr id="8" name="Rectangle 7"/>
          <p:cNvSpPr/>
          <p:nvPr userDrawn="1"/>
        </p:nvSpPr>
        <p:spPr>
          <a:xfrm>
            <a:off x="727364" y="242455"/>
            <a:ext cx="2493818" cy="1801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Ryhmä 8">
            <a:extLst>
              <a:ext uri="{FF2B5EF4-FFF2-40B4-BE49-F238E27FC236}">
                <a16:creationId xmlns:a16="http://schemas.microsoft.com/office/drawing/2014/main" id="{12B695E0-9EAD-4F2E-BACB-949D2D164DB3}"/>
              </a:ext>
            </a:extLst>
          </p:cNvPr>
          <p:cNvGrpSpPr>
            <a:grpSpLocks noChangeAspect="1"/>
          </p:cNvGrpSpPr>
          <p:nvPr userDrawn="1"/>
        </p:nvGrpSpPr>
        <p:grpSpPr bwMode="white">
          <a:xfrm>
            <a:off x="11418515" y="6289250"/>
            <a:ext cx="537281" cy="187299"/>
            <a:chOff x="206376" y="1376363"/>
            <a:chExt cx="11780837" cy="4106862"/>
          </a:xfrm>
          <a:solidFill>
            <a:srgbClr val="F56EC2"/>
          </a:solidFill>
        </p:grpSpPr>
        <p:sp>
          <p:nvSpPr>
            <p:cNvPr id="11" name="Freeform 5">
              <a:extLst>
                <a:ext uri="{FF2B5EF4-FFF2-40B4-BE49-F238E27FC236}">
                  <a16:creationId xmlns:a16="http://schemas.microsoft.com/office/drawing/2014/main" id="{FD00010B-8C58-419A-8130-83E5DCA370B0}"/>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11D8265D-A785-4B21-9E12-EBE983B0E78B}"/>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Oval 7">
              <a:extLst>
                <a:ext uri="{FF2B5EF4-FFF2-40B4-BE49-F238E27FC236}">
                  <a16:creationId xmlns:a16="http://schemas.microsoft.com/office/drawing/2014/main" id="{96E6B933-8D96-4B87-BE1F-1BE9D199A094}"/>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B50CAA26-4101-43C6-8FBB-12F7184CDD57}"/>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25750794-0FD1-4BBD-85CF-544AD496C966}"/>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2541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dt="0"/>
  <p:txStyles>
    <p:titleStyle>
      <a:lvl1pPr algn="l" defTabSz="914400" rtl="0" eaLnBrk="1" latinLnBrk="0" hangingPunct="1">
        <a:lnSpc>
          <a:spcPts val="4200"/>
        </a:lnSpc>
        <a:spcBef>
          <a:spcPct val="0"/>
        </a:spcBef>
        <a:buNone/>
        <a:defRPr sz="4000" b="1" i="0" kern="1200">
          <a:solidFill>
            <a:schemeClr val="tx1"/>
          </a:solidFill>
          <a:latin typeface="Franklin Gothic Demi" charset="0"/>
          <a:ea typeface="Franklin Gothic Demi" charset="0"/>
          <a:cs typeface="Franklin Gothic Demi" charset="0"/>
        </a:defRPr>
      </a:lvl1pPr>
    </p:titleStyle>
    <p:bodyStyle>
      <a:lvl1pPr marL="216000" indent="-216000" algn="l" defTabSz="914400" rtl="0" eaLnBrk="1" latinLnBrk="0" hangingPunct="1">
        <a:lnSpc>
          <a:spcPts val="2400"/>
        </a:lnSpc>
        <a:spcBef>
          <a:spcPts val="600"/>
        </a:spcBef>
        <a:buSzPct val="80000"/>
        <a:buFontTx/>
        <a:buBlip>
          <a:blip r:embed="rId11"/>
        </a:buBlip>
        <a:defRPr sz="2000" kern="1200" cap="none" baseline="0">
          <a:solidFill>
            <a:schemeClr val="tx1"/>
          </a:solidFill>
          <a:latin typeface="Franklin Gothic Demi" charset="0"/>
          <a:ea typeface="Franklin Gothic Demi" charset="0"/>
          <a:cs typeface="Franklin Gothic Demi" charset="0"/>
        </a:defRPr>
      </a:lvl1pPr>
      <a:lvl2pPr marL="216000" indent="-216000" algn="l" defTabSz="914400" rtl="0" eaLnBrk="1" latinLnBrk="0" hangingPunct="1">
        <a:lnSpc>
          <a:spcPts val="2400"/>
        </a:lnSpc>
        <a:spcBef>
          <a:spcPts val="600"/>
        </a:spcBef>
        <a:buSzPct val="80000"/>
        <a:buFont typeface="Arial"/>
        <a:buChar char="•"/>
        <a:defRPr sz="2000" kern="1200">
          <a:solidFill>
            <a:schemeClr val="tx2"/>
          </a:solidFill>
          <a:latin typeface="+mn-lt"/>
          <a:ea typeface="+mn-ea"/>
          <a:cs typeface="+mn-cs"/>
        </a:defRPr>
      </a:lvl2pPr>
      <a:lvl3pPr marL="540000" indent="-180000" algn="l" defTabSz="914400" rtl="0" eaLnBrk="1" latinLnBrk="0" hangingPunct="1">
        <a:lnSpc>
          <a:spcPts val="1850"/>
        </a:lnSpc>
        <a:spcBef>
          <a:spcPts val="400"/>
        </a:spcBef>
        <a:buSzPct val="80000"/>
        <a:buFontTx/>
        <a:buBlip>
          <a:blip r:embed="rId12"/>
        </a:buBlip>
        <a:defRPr sz="1600" kern="1200">
          <a:solidFill>
            <a:schemeClr val="tx2"/>
          </a:solidFill>
          <a:latin typeface="+mn-lt"/>
          <a:ea typeface="+mn-ea"/>
          <a:cs typeface="+mn-cs"/>
        </a:defRPr>
      </a:lvl3pPr>
      <a:lvl4pPr marL="540000" indent="-180000" algn="l" defTabSz="914400" rtl="0" eaLnBrk="1" latinLnBrk="0" hangingPunct="1">
        <a:lnSpc>
          <a:spcPts val="1400"/>
        </a:lnSpc>
        <a:spcBef>
          <a:spcPts val="400"/>
        </a:spcBef>
        <a:buFont typeface="Arial"/>
        <a:buChar char="•"/>
        <a:defRPr sz="1200" kern="1200">
          <a:solidFill>
            <a:schemeClr val="tx2"/>
          </a:solidFill>
          <a:latin typeface="+mn-lt"/>
          <a:ea typeface="+mn-ea"/>
          <a:cs typeface="+mn-cs"/>
        </a:defRPr>
      </a:lvl4pPr>
      <a:lvl5pPr marL="0" indent="0" algn="l" defTabSz="914400" rtl="0" eaLnBrk="1" latinLnBrk="0" hangingPunct="1">
        <a:lnSpc>
          <a:spcPts val="1400"/>
        </a:lnSpc>
        <a:spcBef>
          <a:spcPts val="400"/>
        </a:spcBef>
        <a:buFont typeface="Arial"/>
        <a:buNone/>
        <a:defRPr sz="12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7364" y="673625"/>
            <a:ext cx="10744200" cy="1152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727364" y="1825625"/>
            <a:ext cx="10744200" cy="4302672"/>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38411" y="6442172"/>
            <a:ext cx="4114800" cy="365125"/>
          </a:xfrm>
          <a:prstGeom prst="rect">
            <a:avLst/>
          </a:prstGeom>
        </p:spPr>
        <p:txBody>
          <a:bodyPr vert="horz" lIns="91440" tIns="0" rIns="36000" bIns="0" rtlCol="0" anchor="ctr"/>
          <a:lstStyle>
            <a:lvl1pPr algn="r">
              <a:defRPr sz="700">
                <a:solidFill>
                  <a:schemeClr val="tx2"/>
                </a:solidFill>
                <a:latin typeface="+mj-lt"/>
              </a:defRPr>
            </a:lvl1pPr>
          </a:lstStyle>
          <a:p>
            <a:r>
              <a:rPr lang="en-US"/>
              <a:t>DIAKONIA-AMMATTIKORKEAKOULU / DIACONIA UNIVERSITY OF APPLIED SCIENCES /</a:t>
            </a:r>
          </a:p>
        </p:txBody>
      </p:sp>
      <p:sp>
        <p:nvSpPr>
          <p:cNvPr id="6" name="Slide Number Placeholder 5"/>
          <p:cNvSpPr>
            <a:spLocks noGrp="1"/>
          </p:cNvSpPr>
          <p:nvPr>
            <p:ph type="sldNum" sz="quarter" idx="4"/>
          </p:nvPr>
        </p:nvSpPr>
        <p:spPr>
          <a:xfrm>
            <a:off x="11850211" y="6442172"/>
            <a:ext cx="261047" cy="365125"/>
          </a:xfrm>
          <a:prstGeom prst="rect">
            <a:avLst/>
          </a:prstGeom>
        </p:spPr>
        <p:txBody>
          <a:bodyPr vert="horz" lIns="0" tIns="0" rIns="91440" bIns="0" rtlCol="0" anchor="ctr"/>
          <a:lstStyle>
            <a:lvl1pPr algn="r">
              <a:defRPr sz="700">
                <a:solidFill>
                  <a:schemeClr val="tx2"/>
                </a:solidFill>
              </a:defRPr>
            </a:lvl1pPr>
          </a:lstStyle>
          <a:p>
            <a:pPr algn="l"/>
            <a:fld id="{E6C61BD7-0D7C-FF44-A7F4-F5ABEAE01263}" type="slidenum">
              <a:rPr lang="en-US" smtClean="0"/>
              <a:pPr algn="l"/>
              <a:t>‹#›</a:t>
            </a:fld>
            <a:endParaRPr lang="en-US"/>
          </a:p>
        </p:txBody>
      </p:sp>
      <p:sp>
        <p:nvSpPr>
          <p:cNvPr id="8" name="Rectangle 7"/>
          <p:cNvSpPr/>
          <p:nvPr userDrawn="1"/>
        </p:nvSpPr>
        <p:spPr>
          <a:xfrm>
            <a:off x="727364" y="242455"/>
            <a:ext cx="2493818" cy="180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Ryhmä 8">
            <a:extLst>
              <a:ext uri="{FF2B5EF4-FFF2-40B4-BE49-F238E27FC236}">
                <a16:creationId xmlns:a16="http://schemas.microsoft.com/office/drawing/2014/main" id="{3CF129A2-5470-453D-809C-4939EE13D399}"/>
              </a:ext>
            </a:extLst>
          </p:cNvPr>
          <p:cNvGrpSpPr>
            <a:grpSpLocks noChangeAspect="1"/>
          </p:cNvGrpSpPr>
          <p:nvPr userDrawn="1"/>
        </p:nvGrpSpPr>
        <p:grpSpPr bwMode="white">
          <a:xfrm>
            <a:off x="11418515" y="6289250"/>
            <a:ext cx="537281" cy="187299"/>
            <a:chOff x="206376" y="1376363"/>
            <a:chExt cx="11780837" cy="4106862"/>
          </a:xfrm>
          <a:solidFill>
            <a:srgbClr val="65CFE9"/>
          </a:solidFill>
        </p:grpSpPr>
        <p:sp>
          <p:nvSpPr>
            <p:cNvPr id="11" name="Freeform 5">
              <a:extLst>
                <a:ext uri="{FF2B5EF4-FFF2-40B4-BE49-F238E27FC236}">
                  <a16:creationId xmlns:a16="http://schemas.microsoft.com/office/drawing/2014/main" id="{E2D36DF3-580E-4186-8E07-A695B82CAF65}"/>
                </a:ext>
              </a:extLst>
            </p:cNvPr>
            <p:cNvSpPr>
              <a:spLocks noEditPoints="1"/>
            </p:cNvSpPr>
            <p:nvPr userDrawn="1"/>
          </p:nvSpPr>
          <p:spPr bwMode="white">
            <a:xfrm>
              <a:off x="206376" y="1793875"/>
              <a:ext cx="3984625" cy="3632200"/>
            </a:xfrm>
            <a:custGeom>
              <a:avLst/>
              <a:gdLst>
                <a:gd name="T0" fmla="*/ 6003 w 11057"/>
                <a:gd name="T1" fmla="*/ 0 h 10055"/>
                <a:gd name="T2" fmla="*/ 3411 w 11057"/>
                <a:gd name="T3" fmla="*/ 1 h 10055"/>
                <a:gd name="T4" fmla="*/ 146 w 11057"/>
                <a:gd name="T5" fmla="*/ 0 h 10055"/>
                <a:gd name="T6" fmla="*/ 0 w 11057"/>
                <a:gd name="T7" fmla="*/ 148 h 10055"/>
                <a:gd name="T8" fmla="*/ 0 w 11057"/>
                <a:gd name="T9" fmla="*/ 2529 h 10055"/>
                <a:gd name="T10" fmla="*/ 147 w 11057"/>
                <a:gd name="T11" fmla="*/ 2675 h 10055"/>
                <a:gd name="T12" fmla="*/ 935 w 11057"/>
                <a:gd name="T13" fmla="*/ 2675 h 10055"/>
                <a:gd name="T14" fmla="*/ 990 w 11057"/>
                <a:gd name="T15" fmla="*/ 2731 h 10055"/>
                <a:gd name="T16" fmla="*/ 990 w 11057"/>
                <a:gd name="T17" fmla="*/ 9908 h 10055"/>
                <a:gd name="T18" fmla="*/ 1137 w 11057"/>
                <a:gd name="T19" fmla="*/ 10055 h 10055"/>
                <a:gd name="T20" fmla="*/ 6016 w 11057"/>
                <a:gd name="T21" fmla="*/ 10055 h 10055"/>
                <a:gd name="T22" fmla="*/ 11057 w 11057"/>
                <a:gd name="T23" fmla="*/ 5033 h 10055"/>
                <a:gd name="T24" fmla="*/ 6003 w 11057"/>
                <a:gd name="T25" fmla="*/ 0 h 10055"/>
                <a:gd name="T26" fmla="*/ 5867 w 11057"/>
                <a:gd name="T27" fmla="*/ 7386 h 10055"/>
                <a:gd name="T28" fmla="*/ 5867 w 11057"/>
                <a:gd name="T29" fmla="*/ 7386 h 10055"/>
                <a:gd name="T30" fmla="*/ 3814 w 11057"/>
                <a:gd name="T31" fmla="*/ 7386 h 10055"/>
                <a:gd name="T32" fmla="*/ 3758 w 11057"/>
                <a:gd name="T33" fmla="*/ 7330 h 10055"/>
                <a:gd name="T34" fmla="*/ 3758 w 11057"/>
                <a:gd name="T35" fmla="*/ 2749 h 10055"/>
                <a:gd name="T36" fmla="*/ 3814 w 11057"/>
                <a:gd name="T37" fmla="*/ 2697 h 10055"/>
                <a:gd name="T38" fmla="*/ 5867 w 11057"/>
                <a:gd name="T39" fmla="*/ 2697 h 10055"/>
                <a:gd name="T40" fmla="*/ 8174 w 11057"/>
                <a:gd name="T41" fmla="*/ 5040 h 10055"/>
                <a:gd name="T42" fmla="*/ 5867 w 11057"/>
                <a:gd name="T43" fmla="*/ 7386 h 10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57" h="10055">
                  <a:moveTo>
                    <a:pt x="6003" y="0"/>
                  </a:moveTo>
                  <a:cubicBezTo>
                    <a:pt x="6001" y="0"/>
                    <a:pt x="4856" y="1"/>
                    <a:pt x="3411" y="1"/>
                  </a:cubicBezTo>
                  <a:cubicBezTo>
                    <a:pt x="1929" y="1"/>
                    <a:pt x="146" y="0"/>
                    <a:pt x="146" y="0"/>
                  </a:cubicBezTo>
                  <a:cubicBezTo>
                    <a:pt x="66" y="1"/>
                    <a:pt x="1" y="67"/>
                    <a:pt x="0" y="148"/>
                  </a:cubicBezTo>
                  <a:lnTo>
                    <a:pt x="0" y="2529"/>
                  </a:lnTo>
                  <a:cubicBezTo>
                    <a:pt x="1" y="2610"/>
                    <a:pt x="67" y="2675"/>
                    <a:pt x="147" y="2675"/>
                  </a:cubicBezTo>
                  <a:lnTo>
                    <a:pt x="935" y="2675"/>
                  </a:lnTo>
                  <a:cubicBezTo>
                    <a:pt x="965" y="2675"/>
                    <a:pt x="990" y="2700"/>
                    <a:pt x="990" y="2731"/>
                  </a:cubicBezTo>
                  <a:lnTo>
                    <a:pt x="990" y="9908"/>
                  </a:lnTo>
                  <a:cubicBezTo>
                    <a:pt x="990" y="9989"/>
                    <a:pt x="1056" y="10055"/>
                    <a:pt x="1137" y="10055"/>
                  </a:cubicBezTo>
                  <a:cubicBezTo>
                    <a:pt x="1959" y="10055"/>
                    <a:pt x="5993" y="10055"/>
                    <a:pt x="6016" y="10055"/>
                  </a:cubicBezTo>
                  <a:cubicBezTo>
                    <a:pt x="8790" y="10055"/>
                    <a:pt x="11057" y="7807"/>
                    <a:pt x="11057" y="5033"/>
                  </a:cubicBezTo>
                  <a:cubicBezTo>
                    <a:pt x="11057" y="2212"/>
                    <a:pt x="8790" y="0"/>
                    <a:pt x="6003" y="0"/>
                  </a:cubicBezTo>
                  <a:close/>
                  <a:moveTo>
                    <a:pt x="5867" y="7386"/>
                  </a:moveTo>
                  <a:lnTo>
                    <a:pt x="5867" y="7386"/>
                  </a:lnTo>
                  <a:lnTo>
                    <a:pt x="3814" y="7386"/>
                  </a:lnTo>
                  <a:cubicBezTo>
                    <a:pt x="3783" y="7386"/>
                    <a:pt x="3758" y="7361"/>
                    <a:pt x="3758" y="7330"/>
                  </a:cubicBezTo>
                  <a:lnTo>
                    <a:pt x="3758" y="2749"/>
                  </a:lnTo>
                  <a:cubicBezTo>
                    <a:pt x="3758" y="2718"/>
                    <a:pt x="3783" y="2697"/>
                    <a:pt x="3814" y="2697"/>
                  </a:cubicBezTo>
                  <a:lnTo>
                    <a:pt x="5867" y="2697"/>
                  </a:lnTo>
                  <a:cubicBezTo>
                    <a:pt x="7145" y="2718"/>
                    <a:pt x="8174" y="3758"/>
                    <a:pt x="8174" y="5040"/>
                  </a:cubicBezTo>
                  <a:cubicBezTo>
                    <a:pt x="8174" y="6323"/>
                    <a:pt x="7145" y="7365"/>
                    <a:pt x="5867" y="7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F5FF7A05-9BB1-4DCB-850F-681AA6893C5E}"/>
                </a:ext>
              </a:extLst>
            </p:cNvPr>
            <p:cNvSpPr>
              <a:spLocks/>
            </p:cNvSpPr>
            <p:nvPr userDrawn="1"/>
          </p:nvSpPr>
          <p:spPr bwMode="white">
            <a:xfrm>
              <a:off x="4378326" y="2692400"/>
              <a:ext cx="996950" cy="2733675"/>
            </a:xfrm>
            <a:custGeom>
              <a:avLst/>
              <a:gdLst>
                <a:gd name="T0" fmla="*/ 2644 w 2768"/>
                <a:gd name="T1" fmla="*/ 1 h 7569"/>
                <a:gd name="T2" fmla="*/ 2619 w 2768"/>
                <a:gd name="T3" fmla="*/ 0 h 7569"/>
                <a:gd name="T4" fmla="*/ 147 w 2768"/>
                <a:gd name="T5" fmla="*/ 0 h 7569"/>
                <a:gd name="T6" fmla="*/ 120 w 2768"/>
                <a:gd name="T7" fmla="*/ 2 h 7569"/>
                <a:gd name="T8" fmla="*/ 0 w 2768"/>
                <a:gd name="T9" fmla="*/ 146 h 7569"/>
                <a:gd name="T10" fmla="*/ 0 w 2768"/>
                <a:gd name="T11" fmla="*/ 146 h 7569"/>
                <a:gd name="T12" fmla="*/ 0 w 2768"/>
                <a:gd name="T13" fmla="*/ 7424 h 7569"/>
                <a:gd name="T14" fmla="*/ 145 w 2768"/>
                <a:gd name="T15" fmla="*/ 7569 h 7569"/>
                <a:gd name="T16" fmla="*/ 2623 w 2768"/>
                <a:gd name="T17" fmla="*/ 7569 h 7569"/>
                <a:gd name="T18" fmla="*/ 2768 w 2768"/>
                <a:gd name="T19" fmla="*/ 7422 h 7569"/>
                <a:gd name="T20" fmla="*/ 2768 w 2768"/>
                <a:gd name="T21" fmla="*/ 146 h 7569"/>
                <a:gd name="T22" fmla="*/ 2768 w 2768"/>
                <a:gd name="T23" fmla="*/ 146 h 7569"/>
                <a:gd name="T24" fmla="*/ 2644 w 2768"/>
                <a:gd name="T25" fmla="*/ 1 h 7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7569">
                  <a:moveTo>
                    <a:pt x="2644" y="1"/>
                  </a:moveTo>
                  <a:cubicBezTo>
                    <a:pt x="2636" y="0"/>
                    <a:pt x="2627" y="0"/>
                    <a:pt x="2619" y="0"/>
                  </a:cubicBezTo>
                  <a:lnTo>
                    <a:pt x="147" y="0"/>
                  </a:lnTo>
                  <a:cubicBezTo>
                    <a:pt x="138" y="0"/>
                    <a:pt x="129" y="0"/>
                    <a:pt x="120" y="2"/>
                  </a:cubicBezTo>
                  <a:cubicBezTo>
                    <a:pt x="52" y="15"/>
                    <a:pt x="0" y="74"/>
                    <a:pt x="0" y="146"/>
                  </a:cubicBezTo>
                  <a:lnTo>
                    <a:pt x="0" y="146"/>
                  </a:lnTo>
                  <a:lnTo>
                    <a:pt x="0" y="7424"/>
                  </a:lnTo>
                  <a:cubicBezTo>
                    <a:pt x="0" y="7504"/>
                    <a:pt x="65" y="7568"/>
                    <a:pt x="145" y="7569"/>
                  </a:cubicBezTo>
                  <a:lnTo>
                    <a:pt x="2623" y="7569"/>
                  </a:lnTo>
                  <a:cubicBezTo>
                    <a:pt x="2703" y="7568"/>
                    <a:pt x="2768" y="7503"/>
                    <a:pt x="2768" y="7422"/>
                  </a:cubicBezTo>
                  <a:lnTo>
                    <a:pt x="2768" y="146"/>
                  </a:lnTo>
                  <a:lnTo>
                    <a:pt x="2768" y="146"/>
                  </a:lnTo>
                  <a:cubicBezTo>
                    <a:pt x="2767" y="73"/>
                    <a:pt x="2714" y="13"/>
                    <a:pt x="26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Oval 7">
              <a:extLst>
                <a:ext uri="{FF2B5EF4-FFF2-40B4-BE49-F238E27FC236}">
                  <a16:creationId xmlns:a16="http://schemas.microsoft.com/office/drawing/2014/main" id="{F7EFD231-5DCF-4272-88AE-DC31330A3AF7}"/>
                </a:ext>
              </a:extLst>
            </p:cNvPr>
            <p:cNvSpPr>
              <a:spLocks noChangeArrowheads="1"/>
            </p:cNvSpPr>
            <p:nvPr userDrawn="1"/>
          </p:nvSpPr>
          <p:spPr bwMode="white">
            <a:xfrm>
              <a:off x="4316413" y="1376363"/>
              <a:ext cx="1120775" cy="1122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F6A7A1AB-A19D-4C53-ABA1-B84A5C4F409B}"/>
                </a:ext>
              </a:extLst>
            </p:cNvPr>
            <p:cNvSpPr>
              <a:spLocks noEditPoints="1"/>
            </p:cNvSpPr>
            <p:nvPr userDrawn="1"/>
          </p:nvSpPr>
          <p:spPr bwMode="white">
            <a:xfrm>
              <a:off x="5557838" y="2619375"/>
              <a:ext cx="3105150" cy="2863850"/>
            </a:xfrm>
            <a:custGeom>
              <a:avLst/>
              <a:gdLst>
                <a:gd name="T0" fmla="*/ 8466 w 8612"/>
                <a:gd name="T1" fmla="*/ 202 h 7927"/>
                <a:gd name="T2" fmla="*/ 5995 w 8612"/>
                <a:gd name="T3" fmla="*/ 202 h 7927"/>
                <a:gd name="T4" fmla="*/ 5849 w 8612"/>
                <a:gd name="T5" fmla="*/ 347 h 7927"/>
                <a:gd name="T6" fmla="*/ 5849 w 8612"/>
                <a:gd name="T7" fmla="*/ 672 h 7927"/>
                <a:gd name="T8" fmla="*/ 3757 w 8612"/>
                <a:gd name="T9" fmla="*/ 0 h 7927"/>
                <a:gd name="T10" fmla="*/ 0 w 8612"/>
                <a:gd name="T11" fmla="*/ 3964 h 7927"/>
                <a:gd name="T12" fmla="*/ 3757 w 8612"/>
                <a:gd name="T13" fmla="*/ 7927 h 7927"/>
                <a:gd name="T14" fmla="*/ 5849 w 8612"/>
                <a:gd name="T15" fmla="*/ 7256 h 7927"/>
                <a:gd name="T16" fmla="*/ 5849 w 8612"/>
                <a:gd name="T17" fmla="*/ 7621 h 7927"/>
                <a:gd name="T18" fmla="*/ 5849 w 8612"/>
                <a:gd name="T19" fmla="*/ 7625 h 7927"/>
                <a:gd name="T20" fmla="*/ 5994 w 8612"/>
                <a:gd name="T21" fmla="*/ 7772 h 7927"/>
                <a:gd name="T22" fmla="*/ 8467 w 8612"/>
                <a:gd name="T23" fmla="*/ 7772 h 7927"/>
                <a:gd name="T24" fmla="*/ 8612 w 8612"/>
                <a:gd name="T25" fmla="*/ 7621 h 7927"/>
                <a:gd name="T26" fmla="*/ 8612 w 8612"/>
                <a:gd name="T27" fmla="*/ 4306 h 7927"/>
                <a:gd name="T28" fmla="*/ 7511 w 8612"/>
                <a:gd name="T29" fmla="*/ 4306 h 7927"/>
                <a:gd name="T30" fmla="*/ 7511 w 8612"/>
                <a:gd name="T31" fmla="*/ 3700 h 7927"/>
                <a:gd name="T32" fmla="*/ 8612 w 8612"/>
                <a:gd name="T33" fmla="*/ 3700 h 7927"/>
                <a:gd name="T34" fmla="*/ 8612 w 8612"/>
                <a:gd name="T35" fmla="*/ 350 h 7927"/>
                <a:gd name="T36" fmla="*/ 8466 w 8612"/>
                <a:gd name="T37" fmla="*/ 202 h 7927"/>
                <a:gd name="T38" fmla="*/ 4021 w 8612"/>
                <a:gd name="T39" fmla="*/ 5788 h 7927"/>
                <a:gd name="T40" fmla="*/ 4021 w 8612"/>
                <a:gd name="T41" fmla="*/ 5788 h 7927"/>
                <a:gd name="T42" fmla="*/ 2206 w 8612"/>
                <a:gd name="T43" fmla="*/ 3973 h 7927"/>
                <a:gd name="T44" fmla="*/ 4021 w 8612"/>
                <a:gd name="T45" fmla="*/ 2159 h 7927"/>
                <a:gd name="T46" fmla="*/ 5835 w 8612"/>
                <a:gd name="T47" fmla="*/ 3973 h 7927"/>
                <a:gd name="T48" fmla="*/ 4021 w 8612"/>
                <a:gd name="T49" fmla="*/ 5788 h 7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12" h="7927">
                  <a:moveTo>
                    <a:pt x="8466" y="202"/>
                  </a:moveTo>
                  <a:lnTo>
                    <a:pt x="5995" y="202"/>
                  </a:lnTo>
                  <a:cubicBezTo>
                    <a:pt x="5915" y="203"/>
                    <a:pt x="5850" y="267"/>
                    <a:pt x="5849" y="347"/>
                  </a:cubicBezTo>
                  <a:lnTo>
                    <a:pt x="5849" y="672"/>
                  </a:lnTo>
                  <a:cubicBezTo>
                    <a:pt x="5251" y="248"/>
                    <a:pt x="4532" y="0"/>
                    <a:pt x="3757" y="0"/>
                  </a:cubicBezTo>
                  <a:cubicBezTo>
                    <a:pt x="1682" y="0"/>
                    <a:pt x="0" y="1775"/>
                    <a:pt x="0" y="3964"/>
                  </a:cubicBezTo>
                  <a:cubicBezTo>
                    <a:pt x="0" y="6152"/>
                    <a:pt x="1682" y="7927"/>
                    <a:pt x="3757" y="7927"/>
                  </a:cubicBezTo>
                  <a:cubicBezTo>
                    <a:pt x="4532" y="7927"/>
                    <a:pt x="5251" y="7679"/>
                    <a:pt x="5849" y="7256"/>
                  </a:cubicBezTo>
                  <a:lnTo>
                    <a:pt x="5849" y="7621"/>
                  </a:lnTo>
                  <a:lnTo>
                    <a:pt x="5849" y="7625"/>
                  </a:lnTo>
                  <a:cubicBezTo>
                    <a:pt x="5849" y="7706"/>
                    <a:pt x="5914" y="7771"/>
                    <a:pt x="5994" y="7772"/>
                  </a:cubicBezTo>
                  <a:lnTo>
                    <a:pt x="8467" y="7772"/>
                  </a:lnTo>
                  <a:cubicBezTo>
                    <a:pt x="8547" y="7771"/>
                    <a:pt x="8612" y="7702"/>
                    <a:pt x="8612" y="7621"/>
                  </a:cubicBezTo>
                  <a:lnTo>
                    <a:pt x="8612" y="4306"/>
                  </a:lnTo>
                  <a:lnTo>
                    <a:pt x="7511" y="4306"/>
                  </a:lnTo>
                  <a:lnTo>
                    <a:pt x="7511" y="3700"/>
                  </a:lnTo>
                  <a:lnTo>
                    <a:pt x="8612" y="3700"/>
                  </a:lnTo>
                  <a:lnTo>
                    <a:pt x="8612" y="350"/>
                  </a:lnTo>
                  <a:cubicBezTo>
                    <a:pt x="8612" y="269"/>
                    <a:pt x="8546" y="203"/>
                    <a:pt x="8466" y="202"/>
                  </a:cubicBezTo>
                  <a:close/>
                  <a:moveTo>
                    <a:pt x="4021" y="5788"/>
                  </a:moveTo>
                  <a:lnTo>
                    <a:pt x="4021" y="5788"/>
                  </a:lnTo>
                  <a:cubicBezTo>
                    <a:pt x="3019" y="5788"/>
                    <a:pt x="2206" y="4975"/>
                    <a:pt x="2206" y="3973"/>
                  </a:cubicBezTo>
                  <a:cubicBezTo>
                    <a:pt x="2206" y="2971"/>
                    <a:pt x="3019" y="2159"/>
                    <a:pt x="4021" y="2159"/>
                  </a:cubicBezTo>
                  <a:cubicBezTo>
                    <a:pt x="5023" y="2159"/>
                    <a:pt x="5835" y="2971"/>
                    <a:pt x="5835" y="3973"/>
                  </a:cubicBezTo>
                  <a:cubicBezTo>
                    <a:pt x="5835" y="4975"/>
                    <a:pt x="5023" y="5788"/>
                    <a:pt x="4021" y="57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05E42B6D-4B18-4B15-9A41-35B7AC2CC47D}"/>
                </a:ext>
              </a:extLst>
            </p:cNvPr>
            <p:cNvSpPr>
              <a:spLocks/>
            </p:cNvSpPr>
            <p:nvPr userDrawn="1"/>
          </p:nvSpPr>
          <p:spPr bwMode="white">
            <a:xfrm>
              <a:off x="8882063" y="1793875"/>
              <a:ext cx="3105150" cy="3687763"/>
            </a:xfrm>
            <a:custGeom>
              <a:avLst/>
              <a:gdLst>
                <a:gd name="T0" fmla="*/ 8443 w 8612"/>
                <a:gd name="T1" fmla="*/ 7314 h 10208"/>
                <a:gd name="T2" fmla="*/ 8314 w 8612"/>
                <a:gd name="T3" fmla="*/ 7308 h 10208"/>
                <a:gd name="T4" fmla="*/ 6384 w 8612"/>
                <a:gd name="T5" fmla="*/ 5753 h 10208"/>
                <a:gd name="T6" fmla="*/ 6399 w 8612"/>
                <a:gd name="T7" fmla="*/ 5715 h 10208"/>
                <a:gd name="T8" fmla="*/ 8544 w 8612"/>
                <a:gd name="T9" fmla="*/ 4357 h 10208"/>
                <a:gd name="T10" fmla="*/ 8612 w 8612"/>
                <a:gd name="T11" fmla="*/ 4234 h 10208"/>
                <a:gd name="T12" fmla="*/ 8612 w 8612"/>
                <a:gd name="T13" fmla="*/ 1454 h 10208"/>
                <a:gd name="T14" fmla="*/ 8465 w 8612"/>
                <a:gd name="T15" fmla="*/ 1307 h 10208"/>
                <a:gd name="T16" fmla="*/ 5990 w 8612"/>
                <a:gd name="T17" fmla="*/ 1307 h 10208"/>
                <a:gd name="T18" fmla="*/ 5844 w 8612"/>
                <a:gd name="T19" fmla="*/ 1453 h 10208"/>
                <a:gd name="T20" fmla="*/ 5844 w 8612"/>
                <a:gd name="T21" fmla="*/ 2872 h 10208"/>
                <a:gd name="T22" fmla="*/ 5775 w 8612"/>
                <a:gd name="T23" fmla="*/ 2996 h 10208"/>
                <a:gd name="T24" fmla="*/ 2797 w 8612"/>
                <a:gd name="T25" fmla="*/ 4760 h 10208"/>
                <a:gd name="T26" fmla="*/ 2787 w 8612"/>
                <a:gd name="T27" fmla="*/ 4763 h 10208"/>
                <a:gd name="T28" fmla="*/ 2766 w 8612"/>
                <a:gd name="T29" fmla="*/ 4742 h 10208"/>
                <a:gd name="T30" fmla="*/ 2766 w 8612"/>
                <a:gd name="T31" fmla="*/ 145 h 10208"/>
                <a:gd name="T32" fmla="*/ 2620 w 8612"/>
                <a:gd name="T33" fmla="*/ 0 h 10208"/>
                <a:gd name="T34" fmla="*/ 145 w 8612"/>
                <a:gd name="T35" fmla="*/ 0 h 10208"/>
                <a:gd name="T36" fmla="*/ 0 w 8612"/>
                <a:gd name="T37" fmla="*/ 146 h 10208"/>
                <a:gd name="T38" fmla="*/ 0 w 8612"/>
                <a:gd name="T39" fmla="*/ 5983 h 10208"/>
                <a:gd name="T40" fmla="*/ 1099 w 8612"/>
                <a:gd name="T41" fmla="*/ 5983 h 10208"/>
                <a:gd name="T42" fmla="*/ 1099 w 8612"/>
                <a:gd name="T43" fmla="*/ 6589 h 10208"/>
                <a:gd name="T44" fmla="*/ 0 w 8612"/>
                <a:gd name="T45" fmla="*/ 6589 h 10208"/>
                <a:gd name="T46" fmla="*/ 0 w 8612"/>
                <a:gd name="T47" fmla="*/ 9908 h 10208"/>
                <a:gd name="T48" fmla="*/ 147 w 8612"/>
                <a:gd name="T49" fmla="*/ 10055 h 10208"/>
                <a:gd name="T50" fmla="*/ 2619 w 8612"/>
                <a:gd name="T51" fmla="*/ 10055 h 10208"/>
                <a:gd name="T52" fmla="*/ 2766 w 8612"/>
                <a:gd name="T53" fmla="*/ 9910 h 10208"/>
                <a:gd name="T54" fmla="*/ 2766 w 8612"/>
                <a:gd name="T55" fmla="*/ 7951 h 10208"/>
                <a:gd name="T56" fmla="*/ 2834 w 8612"/>
                <a:gd name="T57" fmla="*/ 7827 h 10208"/>
                <a:gd name="T58" fmla="*/ 3851 w 8612"/>
                <a:gd name="T59" fmla="*/ 7224 h 10208"/>
                <a:gd name="T60" fmla="*/ 3862 w 8612"/>
                <a:gd name="T61" fmla="*/ 7222 h 10208"/>
                <a:gd name="T62" fmla="*/ 3884 w 8612"/>
                <a:gd name="T63" fmla="*/ 7237 h 10208"/>
                <a:gd name="T64" fmla="*/ 3884 w 8612"/>
                <a:gd name="T65" fmla="*/ 7238 h 10208"/>
                <a:gd name="T66" fmla="*/ 8436 w 8612"/>
                <a:gd name="T67" fmla="*/ 10208 h 10208"/>
                <a:gd name="T68" fmla="*/ 8611 w 8612"/>
                <a:gd name="T69" fmla="*/ 10048 h 10208"/>
                <a:gd name="T70" fmla="*/ 8612 w 8612"/>
                <a:gd name="T71" fmla="*/ 7461 h 10208"/>
                <a:gd name="T72" fmla="*/ 8443 w 8612"/>
                <a:gd name="T73" fmla="*/ 7314 h 10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2" h="10208">
                  <a:moveTo>
                    <a:pt x="8443" y="7314"/>
                  </a:moveTo>
                  <a:cubicBezTo>
                    <a:pt x="8399" y="7313"/>
                    <a:pt x="8356" y="7311"/>
                    <a:pt x="8314" y="7308"/>
                  </a:cubicBezTo>
                  <a:cubicBezTo>
                    <a:pt x="7167" y="7228"/>
                    <a:pt x="6712" y="6627"/>
                    <a:pt x="6384" y="5753"/>
                  </a:cubicBezTo>
                  <a:cubicBezTo>
                    <a:pt x="6379" y="5737"/>
                    <a:pt x="6386" y="5724"/>
                    <a:pt x="6399" y="5715"/>
                  </a:cubicBezTo>
                  <a:lnTo>
                    <a:pt x="8544" y="4357"/>
                  </a:lnTo>
                  <a:cubicBezTo>
                    <a:pt x="8584" y="4331"/>
                    <a:pt x="8612" y="4286"/>
                    <a:pt x="8612" y="4234"/>
                  </a:cubicBezTo>
                  <a:lnTo>
                    <a:pt x="8612" y="1454"/>
                  </a:lnTo>
                  <a:cubicBezTo>
                    <a:pt x="8612" y="1373"/>
                    <a:pt x="8546" y="1307"/>
                    <a:pt x="8465" y="1307"/>
                  </a:cubicBezTo>
                  <a:lnTo>
                    <a:pt x="5990" y="1307"/>
                  </a:lnTo>
                  <a:cubicBezTo>
                    <a:pt x="5909" y="1307"/>
                    <a:pt x="5844" y="1372"/>
                    <a:pt x="5844" y="1453"/>
                  </a:cubicBezTo>
                  <a:lnTo>
                    <a:pt x="5844" y="2872"/>
                  </a:lnTo>
                  <a:cubicBezTo>
                    <a:pt x="5844" y="2924"/>
                    <a:pt x="5816" y="2970"/>
                    <a:pt x="5775" y="2996"/>
                  </a:cubicBezTo>
                  <a:lnTo>
                    <a:pt x="2797" y="4760"/>
                  </a:lnTo>
                  <a:cubicBezTo>
                    <a:pt x="2794" y="4761"/>
                    <a:pt x="2790" y="4763"/>
                    <a:pt x="2787" y="4763"/>
                  </a:cubicBezTo>
                  <a:cubicBezTo>
                    <a:pt x="2775" y="4763"/>
                    <a:pt x="2766" y="4753"/>
                    <a:pt x="2766" y="4742"/>
                  </a:cubicBezTo>
                  <a:lnTo>
                    <a:pt x="2766" y="145"/>
                  </a:lnTo>
                  <a:cubicBezTo>
                    <a:pt x="2765" y="65"/>
                    <a:pt x="2700" y="1"/>
                    <a:pt x="2620" y="0"/>
                  </a:cubicBezTo>
                  <a:lnTo>
                    <a:pt x="145" y="0"/>
                  </a:lnTo>
                  <a:cubicBezTo>
                    <a:pt x="65" y="1"/>
                    <a:pt x="1" y="66"/>
                    <a:pt x="0" y="146"/>
                  </a:cubicBezTo>
                  <a:cubicBezTo>
                    <a:pt x="0" y="147"/>
                    <a:pt x="0" y="5983"/>
                    <a:pt x="0" y="5983"/>
                  </a:cubicBezTo>
                  <a:lnTo>
                    <a:pt x="1099" y="5983"/>
                  </a:lnTo>
                  <a:lnTo>
                    <a:pt x="1099" y="6589"/>
                  </a:lnTo>
                  <a:lnTo>
                    <a:pt x="0" y="6589"/>
                  </a:lnTo>
                  <a:lnTo>
                    <a:pt x="0" y="9908"/>
                  </a:lnTo>
                  <a:cubicBezTo>
                    <a:pt x="0" y="9989"/>
                    <a:pt x="66" y="10055"/>
                    <a:pt x="147" y="10055"/>
                  </a:cubicBezTo>
                  <a:lnTo>
                    <a:pt x="2619" y="10055"/>
                  </a:lnTo>
                  <a:cubicBezTo>
                    <a:pt x="2700" y="10055"/>
                    <a:pt x="2765" y="9990"/>
                    <a:pt x="2766" y="9910"/>
                  </a:cubicBezTo>
                  <a:lnTo>
                    <a:pt x="2766" y="7951"/>
                  </a:lnTo>
                  <a:cubicBezTo>
                    <a:pt x="2766" y="7898"/>
                    <a:pt x="2793" y="7853"/>
                    <a:pt x="2834" y="7827"/>
                  </a:cubicBezTo>
                  <a:lnTo>
                    <a:pt x="3851" y="7224"/>
                  </a:lnTo>
                  <a:cubicBezTo>
                    <a:pt x="3854" y="7223"/>
                    <a:pt x="3858" y="7222"/>
                    <a:pt x="3862" y="7222"/>
                  </a:cubicBezTo>
                  <a:cubicBezTo>
                    <a:pt x="3872" y="7222"/>
                    <a:pt x="3880" y="7228"/>
                    <a:pt x="3884" y="7237"/>
                  </a:cubicBezTo>
                  <a:lnTo>
                    <a:pt x="3884" y="7238"/>
                  </a:lnTo>
                  <a:cubicBezTo>
                    <a:pt x="4482" y="8541"/>
                    <a:pt x="5698" y="10156"/>
                    <a:pt x="8436" y="10208"/>
                  </a:cubicBezTo>
                  <a:cubicBezTo>
                    <a:pt x="8515" y="10208"/>
                    <a:pt x="8611" y="10126"/>
                    <a:pt x="8611" y="10048"/>
                  </a:cubicBezTo>
                  <a:lnTo>
                    <a:pt x="8612" y="7461"/>
                  </a:lnTo>
                  <a:cubicBezTo>
                    <a:pt x="8612" y="7382"/>
                    <a:pt x="8521" y="7318"/>
                    <a:pt x="8443" y="7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78137566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dt="0"/>
  <p:txStyles>
    <p:titleStyle>
      <a:lvl1pPr algn="l" defTabSz="914400" rtl="0" eaLnBrk="1" latinLnBrk="0" hangingPunct="1">
        <a:lnSpc>
          <a:spcPts val="4200"/>
        </a:lnSpc>
        <a:spcBef>
          <a:spcPct val="0"/>
        </a:spcBef>
        <a:buNone/>
        <a:defRPr sz="4000" b="1" i="0" kern="1200">
          <a:solidFill>
            <a:schemeClr val="tx1"/>
          </a:solidFill>
          <a:latin typeface="Franklin Gothic Demi" charset="0"/>
          <a:ea typeface="Franklin Gothic Demi" charset="0"/>
          <a:cs typeface="Franklin Gothic Demi" charset="0"/>
        </a:defRPr>
      </a:lvl1pPr>
    </p:titleStyle>
    <p:bodyStyle>
      <a:lvl1pPr marL="216000" indent="-216000" algn="l" defTabSz="914400" rtl="0" eaLnBrk="1" latinLnBrk="0" hangingPunct="1">
        <a:lnSpc>
          <a:spcPts val="2400"/>
        </a:lnSpc>
        <a:spcBef>
          <a:spcPts val="600"/>
        </a:spcBef>
        <a:buSzPct val="80000"/>
        <a:buFontTx/>
        <a:buBlip>
          <a:blip r:embed="rId11"/>
        </a:buBlip>
        <a:defRPr sz="2000" kern="1200" cap="none" baseline="0">
          <a:solidFill>
            <a:schemeClr val="tx1"/>
          </a:solidFill>
          <a:latin typeface="Franklin Gothic Demi" charset="0"/>
          <a:ea typeface="Franklin Gothic Demi" charset="0"/>
          <a:cs typeface="Franklin Gothic Demi" charset="0"/>
        </a:defRPr>
      </a:lvl1pPr>
      <a:lvl2pPr marL="216000" indent="-216000" algn="l" defTabSz="914400" rtl="0" eaLnBrk="1" latinLnBrk="0" hangingPunct="1">
        <a:lnSpc>
          <a:spcPts val="2400"/>
        </a:lnSpc>
        <a:spcBef>
          <a:spcPts val="600"/>
        </a:spcBef>
        <a:buSzPct val="80000"/>
        <a:buFont typeface="Arial"/>
        <a:buChar char="•"/>
        <a:defRPr sz="2000" kern="1200">
          <a:solidFill>
            <a:schemeClr val="tx2"/>
          </a:solidFill>
          <a:latin typeface="+mn-lt"/>
          <a:ea typeface="+mn-ea"/>
          <a:cs typeface="+mn-cs"/>
        </a:defRPr>
      </a:lvl2pPr>
      <a:lvl3pPr marL="540000" indent="-180000" algn="l" defTabSz="914400" rtl="0" eaLnBrk="1" latinLnBrk="0" hangingPunct="1">
        <a:lnSpc>
          <a:spcPts val="1850"/>
        </a:lnSpc>
        <a:spcBef>
          <a:spcPts val="400"/>
        </a:spcBef>
        <a:buSzPct val="80000"/>
        <a:buFontTx/>
        <a:buBlip>
          <a:blip r:embed="rId12"/>
        </a:buBlip>
        <a:defRPr sz="1600" kern="1200">
          <a:solidFill>
            <a:schemeClr val="tx2"/>
          </a:solidFill>
          <a:latin typeface="+mn-lt"/>
          <a:ea typeface="+mn-ea"/>
          <a:cs typeface="+mn-cs"/>
        </a:defRPr>
      </a:lvl3pPr>
      <a:lvl4pPr marL="540000" indent="-180000" algn="l" defTabSz="914400" rtl="0" eaLnBrk="1" latinLnBrk="0" hangingPunct="1">
        <a:lnSpc>
          <a:spcPts val="1400"/>
        </a:lnSpc>
        <a:spcBef>
          <a:spcPts val="400"/>
        </a:spcBef>
        <a:buFont typeface="Arial"/>
        <a:buChar char="•"/>
        <a:defRPr sz="1200" kern="1200">
          <a:solidFill>
            <a:schemeClr val="tx2"/>
          </a:solidFill>
          <a:latin typeface="+mn-lt"/>
          <a:ea typeface="+mn-ea"/>
          <a:cs typeface="+mn-cs"/>
        </a:defRPr>
      </a:lvl4pPr>
      <a:lvl5pPr marL="0" indent="0" algn="l" defTabSz="914400" rtl="0" eaLnBrk="1" latinLnBrk="0" hangingPunct="1">
        <a:lnSpc>
          <a:spcPts val="1400"/>
        </a:lnSpc>
        <a:spcBef>
          <a:spcPts val="400"/>
        </a:spcBef>
        <a:buFont typeface="Arial"/>
        <a:buNone/>
        <a:defRPr sz="12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7364" y="673625"/>
            <a:ext cx="10744200" cy="1152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727364" y="1825625"/>
            <a:ext cx="10744200" cy="4302672"/>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38411" y="6442172"/>
            <a:ext cx="4114800" cy="365125"/>
          </a:xfrm>
          <a:prstGeom prst="rect">
            <a:avLst/>
          </a:prstGeom>
        </p:spPr>
        <p:txBody>
          <a:bodyPr vert="horz" lIns="91440" tIns="0" rIns="36000" bIns="0" rtlCol="0" anchor="ctr"/>
          <a:lstStyle>
            <a:lvl1pPr algn="r">
              <a:defRPr sz="700">
                <a:solidFill>
                  <a:schemeClr val="tx2"/>
                </a:solidFill>
                <a:latin typeface="+mj-lt"/>
              </a:defRPr>
            </a:lvl1pPr>
          </a:lstStyle>
          <a:p>
            <a:r>
              <a:rPr lang="en-US"/>
              <a:t>DIAKONIA-AMMATTIKORKEAKOULU / DIACONIA UNIVERSITY OF APPLIED SCIENCES /</a:t>
            </a:r>
          </a:p>
        </p:txBody>
      </p:sp>
      <p:sp>
        <p:nvSpPr>
          <p:cNvPr id="6" name="Slide Number Placeholder 5"/>
          <p:cNvSpPr>
            <a:spLocks noGrp="1"/>
          </p:cNvSpPr>
          <p:nvPr>
            <p:ph type="sldNum" sz="quarter" idx="4"/>
          </p:nvPr>
        </p:nvSpPr>
        <p:spPr>
          <a:xfrm>
            <a:off x="11850211" y="6442172"/>
            <a:ext cx="261047" cy="365125"/>
          </a:xfrm>
          <a:prstGeom prst="rect">
            <a:avLst/>
          </a:prstGeom>
        </p:spPr>
        <p:txBody>
          <a:bodyPr vert="horz" lIns="0" tIns="0" rIns="91440" bIns="0" rtlCol="0" anchor="ctr"/>
          <a:lstStyle>
            <a:lvl1pPr algn="r">
              <a:defRPr sz="700">
                <a:solidFill>
                  <a:schemeClr val="tx2"/>
                </a:solidFill>
              </a:defRPr>
            </a:lvl1pPr>
          </a:lstStyle>
          <a:p>
            <a:pPr algn="l"/>
            <a:fld id="{E6C61BD7-0D7C-FF44-A7F4-F5ABEAE01263}" type="slidenum">
              <a:rPr lang="en-US" smtClean="0"/>
              <a:pPr algn="l"/>
              <a:t>‹#›</a:t>
            </a:fld>
            <a:endParaRPr lang="en-US"/>
          </a:p>
        </p:txBody>
      </p:sp>
      <p:sp>
        <p:nvSpPr>
          <p:cNvPr id="8" name="Rectangle 7"/>
          <p:cNvSpPr/>
          <p:nvPr userDrawn="1"/>
        </p:nvSpPr>
        <p:spPr>
          <a:xfrm>
            <a:off x="727364" y="242455"/>
            <a:ext cx="2493818" cy="180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372308" y="6256758"/>
            <a:ext cx="641920" cy="271135"/>
          </a:xfrm>
          <a:prstGeom prst="rect">
            <a:avLst/>
          </a:prstGeom>
        </p:spPr>
      </p:pic>
    </p:spTree>
    <p:extLst>
      <p:ext uri="{BB962C8B-B14F-4D97-AF65-F5344CB8AC3E}">
        <p14:creationId xmlns:p14="http://schemas.microsoft.com/office/powerpoint/2010/main" val="204008653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dt="0"/>
  <p:txStyles>
    <p:titleStyle>
      <a:lvl1pPr algn="l" defTabSz="914400" rtl="0" eaLnBrk="1" latinLnBrk="0" hangingPunct="1">
        <a:lnSpc>
          <a:spcPts val="4200"/>
        </a:lnSpc>
        <a:spcBef>
          <a:spcPct val="0"/>
        </a:spcBef>
        <a:buNone/>
        <a:defRPr sz="4000" b="1" i="0" kern="1200">
          <a:solidFill>
            <a:schemeClr val="tx1"/>
          </a:solidFill>
          <a:latin typeface="Franklin Gothic Demi" charset="0"/>
          <a:ea typeface="Franklin Gothic Demi" charset="0"/>
          <a:cs typeface="Franklin Gothic Demi" charset="0"/>
        </a:defRPr>
      </a:lvl1pPr>
    </p:titleStyle>
    <p:bodyStyle>
      <a:lvl1pPr marL="216000" indent="-216000" algn="l" defTabSz="914400" rtl="0" eaLnBrk="1" latinLnBrk="0" hangingPunct="1">
        <a:lnSpc>
          <a:spcPts val="2400"/>
        </a:lnSpc>
        <a:spcBef>
          <a:spcPts val="600"/>
        </a:spcBef>
        <a:buSzPct val="80000"/>
        <a:buFontTx/>
        <a:buBlip>
          <a:blip r:embed="rId12"/>
        </a:buBlip>
        <a:defRPr sz="2000" kern="1200" cap="none" baseline="0">
          <a:solidFill>
            <a:schemeClr val="tx1"/>
          </a:solidFill>
          <a:latin typeface="Franklin Gothic Demi" charset="0"/>
          <a:ea typeface="Franklin Gothic Demi" charset="0"/>
          <a:cs typeface="Franklin Gothic Demi" charset="0"/>
        </a:defRPr>
      </a:lvl1pPr>
      <a:lvl2pPr marL="216000" indent="-216000" algn="l" defTabSz="914400" rtl="0" eaLnBrk="1" latinLnBrk="0" hangingPunct="1">
        <a:lnSpc>
          <a:spcPts val="2400"/>
        </a:lnSpc>
        <a:spcBef>
          <a:spcPts val="600"/>
        </a:spcBef>
        <a:buSzPct val="80000"/>
        <a:buFont typeface="Arial"/>
        <a:buChar char="•"/>
        <a:defRPr sz="2000" kern="1200">
          <a:solidFill>
            <a:schemeClr val="tx2"/>
          </a:solidFill>
          <a:latin typeface="+mn-lt"/>
          <a:ea typeface="+mn-ea"/>
          <a:cs typeface="+mn-cs"/>
        </a:defRPr>
      </a:lvl2pPr>
      <a:lvl3pPr marL="540000" indent="-180000" algn="l" defTabSz="914400" rtl="0" eaLnBrk="1" latinLnBrk="0" hangingPunct="1">
        <a:lnSpc>
          <a:spcPts val="1850"/>
        </a:lnSpc>
        <a:spcBef>
          <a:spcPts val="400"/>
        </a:spcBef>
        <a:buSzPct val="80000"/>
        <a:buFontTx/>
        <a:buBlip>
          <a:blip r:embed="rId13"/>
        </a:buBlip>
        <a:defRPr sz="1600" kern="1200">
          <a:solidFill>
            <a:schemeClr val="tx2"/>
          </a:solidFill>
          <a:latin typeface="+mn-lt"/>
          <a:ea typeface="+mn-ea"/>
          <a:cs typeface="+mn-cs"/>
        </a:defRPr>
      </a:lvl3pPr>
      <a:lvl4pPr marL="540000" indent="-180000" algn="l" defTabSz="914400" rtl="0" eaLnBrk="1" latinLnBrk="0" hangingPunct="1">
        <a:lnSpc>
          <a:spcPts val="1400"/>
        </a:lnSpc>
        <a:spcBef>
          <a:spcPts val="400"/>
        </a:spcBef>
        <a:buFont typeface="Arial"/>
        <a:buChar char="•"/>
        <a:defRPr sz="1200" kern="1200">
          <a:solidFill>
            <a:schemeClr val="tx2"/>
          </a:solidFill>
          <a:latin typeface="+mn-lt"/>
          <a:ea typeface="+mn-ea"/>
          <a:cs typeface="+mn-cs"/>
        </a:defRPr>
      </a:lvl4pPr>
      <a:lvl5pPr marL="0" indent="0" algn="l" defTabSz="914400" rtl="0" eaLnBrk="1" latinLnBrk="0" hangingPunct="1">
        <a:lnSpc>
          <a:spcPts val="1400"/>
        </a:lnSpc>
        <a:spcBef>
          <a:spcPts val="400"/>
        </a:spcBef>
        <a:buFont typeface="Arial"/>
        <a:buNone/>
        <a:defRPr sz="12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heseus.fi/handle/10024/495024"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ialogi.diak.fi/2023/02/09/ohjaustyossa-uskontolukutaito-on-tarkea-tyokalu/" TargetMode="External"/><Relationship Id="rId2" Type="http://schemas.openxmlformats.org/officeDocument/2006/relationships/hyperlink" Target="https://www.theseus.fi/bitstream/handle/10024/495024/DIAK_Tyoelama22_web.pdf?sequence=5&amp;isAllowed=y"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CPKwm9TaMrc" TargetMode="External"/><Relationship Id="rId2" Type="http://schemas.openxmlformats.org/officeDocument/2006/relationships/hyperlink" Target="https://youtu.be/UhpSue_BL88" TargetMode="External"/><Relationship Id="rId1" Type="http://schemas.openxmlformats.org/officeDocument/2006/relationships/slideLayout" Target="../slideLayouts/slideLayout5.xml"/><Relationship Id="rId5" Type="http://schemas.openxmlformats.org/officeDocument/2006/relationships/hyperlink" Target="https://syrjinta.fi/documents/25249352/34271289/Positiivisen+erityiskohtelun+opas.pdf/34593484-7b08-47da-a662-cceb6e4df28e/Positiivisen+erityiskohtelun+opas.pdf/Positiivisen+erityiskohtelun+opas.pdf?version=1.1&amp;t=1603877534727" TargetMode="External"/><Relationship Id="rId4" Type="http://schemas.openxmlformats.org/officeDocument/2006/relationships/hyperlink" Target="http://urn.fi/URN:ISBN:978-952-493-378-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heseus.fi/handle/10024/495024"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dialogi.diak.fi/2023/02/09/opettajat-tarvitsevat-tukea-ja-toimintamalleja-monikulttuurisen-ohjauksen-verkostotyohon/" TargetMode="External"/><Relationship Id="rId2" Type="http://schemas.openxmlformats.org/officeDocument/2006/relationships/hyperlink" Target="https://diak-my.sharepoint.com/:w:/g/personal/hanna_hovila_diak_fi/EbYNpQPiHjpNpCcMFkj1r8sBFylmU6fSZs2mSX4bDl1HvA?e=SZ0ZBv"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heseus.fi/handle/10024/495024"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diak-my.sharepoint.com/:w:/g/personal/hanna_hovila_diak_fi/EZ02Lv2SEQNJlwnpQq8mPRoB1cTKb15USWWaKn7BPBX6sQ?e=cVQVUb" TargetMode="External"/><Relationship Id="rId2" Type="http://schemas.openxmlformats.org/officeDocument/2006/relationships/hyperlink" Target="https://diak-my.sharepoint.com/:w:/g/personal/hanna_hovila_diak_fi/Eac9hbw8PyZFuOjZVInAk2sBxQa2UG8idvGuruzZSdPRAA?e=q3ftUl"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diak-my.sharepoint.com/:p:/g/personal/hanna_hovila_diak_fi/Ed6YBu6-hYZBr40CiEhVgrkBV7BhtcBqqyhnck9qcRPG_A?e=94T1zS" TargetMode="External"/><Relationship Id="rId2" Type="http://schemas.openxmlformats.org/officeDocument/2006/relationships/hyperlink" Target="https://diak-my.sharepoint.com/:b:/g/personal/hanna_hovila_diak_fi/EUQBR91BjvxEsOZqSGvXLksBaM6R9tp92lgEXDpujIWeDQ?e=ALsHt8"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diak.fi/2021/09/22/ilmoittaudu-monikulttuurisen-ohjauksen-verkkokoulutukseen/"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canva.com/design/DAE_htJONHA/3PypiGyfPmMnZKfJ_fBtTA/view?utm_content=DAE_htJONHA&amp;utm_campaign=designshare&amp;utm_medium=link2&amp;utm_source=sharebutton" TargetMode="External"/><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dialogi.diak.fi/2021/12/08/virtaa-monikulttuuriseen-ohjaukseen-dialogisella-muutospedagogiikalla/" TargetMode="External"/><Relationship Id="rId2" Type="http://schemas.openxmlformats.org/officeDocument/2006/relationships/hyperlink" Target="http://urn.fi/URN:ISBN:978-952-493-378-0" TargetMode="Externa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dialogi.diak.fi/2023/02/09/taydennyskoulutus-lisasi-monikulttuurisuusosaamista-opetusalall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ialogi.diak.fi/2023/02/09/ohjaustyossa-uskontolukutaito-on-tarkea-tyokalu/" TargetMode="External"/><Relationship Id="rId2" Type="http://schemas.openxmlformats.org/officeDocument/2006/relationships/hyperlink" Target="https://dialogi.diak.fi/2023/02/09/taydennyskoulutus-lisasi-monikulttuurisuusosaamista-opetusalalla/" TargetMode="Externa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dialogi.diak.fi/2023/02/09/opettajat-tarvitsevat-tukea-ja-toimintamalleja-monikulttuurisen-ohjauksen-verkostotyoh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D3E142-C648-4CBF-91DC-47EFAE64DF03}"/>
              </a:ext>
            </a:extLst>
          </p:cNvPr>
          <p:cNvSpPr>
            <a:spLocks noGrp="1"/>
          </p:cNvSpPr>
          <p:nvPr>
            <p:ph type="ctrTitle"/>
          </p:nvPr>
        </p:nvSpPr>
        <p:spPr/>
        <p:txBody>
          <a:bodyPr/>
          <a:lstStyle/>
          <a:p>
            <a:r>
              <a:rPr lang="en-GB" sz="3600" err="1"/>
              <a:t>Monikulttuurisen</a:t>
            </a:r>
            <a:r>
              <a:rPr lang="en-GB" sz="3600"/>
              <a:t> </a:t>
            </a:r>
            <a:r>
              <a:rPr lang="en-GB" sz="3600" err="1"/>
              <a:t>ohjauksen</a:t>
            </a:r>
            <a:r>
              <a:rPr lang="en-GB" sz="3600"/>
              <a:t> </a:t>
            </a:r>
            <a:r>
              <a:rPr lang="en-GB" sz="3600" err="1"/>
              <a:t>kehittäminen</a:t>
            </a:r>
            <a:r>
              <a:rPr lang="en-GB" sz="3600"/>
              <a:t> </a:t>
            </a:r>
            <a:r>
              <a:rPr lang="en-GB" sz="3600" err="1"/>
              <a:t>omassa</a:t>
            </a:r>
            <a:r>
              <a:rPr lang="en-GB" sz="3600"/>
              <a:t> </a:t>
            </a:r>
            <a:r>
              <a:rPr lang="en-GB" sz="3600" err="1"/>
              <a:t>työssä</a:t>
            </a:r>
            <a:r>
              <a:rPr lang="en-GB" sz="3600"/>
              <a:t> -</a:t>
            </a:r>
            <a:r>
              <a:rPr lang="en-GB" sz="3600" err="1"/>
              <a:t>koulutushanke</a:t>
            </a:r>
            <a:r>
              <a:rPr lang="en-GB" sz="3600"/>
              <a:t> (10 OP)</a:t>
            </a:r>
          </a:p>
        </p:txBody>
      </p:sp>
      <p:sp>
        <p:nvSpPr>
          <p:cNvPr id="7" name="Tekstin paikkamerkki 6">
            <a:extLst>
              <a:ext uri="{FF2B5EF4-FFF2-40B4-BE49-F238E27FC236}">
                <a16:creationId xmlns:a16="http://schemas.microsoft.com/office/drawing/2014/main" id="{CC4FEAF8-9772-4C67-B483-F22547CA818A}"/>
              </a:ext>
            </a:extLst>
          </p:cNvPr>
          <p:cNvSpPr>
            <a:spLocks noGrp="1"/>
          </p:cNvSpPr>
          <p:nvPr>
            <p:ph type="body" sz="quarter" idx="11"/>
          </p:nvPr>
        </p:nvSpPr>
        <p:spPr>
          <a:xfrm>
            <a:off x="523874" y="5096934"/>
            <a:ext cx="7878445" cy="1385146"/>
          </a:xfrm>
        </p:spPr>
        <p:txBody>
          <a:bodyPr>
            <a:normAutofit fontScale="85000" lnSpcReduction="10000"/>
          </a:bodyPr>
          <a:lstStyle/>
          <a:p>
            <a:r>
              <a:rPr lang="en-GB" err="1"/>
              <a:t>Toteutusaika</a:t>
            </a:r>
            <a:r>
              <a:rPr lang="en-GB"/>
              <a:t> 2021 - 2022</a:t>
            </a:r>
          </a:p>
          <a:p>
            <a:endParaRPr lang="en-GB"/>
          </a:p>
          <a:p>
            <a:r>
              <a:rPr lang="en-GB"/>
              <a:t>Hanna Hovila, Susanna Hyväri, Marja Lindholm, Tiina Ikonen, Pauliina Seppä</a:t>
            </a:r>
          </a:p>
          <a:p>
            <a:endParaRPr lang="en-GB"/>
          </a:p>
        </p:txBody>
      </p:sp>
      <p:pic>
        <p:nvPicPr>
          <p:cNvPr id="5" name="Kuva 4">
            <a:extLst>
              <a:ext uri="{FF2B5EF4-FFF2-40B4-BE49-F238E27FC236}">
                <a16:creationId xmlns:a16="http://schemas.microsoft.com/office/drawing/2014/main" id="{89FFFA44-C869-D746-4554-07C1FA67D41D}"/>
              </a:ext>
            </a:extLst>
          </p:cNvPr>
          <p:cNvPicPr>
            <a:picLocks noChangeAspect="1"/>
          </p:cNvPicPr>
          <p:nvPr/>
        </p:nvPicPr>
        <p:blipFill>
          <a:blip r:embed="rId2"/>
          <a:stretch>
            <a:fillRect/>
          </a:stretch>
        </p:blipFill>
        <p:spPr>
          <a:xfrm>
            <a:off x="9628351" y="3601721"/>
            <a:ext cx="1725449" cy="1667934"/>
          </a:xfrm>
          <a:prstGeom prst="rect">
            <a:avLst/>
          </a:prstGeom>
        </p:spPr>
      </p:pic>
    </p:spTree>
    <p:extLst>
      <p:ext uri="{BB962C8B-B14F-4D97-AF65-F5344CB8AC3E}">
        <p14:creationId xmlns:p14="http://schemas.microsoft.com/office/powerpoint/2010/main" val="194547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C09CBC-AA87-5AE0-13D3-373186D43C2A}"/>
              </a:ext>
            </a:extLst>
          </p:cNvPr>
          <p:cNvSpPr>
            <a:spLocks noGrp="1"/>
          </p:cNvSpPr>
          <p:nvPr>
            <p:ph type="title"/>
          </p:nvPr>
        </p:nvSpPr>
        <p:spPr/>
        <p:txBody>
          <a:bodyPr/>
          <a:lstStyle/>
          <a:p>
            <a:r>
              <a:rPr lang="fi-FI"/>
              <a:t>Omakielisyys ja kielitietoisuus (1 op)</a:t>
            </a:r>
          </a:p>
        </p:txBody>
      </p:sp>
      <p:sp>
        <p:nvSpPr>
          <p:cNvPr id="3" name="Sisällön paikkamerkki 2">
            <a:extLst>
              <a:ext uri="{FF2B5EF4-FFF2-40B4-BE49-F238E27FC236}">
                <a16:creationId xmlns:a16="http://schemas.microsoft.com/office/drawing/2014/main" id="{984EDBB1-49D0-33ED-1C55-BA2551ED57B4}"/>
              </a:ext>
            </a:extLst>
          </p:cNvPr>
          <p:cNvSpPr>
            <a:spLocks noGrp="1"/>
          </p:cNvSpPr>
          <p:nvPr>
            <p:ph idx="1"/>
          </p:nvPr>
        </p:nvSpPr>
        <p:spPr/>
        <p:txBody>
          <a:bodyPr/>
          <a:lstStyle/>
          <a:p>
            <a:r>
              <a:rPr lang="fi-FI"/>
              <a:t>Osio alkoi luentotallenteella, jossa käsiteltiin kielitietoisuutta, kielitietoisia työtapoja ja monikielisyyttä</a:t>
            </a:r>
          </a:p>
          <a:p>
            <a:r>
              <a:rPr lang="fi-FI"/>
              <a:t>Oppimistehtävänä oli oman työyhteisön kielitietoisuuden tarkastelu ja analysointi. Tehtävä oli avoin, eli opiskelijat näkivät toistensa vastaukset ja pystyivät kommentoimaan ja antamaan vertaispalautetta tehtävästä.</a:t>
            </a:r>
          </a:p>
          <a:p>
            <a:r>
              <a:rPr lang="fi-FI"/>
              <a:t>Oppimistehtävästä koostettiin palautevideo ja lisäksi jokainen sai henkilökohtaista palautetta tehtävästä. </a:t>
            </a:r>
          </a:p>
          <a:p>
            <a:r>
              <a:rPr lang="fi-FI"/>
              <a:t>Tehtävässä käytettiin luennon lisäksi lähteenä artikkelia kielitietoisuudesta ja kielellisestä saavutettavuudesta </a:t>
            </a:r>
            <a:r>
              <a:rPr lang="fi-FI">
                <a:hlinkClick r:id="rId2"/>
              </a:rPr>
              <a:t>(Hovila &amp; Hyväri, 2021, s. 64-74).</a:t>
            </a:r>
            <a:endParaRPr lang="fi-FI"/>
          </a:p>
        </p:txBody>
      </p:sp>
      <p:sp>
        <p:nvSpPr>
          <p:cNvPr id="4" name="Alatunnisteen paikkamerkki 3">
            <a:extLst>
              <a:ext uri="{FF2B5EF4-FFF2-40B4-BE49-F238E27FC236}">
                <a16:creationId xmlns:a16="http://schemas.microsoft.com/office/drawing/2014/main" id="{CD5C83C4-AC57-DF42-9833-30D35CF60D73}"/>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DDC345FB-E0F3-B1BD-5BA5-FA747020EBC8}"/>
              </a:ext>
            </a:extLst>
          </p:cNvPr>
          <p:cNvSpPr>
            <a:spLocks noGrp="1"/>
          </p:cNvSpPr>
          <p:nvPr>
            <p:ph type="sldNum" sz="quarter" idx="12"/>
          </p:nvPr>
        </p:nvSpPr>
        <p:spPr/>
        <p:txBody>
          <a:bodyPr/>
          <a:lstStyle/>
          <a:p>
            <a:fld id="{E6C61BD7-0D7C-FF44-A7F4-F5ABEAE01263}" type="slidenum">
              <a:rPr lang="en-US" smtClean="0"/>
              <a:pPr/>
              <a:t>10</a:t>
            </a:fld>
            <a:endParaRPr lang="en-US"/>
          </a:p>
        </p:txBody>
      </p:sp>
    </p:spTree>
    <p:extLst>
      <p:ext uri="{BB962C8B-B14F-4D97-AF65-F5344CB8AC3E}">
        <p14:creationId xmlns:p14="http://schemas.microsoft.com/office/powerpoint/2010/main" val="272682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977DE5-ABD7-E555-9C13-B31DD558CEE7}"/>
              </a:ext>
            </a:extLst>
          </p:cNvPr>
          <p:cNvSpPr>
            <a:spLocks noGrp="1"/>
          </p:cNvSpPr>
          <p:nvPr>
            <p:ph type="title"/>
          </p:nvPr>
        </p:nvSpPr>
        <p:spPr/>
        <p:txBody>
          <a:bodyPr/>
          <a:lstStyle/>
          <a:p>
            <a:r>
              <a:rPr lang="fi-FI"/>
              <a:t>Omakielisyys ja kielitietoisuus: oppimistehtävä</a:t>
            </a:r>
          </a:p>
        </p:txBody>
      </p:sp>
      <p:sp>
        <p:nvSpPr>
          <p:cNvPr id="3" name="Sisällön paikkamerkki 2">
            <a:extLst>
              <a:ext uri="{FF2B5EF4-FFF2-40B4-BE49-F238E27FC236}">
                <a16:creationId xmlns:a16="http://schemas.microsoft.com/office/drawing/2014/main" id="{0C7FE906-29BE-684B-83D1-30C9DB19C0AB}"/>
              </a:ext>
            </a:extLst>
          </p:cNvPr>
          <p:cNvSpPr>
            <a:spLocks noGrp="1"/>
          </p:cNvSpPr>
          <p:nvPr>
            <p:ph idx="1"/>
          </p:nvPr>
        </p:nvSpPr>
        <p:spPr/>
        <p:txBody>
          <a:bodyPr>
            <a:normAutofit/>
          </a:bodyPr>
          <a:lstStyle/>
          <a:p>
            <a:pPr algn="l" rtl="0"/>
            <a:r>
              <a:rPr lang="fi-FI" b="0" i="0">
                <a:solidFill>
                  <a:srgbClr val="565656"/>
                </a:solidFill>
                <a:effectLst/>
                <a:latin typeface="Roboto" panose="02000000000000000000" pitchFamily="2" charset="0"/>
              </a:rPr>
              <a:t>Tutustu ensin tehtävän tekemistä tukeviin materiaaleihin (luento, artikkeli ja video) ja kirjoita sen jälkeen keskustelupalstalle pohtiva teksti, </a:t>
            </a:r>
            <a:r>
              <a:rPr lang="fi-FI" b="1" i="0">
                <a:solidFill>
                  <a:srgbClr val="565656"/>
                </a:solidFill>
                <a:effectLst/>
                <a:latin typeface="Roboto" panose="02000000000000000000" pitchFamily="2" charset="0"/>
              </a:rPr>
              <a:t>jossa tarkastelet oman työyhteisösi kieliympäristöä ja kielitietoisia käytänteitä</a:t>
            </a:r>
            <a:r>
              <a:rPr lang="fi-FI" b="0" i="0">
                <a:solidFill>
                  <a:srgbClr val="565656"/>
                </a:solidFill>
                <a:effectLst/>
                <a:latin typeface="Roboto" panose="02000000000000000000" pitchFamily="2" charset="0"/>
              </a:rPr>
              <a:t>. Voit pohtia esimerkiksi seuraavia asioita:</a:t>
            </a:r>
          </a:p>
          <a:p>
            <a:pPr lvl="2">
              <a:buFont typeface="Arial" panose="020B0604020202020204" pitchFamily="34" charset="0"/>
              <a:buChar char="•"/>
            </a:pPr>
            <a:r>
              <a:rPr lang="fi-FI" b="0" i="0">
                <a:solidFill>
                  <a:srgbClr val="565656"/>
                </a:solidFill>
                <a:effectLst/>
                <a:latin typeface="Roboto" panose="02000000000000000000" pitchFamily="2" charset="0"/>
              </a:rPr>
              <a:t>kuinka montaa kieltä työyhteisössäsi tai työympäristössäsi käytetään? </a:t>
            </a:r>
          </a:p>
          <a:p>
            <a:pPr lvl="2">
              <a:buFont typeface="Arial" panose="020B0604020202020204" pitchFamily="34" charset="0"/>
              <a:buChar char="•"/>
            </a:pPr>
            <a:r>
              <a:rPr lang="fi-FI" b="0" i="0">
                <a:solidFill>
                  <a:srgbClr val="565656"/>
                </a:solidFill>
                <a:effectLst/>
                <a:latin typeface="Roboto" panose="02000000000000000000" pitchFamily="2" charset="0"/>
              </a:rPr>
              <a:t>millaisissa tilanteissa monikielisyys tai omakielisyys näkyy työyhteisössäsi tai työympäristössäsi?</a:t>
            </a:r>
          </a:p>
          <a:p>
            <a:pPr lvl="2">
              <a:buFont typeface="Arial" panose="020B0604020202020204" pitchFamily="34" charset="0"/>
              <a:buChar char="•"/>
            </a:pPr>
            <a:r>
              <a:rPr lang="fi-FI" b="0" i="0">
                <a:solidFill>
                  <a:srgbClr val="565656"/>
                </a:solidFill>
                <a:effectLst/>
                <a:latin typeface="Roboto" panose="02000000000000000000" pitchFamily="2" charset="0"/>
              </a:rPr>
              <a:t>millaisia kielitietoisia käytänteitä työyhteisössäsi on?</a:t>
            </a:r>
          </a:p>
          <a:p>
            <a:pPr lvl="2">
              <a:buFont typeface="Arial" panose="020B0604020202020204" pitchFamily="34" charset="0"/>
              <a:buChar char="•"/>
            </a:pPr>
            <a:r>
              <a:rPr lang="fi-FI" b="0" i="0">
                <a:solidFill>
                  <a:srgbClr val="565656"/>
                </a:solidFill>
                <a:effectLst/>
                <a:latin typeface="Roboto" panose="02000000000000000000" pitchFamily="2" charset="0"/>
              </a:rPr>
              <a:t>miten kielitietoisuutta on pyritty työyhteisössäsi / omassa työssäsi edistämään?</a:t>
            </a:r>
          </a:p>
          <a:p>
            <a:pPr lvl="2">
              <a:buFont typeface="Arial" panose="020B0604020202020204" pitchFamily="34" charset="0"/>
              <a:buChar char="•"/>
            </a:pPr>
            <a:r>
              <a:rPr lang="fi-FI" b="0" i="0">
                <a:solidFill>
                  <a:srgbClr val="565656"/>
                </a:solidFill>
                <a:effectLst/>
                <a:latin typeface="Roboto" panose="02000000000000000000" pitchFamily="2" charset="0"/>
              </a:rPr>
              <a:t>voit lisäksi kertoa, jos työssäsi on joku sellainen opetukseen tai ohjaukseen tai työyhteisön toimintaan liittyvä hyvä kielitietoinen käytänne, jonka haluaisit jakaa muille</a:t>
            </a:r>
          </a:p>
          <a:p>
            <a:pPr lvl="2">
              <a:buFont typeface="Arial" panose="020B0604020202020204" pitchFamily="34" charset="0"/>
              <a:buChar char="•"/>
            </a:pPr>
            <a:r>
              <a:rPr lang="fi-FI" b="0" i="0">
                <a:solidFill>
                  <a:srgbClr val="565656"/>
                </a:solidFill>
                <a:effectLst/>
                <a:latin typeface="Roboto" panose="02000000000000000000" pitchFamily="2" charset="0"/>
              </a:rPr>
              <a:t>millaisia kehittämiskohtia näet omassa työyhteisössäsi / työssäsi kielitietoisuuteen ja omakielisyyteen liittyen?</a:t>
            </a:r>
          </a:p>
          <a:p>
            <a:pPr lvl="2">
              <a:buFont typeface="Arial" panose="020B0604020202020204" pitchFamily="34" charset="0"/>
              <a:buChar char="•"/>
            </a:pPr>
            <a:r>
              <a:rPr lang="fi-FI" b="0" i="0">
                <a:solidFill>
                  <a:srgbClr val="565656"/>
                </a:solidFill>
                <a:effectLst/>
                <a:latin typeface="Roboto" panose="02000000000000000000" pitchFamily="2" charset="0"/>
              </a:rPr>
              <a:t>tässä tehtävässä voit myös linkata ja vinkata lisää teemaan liittyviä materiaaleja, jos sellaisia mieleesi tulee (esim. omakielisyyttä ja kielitietoisuutta tukevat oppimistehtävät, videot, artikkelit)</a:t>
            </a:r>
          </a:p>
          <a:p>
            <a:endParaRPr lang="fi-FI"/>
          </a:p>
        </p:txBody>
      </p:sp>
      <p:sp>
        <p:nvSpPr>
          <p:cNvPr id="4" name="Alatunnisteen paikkamerkki 3">
            <a:extLst>
              <a:ext uri="{FF2B5EF4-FFF2-40B4-BE49-F238E27FC236}">
                <a16:creationId xmlns:a16="http://schemas.microsoft.com/office/drawing/2014/main" id="{4DB5D420-4C17-C970-A574-C438E4F6CBBF}"/>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F2AD8960-60AA-9DFA-79AF-083D3CA1B8ED}"/>
              </a:ext>
            </a:extLst>
          </p:cNvPr>
          <p:cNvSpPr>
            <a:spLocks noGrp="1"/>
          </p:cNvSpPr>
          <p:nvPr>
            <p:ph type="sldNum" sz="quarter" idx="12"/>
          </p:nvPr>
        </p:nvSpPr>
        <p:spPr/>
        <p:txBody>
          <a:bodyPr/>
          <a:lstStyle/>
          <a:p>
            <a:fld id="{E6C61BD7-0D7C-FF44-A7F4-F5ABEAE01263}" type="slidenum">
              <a:rPr lang="en-US" smtClean="0"/>
              <a:pPr/>
              <a:t>11</a:t>
            </a:fld>
            <a:endParaRPr lang="en-US"/>
          </a:p>
        </p:txBody>
      </p:sp>
    </p:spTree>
    <p:extLst>
      <p:ext uri="{BB962C8B-B14F-4D97-AF65-F5344CB8AC3E}">
        <p14:creationId xmlns:p14="http://schemas.microsoft.com/office/powerpoint/2010/main" val="135494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C073DF-36AF-485F-01DB-58AD79EF0B4E}"/>
              </a:ext>
            </a:extLst>
          </p:cNvPr>
          <p:cNvSpPr>
            <a:spLocks noGrp="1"/>
          </p:cNvSpPr>
          <p:nvPr>
            <p:ph type="title"/>
          </p:nvPr>
        </p:nvSpPr>
        <p:spPr/>
        <p:txBody>
          <a:bodyPr/>
          <a:lstStyle/>
          <a:p>
            <a:r>
              <a:rPr lang="fi-FI"/>
              <a:t>Uskontolukutaito (1 op)</a:t>
            </a:r>
          </a:p>
        </p:txBody>
      </p:sp>
      <p:sp>
        <p:nvSpPr>
          <p:cNvPr id="3" name="Sisällön paikkamerkki 2">
            <a:extLst>
              <a:ext uri="{FF2B5EF4-FFF2-40B4-BE49-F238E27FC236}">
                <a16:creationId xmlns:a16="http://schemas.microsoft.com/office/drawing/2014/main" id="{D7195EA9-A3CE-411B-7F6A-77DF09A4E7C7}"/>
              </a:ext>
            </a:extLst>
          </p:cNvPr>
          <p:cNvSpPr>
            <a:spLocks noGrp="1"/>
          </p:cNvSpPr>
          <p:nvPr>
            <p:ph idx="1"/>
          </p:nvPr>
        </p:nvSpPr>
        <p:spPr/>
        <p:txBody>
          <a:bodyPr/>
          <a:lstStyle/>
          <a:p>
            <a:r>
              <a:rPr lang="fi-FI"/>
              <a:t>Tavoitteet:</a:t>
            </a:r>
          </a:p>
          <a:p>
            <a:pPr algn="l">
              <a:buFont typeface="Arial" panose="020B0604020202020204" pitchFamily="34" charset="0"/>
              <a:buChar char="•"/>
            </a:pPr>
            <a:r>
              <a:rPr lang="fi-FI">
                <a:solidFill>
                  <a:srgbClr val="000000"/>
                </a:solidFill>
                <a:latin typeface="Open Sans" panose="020B0606030504020204" pitchFamily="34" charset="0"/>
              </a:rPr>
              <a:t>O</a:t>
            </a:r>
            <a:r>
              <a:rPr lang="fi-FI" b="0" i="0">
                <a:solidFill>
                  <a:srgbClr val="000000"/>
                </a:solidFill>
                <a:effectLst/>
                <a:latin typeface="Open Sans" panose="020B0606030504020204" pitchFamily="34" charset="0"/>
              </a:rPr>
              <a:t>piskelija ymmärtää uskonnon merkityksiä yksilön ja yhteisöjen elämässä</a:t>
            </a:r>
          </a:p>
          <a:p>
            <a:pPr algn="l">
              <a:buFont typeface="Arial" panose="020B0604020202020204" pitchFamily="34" charset="0"/>
              <a:buChar char="•"/>
            </a:pPr>
            <a:r>
              <a:rPr lang="fi-FI">
                <a:solidFill>
                  <a:srgbClr val="000000"/>
                </a:solidFill>
                <a:latin typeface="Open Sans" panose="020B0606030504020204" pitchFamily="34" charset="0"/>
              </a:rPr>
              <a:t>O</a:t>
            </a:r>
            <a:r>
              <a:rPr lang="fi-FI" b="0" i="0">
                <a:solidFill>
                  <a:srgbClr val="000000"/>
                </a:solidFill>
                <a:effectLst/>
                <a:latin typeface="Open Sans" panose="020B0606030504020204" pitchFamily="34" charset="0"/>
              </a:rPr>
              <a:t>piskelija ottaa katsomuksen huomioon ohjaustyössä</a:t>
            </a:r>
          </a:p>
          <a:p>
            <a:pPr algn="l">
              <a:buFont typeface="Arial" panose="020B0604020202020204" pitchFamily="34" charset="0"/>
              <a:buChar char="•"/>
            </a:pPr>
            <a:r>
              <a:rPr lang="fi-FI">
                <a:solidFill>
                  <a:srgbClr val="000000"/>
                </a:solidFill>
                <a:latin typeface="Open Sans" panose="020B0606030504020204" pitchFamily="34" charset="0"/>
              </a:rPr>
              <a:t>O</a:t>
            </a:r>
            <a:r>
              <a:rPr lang="fi-FI" b="0" i="0">
                <a:solidFill>
                  <a:srgbClr val="000000"/>
                </a:solidFill>
                <a:effectLst/>
                <a:latin typeface="Open Sans" panose="020B0606030504020204" pitchFamily="34" charset="0"/>
              </a:rPr>
              <a:t>piskelija tunnistaa oman katsomuksensa lähtökohtia</a:t>
            </a:r>
          </a:p>
          <a:p>
            <a:pPr algn="l">
              <a:buFont typeface="Arial" panose="020B0604020202020204" pitchFamily="34" charset="0"/>
              <a:buChar char="•"/>
            </a:pPr>
            <a:r>
              <a:rPr lang="fi-FI">
                <a:solidFill>
                  <a:srgbClr val="000000"/>
                </a:solidFill>
                <a:latin typeface="Open Sans" panose="020B0606030504020204" pitchFamily="34" charset="0"/>
              </a:rPr>
              <a:t>O</a:t>
            </a:r>
            <a:r>
              <a:rPr lang="fi-FI" b="0" i="0">
                <a:solidFill>
                  <a:srgbClr val="000000"/>
                </a:solidFill>
                <a:effectLst/>
                <a:latin typeface="Open Sans" panose="020B0606030504020204" pitchFamily="34" charset="0"/>
              </a:rPr>
              <a:t>piskelijalla on valmiuksia kehittää katsomusosaamistaan</a:t>
            </a:r>
          </a:p>
          <a:p>
            <a:pPr marL="0" indent="0">
              <a:buNone/>
            </a:pPr>
            <a:endParaRPr lang="fi-FI"/>
          </a:p>
        </p:txBody>
      </p:sp>
      <p:sp>
        <p:nvSpPr>
          <p:cNvPr id="4" name="Alatunnisteen paikkamerkki 3">
            <a:extLst>
              <a:ext uri="{FF2B5EF4-FFF2-40B4-BE49-F238E27FC236}">
                <a16:creationId xmlns:a16="http://schemas.microsoft.com/office/drawing/2014/main" id="{43D0AFE1-C7FA-2B1F-2DBF-58B224BB6F65}"/>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9B8F84D2-E2F6-6F49-5C78-A06BAB4EE448}"/>
              </a:ext>
            </a:extLst>
          </p:cNvPr>
          <p:cNvSpPr>
            <a:spLocks noGrp="1"/>
          </p:cNvSpPr>
          <p:nvPr>
            <p:ph type="sldNum" sz="quarter" idx="12"/>
          </p:nvPr>
        </p:nvSpPr>
        <p:spPr/>
        <p:txBody>
          <a:bodyPr/>
          <a:lstStyle/>
          <a:p>
            <a:fld id="{E6C61BD7-0D7C-FF44-A7F4-F5ABEAE01263}" type="slidenum">
              <a:rPr lang="en-US" smtClean="0"/>
              <a:pPr/>
              <a:t>12</a:t>
            </a:fld>
            <a:endParaRPr lang="en-US"/>
          </a:p>
        </p:txBody>
      </p:sp>
      <p:pic>
        <p:nvPicPr>
          <p:cNvPr id="6" name="Kuva 5">
            <a:extLst>
              <a:ext uri="{FF2B5EF4-FFF2-40B4-BE49-F238E27FC236}">
                <a16:creationId xmlns:a16="http://schemas.microsoft.com/office/drawing/2014/main" id="{E8B377DD-7249-9F53-7C9A-E59ECF74E16F}"/>
              </a:ext>
            </a:extLst>
          </p:cNvPr>
          <p:cNvPicPr>
            <a:picLocks noChangeAspect="1"/>
          </p:cNvPicPr>
          <p:nvPr/>
        </p:nvPicPr>
        <p:blipFill>
          <a:blip r:embed="rId2"/>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269991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2B42D6-5646-AC3A-02C9-142C78E87904}"/>
              </a:ext>
            </a:extLst>
          </p:cNvPr>
          <p:cNvSpPr>
            <a:spLocks noGrp="1"/>
          </p:cNvSpPr>
          <p:nvPr>
            <p:ph type="title"/>
          </p:nvPr>
        </p:nvSpPr>
        <p:spPr/>
        <p:txBody>
          <a:bodyPr/>
          <a:lstStyle/>
          <a:p>
            <a:r>
              <a:rPr lang="fi-FI"/>
              <a:t>Uskontolukutaito (1 op)</a:t>
            </a:r>
          </a:p>
        </p:txBody>
      </p:sp>
      <p:sp>
        <p:nvSpPr>
          <p:cNvPr id="3" name="Sisällön paikkamerkki 2">
            <a:extLst>
              <a:ext uri="{FF2B5EF4-FFF2-40B4-BE49-F238E27FC236}">
                <a16:creationId xmlns:a16="http://schemas.microsoft.com/office/drawing/2014/main" id="{D4712138-25C4-9CD9-9761-1303946675AF}"/>
              </a:ext>
            </a:extLst>
          </p:cNvPr>
          <p:cNvSpPr>
            <a:spLocks noGrp="1"/>
          </p:cNvSpPr>
          <p:nvPr>
            <p:ph idx="1"/>
          </p:nvPr>
        </p:nvSpPr>
        <p:spPr/>
        <p:txBody>
          <a:bodyPr/>
          <a:lstStyle/>
          <a:p>
            <a:r>
              <a:rPr lang="fi-FI">
                <a:latin typeface="Open Sans" panose="020B0606030504020204" pitchFamily="34" charset="0"/>
                <a:ea typeface="Open Sans" panose="020B0606030504020204" pitchFamily="34" charset="0"/>
                <a:cs typeface="Open Sans" panose="020B0606030504020204" pitchFamily="34" charset="0"/>
              </a:rPr>
              <a:t>Uskontolukutaidon osuus alkoi johdanto-luennolla, jonka jälkeen opiskelijat tutustuivat materiaalina olevaan artikkeliin: </a:t>
            </a:r>
            <a:r>
              <a:rPr lang="fi-FI" b="0" i="0" u="sng">
                <a:solidFill>
                  <a:srgbClr val="29005A"/>
                </a:solidFill>
                <a:effectLst/>
                <a:latin typeface="Open Sans" panose="020B0606030504020204" pitchFamily="34" charset="0"/>
                <a:ea typeface="Open Sans" panose="020B0606030504020204" pitchFamily="34" charset="0"/>
                <a:cs typeface="Open Sans" panose="020B0606030504020204" pitchFamily="34" charset="0"/>
                <a:hlinkClick r:id="rId2"/>
              </a:rPr>
              <a:t>Malkavaara, M. (2021) Uskontolukutaito ja sen merkitys monikulttuurisessa työssä. Teoksessa Monikulttuurisen ohjausosaamisen kehittäminen – Virtaa ohjaukseen -koulutushankkeen tulokset. Helsinki: Diakonia-ammattikorkeakoulu.</a:t>
            </a:r>
            <a:r>
              <a:rPr lang="fi-FI" b="0" i="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 Julkaisun sivut 128-145.</a:t>
            </a:r>
          </a:p>
          <a:p>
            <a:r>
              <a:rPr lang="fi-FI">
                <a:solidFill>
                  <a:srgbClr val="565656"/>
                </a:solidFill>
                <a:latin typeface="Open Sans" panose="020B0606030504020204" pitchFamily="34" charset="0"/>
                <a:ea typeface="Open Sans" panose="020B0606030504020204" pitchFamily="34" charset="0"/>
                <a:cs typeface="Open Sans" panose="020B0606030504020204" pitchFamily="34" charset="0"/>
              </a:rPr>
              <a:t>Oppimistehtävänä uskontolukutaidon osiossa oli kirjoitustehtävä, jossa tuli pohtia omaa suhdetta uskontoihin ja katsomuksiin. Tehtävä oli yksilötehtävä, josta sai henkilökohtaisen palautteen vastuuopettajalta. </a:t>
            </a:r>
          </a:p>
          <a:p>
            <a:r>
              <a:rPr lang="fi-FI">
                <a:solidFill>
                  <a:srgbClr val="565656"/>
                </a:solidFill>
                <a:latin typeface="Open Sans" panose="020B0606030504020204" pitchFamily="34" charset="0"/>
                <a:ea typeface="Open Sans" panose="020B0606030504020204" pitchFamily="34" charset="0"/>
                <a:cs typeface="Open Sans" panose="020B0606030504020204" pitchFamily="34" charset="0"/>
              </a:rPr>
              <a:t>Osion oppimistehtävien pohjalta kirjoitettiin artikkeli Dialogi-verkkomediaan </a:t>
            </a:r>
            <a:r>
              <a:rPr lang="fi-FI">
                <a:solidFill>
                  <a:srgbClr val="565656"/>
                </a:solidFill>
                <a:latin typeface="Open Sans" panose="020B0606030504020204" pitchFamily="34" charset="0"/>
                <a:ea typeface="Open Sans" panose="020B0606030504020204" pitchFamily="34" charset="0"/>
                <a:cs typeface="Open Sans" panose="020B0606030504020204" pitchFamily="34" charset="0"/>
                <a:hlinkClick r:id="rId3"/>
              </a:rPr>
              <a:t>(Ikonen, 2023) </a:t>
            </a:r>
            <a:endParaRPr lang="fi-FI">
              <a:latin typeface="Open Sans" panose="020B0606030504020204" pitchFamily="34" charset="0"/>
              <a:ea typeface="Open Sans" panose="020B0606030504020204" pitchFamily="34" charset="0"/>
              <a:cs typeface="Open Sans" panose="020B0606030504020204" pitchFamily="34" charset="0"/>
            </a:endParaRPr>
          </a:p>
        </p:txBody>
      </p:sp>
      <p:sp>
        <p:nvSpPr>
          <p:cNvPr id="4" name="Alatunnisteen paikkamerkki 3">
            <a:extLst>
              <a:ext uri="{FF2B5EF4-FFF2-40B4-BE49-F238E27FC236}">
                <a16:creationId xmlns:a16="http://schemas.microsoft.com/office/drawing/2014/main" id="{B04A4AFB-0B8C-BD18-2F93-DF2D454D703E}"/>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43AC68AF-7FCD-4CDB-4227-EB2634B415DC}"/>
              </a:ext>
            </a:extLst>
          </p:cNvPr>
          <p:cNvSpPr>
            <a:spLocks noGrp="1"/>
          </p:cNvSpPr>
          <p:nvPr>
            <p:ph type="sldNum" sz="quarter" idx="12"/>
          </p:nvPr>
        </p:nvSpPr>
        <p:spPr/>
        <p:txBody>
          <a:bodyPr/>
          <a:lstStyle/>
          <a:p>
            <a:fld id="{E6C61BD7-0D7C-FF44-A7F4-F5ABEAE01263}" type="slidenum">
              <a:rPr lang="en-US" smtClean="0"/>
              <a:pPr/>
              <a:t>13</a:t>
            </a:fld>
            <a:endParaRPr lang="en-US"/>
          </a:p>
        </p:txBody>
      </p:sp>
    </p:spTree>
    <p:extLst>
      <p:ext uri="{BB962C8B-B14F-4D97-AF65-F5344CB8AC3E}">
        <p14:creationId xmlns:p14="http://schemas.microsoft.com/office/powerpoint/2010/main" val="320393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E2B6A7-E4FB-D29A-AC73-22027E4DA7DE}"/>
              </a:ext>
            </a:extLst>
          </p:cNvPr>
          <p:cNvSpPr>
            <a:spLocks noGrp="1"/>
          </p:cNvSpPr>
          <p:nvPr>
            <p:ph type="title"/>
          </p:nvPr>
        </p:nvSpPr>
        <p:spPr/>
        <p:txBody>
          <a:bodyPr/>
          <a:lstStyle/>
          <a:p>
            <a:r>
              <a:rPr lang="fi-FI"/>
              <a:t>Uskontolukutaito: oppimistehtävä</a:t>
            </a:r>
          </a:p>
        </p:txBody>
      </p:sp>
      <p:sp>
        <p:nvSpPr>
          <p:cNvPr id="3" name="Sisällön paikkamerkki 2">
            <a:extLst>
              <a:ext uri="{FF2B5EF4-FFF2-40B4-BE49-F238E27FC236}">
                <a16:creationId xmlns:a16="http://schemas.microsoft.com/office/drawing/2014/main" id="{BEBFB450-65D4-2E8F-3140-A3B6BD787D37}"/>
              </a:ext>
            </a:extLst>
          </p:cNvPr>
          <p:cNvSpPr>
            <a:spLocks noGrp="1"/>
          </p:cNvSpPr>
          <p:nvPr>
            <p:ph idx="1"/>
          </p:nvPr>
        </p:nvSpPr>
        <p:spPr/>
        <p:txBody>
          <a:bodyPr>
            <a:normAutofit fontScale="92500" lnSpcReduction="20000"/>
          </a:bodyPr>
          <a:lstStyle/>
          <a:p>
            <a:pPr>
              <a:lnSpc>
                <a:spcPct val="107000"/>
              </a:lnSpc>
              <a:spcAft>
                <a:spcPts val="800"/>
              </a:spcAft>
            </a:pPr>
            <a:r>
              <a:rPr lang="fi-FI" sz="1800" b="1" i="1">
                <a:solidFill>
                  <a:srgbClr val="565656"/>
                </a:solidFill>
                <a:effectLst/>
                <a:latin typeface="Open Sans" panose="020B0606030504020204" pitchFamily="34" charset="0"/>
                <a:ea typeface="Open Sans" panose="020B0606030504020204" pitchFamily="34" charset="0"/>
                <a:cs typeface="Open Sans" panose="020B0606030504020204" pitchFamily="34" charset="0"/>
              </a:rPr>
              <a:t>Ensimmäinen vaihe: </a:t>
            </a:r>
            <a:r>
              <a:rPr lang="fi-FI" sz="18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Hae kuppi kahvia tai teetä. Ehkä haluat vetää villasukat jalkaasi. Ota hyvä asento ja pohdi omassa rauhassa suhdettasi uskontoon:</a:t>
            </a:r>
            <a:endParaRPr lang="fi-FI" sz="1800">
              <a:effectLst/>
              <a:latin typeface="Open Sans" panose="020B0606030504020204" pitchFamily="34" charset="0"/>
              <a:ea typeface="Open Sans" panose="020B0606030504020204" pitchFamily="34" charset="0"/>
              <a:cs typeface="Open Sans" panose="020B0606030504020204" pitchFamily="34" charset="0"/>
            </a:endParaRPr>
          </a:p>
          <a:p>
            <a:pPr marL="342900" marR="328295" lvl="0" indent="-342900">
              <a:lnSpc>
                <a:spcPct val="107000"/>
              </a:lnSpc>
              <a:spcAft>
                <a:spcPts val="800"/>
              </a:spcAft>
              <a:buSzPts val="1000"/>
              <a:buFont typeface="Symbol" panose="05050102010706020507" pitchFamily="18" charset="2"/>
              <a:buChar char=""/>
              <a:tabLst>
                <a:tab pos="457200" algn="l"/>
              </a:tabLst>
            </a:pPr>
            <a:r>
              <a:rPr lang="fi-FI" sz="18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Millä tavoin uskonto on näkynyt tai vaikuttanut omassa elämässäsi? Oliko uskonto esillä kasvuympäristössäsi? Ketkä ovat olleet elämässäsi keskeisiä uskonnollisia vaikuttajia tai arvovaikuttajia - keiden ajattelu on vaikuttanut sinuun (myönteisessä tai kielteisessä mielessä)?</a:t>
            </a:r>
            <a:endParaRPr lang="fi-FI" sz="1800">
              <a:effectLst/>
              <a:latin typeface="Open Sans" panose="020B0606030504020204" pitchFamily="34" charset="0"/>
              <a:ea typeface="Open Sans" panose="020B0606030504020204" pitchFamily="34" charset="0"/>
              <a:cs typeface="Open Sans" panose="020B0606030504020204" pitchFamily="34" charset="0"/>
            </a:endParaRPr>
          </a:p>
          <a:p>
            <a:pPr marL="342900" marR="328295" lvl="0" indent="-342900">
              <a:lnSpc>
                <a:spcPct val="107000"/>
              </a:lnSpc>
              <a:spcAft>
                <a:spcPts val="800"/>
              </a:spcAft>
              <a:buSzPts val="1000"/>
              <a:buFont typeface="Symbol" panose="05050102010706020507" pitchFamily="18" charset="2"/>
              <a:buChar char=""/>
              <a:tabLst>
                <a:tab pos="457200" algn="l"/>
              </a:tabLst>
            </a:pPr>
            <a:r>
              <a:rPr lang="fi-FI" sz="18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Mitä tänä päivänä ajattelet uskonnosta? Miten kuvaisit suhdettasi uskontoihin? Ovatko uskontoon liittyvät asiat esillä esimerkiksi perheessäsi tai ystäväpiirissäsi? </a:t>
            </a:r>
            <a:endParaRPr lang="fi-FI" sz="1800">
              <a:effectLst/>
              <a:latin typeface="Open Sans" panose="020B0606030504020204" pitchFamily="34" charset="0"/>
              <a:ea typeface="Open Sans" panose="020B0606030504020204" pitchFamily="34" charset="0"/>
              <a:cs typeface="Open Sans" panose="020B0606030504020204" pitchFamily="34" charset="0"/>
            </a:endParaRPr>
          </a:p>
          <a:p>
            <a:pPr marL="342900" marR="328295" lvl="0" indent="-342900">
              <a:lnSpc>
                <a:spcPct val="107000"/>
              </a:lnSpc>
              <a:spcAft>
                <a:spcPts val="800"/>
              </a:spcAft>
              <a:buSzPts val="1000"/>
              <a:buFont typeface="Symbol" panose="05050102010706020507" pitchFamily="18" charset="2"/>
              <a:buChar char=""/>
              <a:tabLst>
                <a:tab pos="457200" algn="l"/>
              </a:tabLst>
            </a:pPr>
            <a:r>
              <a:rPr lang="fi-FI" sz="18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Millä tavoin uskontoihin liittyvät asiat näkyvät työssäsi ja toimintaympäristössäsi? Milloin puhut uskontoon liittyvistä asioista ja miltä se sinusta tuntuu? </a:t>
            </a:r>
            <a:endParaRPr lang="fi-FI" sz="1800">
              <a:effectLst/>
              <a:latin typeface="Open Sans" panose="020B0606030504020204" pitchFamily="34" charset="0"/>
              <a:ea typeface="Open Sans" panose="020B0606030504020204" pitchFamily="34" charset="0"/>
              <a:cs typeface="Open Sans" panose="020B0606030504020204" pitchFamily="34" charset="0"/>
            </a:endParaRPr>
          </a:p>
          <a:p>
            <a:pPr marL="342900" marR="328295" lvl="0" indent="-342900">
              <a:lnSpc>
                <a:spcPct val="107000"/>
              </a:lnSpc>
              <a:spcAft>
                <a:spcPts val="800"/>
              </a:spcAft>
              <a:buSzPts val="1000"/>
              <a:buFont typeface="Symbol" panose="05050102010706020507" pitchFamily="18" charset="2"/>
              <a:buChar char=""/>
              <a:tabLst>
                <a:tab pos="457200" algn="l"/>
              </a:tabLst>
            </a:pPr>
            <a:r>
              <a:rPr lang="fi-FI" sz="18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Mitä toivot tulevaisuudelta suhteessa uskontoihin ja katsomuksiin? Millaisia ammatillisia tai henkilökohtaisia tavoitteita sinulla on suhteessa uskontoihin? Haluaisitko kehittää ammatillista katsomusosaamistasi – ja jos haluat, millä tavoin?</a:t>
            </a:r>
            <a:endParaRPr lang="fi-FI" sz="18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fi-FI" sz="1800" b="1" i="1">
                <a:solidFill>
                  <a:srgbClr val="565656"/>
                </a:solidFill>
                <a:effectLst/>
                <a:latin typeface="Open Sans" panose="020B0606030504020204" pitchFamily="34" charset="0"/>
                <a:ea typeface="Open Sans" panose="020B0606030504020204" pitchFamily="34" charset="0"/>
                <a:cs typeface="Open Sans" panose="020B0606030504020204" pitchFamily="34" charset="0"/>
              </a:rPr>
              <a:t>Toinen vaihe: </a:t>
            </a:r>
            <a:r>
              <a:rPr lang="fi-FI" sz="18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Kirjoita lyhyt (noin kaksi sivua) koonti ajatuksistasi suhteessa uskontoon. Otsikoi kirjoituksesi "Minä ja uskonto". Voit valita itse, mitä asioita haluat kertoa.</a:t>
            </a:r>
            <a:endParaRPr lang="fi-FI">
              <a:latin typeface="Open Sans" panose="020B0606030504020204" pitchFamily="34" charset="0"/>
              <a:ea typeface="Open Sans" panose="020B0606030504020204" pitchFamily="34" charset="0"/>
              <a:cs typeface="Open Sans" panose="020B0606030504020204" pitchFamily="34" charset="0"/>
            </a:endParaRPr>
          </a:p>
        </p:txBody>
      </p:sp>
      <p:sp>
        <p:nvSpPr>
          <p:cNvPr id="4" name="Alatunnisteen paikkamerkki 3">
            <a:extLst>
              <a:ext uri="{FF2B5EF4-FFF2-40B4-BE49-F238E27FC236}">
                <a16:creationId xmlns:a16="http://schemas.microsoft.com/office/drawing/2014/main" id="{5545D885-9BE1-EF63-8A6F-340BE80EF614}"/>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08189B9E-958A-BC4C-CE21-258E2478F625}"/>
              </a:ext>
            </a:extLst>
          </p:cNvPr>
          <p:cNvSpPr>
            <a:spLocks noGrp="1"/>
          </p:cNvSpPr>
          <p:nvPr>
            <p:ph type="sldNum" sz="quarter" idx="12"/>
          </p:nvPr>
        </p:nvSpPr>
        <p:spPr/>
        <p:txBody>
          <a:bodyPr/>
          <a:lstStyle/>
          <a:p>
            <a:fld id="{E6C61BD7-0D7C-FF44-A7F4-F5ABEAE01263}" type="slidenum">
              <a:rPr lang="en-US" smtClean="0"/>
              <a:pPr/>
              <a:t>14</a:t>
            </a:fld>
            <a:endParaRPr lang="en-US"/>
          </a:p>
        </p:txBody>
      </p:sp>
    </p:spTree>
    <p:extLst>
      <p:ext uri="{BB962C8B-B14F-4D97-AF65-F5344CB8AC3E}">
        <p14:creationId xmlns:p14="http://schemas.microsoft.com/office/powerpoint/2010/main" val="108718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51317D-3CA6-4733-16E3-C214C01A5C81}"/>
              </a:ext>
            </a:extLst>
          </p:cNvPr>
          <p:cNvSpPr>
            <a:spLocks noGrp="1"/>
          </p:cNvSpPr>
          <p:nvPr>
            <p:ph type="title"/>
          </p:nvPr>
        </p:nvSpPr>
        <p:spPr/>
        <p:txBody>
          <a:bodyPr/>
          <a:lstStyle/>
          <a:p>
            <a:r>
              <a:rPr lang="fi-FI"/>
              <a:t>Monikulttuurinen ryhmäohjaus (1 op)</a:t>
            </a:r>
          </a:p>
        </p:txBody>
      </p:sp>
      <p:sp>
        <p:nvSpPr>
          <p:cNvPr id="3" name="Sisällön paikkamerkki 2">
            <a:extLst>
              <a:ext uri="{FF2B5EF4-FFF2-40B4-BE49-F238E27FC236}">
                <a16:creationId xmlns:a16="http://schemas.microsoft.com/office/drawing/2014/main" id="{1C633679-6D90-9A26-24D5-D90B101FAFEF}"/>
              </a:ext>
            </a:extLst>
          </p:cNvPr>
          <p:cNvSpPr>
            <a:spLocks noGrp="1"/>
          </p:cNvSpPr>
          <p:nvPr>
            <p:ph idx="1"/>
          </p:nvPr>
        </p:nvSpPr>
        <p:spPr/>
        <p:txBody>
          <a:bodyPr/>
          <a:lstStyle/>
          <a:p>
            <a:r>
              <a:rPr lang="fi-FI"/>
              <a:t>Tavoitteet: </a:t>
            </a:r>
          </a:p>
          <a:p>
            <a:pPr algn="l">
              <a:buFont typeface="Arial" panose="020B0604020202020204" pitchFamily="34" charset="0"/>
              <a:buChar char="•"/>
            </a:pPr>
            <a:r>
              <a:rPr lang="fi-FI">
                <a:solidFill>
                  <a:srgbClr val="000000"/>
                </a:solidFill>
                <a:latin typeface="Open Sans" panose="020B0606030504020204" pitchFamily="34" charset="0"/>
              </a:rPr>
              <a:t>O</a:t>
            </a:r>
            <a:r>
              <a:rPr lang="fi-FI" b="0" i="0">
                <a:solidFill>
                  <a:srgbClr val="000000"/>
                </a:solidFill>
                <a:effectLst/>
                <a:latin typeface="Open Sans" panose="020B0606030504020204" pitchFamily="34" charset="0"/>
              </a:rPr>
              <a:t>piskelija ymmärtää monikulttuurisen ohjauksen perusperiaatteet sekä erilaisten kieli- ja kulttuuritaustojen vaikutuksen vuorovaikutus- ja ohjaustilanteissa</a:t>
            </a:r>
          </a:p>
          <a:p>
            <a:pPr algn="l">
              <a:buFont typeface="Arial" panose="020B0604020202020204" pitchFamily="34" charset="0"/>
              <a:buChar char="•"/>
            </a:pPr>
            <a:r>
              <a:rPr lang="fi-FI">
                <a:solidFill>
                  <a:srgbClr val="000000"/>
                </a:solidFill>
                <a:latin typeface="Open Sans" panose="020B0606030504020204" pitchFamily="34" charset="0"/>
              </a:rPr>
              <a:t>O</a:t>
            </a:r>
            <a:r>
              <a:rPr lang="fi-FI" b="0" i="0">
                <a:solidFill>
                  <a:srgbClr val="000000"/>
                </a:solidFill>
                <a:effectLst/>
                <a:latin typeface="Open Sans" panose="020B0606030504020204" pitchFamily="34" charset="0"/>
              </a:rPr>
              <a:t>piskelija ymmärtää monikulttuuriseen ohjaukseen liittyvän positiivisen erityiskohtelun merkityksen oppijalle/ohjattavalle</a:t>
            </a:r>
          </a:p>
          <a:p>
            <a:pPr algn="l">
              <a:buFont typeface="Arial" panose="020B0604020202020204" pitchFamily="34" charset="0"/>
              <a:buChar char="•"/>
            </a:pPr>
            <a:r>
              <a:rPr lang="fi-FI">
                <a:solidFill>
                  <a:srgbClr val="000000"/>
                </a:solidFill>
                <a:latin typeface="Open Sans" panose="020B0606030504020204" pitchFamily="34" charset="0"/>
              </a:rPr>
              <a:t>O</a:t>
            </a:r>
            <a:r>
              <a:rPr lang="fi-FI" b="0" i="0">
                <a:solidFill>
                  <a:srgbClr val="000000"/>
                </a:solidFill>
                <a:effectLst/>
                <a:latin typeface="Open Sans" panose="020B0606030504020204" pitchFamily="34" charset="0"/>
              </a:rPr>
              <a:t>piskelija ymmärtää ryhmäohjauksen merkityksen monikulttuurisessa ohjauksessa</a:t>
            </a:r>
          </a:p>
          <a:p>
            <a:pPr marL="0" indent="0">
              <a:buNone/>
            </a:pPr>
            <a:endParaRPr lang="fi-FI"/>
          </a:p>
        </p:txBody>
      </p:sp>
      <p:sp>
        <p:nvSpPr>
          <p:cNvPr id="4" name="Alatunnisteen paikkamerkki 3">
            <a:extLst>
              <a:ext uri="{FF2B5EF4-FFF2-40B4-BE49-F238E27FC236}">
                <a16:creationId xmlns:a16="http://schemas.microsoft.com/office/drawing/2014/main" id="{DDA11667-718D-92E8-B7D7-7CD4EC2C317C}"/>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BA471D2B-AF64-D400-5BBF-F4BC9C33E43D}"/>
              </a:ext>
            </a:extLst>
          </p:cNvPr>
          <p:cNvSpPr>
            <a:spLocks noGrp="1"/>
          </p:cNvSpPr>
          <p:nvPr>
            <p:ph type="sldNum" sz="quarter" idx="12"/>
          </p:nvPr>
        </p:nvSpPr>
        <p:spPr/>
        <p:txBody>
          <a:bodyPr/>
          <a:lstStyle/>
          <a:p>
            <a:fld id="{E6C61BD7-0D7C-FF44-A7F4-F5ABEAE01263}" type="slidenum">
              <a:rPr lang="en-US" smtClean="0"/>
              <a:pPr/>
              <a:t>15</a:t>
            </a:fld>
            <a:endParaRPr lang="en-US"/>
          </a:p>
        </p:txBody>
      </p:sp>
      <p:pic>
        <p:nvPicPr>
          <p:cNvPr id="6" name="Kuva 5">
            <a:extLst>
              <a:ext uri="{FF2B5EF4-FFF2-40B4-BE49-F238E27FC236}">
                <a16:creationId xmlns:a16="http://schemas.microsoft.com/office/drawing/2014/main" id="{4BD86632-D652-778D-4D44-3C946327A068}"/>
              </a:ext>
            </a:extLst>
          </p:cNvPr>
          <p:cNvPicPr>
            <a:picLocks noChangeAspect="1"/>
          </p:cNvPicPr>
          <p:nvPr/>
        </p:nvPicPr>
        <p:blipFill>
          <a:blip r:embed="rId2"/>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164553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60B663-A2FB-D72A-D296-C3BE6EC4F32A}"/>
              </a:ext>
            </a:extLst>
          </p:cNvPr>
          <p:cNvSpPr>
            <a:spLocks noGrp="1"/>
          </p:cNvSpPr>
          <p:nvPr>
            <p:ph type="title"/>
          </p:nvPr>
        </p:nvSpPr>
        <p:spPr/>
        <p:txBody>
          <a:bodyPr/>
          <a:lstStyle/>
          <a:p>
            <a:r>
              <a:rPr lang="fi-FI"/>
              <a:t>Monikulttuurinen ryhmäohjaus (1 op)</a:t>
            </a:r>
          </a:p>
        </p:txBody>
      </p:sp>
      <p:sp>
        <p:nvSpPr>
          <p:cNvPr id="3" name="Sisällön paikkamerkki 2">
            <a:extLst>
              <a:ext uri="{FF2B5EF4-FFF2-40B4-BE49-F238E27FC236}">
                <a16:creationId xmlns:a16="http://schemas.microsoft.com/office/drawing/2014/main" id="{9F49B96F-33B6-C16C-2397-4336C38BA3C8}"/>
              </a:ext>
            </a:extLst>
          </p:cNvPr>
          <p:cNvSpPr>
            <a:spLocks noGrp="1"/>
          </p:cNvSpPr>
          <p:nvPr>
            <p:ph idx="1"/>
          </p:nvPr>
        </p:nvSpPr>
        <p:spPr/>
        <p:txBody>
          <a:bodyPr>
            <a:normAutofit fontScale="77500" lnSpcReduction="20000"/>
          </a:bodyPr>
          <a:lstStyle/>
          <a:p>
            <a:r>
              <a:rPr lang="fi-FI"/>
              <a:t>Osio alkoi kahden luentotallenteen katsomisella ja artikkeleihin tutustumisella:</a:t>
            </a:r>
          </a:p>
          <a:p>
            <a:pPr lvl="1"/>
            <a:r>
              <a:rPr lang="fi-FI" b="0" i="0">
                <a:solidFill>
                  <a:srgbClr val="565656"/>
                </a:solidFill>
                <a:effectLst/>
                <a:latin typeface="-apple-system"/>
                <a:hlinkClick r:id="rId2"/>
              </a:rPr>
              <a:t>Luento 1: Lähtökohtia monikulttuuriseen ohjaukseen – Monikulttuurisen ohjauksen neliapila. 11.12.2017. Sauli Puukari JYU (50 min).</a:t>
            </a:r>
            <a:endParaRPr lang="fi-FI" b="0" i="0">
              <a:solidFill>
                <a:srgbClr val="565656"/>
              </a:solidFill>
              <a:effectLst/>
              <a:latin typeface="-apple-system"/>
            </a:endParaRPr>
          </a:p>
          <a:p>
            <a:pPr lvl="1"/>
            <a:r>
              <a:rPr lang="fi-FI" b="0" i="0">
                <a:solidFill>
                  <a:srgbClr val="565656"/>
                </a:solidFill>
                <a:effectLst/>
                <a:latin typeface="-apple-system"/>
                <a:hlinkClick r:id="rId3"/>
              </a:rPr>
              <a:t>Luento 2: Ryhmä ohjauksessa -miniluento 26.8.2020. Sanna Vehviläinen (20 min).</a:t>
            </a:r>
            <a:endParaRPr lang="fi-FI">
              <a:solidFill>
                <a:srgbClr val="565656"/>
              </a:solidFill>
              <a:latin typeface="-apple-system"/>
            </a:endParaRPr>
          </a:p>
          <a:p>
            <a:pPr algn="l" rtl="0"/>
            <a:r>
              <a:rPr lang="fi-FI" b="0" i="0">
                <a:solidFill>
                  <a:srgbClr val="565656"/>
                </a:solidFill>
                <a:effectLst/>
                <a:latin typeface="-apple-system"/>
              </a:rPr>
              <a:t>Artikkeli ryhmäohjausmallista: Seppä, P. (2021) Ulkomaalaistaustaisten opiskelijoiden ryhmäohjaus Diakonia-ammattikorkeakoulussa. Teoksessa S. Hyväri &amp; p. Sahonen (toim.), Monikulttuurisen ohjausosaamisen kehittäminen – Virtaa ohjaukseen -koulutushankkeen tulokset (s. 146–159). (Diak Työelämä 22). Diakonia-ammattikorkeakoulu. </a:t>
            </a:r>
            <a:r>
              <a:rPr lang="fi-FI" b="0" i="0" u="none" strike="noStrike">
                <a:solidFill>
                  <a:srgbClr val="3B0083"/>
                </a:solidFill>
                <a:effectLst/>
                <a:latin typeface="-apple-system"/>
                <a:hlinkClick r:id="rId4"/>
              </a:rPr>
              <a:t>http://urn.fi/URN:ISBN:978-952-493-378-0</a:t>
            </a:r>
            <a:endParaRPr lang="fi-FI" b="0" i="0">
              <a:solidFill>
                <a:srgbClr val="565656"/>
              </a:solidFill>
              <a:effectLst/>
              <a:latin typeface="-apple-system"/>
            </a:endParaRPr>
          </a:p>
          <a:p>
            <a:pPr algn="l" rtl="0"/>
            <a:r>
              <a:rPr lang="fi-FI" b="0" i="0">
                <a:solidFill>
                  <a:srgbClr val="565656"/>
                </a:solidFill>
                <a:effectLst/>
                <a:latin typeface="-apple-system"/>
              </a:rPr>
              <a:t>Yhdenvertaisuusvaltuutettu (2021). Positiivisen erityiskohtelun opas. Oikeusministeriö. </a:t>
            </a:r>
            <a:r>
              <a:rPr lang="fi-FI" b="0" i="0" u="none" strike="noStrike">
                <a:solidFill>
                  <a:srgbClr val="3B0083"/>
                </a:solidFill>
                <a:effectLst/>
                <a:latin typeface="-apple-system"/>
                <a:hlinkClick r:id="rId5"/>
              </a:rPr>
              <a:t>https://syrjinta.fi/documents/25249352/34271289/Positiivisen+erityiskohtelun+opas.pdf/34593484-7b08-47da-a662-cceb6e4df28e/Positiivisen+erityiskohtelun+opas.pdf/Positiivisen+erityiskohtelun+opas.pdf?version=1.1&amp;t=1603877534727</a:t>
            </a:r>
            <a:endParaRPr lang="fi-FI" b="0" i="0">
              <a:solidFill>
                <a:srgbClr val="565656"/>
              </a:solidFill>
              <a:effectLst/>
              <a:latin typeface="-apple-system"/>
            </a:endParaRPr>
          </a:p>
          <a:p>
            <a:pPr lvl="1"/>
            <a:endParaRPr lang="fi-FI"/>
          </a:p>
        </p:txBody>
      </p:sp>
      <p:sp>
        <p:nvSpPr>
          <p:cNvPr id="4" name="Alatunnisteen paikkamerkki 3">
            <a:extLst>
              <a:ext uri="{FF2B5EF4-FFF2-40B4-BE49-F238E27FC236}">
                <a16:creationId xmlns:a16="http://schemas.microsoft.com/office/drawing/2014/main" id="{B91288A5-8DA0-5040-2C2A-362D76C54A61}"/>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C0C6521C-C0A2-6E12-6FE4-E1D7278C4C06}"/>
              </a:ext>
            </a:extLst>
          </p:cNvPr>
          <p:cNvSpPr>
            <a:spLocks noGrp="1"/>
          </p:cNvSpPr>
          <p:nvPr>
            <p:ph type="sldNum" sz="quarter" idx="12"/>
          </p:nvPr>
        </p:nvSpPr>
        <p:spPr/>
        <p:txBody>
          <a:bodyPr/>
          <a:lstStyle/>
          <a:p>
            <a:fld id="{E6C61BD7-0D7C-FF44-A7F4-F5ABEAE01263}" type="slidenum">
              <a:rPr lang="en-US" smtClean="0"/>
              <a:pPr/>
              <a:t>16</a:t>
            </a:fld>
            <a:endParaRPr lang="en-US"/>
          </a:p>
        </p:txBody>
      </p:sp>
    </p:spTree>
    <p:extLst>
      <p:ext uri="{BB962C8B-B14F-4D97-AF65-F5344CB8AC3E}">
        <p14:creationId xmlns:p14="http://schemas.microsoft.com/office/powerpoint/2010/main" val="147508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9FFAC3-A783-DEDD-9316-3797C6CAF431}"/>
              </a:ext>
            </a:extLst>
          </p:cNvPr>
          <p:cNvSpPr>
            <a:spLocks noGrp="1"/>
          </p:cNvSpPr>
          <p:nvPr>
            <p:ph type="title"/>
          </p:nvPr>
        </p:nvSpPr>
        <p:spPr/>
        <p:txBody>
          <a:bodyPr/>
          <a:lstStyle/>
          <a:p>
            <a:r>
              <a:rPr lang="fi-FI"/>
              <a:t>Monikulttuurinen ryhmäohjaus (1 op)</a:t>
            </a:r>
          </a:p>
        </p:txBody>
      </p:sp>
      <p:sp>
        <p:nvSpPr>
          <p:cNvPr id="3" name="Sisällön paikkamerkki 2">
            <a:extLst>
              <a:ext uri="{FF2B5EF4-FFF2-40B4-BE49-F238E27FC236}">
                <a16:creationId xmlns:a16="http://schemas.microsoft.com/office/drawing/2014/main" id="{A206AF1A-4EF4-6B30-C3EB-3CF8BA63959A}"/>
              </a:ext>
            </a:extLst>
          </p:cNvPr>
          <p:cNvSpPr>
            <a:spLocks noGrp="1"/>
          </p:cNvSpPr>
          <p:nvPr>
            <p:ph idx="1"/>
          </p:nvPr>
        </p:nvSpPr>
        <p:spPr/>
        <p:txBody>
          <a:bodyPr/>
          <a:lstStyle/>
          <a:p>
            <a:r>
              <a:rPr lang="fi-FI"/>
              <a:t>Oppimistehtävässä opiskelija sai valita kahdesta vaihtoehdosta itselleen sopivamman vaihtoehdon. Tehtävä oli kirjallinen yksilötehtävä, josta sai henkilökohtaisen palautteen vastuuopettajalta.</a:t>
            </a:r>
          </a:p>
          <a:p>
            <a:pPr marL="1800" lvl="1" indent="0">
              <a:buNone/>
            </a:pPr>
            <a:endParaRPr lang="fi-FI"/>
          </a:p>
        </p:txBody>
      </p:sp>
      <p:sp>
        <p:nvSpPr>
          <p:cNvPr id="4" name="Alatunnisteen paikkamerkki 3">
            <a:extLst>
              <a:ext uri="{FF2B5EF4-FFF2-40B4-BE49-F238E27FC236}">
                <a16:creationId xmlns:a16="http://schemas.microsoft.com/office/drawing/2014/main" id="{6DBF8809-BB8C-6252-E38D-BBE763A92D83}"/>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CFCA9FF4-2125-E812-D20F-CD648D6AF938}"/>
              </a:ext>
            </a:extLst>
          </p:cNvPr>
          <p:cNvSpPr>
            <a:spLocks noGrp="1"/>
          </p:cNvSpPr>
          <p:nvPr>
            <p:ph type="sldNum" sz="quarter" idx="12"/>
          </p:nvPr>
        </p:nvSpPr>
        <p:spPr/>
        <p:txBody>
          <a:bodyPr/>
          <a:lstStyle/>
          <a:p>
            <a:fld id="{E6C61BD7-0D7C-FF44-A7F4-F5ABEAE01263}" type="slidenum">
              <a:rPr lang="en-US" smtClean="0"/>
              <a:pPr/>
              <a:t>17</a:t>
            </a:fld>
            <a:endParaRPr lang="en-US"/>
          </a:p>
        </p:txBody>
      </p:sp>
    </p:spTree>
    <p:extLst>
      <p:ext uri="{BB962C8B-B14F-4D97-AF65-F5344CB8AC3E}">
        <p14:creationId xmlns:p14="http://schemas.microsoft.com/office/powerpoint/2010/main" val="611827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1C31CB-D697-7260-7A19-B571EFF8D7B6}"/>
              </a:ext>
            </a:extLst>
          </p:cNvPr>
          <p:cNvSpPr>
            <a:spLocks noGrp="1"/>
          </p:cNvSpPr>
          <p:nvPr>
            <p:ph type="title"/>
          </p:nvPr>
        </p:nvSpPr>
        <p:spPr/>
        <p:txBody>
          <a:bodyPr/>
          <a:lstStyle/>
          <a:p>
            <a:r>
              <a:rPr lang="fi-FI"/>
              <a:t>Monikulttuurinen ryhmäohjaus: oppimistehtävä 1</a:t>
            </a:r>
          </a:p>
        </p:txBody>
      </p:sp>
      <p:sp>
        <p:nvSpPr>
          <p:cNvPr id="3" name="Sisällön paikkamerkki 2">
            <a:extLst>
              <a:ext uri="{FF2B5EF4-FFF2-40B4-BE49-F238E27FC236}">
                <a16:creationId xmlns:a16="http://schemas.microsoft.com/office/drawing/2014/main" id="{2070DC3F-D8D5-DD50-F7AC-96A64216A745}"/>
              </a:ext>
            </a:extLst>
          </p:cNvPr>
          <p:cNvSpPr>
            <a:spLocks noGrp="1"/>
          </p:cNvSpPr>
          <p:nvPr>
            <p:ph idx="1"/>
          </p:nvPr>
        </p:nvSpPr>
        <p:spPr/>
        <p:txBody>
          <a:bodyPr>
            <a:normAutofit fontScale="85000" lnSpcReduction="20000"/>
          </a:bodyPr>
          <a:lstStyle/>
          <a:p>
            <a:pPr>
              <a:lnSpc>
                <a:spcPct val="107000"/>
              </a:lnSpc>
              <a:spcAft>
                <a:spcPts val="800"/>
              </a:spcAft>
            </a:pPr>
            <a:r>
              <a:rPr lang="fi-FI" sz="18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Tee kuvaus omassa työssäsi tekemästäsi ohjauksesta ja/tai omassa työssäsi käytössä olevasta ohjausmallista. </a:t>
            </a:r>
            <a:endParaRPr lang="fi-FI" sz="18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fi-FI" sz="18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Kuvaa tehtävässä tärkeimmät havaintosi ja näkökulmasi. Vastaa kuvauksessasi ainakin seuraaviin kysymyksiin: </a:t>
            </a:r>
            <a:endParaRPr lang="fi-FI" sz="1800">
              <a:effectLst/>
              <a:latin typeface="Open Sans" panose="020B0606030504020204" pitchFamily="34" charset="0"/>
              <a:ea typeface="Open Sans" panose="020B0606030504020204" pitchFamily="34" charset="0"/>
              <a:cs typeface="Open Sans" panose="020B0606030504020204" pitchFamily="34" charset="0"/>
            </a:endParaRPr>
          </a:p>
          <a:p>
            <a:pPr marL="666900" lvl="2" indent="-342900">
              <a:lnSpc>
                <a:spcPct val="107000"/>
              </a:lnSpc>
              <a:spcAft>
                <a:spcPts val="800"/>
              </a:spcAft>
              <a:buSzPts val="1000"/>
              <a:buFont typeface="Symbol" panose="05050102010706020507" pitchFamily="18" charset="2"/>
              <a:buChar char=""/>
              <a:tabLst>
                <a:tab pos="457200" algn="l"/>
              </a:tabLst>
            </a:pPr>
            <a:r>
              <a:rPr lang="fi-FI" sz="14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Millainen käyttämäsi malli tai käytännöt ovat? </a:t>
            </a:r>
          </a:p>
          <a:p>
            <a:pPr marL="666900" lvl="2" indent="-342900">
              <a:lnSpc>
                <a:spcPct val="107000"/>
              </a:lnSpc>
              <a:spcAft>
                <a:spcPts val="800"/>
              </a:spcAft>
              <a:buSzPts val="1000"/>
              <a:buFont typeface="Symbol" panose="05050102010706020507" pitchFamily="18" charset="2"/>
              <a:buChar char=""/>
              <a:tabLst>
                <a:tab pos="457200" algn="l"/>
              </a:tabLst>
            </a:pPr>
            <a:r>
              <a:rPr lang="fi-FI" sz="14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Mikä mallissa toimii ja mikä ei? </a:t>
            </a:r>
          </a:p>
          <a:p>
            <a:pPr marL="666900" lvl="2" indent="-342900">
              <a:lnSpc>
                <a:spcPct val="107000"/>
              </a:lnSpc>
              <a:spcAft>
                <a:spcPts val="800"/>
              </a:spcAft>
              <a:buSzPts val="1000"/>
              <a:buFont typeface="Symbol" panose="05050102010706020507" pitchFamily="18" charset="2"/>
              <a:buChar char=""/>
              <a:tabLst>
                <a:tab pos="457200" algn="l"/>
              </a:tabLst>
            </a:pPr>
            <a:r>
              <a:rPr lang="fi-FI" sz="14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Mitkä tekijät siihen vaikuttavat? Mitä mallin käytössä pitää ottaa huomioon, jotta se toimii?</a:t>
            </a:r>
          </a:p>
          <a:p>
            <a:pPr marL="666900" lvl="2" indent="-342900">
              <a:lnSpc>
                <a:spcPct val="107000"/>
              </a:lnSpc>
              <a:spcAft>
                <a:spcPts val="800"/>
              </a:spcAft>
              <a:buSzPts val="1000"/>
              <a:buFont typeface="Symbol" panose="05050102010706020507" pitchFamily="18" charset="2"/>
              <a:buChar char=""/>
              <a:tabLst>
                <a:tab pos="457200" algn="l"/>
              </a:tabLst>
            </a:pPr>
            <a:r>
              <a:rPr lang="fi-FI" sz="14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Miten ohjattavat ohjauksen/mallin kokevat? Mistä tiedät?</a:t>
            </a:r>
          </a:p>
          <a:p>
            <a:pPr marL="666900" lvl="2" indent="-342900">
              <a:lnSpc>
                <a:spcPct val="107000"/>
              </a:lnSpc>
              <a:spcAft>
                <a:spcPts val="800"/>
              </a:spcAft>
              <a:buSzPts val="1000"/>
              <a:buFont typeface="Symbol" panose="05050102010706020507" pitchFamily="18" charset="2"/>
              <a:buChar char=""/>
              <a:tabLst>
                <a:tab pos="457200" algn="l"/>
              </a:tabLst>
            </a:pPr>
            <a:r>
              <a:rPr lang="fi-FI" sz="14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Miten ulkomaalaistaustaisten oppilaiden/opiskelijoiden/ohjattavien positiivinen erityiskohtelu toteutuu? Onko sitä?</a:t>
            </a:r>
          </a:p>
          <a:p>
            <a:pPr marL="666900" lvl="2" indent="-342900">
              <a:lnSpc>
                <a:spcPct val="107000"/>
              </a:lnSpc>
              <a:spcAft>
                <a:spcPts val="800"/>
              </a:spcAft>
              <a:buSzPts val="1000"/>
              <a:buFont typeface="Symbol" panose="05050102010706020507" pitchFamily="18" charset="2"/>
              <a:buChar char=""/>
              <a:tabLst>
                <a:tab pos="457200" algn="l"/>
              </a:tabLst>
            </a:pPr>
            <a:r>
              <a:rPr lang="fi-FI" sz="14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Miten voisit/haluaisit kehittää tekemääsi ohjausta ja mitä se vaatisi? </a:t>
            </a:r>
          </a:p>
          <a:p>
            <a:pPr marL="666900" lvl="2" indent="-342900">
              <a:lnSpc>
                <a:spcPct val="107000"/>
              </a:lnSpc>
              <a:spcAft>
                <a:spcPts val="800"/>
              </a:spcAft>
              <a:buSzPts val="1000"/>
              <a:buFont typeface="Symbol" panose="05050102010706020507" pitchFamily="18" charset="2"/>
              <a:buChar char=""/>
              <a:tabLst>
                <a:tab pos="457200" algn="l"/>
              </a:tabLst>
            </a:pPr>
            <a:r>
              <a:rPr lang="fi-FI" sz="14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Mitä Diakissa kehitetystä mallista voisit soveltaa omassa työssäsi ja miten?</a:t>
            </a:r>
          </a:p>
          <a:p>
            <a:r>
              <a:rPr lang="fi-FI" sz="18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Kuvauksen muoto on vapaa: kirjallinen, video, kuvitettu tuotos jne. Saat olla luova ja hyödyntää vahvuuksiasi tehtävän tekemisessä. Palauta tehtävä </a:t>
            </a:r>
            <a:r>
              <a:rPr lang="fi-FI" sz="1800" err="1">
                <a:solidFill>
                  <a:srgbClr val="565656"/>
                </a:solidFill>
                <a:effectLst/>
                <a:latin typeface="Open Sans" panose="020B0606030504020204" pitchFamily="34" charset="0"/>
                <a:ea typeface="Open Sans" panose="020B0606030504020204" pitchFamily="34" charset="0"/>
                <a:cs typeface="Open Sans" panose="020B0606030504020204" pitchFamily="34" charset="0"/>
              </a:rPr>
              <a:t>Diakleen</a:t>
            </a:r>
            <a:r>
              <a:rPr lang="fi-FI" sz="180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 tiedostona (teksti- tai kuvatiedosto yms.) tai verkkotekstinä (linkki videoon tai muuhun tiedostoon). Hyödynnä luentoja ja annettuja artikkeleita tai muuta oheismateriaalia. Merkitse lähdeviitteet ja listaa käyttämäsi lähteet kuvauksen loppuun.</a:t>
            </a:r>
            <a:endParaRPr lang="fi-FI" sz="1800">
              <a:effectLst/>
              <a:latin typeface="Open Sans" panose="020B0606030504020204" pitchFamily="34" charset="0"/>
              <a:ea typeface="Open Sans" panose="020B0606030504020204" pitchFamily="34" charset="0"/>
              <a:cs typeface="Open Sans" panose="020B0606030504020204" pitchFamily="34" charset="0"/>
            </a:endParaRPr>
          </a:p>
          <a:p>
            <a:endParaRPr lang="fi-FI">
              <a:latin typeface="Open Sans" panose="020B0606030504020204" pitchFamily="34" charset="0"/>
              <a:ea typeface="Open Sans" panose="020B0606030504020204" pitchFamily="34" charset="0"/>
              <a:cs typeface="Open Sans" panose="020B0606030504020204" pitchFamily="34" charset="0"/>
            </a:endParaRPr>
          </a:p>
        </p:txBody>
      </p:sp>
      <p:sp>
        <p:nvSpPr>
          <p:cNvPr id="4" name="Alatunnisteen paikkamerkki 3">
            <a:extLst>
              <a:ext uri="{FF2B5EF4-FFF2-40B4-BE49-F238E27FC236}">
                <a16:creationId xmlns:a16="http://schemas.microsoft.com/office/drawing/2014/main" id="{4E981FF0-BFD0-9A2E-91C8-FAB7F538B1DB}"/>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94EFC8A6-FA62-E6E0-F9DE-B7ABFFDAA776}"/>
              </a:ext>
            </a:extLst>
          </p:cNvPr>
          <p:cNvSpPr>
            <a:spLocks noGrp="1"/>
          </p:cNvSpPr>
          <p:nvPr>
            <p:ph type="sldNum" sz="quarter" idx="12"/>
          </p:nvPr>
        </p:nvSpPr>
        <p:spPr/>
        <p:txBody>
          <a:bodyPr/>
          <a:lstStyle/>
          <a:p>
            <a:fld id="{E6C61BD7-0D7C-FF44-A7F4-F5ABEAE01263}" type="slidenum">
              <a:rPr lang="en-US" smtClean="0"/>
              <a:pPr/>
              <a:t>18</a:t>
            </a:fld>
            <a:endParaRPr lang="en-US"/>
          </a:p>
        </p:txBody>
      </p:sp>
    </p:spTree>
    <p:extLst>
      <p:ext uri="{BB962C8B-B14F-4D97-AF65-F5344CB8AC3E}">
        <p14:creationId xmlns:p14="http://schemas.microsoft.com/office/powerpoint/2010/main" val="331588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227FD4-23ED-B99D-2208-4787B1DDDAB4}"/>
              </a:ext>
            </a:extLst>
          </p:cNvPr>
          <p:cNvSpPr>
            <a:spLocks noGrp="1"/>
          </p:cNvSpPr>
          <p:nvPr>
            <p:ph type="title"/>
          </p:nvPr>
        </p:nvSpPr>
        <p:spPr/>
        <p:txBody>
          <a:bodyPr/>
          <a:lstStyle/>
          <a:p>
            <a:r>
              <a:rPr lang="fi-FI"/>
              <a:t>Monikulttuurinen ryhmäohjaus: oppimistehtävä 2</a:t>
            </a:r>
          </a:p>
        </p:txBody>
      </p:sp>
      <p:sp>
        <p:nvSpPr>
          <p:cNvPr id="3" name="Sisällön paikkamerkki 2">
            <a:extLst>
              <a:ext uri="{FF2B5EF4-FFF2-40B4-BE49-F238E27FC236}">
                <a16:creationId xmlns:a16="http://schemas.microsoft.com/office/drawing/2014/main" id="{A1CA4A97-9151-2A7A-A24E-CBFBD481752C}"/>
              </a:ext>
            </a:extLst>
          </p:cNvPr>
          <p:cNvSpPr>
            <a:spLocks noGrp="1"/>
          </p:cNvSpPr>
          <p:nvPr>
            <p:ph idx="1"/>
          </p:nvPr>
        </p:nvSpPr>
        <p:spPr/>
        <p:txBody>
          <a:bodyPr/>
          <a:lstStyle/>
          <a:p>
            <a:pPr algn="l"/>
            <a:r>
              <a:rPr lang="fi-FI" b="0" i="0">
                <a:solidFill>
                  <a:srgbClr val="565656"/>
                </a:solidFill>
                <a:effectLst/>
                <a:latin typeface="Roboto" panose="02000000000000000000" pitchFamily="2" charset="0"/>
              </a:rPr>
              <a:t>Tee huoneentaulu onnistuneen monikulttuurisen ohjauksen kulmakivistä oman kokemuksesi ja lähdemateriaalien pohjalta.</a:t>
            </a:r>
          </a:p>
          <a:p>
            <a:pPr algn="l"/>
            <a:r>
              <a:rPr lang="fi-FI" b="0" i="0">
                <a:solidFill>
                  <a:srgbClr val="565656"/>
                </a:solidFill>
                <a:effectLst/>
                <a:latin typeface="Roboto" panose="02000000000000000000" pitchFamily="2" charset="0"/>
              </a:rPr>
              <a:t>Huoneentaulun muoto on vapaa: kirjallinen, video, kuvitettu tuotos jne. Saat olla luova ja hyödyntää vahvuuksiasi tehtävän tekemisessä. </a:t>
            </a:r>
          </a:p>
          <a:p>
            <a:pPr algn="l"/>
            <a:r>
              <a:rPr lang="fi-FI" b="0" i="0">
                <a:solidFill>
                  <a:srgbClr val="565656"/>
                </a:solidFill>
                <a:effectLst/>
                <a:latin typeface="Roboto" panose="02000000000000000000" pitchFamily="2" charset="0"/>
              </a:rPr>
              <a:t>Palauta tehtävä </a:t>
            </a:r>
            <a:r>
              <a:rPr lang="fi-FI" b="0" i="0" err="1">
                <a:solidFill>
                  <a:srgbClr val="565656"/>
                </a:solidFill>
                <a:effectLst/>
                <a:latin typeface="Roboto" panose="02000000000000000000" pitchFamily="2" charset="0"/>
              </a:rPr>
              <a:t>Diakleen</a:t>
            </a:r>
            <a:r>
              <a:rPr lang="fi-FI" b="0" i="0">
                <a:solidFill>
                  <a:srgbClr val="565656"/>
                </a:solidFill>
                <a:effectLst/>
                <a:latin typeface="Roboto" panose="02000000000000000000" pitchFamily="2" charset="0"/>
              </a:rPr>
              <a:t> tiedostona (teksti- tai kuvatiedosto yms.) tai verkkotekstinä (linkki videoon tai muuhun tiedostoon). </a:t>
            </a:r>
          </a:p>
          <a:p>
            <a:pPr algn="l"/>
            <a:r>
              <a:rPr lang="fi-FI" b="0" i="0">
                <a:solidFill>
                  <a:srgbClr val="565656"/>
                </a:solidFill>
                <a:effectLst/>
                <a:latin typeface="Roboto" panose="02000000000000000000" pitchFamily="2" charset="0"/>
              </a:rPr>
              <a:t>Hyödynnä luentoja ja annettuja artikkeleita tai muuta oheismateriaalia. Merkitse lähdeviitteet ja listaa käyttämäsi lähteet kuvauksen loppuun.</a:t>
            </a:r>
          </a:p>
          <a:p>
            <a:pPr marL="0" indent="0">
              <a:buNone/>
            </a:pPr>
            <a:endParaRPr lang="fi-FI"/>
          </a:p>
        </p:txBody>
      </p:sp>
      <p:sp>
        <p:nvSpPr>
          <p:cNvPr id="4" name="Alatunnisteen paikkamerkki 3">
            <a:extLst>
              <a:ext uri="{FF2B5EF4-FFF2-40B4-BE49-F238E27FC236}">
                <a16:creationId xmlns:a16="http://schemas.microsoft.com/office/drawing/2014/main" id="{75AEB5FE-C673-66ED-D2DB-2C9981ED2EC5}"/>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8E8F6C1B-7CD8-5C1E-E18B-E05A2C8A720B}"/>
              </a:ext>
            </a:extLst>
          </p:cNvPr>
          <p:cNvSpPr>
            <a:spLocks noGrp="1"/>
          </p:cNvSpPr>
          <p:nvPr>
            <p:ph type="sldNum" sz="quarter" idx="12"/>
          </p:nvPr>
        </p:nvSpPr>
        <p:spPr/>
        <p:txBody>
          <a:bodyPr/>
          <a:lstStyle/>
          <a:p>
            <a:fld id="{E6C61BD7-0D7C-FF44-A7F4-F5ABEAE01263}" type="slidenum">
              <a:rPr lang="en-US" smtClean="0"/>
              <a:pPr/>
              <a:t>19</a:t>
            </a:fld>
            <a:endParaRPr lang="en-US"/>
          </a:p>
        </p:txBody>
      </p:sp>
    </p:spTree>
    <p:extLst>
      <p:ext uri="{BB962C8B-B14F-4D97-AF65-F5344CB8AC3E}">
        <p14:creationId xmlns:p14="http://schemas.microsoft.com/office/powerpoint/2010/main" val="83886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7ABEEEB-6AD9-2F23-B270-32162F7C4C0F}"/>
              </a:ext>
            </a:extLst>
          </p:cNvPr>
          <p:cNvSpPr>
            <a:spLocks noGrp="1"/>
          </p:cNvSpPr>
          <p:nvPr>
            <p:ph type="title"/>
          </p:nvPr>
        </p:nvSpPr>
        <p:spPr/>
        <p:txBody>
          <a:bodyPr/>
          <a:lstStyle/>
          <a:p>
            <a:r>
              <a:rPr lang="fi-FI"/>
              <a:t>Monikulttuurisen ohjauksen kehittäminen omassa työssä</a:t>
            </a:r>
          </a:p>
        </p:txBody>
      </p:sp>
      <p:sp>
        <p:nvSpPr>
          <p:cNvPr id="8" name="Sisällön paikkamerkki 7">
            <a:extLst>
              <a:ext uri="{FF2B5EF4-FFF2-40B4-BE49-F238E27FC236}">
                <a16:creationId xmlns:a16="http://schemas.microsoft.com/office/drawing/2014/main" id="{9757FE3B-3D7A-0DC7-2D83-90AAAA119B8E}"/>
              </a:ext>
            </a:extLst>
          </p:cNvPr>
          <p:cNvSpPr>
            <a:spLocks noGrp="1"/>
          </p:cNvSpPr>
          <p:nvPr>
            <p:ph idx="1"/>
          </p:nvPr>
        </p:nvSpPr>
        <p:spPr/>
        <p:txBody>
          <a:bodyPr/>
          <a:lstStyle/>
          <a:p>
            <a:r>
              <a:rPr lang="fi-FI"/>
              <a:t>Koulutushanke toteutettiin Diakonia-ammattikorkeakoulun verkko-oppimisympäristössä (</a:t>
            </a:r>
            <a:r>
              <a:rPr lang="fi-FI" err="1"/>
              <a:t>Diakle</a:t>
            </a:r>
            <a:r>
              <a:rPr lang="fi-FI"/>
              <a:t>)</a:t>
            </a:r>
          </a:p>
          <a:p>
            <a:r>
              <a:rPr lang="fi-FI"/>
              <a:t>Koulutushankkeessa oli kaksi 5 opintopisteen laajuista osiota:</a:t>
            </a:r>
          </a:p>
          <a:p>
            <a:pPr lvl="1"/>
            <a:r>
              <a:rPr lang="fi-FI"/>
              <a:t>Näkökulmia monikulttuuriseen ohjaukseen ja opetukseen (5 op)</a:t>
            </a:r>
          </a:p>
          <a:p>
            <a:pPr lvl="2"/>
            <a:r>
              <a:rPr lang="fi-FI"/>
              <a:t>Omakielisyys ja kielitietoisuus (1 op)</a:t>
            </a:r>
          </a:p>
          <a:p>
            <a:pPr lvl="2"/>
            <a:r>
              <a:rPr lang="fi-FI"/>
              <a:t>Uskontolukutaito (1 op)</a:t>
            </a:r>
          </a:p>
          <a:p>
            <a:pPr lvl="2"/>
            <a:r>
              <a:rPr lang="fi-FI"/>
              <a:t>Monikulttuurinen ryhmäohjaus (1 op)</a:t>
            </a:r>
          </a:p>
          <a:p>
            <a:pPr lvl="2"/>
            <a:r>
              <a:rPr lang="fi-FI"/>
              <a:t>Verkostotyö ja moniammatillisuus (1 op)</a:t>
            </a:r>
          </a:p>
          <a:p>
            <a:pPr lvl="2"/>
            <a:r>
              <a:rPr lang="fi-FI"/>
              <a:t>Voimavaraistavat ohjausmenetelmät (1 op)</a:t>
            </a:r>
          </a:p>
          <a:p>
            <a:pPr lvl="1"/>
            <a:r>
              <a:rPr lang="fi-FI"/>
              <a:t>Monikulttuurisuusosaaminen käyttöön (5 op)</a:t>
            </a:r>
          </a:p>
          <a:p>
            <a:pPr lvl="1"/>
            <a:endParaRPr lang="fi-FI"/>
          </a:p>
          <a:p>
            <a:pPr marL="0" indent="0">
              <a:buNone/>
            </a:pPr>
            <a:endParaRPr lang="fi-FI"/>
          </a:p>
        </p:txBody>
      </p:sp>
      <p:sp>
        <p:nvSpPr>
          <p:cNvPr id="5" name="Alatunnisteen paikkamerkki 4">
            <a:extLst>
              <a:ext uri="{FF2B5EF4-FFF2-40B4-BE49-F238E27FC236}">
                <a16:creationId xmlns:a16="http://schemas.microsoft.com/office/drawing/2014/main" id="{9E00119B-27C7-BFF9-A9C9-FBB892DCF145}"/>
              </a:ext>
            </a:extLst>
          </p:cNvPr>
          <p:cNvSpPr>
            <a:spLocks noGrp="1"/>
          </p:cNvSpPr>
          <p:nvPr>
            <p:ph type="ftr" sz="quarter" idx="11"/>
          </p:nvPr>
        </p:nvSpPr>
        <p:spPr/>
        <p:txBody>
          <a:bodyPr/>
          <a:lstStyle/>
          <a:p>
            <a:r>
              <a:rPr lang="en-US"/>
              <a:t>DIAKONIA-AMMATTIKORKEAKOULU / DIACONIA UNIVERSITY OF APPLIED SCIENCES /</a:t>
            </a:r>
          </a:p>
        </p:txBody>
      </p:sp>
      <p:sp>
        <p:nvSpPr>
          <p:cNvPr id="6" name="Dian numeron paikkamerkki 5">
            <a:extLst>
              <a:ext uri="{FF2B5EF4-FFF2-40B4-BE49-F238E27FC236}">
                <a16:creationId xmlns:a16="http://schemas.microsoft.com/office/drawing/2014/main" id="{F912EE83-3E41-EF81-18C9-310B0675AB12}"/>
              </a:ext>
            </a:extLst>
          </p:cNvPr>
          <p:cNvSpPr>
            <a:spLocks noGrp="1"/>
          </p:cNvSpPr>
          <p:nvPr>
            <p:ph type="sldNum" sz="quarter" idx="12"/>
          </p:nvPr>
        </p:nvSpPr>
        <p:spPr/>
        <p:txBody>
          <a:bodyPr/>
          <a:lstStyle/>
          <a:p>
            <a:fld id="{E6C61BD7-0D7C-FF44-A7F4-F5ABEAE01263}" type="slidenum">
              <a:rPr lang="en-US" smtClean="0"/>
              <a:pPr/>
              <a:t>2</a:t>
            </a:fld>
            <a:endParaRPr lang="en-US"/>
          </a:p>
        </p:txBody>
      </p:sp>
      <p:pic>
        <p:nvPicPr>
          <p:cNvPr id="9" name="Kuva 8">
            <a:extLst>
              <a:ext uri="{FF2B5EF4-FFF2-40B4-BE49-F238E27FC236}">
                <a16:creationId xmlns:a16="http://schemas.microsoft.com/office/drawing/2014/main" id="{FA9953D2-1544-8B36-B22F-696C502A7F34}"/>
              </a:ext>
            </a:extLst>
          </p:cNvPr>
          <p:cNvPicPr>
            <a:picLocks noChangeAspect="1"/>
          </p:cNvPicPr>
          <p:nvPr/>
        </p:nvPicPr>
        <p:blipFill>
          <a:blip r:embed="rId2"/>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141392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DF0057-AB35-F4BC-D147-FCAE00E488C5}"/>
              </a:ext>
            </a:extLst>
          </p:cNvPr>
          <p:cNvSpPr>
            <a:spLocks noGrp="1"/>
          </p:cNvSpPr>
          <p:nvPr>
            <p:ph type="title"/>
          </p:nvPr>
        </p:nvSpPr>
        <p:spPr/>
        <p:txBody>
          <a:bodyPr/>
          <a:lstStyle/>
          <a:p>
            <a:r>
              <a:rPr lang="fi-FI"/>
              <a:t>Verkostotyö ja moniammatillisuus (1 op)</a:t>
            </a:r>
          </a:p>
        </p:txBody>
      </p:sp>
      <p:sp>
        <p:nvSpPr>
          <p:cNvPr id="3" name="Sisällön paikkamerkki 2">
            <a:extLst>
              <a:ext uri="{FF2B5EF4-FFF2-40B4-BE49-F238E27FC236}">
                <a16:creationId xmlns:a16="http://schemas.microsoft.com/office/drawing/2014/main" id="{5A6233C1-4FC2-97A7-1DF1-53334DEA71C6}"/>
              </a:ext>
            </a:extLst>
          </p:cNvPr>
          <p:cNvSpPr>
            <a:spLocks noGrp="1"/>
          </p:cNvSpPr>
          <p:nvPr>
            <p:ph idx="1"/>
          </p:nvPr>
        </p:nvSpPr>
        <p:spPr/>
        <p:txBody>
          <a:bodyPr/>
          <a:lstStyle/>
          <a:p>
            <a:r>
              <a:rPr lang="fi-FI"/>
              <a:t>Tavoitteet: </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ymmärtää moniammatillisen ja verkostotyön merkityksen ja kehittämistarpeet</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reflektoi omaa ja työyhteisönsä moniammatillisen ja verkostotyön käytäntöjä ja kehittämistä</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tuntee moniammatillisen toiminnan ja verkostotyön menetelmiä</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innostuu asiakasosallisuuden kehittämisessä omassa työssään</a:t>
            </a:r>
          </a:p>
          <a:p>
            <a:pPr marL="0" indent="0">
              <a:buNone/>
            </a:pPr>
            <a:endParaRPr lang="fi-FI"/>
          </a:p>
        </p:txBody>
      </p:sp>
      <p:sp>
        <p:nvSpPr>
          <p:cNvPr id="4" name="Alatunnisteen paikkamerkki 3">
            <a:extLst>
              <a:ext uri="{FF2B5EF4-FFF2-40B4-BE49-F238E27FC236}">
                <a16:creationId xmlns:a16="http://schemas.microsoft.com/office/drawing/2014/main" id="{4AB887DD-3931-5BA0-3057-6A792A27E2D0}"/>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6A4B8534-636A-BE2A-FB93-C4229B269FB2}"/>
              </a:ext>
            </a:extLst>
          </p:cNvPr>
          <p:cNvSpPr>
            <a:spLocks noGrp="1"/>
          </p:cNvSpPr>
          <p:nvPr>
            <p:ph type="sldNum" sz="quarter" idx="12"/>
          </p:nvPr>
        </p:nvSpPr>
        <p:spPr/>
        <p:txBody>
          <a:bodyPr/>
          <a:lstStyle/>
          <a:p>
            <a:fld id="{E6C61BD7-0D7C-FF44-A7F4-F5ABEAE01263}" type="slidenum">
              <a:rPr lang="en-US" smtClean="0"/>
              <a:pPr/>
              <a:t>20</a:t>
            </a:fld>
            <a:endParaRPr lang="en-US"/>
          </a:p>
        </p:txBody>
      </p:sp>
      <p:pic>
        <p:nvPicPr>
          <p:cNvPr id="6" name="Kuva 5">
            <a:extLst>
              <a:ext uri="{FF2B5EF4-FFF2-40B4-BE49-F238E27FC236}">
                <a16:creationId xmlns:a16="http://schemas.microsoft.com/office/drawing/2014/main" id="{F171686E-52F6-A5F5-EE91-470A27A215E1}"/>
              </a:ext>
            </a:extLst>
          </p:cNvPr>
          <p:cNvPicPr>
            <a:picLocks noChangeAspect="1"/>
          </p:cNvPicPr>
          <p:nvPr/>
        </p:nvPicPr>
        <p:blipFill>
          <a:blip r:embed="rId2"/>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246198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65AB4A-8A80-5DB5-9ACF-B79124136D93}"/>
              </a:ext>
            </a:extLst>
          </p:cNvPr>
          <p:cNvSpPr>
            <a:spLocks noGrp="1"/>
          </p:cNvSpPr>
          <p:nvPr>
            <p:ph type="title"/>
          </p:nvPr>
        </p:nvSpPr>
        <p:spPr/>
        <p:txBody>
          <a:bodyPr/>
          <a:lstStyle/>
          <a:p>
            <a:r>
              <a:rPr lang="fi-FI"/>
              <a:t>Verkostotyö ja moniammatillisuus (1 op)</a:t>
            </a:r>
          </a:p>
        </p:txBody>
      </p:sp>
      <p:sp>
        <p:nvSpPr>
          <p:cNvPr id="3" name="Sisällön paikkamerkki 2">
            <a:extLst>
              <a:ext uri="{FF2B5EF4-FFF2-40B4-BE49-F238E27FC236}">
                <a16:creationId xmlns:a16="http://schemas.microsoft.com/office/drawing/2014/main" id="{789CF5F6-86F9-8E0A-A6D9-0087B090E828}"/>
              </a:ext>
            </a:extLst>
          </p:cNvPr>
          <p:cNvSpPr>
            <a:spLocks noGrp="1"/>
          </p:cNvSpPr>
          <p:nvPr>
            <p:ph idx="1"/>
          </p:nvPr>
        </p:nvSpPr>
        <p:spPr/>
        <p:txBody>
          <a:bodyPr>
            <a:normAutofit fontScale="85000" lnSpcReduction="10000"/>
          </a:bodyPr>
          <a:lstStyle/>
          <a:p>
            <a:r>
              <a:rPr lang="fi-FI"/>
              <a:t>Osio alkoi kirjalliseen materiaaliin tutustumisella ja itsenäisellä opiskelulla</a:t>
            </a:r>
          </a:p>
          <a:p>
            <a:r>
              <a:rPr lang="fi-FI"/>
              <a:t>Materiaalit: </a:t>
            </a:r>
          </a:p>
          <a:p>
            <a:pPr algn="l"/>
            <a:r>
              <a:rPr lang="fi-FI" b="0" i="0">
                <a:solidFill>
                  <a:srgbClr val="565656"/>
                </a:solidFill>
                <a:effectLst/>
                <a:latin typeface="-apple-system"/>
              </a:rPr>
              <a:t> </a:t>
            </a:r>
            <a:r>
              <a:rPr lang="fi-FI" b="1" i="0">
                <a:solidFill>
                  <a:srgbClr val="565656"/>
                </a:solidFill>
                <a:effectLst/>
                <a:latin typeface="-apple-system"/>
              </a:rPr>
              <a:t>Artikkeli </a:t>
            </a:r>
            <a:r>
              <a:rPr lang="fi-FI" b="0" i="0">
                <a:solidFill>
                  <a:srgbClr val="565656"/>
                </a:solidFill>
                <a:effectLst/>
                <a:latin typeface="-apple-system"/>
              </a:rPr>
              <a:t>Hyväri, S. &amp; Lindholm, M., (2021). Moniammatillinen verkostotyö monikulttuurisessa ohjauksessa teoksesta Hyväri, S. &amp; Sahonen, P., (toim.) (2021). Monikulttuurisen ohjausosaamisen kehittäminen linkki: </a:t>
            </a:r>
            <a:r>
              <a:rPr lang="fi-FI" b="0" i="0" u="none" strike="noStrike">
                <a:solidFill>
                  <a:srgbClr val="3B0083"/>
                </a:solidFill>
                <a:effectLst/>
                <a:latin typeface="-apple-system"/>
                <a:hlinkClick r:id="rId2"/>
              </a:rPr>
              <a:t>https://www.theseus.fi/handle/10024/495024</a:t>
            </a:r>
            <a:endParaRPr lang="fi-FI" b="0" i="0">
              <a:solidFill>
                <a:srgbClr val="565656"/>
              </a:solidFill>
              <a:effectLst/>
              <a:latin typeface="-apple-system"/>
            </a:endParaRPr>
          </a:p>
          <a:p>
            <a:pPr algn="l"/>
            <a:r>
              <a:rPr lang="fi-FI" b="1" i="0">
                <a:solidFill>
                  <a:srgbClr val="565656"/>
                </a:solidFill>
                <a:effectLst/>
                <a:latin typeface="-apple-system"/>
              </a:rPr>
              <a:t>Muita lähteitä, joita voi hyödyntää soveltuvin osin</a:t>
            </a:r>
            <a:endParaRPr lang="fi-FI" b="0" i="0">
              <a:solidFill>
                <a:srgbClr val="565656"/>
              </a:solidFill>
              <a:effectLst/>
              <a:latin typeface="-apple-system"/>
            </a:endParaRPr>
          </a:p>
          <a:p>
            <a:pPr lvl="1"/>
            <a:r>
              <a:rPr lang="fi-FI" b="0" i="0">
                <a:solidFill>
                  <a:srgbClr val="565656"/>
                </a:solidFill>
                <a:effectLst/>
                <a:latin typeface="-apple-system"/>
              </a:rPr>
              <a:t>Helminen, J. (toim.) (2017). </a:t>
            </a:r>
            <a:r>
              <a:rPr lang="fi-FI" b="0" i="1">
                <a:solidFill>
                  <a:srgbClr val="565656"/>
                </a:solidFill>
                <a:effectLst/>
                <a:latin typeface="-apple-system"/>
              </a:rPr>
              <a:t>Asiakkaan moniammatillinen ohjaus sosiaali- ja terveydenhuollossa. </a:t>
            </a:r>
            <a:r>
              <a:rPr lang="fi-FI" b="0" i="0">
                <a:solidFill>
                  <a:srgbClr val="565656"/>
                </a:solidFill>
                <a:effectLst/>
                <a:latin typeface="-apple-system"/>
              </a:rPr>
              <a:t>Helsinki: Edita. </a:t>
            </a:r>
          </a:p>
          <a:p>
            <a:pPr lvl="1"/>
            <a:r>
              <a:rPr lang="fi-FI" b="0" i="0">
                <a:solidFill>
                  <a:srgbClr val="565656"/>
                </a:solidFill>
                <a:effectLst/>
                <a:latin typeface="-apple-system"/>
              </a:rPr>
              <a:t>Mönkkönen, K., Kekoni, T. ,&amp; Pehkonen, A. (toim.) (2019). </a:t>
            </a:r>
            <a:r>
              <a:rPr lang="fi-FI" b="0" i="1">
                <a:solidFill>
                  <a:srgbClr val="565656"/>
                </a:solidFill>
                <a:effectLst/>
                <a:latin typeface="-apple-system"/>
              </a:rPr>
              <a:t>Moniammatillinen yhteistyö. Vaikuttava vuorovaikutus sosiaali- ja terveysalla</a:t>
            </a:r>
            <a:r>
              <a:rPr lang="fi-FI" b="0" i="0">
                <a:solidFill>
                  <a:srgbClr val="565656"/>
                </a:solidFill>
                <a:effectLst/>
                <a:latin typeface="-apple-system"/>
              </a:rPr>
              <a:t>. Gaudeamus.</a:t>
            </a:r>
          </a:p>
          <a:p>
            <a:pPr lvl="1"/>
            <a:r>
              <a:rPr lang="fi-FI" b="0" i="0">
                <a:solidFill>
                  <a:srgbClr val="565656"/>
                </a:solidFill>
                <a:effectLst/>
                <a:latin typeface="-apple-system"/>
              </a:rPr>
              <a:t>Seikkula, J. ,&amp; </a:t>
            </a:r>
            <a:r>
              <a:rPr lang="fi-FI" b="0" i="0" err="1">
                <a:solidFill>
                  <a:srgbClr val="565656"/>
                </a:solidFill>
                <a:effectLst/>
                <a:latin typeface="-apple-system"/>
              </a:rPr>
              <a:t>Arnkil</a:t>
            </a:r>
            <a:r>
              <a:rPr lang="fi-FI" b="0" i="0">
                <a:solidFill>
                  <a:srgbClr val="565656"/>
                </a:solidFill>
                <a:effectLst/>
                <a:latin typeface="-apple-system"/>
              </a:rPr>
              <a:t>, T E. (2005). </a:t>
            </a:r>
            <a:r>
              <a:rPr lang="fi-FI" b="0" i="1">
                <a:solidFill>
                  <a:srgbClr val="565656"/>
                </a:solidFill>
                <a:effectLst/>
                <a:latin typeface="-apple-system"/>
              </a:rPr>
              <a:t>Dialoginen verkostotyö</a:t>
            </a:r>
            <a:r>
              <a:rPr lang="fi-FI" b="0" i="0">
                <a:solidFill>
                  <a:srgbClr val="565656"/>
                </a:solidFill>
                <a:effectLst/>
                <a:latin typeface="-apple-system"/>
              </a:rPr>
              <a:t>. Tammi.</a:t>
            </a:r>
          </a:p>
          <a:p>
            <a:pPr lvl="1"/>
            <a:r>
              <a:rPr lang="fi-FI" b="0" i="0">
                <a:solidFill>
                  <a:srgbClr val="565656"/>
                </a:solidFill>
                <a:effectLst/>
                <a:latin typeface="-apple-system"/>
              </a:rPr>
              <a:t>Verkostojohtamisen opas. (2019). Valtioneuvoston kanslian julkaisuja. Helsinki: Valtioneuvoston kanslia. Saatavilla 8.12.2019</a:t>
            </a:r>
          </a:p>
          <a:p>
            <a:pPr lvl="1"/>
            <a:endParaRPr lang="fi-FI"/>
          </a:p>
        </p:txBody>
      </p:sp>
      <p:sp>
        <p:nvSpPr>
          <p:cNvPr id="4" name="Alatunnisteen paikkamerkki 3">
            <a:extLst>
              <a:ext uri="{FF2B5EF4-FFF2-40B4-BE49-F238E27FC236}">
                <a16:creationId xmlns:a16="http://schemas.microsoft.com/office/drawing/2014/main" id="{6D6D54BD-337D-38BC-030E-8682956163A4}"/>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5F604C8F-EE8E-5F17-E864-27E2AC6FA874}"/>
              </a:ext>
            </a:extLst>
          </p:cNvPr>
          <p:cNvSpPr>
            <a:spLocks noGrp="1"/>
          </p:cNvSpPr>
          <p:nvPr>
            <p:ph type="sldNum" sz="quarter" idx="12"/>
          </p:nvPr>
        </p:nvSpPr>
        <p:spPr/>
        <p:txBody>
          <a:bodyPr/>
          <a:lstStyle/>
          <a:p>
            <a:fld id="{E6C61BD7-0D7C-FF44-A7F4-F5ABEAE01263}" type="slidenum">
              <a:rPr lang="en-US" smtClean="0"/>
              <a:pPr/>
              <a:t>21</a:t>
            </a:fld>
            <a:endParaRPr lang="en-US"/>
          </a:p>
        </p:txBody>
      </p:sp>
      <p:pic>
        <p:nvPicPr>
          <p:cNvPr id="7" name="Kuva 6">
            <a:extLst>
              <a:ext uri="{FF2B5EF4-FFF2-40B4-BE49-F238E27FC236}">
                <a16:creationId xmlns:a16="http://schemas.microsoft.com/office/drawing/2014/main" id="{F00176A3-5386-0AD7-E751-01BD1FBDA680}"/>
              </a:ext>
            </a:extLst>
          </p:cNvPr>
          <p:cNvPicPr>
            <a:picLocks noChangeAspect="1"/>
          </p:cNvPicPr>
          <p:nvPr/>
        </p:nvPicPr>
        <p:blipFill>
          <a:blip r:embed="rId3"/>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3165167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B29F2C-9678-2F2A-992B-46492CA01C57}"/>
              </a:ext>
            </a:extLst>
          </p:cNvPr>
          <p:cNvSpPr>
            <a:spLocks noGrp="1"/>
          </p:cNvSpPr>
          <p:nvPr>
            <p:ph type="title"/>
          </p:nvPr>
        </p:nvSpPr>
        <p:spPr/>
        <p:txBody>
          <a:bodyPr/>
          <a:lstStyle/>
          <a:p>
            <a:r>
              <a:rPr lang="fi-FI"/>
              <a:t>Verkostotyö ja moniammatillisuus: oppimistehtävä</a:t>
            </a:r>
          </a:p>
        </p:txBody>
      </p:sp>
      <p:sp>
        <p:nvSpPr>
          <p:cNvPr id="3" name="Sisällön paikkamerkki 2">
            <a:extLst>
              <a:ext uri="{FF2B5EF4-FFF2-40B4-BE49-F238E27FC236}">
                <a16:creationId xmlns:a16="http://schemas.microsoft.com/office/drawing/2014/main" id="{A7A96502-04E2-4247-45C0-CDEC61875B54}"/>
              </a:ext>
            </a:extLst>
          </p:cNvPr>
          <p:cNvSpPr>
            <a:spLocks noGrp="1"/>
          </p:cNvSpPr>
          <p:nvPr>
            <p:ph idx="1"/>
          </p:nvPr>
        </p:nvSpPr>
        <p:spPr/>
        <p:txBody>
          <a:bodyPr vert="horz" lIns="91440" tIns="45720" rIns="91440" bIns="45720" rtlCol="0" anchor="t">
            <a:normAutofit/>
          </a:bodyPr>
          <a:lstStyle/>
          <a:p>
            <a:pPr marL="215900" indent="-215900"/>
            <a:r>
              <a:rPr lang="fi-FI"/>
              <a:t>Osion oppimistehtävä oli kaksivaiheinen:</a:t>
            </a:r>
          </a:p>
          <a:p>
            <a:pPr marL="215900" indent="-215900"/>
            <a:r>
              <a:rPr lang="fi-FI"/>
              <a:t>1. vaihe: vertaiskeskustelu toisen ammattilaisen kanssa:  </a:t>
            </a:r>
            <a:r>
              <a:rPr lang="fi-FI">
                <a:solidFill>
                  <a:srgbClr val="565656"/>
                </a:solidFill>
                <a:latin typeface="-apple-system"/>
              </a:rPr>
              <a:t>keskustele m</a:t>
            </a:r>
            <a:r>
              <a:rPr lang="fi-FI" b="0" i="0">
                <a:solidFill>
                  <a:srgbClr val="565656"/>
                </a:solidFill>
                <a:effectLst/>
                <a:latin typeface="-apple-system"/>
              </a:rPr>
              <a:t>oniammatillista yhteistyötä tai verkostotyötä kanssasi tekevän ammattilaisen kanssa sekä työskentelytavan hyödyistä että haasteita. Pohtikaa yhdessä myös kehittämisideoita sekä työntekijöiden että ohjattavien oppilaiden/ opiskelijoiden/ asiakkaiden näkökumista. Tee keskustelusta muistiinpanoja.</a:t>
            </a:r>
          </a:p>
          <a:p>
            <a:pPr marL="215900" indent="-215900" algn="l"/>
            <a:r>
              <a:rPr lang="fi-FI" b="1">
                <a:latin typeface="-apple-system"/>
              </a:rPr>
              <a:t>2. vaihe: </a:t>
            </a:r>
            <a:r>
              <a:rPr lang="fi-FI" b="0" i="0">
                <a:solidFill>
                  <a:srgbClr val="565656"/>
                </a:solidFill>
                <a:effectLst/>
                <a:latin typeface="-apple-system"/>
              </a:rPr>
              <a:t>Kuvaa ja arvioi tapausesimerkin avulla moniammatillista ja verkostotyötä, jota olet tehnyt yksilö- tai ryhmäohjauksessa. Voit rajata kuvauksen yhteen tapaamiseen tai yhteen ryhmäkertaan. </a:t>
            </a:r>
            <a:br>
              <a:rPr lang="fi-FI" b="0" i="0">
                <a:solidFill>
                  <a:srgbClr val="565656"/>
                </a:solidFill>
                <a:effectLst/>
                <a:latin typeface="-apple-system"/>
              </a:rPr>
            </a:br>
            <a:endParaRPr lang="fi-FI" b="0" i="0">
              <a:solidFill>
                <a:srgbClr val="565656"/>
              </a:solidFill>
              <a:effectLst/>
              <a:latin typeface="-apple-system"/>
            </a:endParaRPr>
          </a:p>
          <a:p>
            <a:pPr marL="215900" indent="-215900"/>
            <a:r>
              <a:rPr lang="fi-FI" b="0" i="0">
                <a:solidFill>
                  <a:srgbClr val="565656"/>
                </a:solidFill>
                <a:effectLst/>
                <a:latin typeface="-apple-system"/>
                <a:hlinkClick r:id="rId2"/>
              </a:rPr>
              <a:t>Tehtävän raportoinnissa käytettiin tehtäväpohjaa, joka auttoi jäsentämään tehtävää</a:t>
            </a:r>
          </a:p>
          <a:p>
            <a:pPr marL="215900" indent="-215900"/>
            <a:r>
              <a:rPr lang="fi-FI">
                <a:solidFill>
                  <a:srgbClr val="565656"/>
                </a:solidFill>
                <a:latin typeface="-apple-system"/>
                <a:hlinkClick r:id="rId3"/>
              </a:rPr>
              <a:t>Osion oppimistehtävien tuloksia tarkastellaan Dialogi-verkkomediassa julkaistussa artikkelissa (Hyväri, 2023)</a:t>
            </a:r>
            <a:endParaRPr lang="fi-FI" b="1"/>
          </a:p>
        </p:txBody>
      </p:sp>
      <p:sp>
        <p:nvSpPr>
          <p:cNvPr id="4" name="Alatunnisteen paikkamerkki 3">
            <a:extLst>
              <a:ext uri="{FF2B5EF4-FFF2-40B4-BE49-F238E27FC236}">
                <a16:creationId xmlns:a16="http://schemas.microsoft.com/office/drawing/2014/main" id="{9B6DAA71-4E79-9F52-F56E-35960F0B4E89}"/>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A18E0ADE-412B-048F-D144-ED2A18F28FCC}"/>
              </a:ext>
            </a:extLst>
          </p:cNvPr>
          <p:cNvSpPr>
            <a:spLocks noGrp="1"/>
          </p:cNvSpPr>
          <p:nvPr>
            <p:ph type="sldNum" sz="quarter" idx="12"/>
          </p:nvPr>
        </p:nvSpPr>
        <p:spPr/>
        <p:txBody>
          <a:bodyPr/>
          <a:lstStyle/>
          <a:p>
            <a:fld id="{E6C61BD7-0D7C-FF44-A7F4-F5ABEAE01263}" type="slidenum">
              <a:rPr lang="en-US" smtClean="0"/>
              <a:pPr/>
              <a:t>22</a:t>
            </a:fld>
            <a:endParaRPr lang="en-US"/>
          </a:p>
        </p:txBody>
      </p:sp>
      <p:pic>
        <p:nvPicPr>
          <p:cNvPr id="7" name="Kuva 6" descr="Kuva, joka sisältää kohteen teksti&#10;&#10;Kuvaus luotu automaattisesti">
            <a:extLst>
              <a:ext uri="{FF2B5EF4-FFF2-40B4-BE49-F238E27FC236}">
                <a16:creationId xmlns:a16="http://schemas.microsoft.com/office/drawing/2014/main" id="{35544DA8-2185-9156-05A3-4775176CC1EC}"/>
              </a:ext>
            </a:extLst>
          </p:cNvPr>
          <p:cNvPicPr>
            <a:picLocks noChangeAspect="1"/>
          </p:cNvPicPr>
          <p:nvPr/>
        </p:nvPicPr>
        <p:blipFill>
          <a:blip r:embed="rId4"/>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2266480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92A0B1-E41F-B910-4DFC-5E3D04D05266}"/>
              </a:ext>
            </a:extLst>
          </p:cNvPr>
          <p:cNvSpPr>
            <a:spLocks noGrp="1"/>
          </p:cNvSpPr>
          <p:nvPr>
            <p:ph type="title"/>
          </p:nvPr>
        </p:nvSpPr>
        <p:spPr/>
        <p:txBody>
          <a:bodyPr/>
          <a:lstStyle/>
          <a:p>
            <a:r>
              <a:rPr lang="fi-FI"/>
              <a:t>Voimavaraistavat ohjausmenetelmät 1 (op)</a:t>
            </a:r>
          </a:p>
        </p:txBody>
      </p:sp>
      <p:sp>
        <p:nvSpPr>
          <p:cNvPr id="3" name="Sisällön paikkamerkki 2">
            <a:extLst>
              <a:ext uri="{FF2B5EF4-FFF2-40B4-BE49-F238E27FC236}">
                <a16:creationId xmlns:a16="http://schemas.microsoft.com/office/drawing/2014/main" id="{8AD8E14D-2D9A-6BAE-F3B4-807FCDED5537}"/>
              </a:ext>
            </a:extLst>
          </p:cNvPr>
          <p:cNvSpPr>
            <a:spLocks noGrp="1"/>
          </p:cNvSpPr>
          <p:nvPr>
            <p:ph idx="1"/>
          </p:nvPr>
        </p:nvSpPr>
        <p:spPr/>
        <p:txBody>
          <a:bodyPr/>
          <a:lstStyle/>
          <a:p>
            <a:pPr algn="l">
              <a:buFont typeface="Arial" panose="020B0604020202020204" pitchFamily="34" charset="0"/>
              <a:buChar char="•"/>
            </a:pPr>
            <a:r>
              <a:rPr lang="fi-FI" b="0" i="0">
                <a:solidFill>
                  <a:srgbClr val="000000"/>
                </a:solidFill>
                <a:effectLst/>
                <a:latin typeface="Open Sans" panose="020B0606030504020204" pitchFamily="34" charset="0"/>
              </a:rPr>
              <a:t>Opiskelija kiinnostuu oman työotteensa ja ohjaustapansa tarkastelusta ja kehittämisestä</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reflektoi oman työnsä eettisiä lähtökohtia</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tutustuu voimavaraistavan ja osallistavan työn lähtökohtiin ja perusteisiin</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ymmärtää voimavaraistavan työotteen ja monikulttuurisen ohjaustyön yhteyden ja erityispiirteitä</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innostuu erilaisista ohjaustyön menetelmistä ja kehittämisestä yksilöiden, perheiden ja ryhmien kanssa tehtävässä työssä.</a:t>
            </a:r>
          </a:p>
          <a:p>
            <a:pPr marL="0" indent="0">
              <a:buNone/>
            </a:pPr>
            <a:endParaRPr lang="fi-FI"/>
          </a:p>
        </p:txBody>
      </p:sp>
      <p:sp>
        <p:nvSpPr>
          <p:cNvPr id="4" name="Alatunnisteen paikkamerkki 3">
            <a:extLst>
              <a:ext uri="{FF2B5EF4-FFF2-40B4-BE49-F238E27FC236}">
                <a16:creationId xmlns:a16="http://schemas.microsoft.com/office/drawing/2014/main" id="{B938E9AF-F0F7-9F0D-47DD-B5056946ECE7}"/>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97A7021C-C631-F961-5FB3-3CBB09393125}"/>
              </a:ext>
            </a:extLst>
          </p:cNvPr>
          <p:cNvSpPr>
            <a:spLocks noGrp="1"/>
          </p:cNvSpPr>
          <p:nvPr>
            <p:ph type="sldNum" sz="quarter" idx="12"/>
          </p:nvPr>
        </p:nvSpPr>
        <p:spPr/>
        <p:txBody>
          <a:bodyPr/>
          <a:lstStyle/>
          <a:p>
            <a:fld id="{E6C61BD7-0D7C-FF44-A7F4-F5ABEAE01263}" type="slidenum">
              <a:rPr lang="en-US" smtClean="0"/>
              <a:pPr/>
              <a:t>23</a:t>
            </a:fld>
            <a:endParaRPr lang="en-US"/>
          </a:p>
        </p:txBody>
      </p:sp>
      <p:pic>
        <p:nvPicPr>
          <p:cNvPr id="6" name="Kuva 5">
            <a:extLst>
              <a:ext uri="{FF2B5EF4-FFF2-40B4-BE49-F238E27FC236}">
                <a16:creationId xmlns:a16="http://schemas.microsoft.com/office/drawing/2014/main" id="{FB7E81C5-74DB-D619-D222-5AA1CFD4DB2A}"/>
              </a:ext>
            </a:extLst>
          </p:cNvPr>
          <p:cNvPicPr>
            <a:picLocks noChangeAspect="1"/>
          </p:cNvPicPr>
          <p:nvPr/>
        </p:nvPicPr>
        <p:blipFill>
          <a:blip r:embed="rId2"/>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1390629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4017C0-95EB-F186-686E-5A461EA49B23}"/>
              </a:ext>
            </a:extLst>
          </p:cNvPr>
          <p:cNvSpPr>
            <a:spLocks noGrp="1"/>
          </p:cNvSpPr>
          <p:nvPr>
            <p:ph type="title"/>
          </p:nvPr>
        </p:nvSpPr>
        <p:spPr/>
        <p:txBody>
          <a:bodyPr/>
          <a:lstStyle/>
          <a:p>
            <a:r>
              <a:rPr lang="fi-FI"/>
              <a:t>Voimavaraistavat ohjausmenetelmät 1 (op)</a:t>
            </a:r>
          </a:p>
        </p:txBody>
      </p:sp>
      <p:sp>
        <p:nvSpPr>
          <p:cNvPr id="3" name="Sisällön paikkamerkki 2">
            <a:extLst>
              <a:ext uri="{FF2B5EF4-FFF2-40B4-BE49-F238E27FC236}">
                <a16:creationId xmlns:a16="http://schemas.microsoft.com/office/drawing/2014/main" id="{2A35FB94-A471-14FD-0181-65AB89EB3C65}"/>
              </a:ext>
            </a:extLst>
          </p:cNvPr>
          <p:cNvSpPr>
            <a:spLocks noGrp="1"/>
          </p:cNvSpPr>
          <p:nvPr>
            <p:ph idx="1"/>
          </p:nvPr>
        </p:nvSpPr>
        <p:spPr/>
        <p:txBody>
          <a:bodyPr/>
          <a:lstStyle/>
          <a:p>
            <a:r>
              <a:rPr lang="fi-FI"/>
              <a:t>Osio alkoi itsenäisellä työskentelyllä, jossa opiskelija tutustui luentotallenteisiin sekä kirjalliseen materiaaliin:</a:t>
            </a:r>
          </a:p>
          <a:p>
            <a:pPr lvl="1"/>
            <a:r>
              <a:rPr lang="fi-FI">
                <a:hlinkClick r:id="rId2"/>
              </a:rPr>
              <a:t>Kaksi artikkelia teoksesta Hyväri, S., &amp; Sahonen, P. (toim.) (2021). Monikulttuurisen ohjausosaamisen kehittäminen.</a:t>
            </a:r>
            <a:endParaRPr lang="fi-FI"/>
          </a:p>
          <a:p>
            <a:pPr lvl="1"/>
            <a:r>
              <a:rPr lang="fi-FI"/>
              <a:t>a) Lindholm, M., &amp; Hyväri, S. (2021). Voimavaraistava ja osallisuutta vahvistava ohjaus. </a:t>
            </a:r>
          </a:p>
          <a:p>
            <a:pPr lvl="1"/>
            <a:r>
              <a:rPr lang="fi-FI"/>
              <a:t>b) Lindholm, M. (2021). Eettisyys monikulttuurisessa ohjaustyössä.</a:t>
            </a:r>
          </a:p>
        </p:txBody>
      </p:sp>
      <p:sp>
        <p:nvSpPr>
          <p:cNvPr id="4" name="Alatunnisteen paikkamerkki 3">
            <a:extLst>
              <a:ext uri="{FF2B5EF4-FFF2-40B4-BE49-F238E27FC236}">
                <a16:creationId xmlns:a16="http://schemas.microsoft.com/office/drawing/2014/main" id="{04D096DB-07F1-74B1-8D7D-9CEC90D7A946}"/>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B2E3119D-962B-EB8B-C4A5-30206C4B8D92}"/>
              </a:ext>
            </a:extLst>
          </p:cNvPr>
          <p:cNvSpPr>
            <a:spLocks noGrp="1"/>
          </p:cNvSpPr>
          <p:nvPr>
            <p:ph type="sldNum" sz="quarter" idx="12"/>
          </p:nvPr>
        </p:nvSpPr>
        <p:spPr/>
        <p:txBody>
          <a:bodyPr/>
          <a:lstStyle/>
          <a:p>
            <a:fld id="{E6C61BD7-0D7C-FF44-A7F4-F5ABEAE01263}" type="slidenum">
              <a:rPr lang="en-US" smtClean="0"/>
              <a:pPr/>
              <a:t>24</a:t>
            </a:fld>
            <a:endParaRPr lang="en-US"/>
          </a:p>
        </p:txBody>
      </p:sp>
      <p:pic>
        <p:nvPicPr>
          <p:cNvPr id="6" name="Kuva 5">
            <a:extLst>
              <a:ext uri="{FF2B5EF4-FFF2-40B4-BE49-F238E27FC236}">
                <a16:creationId xmlns:a16="http://schemas.microsoft.com/office/drawing/2014/main" id="{7EE4A88F-87F7-970B-ACCE-91FF8F3523D8}"/>
              </a:ext>
            </a:extLst>
          </p:cNvPr>
          <p:cNvPicPr>
            <a:picLocks noChangeAspect="1"/>
          </p:cNvPicPr>
          <p:nvPr/>
        </p:nvPicPr>
        <p:blipFill>
          <a:blip r:embed="rId3"/>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2606636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1A0AAF-6C4D-ABA1-C6C4-868C6E7288FF}"/>
              </a:ext>
            </a:extLst>
          </p:cNvPr>
          <p:cNvSpPr>
            <a:spLocks noGrp="1"/>
          </p:cNvSpPr>
          <p:nvPr>
            <p:ph type="title"/>
          </p:nvPr>
        </p:nvSpPr>
        <p:spPr/>
        <p:txBody>
          <a:bodyPr/>
          <a:lstStyle/>
          <a:p>
            <a:r>
              <a:rPr lang="fi-FI"/>
              <a:t>Voimavaraistavat ohjausmenetelmät: voimavarakilpi-tehtävän ohjeistus</a:t>
            </a:r>
          </a:p>
        </p:txBody>
      </p:sp>
      <p:sp>
        <p:nvSpPr>
          <p:cNvPr id="3" name="Sisällön paikkamerkki 2">
            <a:extLst>
              <a:ext uri="{FF2B5EF4-FFF2-40B4-BE49-F238E27FC236}">
                <a16:creationId xmlns:a16="http://schemas.microsoft.com/office/drawing/2014/main" id="{9CFA8893-B454-5217-E001-D9F6DE851B92}"/>
              </a:ext>
            </a:extLst>
          </p:cNvPr>
          <p:cNvSpPr>
            <a:spLocks noGrp="1"/>
          </p:cNvSpPr>
          <p:nvPr>
            <p:ph idx="1"/>
          </p:nvPr>
        </p:nvSpPr>
        <p:spPr/>
        <p:txBody>
          <a:bodyPr/>
          <a:lstStyle/>
          <a:p>
            <a:r>
              <a:rPr lang="fi-FI"/>
              <a:t>Osion oppimistehtävä oli itsenäinen kirjallinen tehtävä, josta sai henkilökohtaista palautetta vastuuopettajalta. </a:t>
            </a:r>
          </a:p>
          <a:p>
            <a:r>
              <a:rPr lang="fi-FI">
                <a:hlinkClick r:id="rId2"/>
              </a:rPr>
              <a:t>Tehtävänanto </a:t>
            </a:r>
            <a:endParaRPr lang="fi-FI"/>
          </a:p>
          <a:p>
            <a:r>
              <a:rPr lang="fi-FI">
                <a:hlinkClick r:id="rId3"/>
              </a:rPr>
              <a:t>Ohjeet tehtävän tekemiseen</a:t>
            </a:r>
            <a:endParaRPr lang="fi-FI"/>
          </a:p>
        </p:txBody>
      </p:sp>
      <p:sp>
        <p:nvSpPr>
          <p:cNvPr id="4" name="Alatunnisteen paikkamerkki 3">
            <a:extLst>
              <a:ext uri="{FF2B5EF4-FFF2-40B4-BE49-F238E27FC236}">
                <a16:creationId xmlns:a16="http://schemas.microsoft.com/office/drawing/2014/main" id="{CF01D0DE-0263-DE35-59C1-D2A5D1100E53}"/>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1E9B20CB-E717-B751-7C70-AAB009BFB55F}"/>
              </a:ext>
            </a:extLst>
          </p:cNvPr>
          <p:cNvSpPr>
            <a:spLocks noGrp="1"/>
          </p:cNvSpPr>
          <p:nvPr>
            <p:ph type="sldNum" sz="quarter" idx="12"/>
          </p:nvPr>
        </p:nvSpPr>
        <p:spPr/>
        <p:txBody>
          <a:bodyPr/>
          <a:lstStyle/>
          <a:p>
            <a:fld id="{E6C61BD7-0D7C-FF44-A7F4-F5ABEAE01263}" type="slidenum">
              <a:rPr lang="en-US" smtClean="0"/>
              <a:pPr/>
              <a:t>25</a:t>
            </a:fld>
            <a:endParaRPr lang="en-US"/>
          </a:p>
        </p:txBody>
      </p:sp>
      <p:pic>
        <p:nvPicPr>
          <p:cNvPr id="6" name="Kuva 5">
            <a:extLst>
              <a:ext uri="{FF2B5EF4-FFF2-40B4-BE49-F238E27FC236}">
                <a16:creationId xmlns:a16="http://schemas.microsoft.com/office/drawing/2014/main" id="{4E7C6A7A-BD6B-15BC-6C51-99508C5D1376}"/>
              </a:ext>
            </a:extLst>
          </p:cNvPr>
          <p:cNvPicPr>
            <a:picLocks noChangeAspect="1"/>
          </p:cNvPicPr>
          <p:nvPr/>
        </p:nvPicPr>
        <p:blipFill>
          <a:blip r:embed="rId4"/>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3880850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F3804A-6BCE-D128-C0DF-2FFF98478644}"/>
              </a:ext>
            </a:extLst>
          </p:cNvPr>
          <p:cNvSpPr>
            <a:spLocks noGrp="1"/>
          </p:cNvSpPr>
          <p:nvPr>
            <p:ph type="title"/>
          </p:nvPr>
        </p:nvSpPr>
        <p:spPr/>
        <p:txBody>
          <a:bodyPr/>
          <a:lstStyle/>
          <a:p>
            <a:r>
              <a:rPr lang="fi-FI"/>
              <a:t>Monikulttuurisuusosaaminen käyttöön: projektityö 5 op</a:t>
            </a:r>
          </a:p>
        </p:txBody>
      </p:sp>
      <p:sp>
        <p:nvSpPr>
          <p:cNvPr id="3" name="Sisällön paikkamerkki 2">
            <a:extLst>
              <a:ext uri="{FF2B5EF4-FFF2-40B4-BE49-F238E27FC236}">
                <a16:creationId xmlns:a16="http://schemas.microsoft.com/office/drawing/2014/main" id="{15D552B1-C800-1312-D652-B2EBB5FE88A6}"/>
              </a:ext>
            </a:extLst>
          </p:cNvPr>
          <p:cNvSpPr>
            <a:spLocks noGrp="1"/>
          </p:cNvSpPr>
          <p:nvPr>
            <p:ph idx="1"/>
          </p:nvPr>
        </p:nvSpPr>
        <p:spPr/>
        <p:txBody>
          <a:bodyPr/>
          <a:lstStyle/>
          <a:p>
            <a:r>
              <a:rPr lang="fi-FI"/>
              <a:t>Tavoitteet:</a:t>
            </a:r>
          </a:p>
          <a:p>
            <a:pPr algn="l">
              <a:buFont typeface="Arial" panose="020B0604020202020204" pitchFamily="34" charset="0"/>
              <a:buChar char="•"/>
            </a:pPr>
            <a:r>
              <a:rPr lang="fi-FI" b="0" i="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Opiskelija osaa kehittää monikulttuurisia ohjaus- ja työkäytäntöjä rajatusta, koulutuksen sisällöllisestä näkökulmasta </a:t>
            </a:r>
          </a:p>
          <a:p>
            <a:pPr algn="l">
              <a:buFont typeface="Arial" panose="020B0604020202020204" pitchFamily="34" charset="0"/>
              <a:buChar char="•"/>
            </a:pPr>
            <a:r>
              <a:rPr lang="fi-FI" b="0" i="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Opiskelija osaa soveltaa työelämälähtöisiä yhteiskehittämisen ja projektityöskentelyn menetelmiä </a:t>
            </a:r>
          </a:p>
          <a:p>
            <a:pPr algn="l">
              <a:buFont typeface="Arial" panose="020B0604020202020204" pitchFamily="34" charset="0"/>
              <a:buChar char="•"/>
            </a:pPr>
            <a:r>
              <a:rPr lang="fi-FI" b="0" i="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Opiskelija osaa soveltaa osallistavia ja yhteistoiminnallisia menetelmiä </a:t>
            </a:r>
          </a:p>
          <a:p>
            <a:pPr algn="l">
              <a:buFont typeface="Arial" panose="020B0604020202020204" pitchFamily="34" charset="0"/>
              <a:buChar char="•"/>
            </a:pPr>
            <a:r>
              <a:rPr lang="fi-FI" b="0" i="0">
                <a:solidFill>
                  <a:srgbClr val="565656"/>
                </a:solidFill>
                <a:effectLst/>
                <a:latin typeface="Open Sans" panose="020B0606030504020204" pitchFamily="34" charset="0"/>
                <a:ea typeface="Open Sans" panose="020B0606030504020204" pitchFamily="34" charset="0"/>
                <a:cs typeface="Open Sans" panose="020B0606030504020204" pitchFamily="34" charset="0"/>
              </a:rPr>
              <a:t>Opiskelija osaa hyödyntää vertaisoppimisen mahdollisuuksia ja on saanut mahdollisuuden ammatilliseen verkostoitumiseen</a:t>
            </a:r>
          </a:p>
          <a:p>
            <a:pPr marL="0" indent="0">
              <a:buNone/>
            </a:pPr>
            <a:endParaRPr lang="fi-FI"/>
          </a:p>
        </p:txBody>
      </p:sp>
      <p:sp>
        <p:nvSpPr>
          <p:cNvPr id="4" name="Alatunnisteen paikkamerkki 3">
            <a:extLst>
              <a:ext uri="{FF2B5EF4-FFF2-40B4-BE49-F238E27FC236}">
                <a16:creationId xmlns:a16="http://schemas.microsoft.com/office/drawing/2014/main" id="{A8962589-9BBA-01C3-98C7-56F838AC178F}"/>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B183C712-1D19-9152-8E9B-3BE64C0E04C0}"/>
              </a:ext>
            </a:extLst>
          </p:cNvPr>
          <p:cNvSpPr>
            <a:spLocks noGrp="1"/>
          </p:cNvSpPr>
          <p:nvPr>
            <p:ph type="sldNum" sz="quarter" idx="12"/>
          </p:nvPr>
        </p:nvSpPr>
        <p:spPr/>
        <p:txBody>
          <a:bodyPr/>
          <a:lstStyle/>
          <a:p>
            <a:fld id="{E6C61BD7-0D7C-FF44-A7F4-F5ABEAE01263}" type="slidenum">
              <a:rPr lang="en-US" smtClean="0"/>
              <a:pPr/>
              <a:t>26</a:t>
            </a:fld>
            <a:endParaRPr lang="en-US"/>
          </a:p>
        </p:txBody>
      </p:sp>
      <p:pic>
        <p:nvPicPr>
          <p:cNvPr id="6" name="Kuva 5">
            <a:extLst>
              <a:ext uri="{FF2B5EF4-FFF2-40B4-BE49-F238E27FC236}">
                <a16:creationId xmlns:a16="http://schemas.microsoft.com/office/drawing/2014/main" id="{88D2B1EC-1036-10CC-C385-C16FDDFD5A42}"/>
              </a:ext>
            </a:extLst>
          </p:cNvPr>
          <p:cNvPicPr>
            <a:picLocks noChangeAspect="1"/>
          </p:cNvPicPr>
          <p:nvPr/>
        </p:nvPicPr>
        <p:blipFill>
          <a:blip r:embed="rId2"/>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416488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3C9B24-3FD7-430C-8F3A-14ABA7819351}"/>
              </a:ext>
            </a:extLst>
          </p:cNvPr>
          <p:cNvSpPr>
            <a:spLocks noGrp="1"/>
          </p:cNvSpPr>
          <p:nvPr>
            <p:ph type="title"/>
          </p:nvPr>
        </p:nvSpPr>
        <p:spPr>
          <a:xfrm>
            <a:off x="838200" y="557188"/>
            <a:ext cx="10515600" cy="1133499"/>
          </a:xfrm>
        </p:spPr>
        <p:txBody>
          <a:bodyPr>
            <a:normAutofit/>
          </a:bodyPr>
          <a:lstStyle/>
          <a:p>
            <a:pPr algn="ctr"/>
            <a:br>
              <a:rPr lang="fi-FI" sz="5200"/>
            </a:br>
            <a:r>
              <a:rPr lang="fi-FI" sz="5200"/>
              <a:t>Projektityön vaiheet</a:t>
            </a:r>
          </a:p>
        </p:txBody>
      </p:sp>
      <p:graphicFrame>
        <p:nvGraphicFramePr>
          <p:cNvPr id="5" name="Sisällön paikkamerkki 2">
            <a:extLst>
              <a:ext uri="{FF2B5EF4-FFF2-40B4-BE49-F238E27FC236}">
                <a16:creationId xmlns:a16="http://schemas.microsoft.com/office/drawing/2014/main" id="{C4CDAD31-7F9C-48B7-8F65-D302C71B4C89}"/>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Kuva 2">
            <a:extLst>
              <a:ext uri="{FF2B5EF4-FFF2-40B4-BE49-F238E27FC236}">
                <a16:creationId xmlns:a16="http://schemas.microsoft.com/office/drawing/2014/main" id="{F4263763-A207-CA0C-C35A-9515069730B5}"/>
              </a:ext>
            </a:extLst>
          </p:cNvPr>
          <p:cNvPicPr>
            <a:picLocks noChangeAspect="1"/>
          </p:cNvPicPr>
          <p:nvPr/>
        </p:nvPicPr>
        <p:blipFill>
          <a:blip r:embed="rId7"/>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1499057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02D8F2-7F4C-FFB6-6CD1-C7A5D06C05AE}"/>
              </a:ext>
            </a:extLst>
          </p:cNvPr>
          <p:cNvSpPr>
            <a:spLocks noGrp="1"/>
          </p:cNvSpPr>
          <p:nvPr>
            <p:ph type="title"/>
          </p:nvPr>
        </p:nvSpPr>
        <p:spPr/>
        <p:txBody>
          <a:bodyPr/>
          <a:lstStyle/>
          <a:p>
            <a:r>
              <a:rPr lang="fi-FI"/>
              <a:t>Projektityön tekemisessä käytettyjä materiaaleja</a:t>
            </a:r>
          </a:p>
        </p:txBody>
      </p:sp>
      <p:sp>
        <p:nvSpPr>
          <p:cNvPr id="3" name="Sisällön paikkamerkki 2">
            <a:extLst>
              <a:ext uri="{FF2B5EF4-FFF2-40B4-BE49-F238E27FC236}">
                <a16:creationId xmlns:a16="http://schemas.microsoft.com/office/drawing/2014/main" id="{415805D6-67E0-25A0-0C0C-BC67050F5529}"/>
              </a:ext>
            </a:extLst>
          </p:cNvPr>
          <p:cNvSpPr>
            <a:spLocks noGrp="1"/>
          </p:cNvSpPr>
          <p:nvPr>
            <p:ph idx="1"/>
          </p:nvPr>
        </p:nvSpPr>
        <p:spPr/>
        <p:txBody>
          <a:bodyPr vert="horz" lIns="91440" tIns="45720" rIns="91440" bIns="45720" rtlCol="0" anchor="t">
            <a:normAutofit/>
          </a:bodyPr>
          <a:lstStyle/>
          <a:p>
            <a:pPr marL="215900" indent="-215900"/>
            <a:r>
              <a:rPr lang="fi-FI"/>
              <a:t>Opiskelijat </a:t>
            </a:r>
            <a:r>
              <a:rPr lang="fi-FI" err="1"/>
              <a:t>ryhmäytyivät</a:t>
            </a:r>
            <a:r>
              <a:rPr lang="fi-FI"/>
              <a:t> 3-4 hengen ryhmiin oppimisalustan keskustelupalstalla</a:t>
            </a:r>
          </a:p>
          <a:p>
            <a:pPr marL="215900" indent="-215900"/>
            <a:r>
              <a:rPr lang="fi-FI"/>
              <a:t>Jokaisella ryhmällä oli ohjaaja, jolle ryhmät raportoivat edistymistään</a:t>
            </a:r>
          </a:p>
          <a:p>
            <a:pPr marL="217170" lvl="1" indent="-215900"/>
            <a:endParaRPr lang="fi-FI"/>
          </a:p>
        </p:txBody>
      </p:sp>
      <p:sp>
        <p:nvSpPr>
          <p:cNvPr id="4" name="Alatunnisteen paikkamerkki 3">
            <a:extLst>
              <a:ext uri="{FF2B5EF4-FFF2-40B4-BE49-F238E27FC236}">
                <a16:creationId xmlns:a16="http://schemas.microsoft.com/office/drawing/2014/main" id="{CC43BCA2-4394-D652-0759-D28E72CC9334}"/>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469EA1BE-1321-551B-2335-39B864D237AE}"/>
              </a:ext>
            </a:extLst>
          </p:cNvPr>
          <p:cNvSpPr>
            <a:spLocks noGrp="1"/>
          </p:cNvSpPr>
          <p:nvPr>
            <p:ph type="sldNum" sz="quarter" idx="12"/>
          </p:nvPr>
        </p:nvSpPr>
        <p:spPr/>
        <p:txBody>
          <a:bodyPr/>
          <a:lstStyle/>
          <a:p>
            <a:fld id="{E6C61BD7-0D7C-FF44-A7F4-F5ABEAE01263}" type="slidenum">
              <a:rPr lang="en-US" smtClean="0"/>
              <a:pPr/>
              <a:t>28</a:t>
            </a:fld>
            <a:endParaRPr lang="en-US"/>
          </a:p>
        </p:txBody>
      </p:sp>
      <p:pic>
        <p:nvPicPr>
          <p:cNvPr id="6" name="Kuva 5">
            <a:extLst>
              <a:ext uri="{FF2B5EF4-FFF2-40B4-BE49-F238E27FC236}">
                <a16:creationId xmlns:a16="http://schemas.microsoft.com/office/drawing/2014/main" id="{F138A3B8-443C-886A-2BFC-87163DF8234C}"/>
              </a:ext>
            </a:extLst>
          </p:cNvPr>
          <p:cNvPicPr>
            <a:picLocks noChangeAspect="1"/>
          </p:cNvPicPr>
          <p:nvPr/>
        </p:nvPicPr>
        <p:blipFill>
          <a:blip r:embed="rId2"/>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3184027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82E31E-861C-92FA-3FC1-332011509C80}"/>
              </a:ext>
            </a:extLst>
          </p:cNvPr>
          <p:cNvSpPr>
            <a:spLocks noGrp="1"/>
          </p:cNvSpPr>
          <p:nvPr>
            <p:ph type="title"/>
          </p:nvPr>
        </p:nvSpPr>
        <p:spPr/>
        <p:txBody>
          <a:bodyPr/>
          <a:lstStyle/>
          <a:p>
            <a:r>
              <a:rPr lang="fi-FI"/>
              <a:t>Projektiwebinaarit</a:t>
            </a:r>
          </a:p>
        </p:txBody>
      </p:sp>
      <p:sp>
        <p:nvSpPr>
          <p:cNvPr id="3" name="Sisällön paikkamerkki 2">
            <a:extLst>
              <a:ext uri="{FF2B5EF4-FFF2-40B4-BE49-F238E27FC236}">
                <a16:creationId xmlns:a16="http://schemas.microsoft.com/office/drawing/2014/main" id="{0AF0F518-2AA0-8765-B49F-A75BFCC19334}"/>
              </a:ext>
            </a:extLst>
          </p:cNvPr>
          <p:cNvSpPr>
            <a:spLocks noGrp="1"/>
          </p:cNvSpPr>
          <p:nvPr>
            <p:ph idx="1"/>
          </p:nvPr>
        </p:nvSpPr>
        <p:spPr/>
        <p:txBody>
          <a:bodyPr vert="horz" lIns="91440" tIns="45720" rIns="91440" bIns="45720" rtlCol="0" anchor="t">
            <a:normAutofit/>
          </a:bodyPr>
          <a:lstStyle/>
          <a:p>
            <a:pPr marL="215900" indent="-215900"/>
            <a:r>
              <a:rPr lang="fi-FI" dirty="0">
                <a:latin typeface="Franklin Gothic Demi"/>
              </a:rPr>
              <a:t>Projektityön osion lopuksi ryhmät esittelivät omat projektinsa muille täydennyskoulutuksen opiskelijoille. Lisäksi projektiryhmät jakoivat tekemänsä materiaalit muiden osallistujien käyttöön.</a:t>
            </a:r>
          </a:p>
          <a:p>
            <a:pPr marL="215900" indent="-215900"/>
            <a:r>
              <a:rPr lang="fi-FI" dirty="0">
                <a:latin typeface="Franklin Gothic Demi"/>
              </a:rPr>
              <a:t>Esimerkkejä projekteista:</a:t>
            </a:r>
          </a:p>
          <a:p>
            <a:pPr marL="217170" lvl="1" indent="-215900"/>
            <a:r>
              <a:rPr lang="fi-FI" dirty="0"/>
              <a:t>Valokuvauksen kokeilu voimaannuttavana ja kielitietoisena työtapana työssä oppimisessa</a:t>
            </a:r>
          </a:p>
          <a:p>
            <a:pPr marL="217170" lvl="1" indent="-215900"/>
            <a:r>
              <a:rPr lang="fi-FI" dirty="0">
                <a:hlinkClick r:id="rId2"/>
              </a:rPr>
              <a:t>Kielitietoisuuden huoneentaulu työyhteisön kahvihuoneen seinälle</a:t>
            </a:r>
            <a:endParaRPr lang="fi-FI"/>
          </a:p>
          <a:p>
            <a:pPr marL="217170" lvl="1" indent="-215900"/>
            <a:r>
              <a:rPr lang="fi-FI" dirty="0">
                <a:hlinkClick r:id="rId3"/>
              </a:rPr>
              <a:t>Koulutusmateriaali islamin uskosta vanhempainiltoihin</a:t>
            </a:r>
            <a:endParaRPr lang="fi-FI" dirty="0"/>
          </a:p>
          <a:p>
            <a:pPr marL="217170" lvl="1" indent="-215900"/>
            <a:r>
              <a:rPr lang="fi-FI" dirty="0"/>
              <a:t>Teekutsujen järjestäminen päiväkotiryhmässä osana erilaisiin ruokiin ja kulttuureihin tutustumista</a:t>
            </a:r>
          </a:p>
          <a:p>
            <a:pPr marL="1270" lvl="1" indent="0">
              <a:buNone/>
            </a:pPr>
            <a:endParaRPr lang="fi-FI"/>
          </a:p>
          <a:p>
            <a:pPr marL="217170" lvl="1" indent="-215900"/>
            <a:endParaRPr lang="fi-FI"/>
          </a:p>
        </p:txBody>
      </p:sp>
      <p:sp>
        <p:nvSpPr>
          <p:cNvPr id="4" name="Alatunnisteen paikkamerkki 3">
            <a:extLst>
              <a:ext uri="{FF2B5EF4-FFF2-40B4-BE49-F238E27FC236}">
                <a16:creationId xmlns:a16="http://schemas.microsoft.com/office/drawing/2014/main" id="{21F37562-C2C6-3B05-43DE-903A8F8E4BE4}"/>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944DCE54-A510-CD19-8806-8F68014AEE5F}"/>
              </a:ext>
            </a:extLst>
          </p:cNvPr>
          <p:cNvSpPr>
            <a:spLocks noGrp="1"/>
          </p:cNvSpPr>
          <p:nvPr>
            <p:ph type="sldNum" sz="quarter" idx="12"/>
          </p:nvPr>
        </p:nvSpPr>
        <p:spPr/>
        <p:txBody>
          <a:bodyPr/>
          <a:lstStyle/>
          <a:p>
            <a:fld id="{E6C61BD7-0D7C-FF44-A7F4-F5ABEAE01263}" type="slidenum">
              <a:rPr lang="en-US" smtClean="0"/>
              <a:pPr/>
              <a:t>29</a:t>
            </a:fld>
            <a:endParaRPr lang="en-US"/>
          </a:p>
        </p:txBody>
      </p:sp>
      <p:pic>
        <p:nvPicPr>
          <p:cNvPr id="6" name="Kuva 5">
            <a:extLst>
              <a:ext uri="{FF2B5EF4-FFF2-40B4-BE49-F238E27FC236}">
                <a16:creationId xmlns:a16="http://schemas.microsoft.com/office/drawing/2014/main" id="{BBCF49FA-94E9-F0EB-0A4F-914CCF99B264}"/>
              </a:ext>
            </a:extLst>
          </p:cNvPr>
          <p:cNvPicPr>
            <a:picLocks noChangeAspect="1"/>
          </p:cNvPicPr>
          <p:nvPr/>
        </p:nvPicPr>
        <p:blipFill>
          <a:blip r:embed="rId4"/>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84954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FEBBDE-A6DD-E47C-8264-531AA91C5D22}"/>
              </a:ext>
            </a:extLst>
          </p:cNvPr>
          <p:cNvSpPr>
            <a:spLocks noGrp="1"/>
          </p:cNvSpPr>
          <p:nvPr>
            <p:ph type="title"/>
          </p:nvPr>
        </p:nvSpPr>
        <p:spPr/>
        <p:txBody>
          <a:bodyPr/>
          <a:lstStyle/>
          <a:p>
            <a:r>
              <a:rPr lang="fi-FI"/>
              <a:t>Koulutuksen vastuuopettajat Diakissa</a:t>
            </a:r>
          </a:p>
        </p:txBody>
      </p:sp>
      <p:pic>
        <p:nvPicPr>
          <p:cNvPr id="7" name="Sisällön paikkamerkki 6" descr="Kuva, joka sisältää kohteen teksti&#10;&#10;Kuvaus luotu automaattisesti">
            <a:extLst>
              <a:ext uri="{FF2B5EF4-FFF2-40B4-BE49-F238E27FC236}">
                <a16:creationId xmlns:a16="http://schemas.microsoft.com/office/drawing/2014/main" id="{3C0C0FDA-8CC0-5D99-B0A2-42B37479FB42}"/>
              </a:ext>
            </a:extLst>
          </p:cNvPr>
          <p:cNvPicPr>
            <a:picLocks noGrp="1" noChangeAspect="1"/>
          </p:cNvPicPr>
          <p:nvPr>
            <p:ph idx="1"/>
          </p:nvPr>
        </p:nvPicPr>
        <p:blipFill>
          <a:blip r:embed="rId2"/>
          <a:stretch>
            <a:fillRect/>
          </a:stretch>
        </p:blipFill>
        <p:spPr>
          <a:xfrm>
            <a:off x="2275064" y="1825625"/>
            <a:ext cx="7648222" cy="4302125"/>
          </a:xfrm>
        </p:spPr>
      </p:pic>
      <p:sp>
        <p:nvSpPr>
          <p:cNvPr id="4" name="Alatunnisteen paikkamerkki 3">
            <a:extLst>
              <a:ext uri="{FF2B5EF4-FFF2-40B4-BE49-F238E27FC236}">
                <a16:creationId xmlns:a16="http://schemas.microsoft.com/office/drawing/2014/main" id="{23FBC38D-AB55-F03E-C2A5-DDCED9FCC8EF}"/>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19D13CCC-FF7C-CAF8-5004-73F8FDFE843F}"/>
              </a:ext>
            </a:extLst>
          </p:cNvPr>
          <p:cNvSpPr>
            <a:spLocks noGrp="1"/>
          </p:cNvSpPr>
          <p:nvPr>
            <p:ph type="sldNum" sz="quarter" idx="12"/>
          </p:nvPr>
        </p:nvSpPr>
        <p:spPr/>
        <p:txBody>
          <a:bodyPr/>
          <a:lstStyle/>
          <a:p>
            <a:fld id="{E6C61BD7-0D7C-FF44-A7F4-F5ABEAE01263}" type="slidenum">
              <a:rPr lang="en-US" smtClean="0"/>
              <a:pPr/>
              <a:t>3</a:t>
            </a:fld>
            <a:endParaRPr lang="en-US"/>
          </a:p>
        </p:txBody>
      </p:sp>
    </p:spTree>
    <p:extLst>
      <p:ext uri="{BB962C8B-B14F-4D97-AF65-F5344CB8AC3E}">
        <p14:creationId xmlns:p14="http://schemas.microsoft.com/office/powerpoint/2010/main" val="734556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A20F7B-BE72-F225-D074-EF006A12464D}"/>
              </a:ext>
            </a:extLst>
          </p:cNvPr>
          <p:cNvSpPr>
            <a:spLocks noGrp="1"/>
          </p:cNvSpPr>
          <p:nvPr>
            <p:ph type="title"/>
          </p:nvPr>
        </p:nvSpPr>
        <p:spPr/>
        <p:txBody>
          <a:bodyPr/>
          <a:lstStyle/>
          <a:p>
            <a:r>
              <a:rPr lang="fi-FI"/>
              <a:t>Palautetta täydennyskoulutuksesta</a:t>
            </a:r>
          </a:p>
        </p:txBody>
      </p:sp>
      <p:sp>
        <p:nvSpPr>
          <p:cNvPr id="3" name="Sisällön paikkamerkki 2">
            <a:extLst>
              <a:ext uri="{FF2B5EF4-FFF2-40B4-BE49-F238E27FC236}">
                <a16:creationId xmlns:a16="http://schemas.microsoft.com/office/drawing/2014/main" id="{FDB9DC73-9136-247E-2343-D828F2A7EE27}"/>
              </a:ext>
            </a:extLst>
          </p:cNvPr>
          <p:cNvSpPr>
            <a:spLocks noGrp="1"/>
          </p:cNvSpPr>
          <p:nvPr>
            <p:ph idx="1"/>
          </p:nvPr>
        </p:nvSpPr>
        <p:spPr/>
        <p:txBody>
          <a:bodyPr/>
          <a:lstStyle/>
          <a:p>
            <a:r>
              <a:rPr lang="fi-FI" b="0" i="0">
                <a:solidFill>
                  <a:srgbClr val="000000"/>
                </a:solidFill>
                <a:effectLst/>
                <a:latin typeface="Open Sans" panose="020B0606030504020204" pitchFamily="34" charset="0"/>
              </a:rPr>
              <a:t>Täydennyskoulutuksen toteuttamisessa ja arvioinnissa osallistujien palautteella on iso rooli. Koko koulutusprosessin ajan osallistujille tähdennettiin mahdollisuutta antaa palautetta myös koulutuksen aikana. Toiveisiin ja palautteisiin pyrittiin vastaamaan sekä opetuksessa että ohjauksessa. Lisäksi täydennyskoulutukseen osallistuneilta kerättiin koulutuksen lopussa palautetta, jota hyödynnetään jatkossa täydennyskoulutusten suunnittelussa.</a:t>
            </a:r>
          </a:p>
          <a:p>
            <a:r>
              <a:rPr lang="fi-FI" b="0" i="0">
                <a:solidFill>
                  <a:srgbClr val="000000"/>
                </a:solidFill>
                <a:effectLst/>
                <a:latin typeface="Open Sans" panose="020B0606030504020204" pitchFamily="34" charset="0"/>
              </a:rPr>
              <a:t>Valtaosa palautteesta oli positiivista: aihealueet koettiin mielenkiintoisiksi ja opiskelutavat mielekkäiksi. Osa opiskelijoista olisi toivonut enemmän kontaktiin perustuvaa opetusta, osalle taas nimenomaan itsenäinen opiskelu ja vapaus olivat tärkeitä asioita.</a:t>
            </a:r>
            <a:endParaRPr lang="fi-FI"/>
          </a:p>
        </p:txBody>
      </p:sp>
      <p:sp>
        <p:nvSpPr>
          <p:cNvPr id="4" name="Alatunnisteen paikkamerkki 3">
            <a:extLst>
              <a:ext uri="{FF2B5EF4-FFF2-40B4-BE49-F238E27FC236}">
                <a16:creationId xmlns:a16="http://schemas.microsoft.com/office/drawing/2014/main" id="{9CCA57E7-AE04-37AA-9127-09ABCEF6010F}"/>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D0C126E1-C6E4-A42A-9683-45FD70E9D678}"/>
              </a:ext>
            </a:extLst>
          </p:cNvPr>
          <p:cNvSpPr>
            <a:spLocks noGrp="1"/>
          </p:cNvSpPr>
          <p:nvPr>
            <p:ph type="sldNum" sz="quarter" idx="12"/>
          </p:nvPr>
        </p:nvSpPr>
        <p:spPr/>
        <p:txBody>
          <a:bodyPr/>
          <a:lstStyle/>
          <a:p>
            <a:fld id="{E6C61BD7-0D7C-FF44-A7F4-F5ABEAE01263}" type="slidenum">
              <a:rPr lang="en-US" smtClean="0"/>
              <a:pPr/>
              <a:t>30</a:t>
            </a:fld>
            <a:endParaRPr lang="en-US"/>
          </a:p>
        </p:txBody>
      </p:sp>
      <p:pic>
        <p:nvPicPr>
          <p:cNvPr id="6" name="Kuva 5">
            <a:extLst>
              <a:ext uri="{FF2B5EF4-FFF2-40B4-BE49-F238E27FC236}">
                <a16:creationId xmlns:a16="http://schemas.microsoft.com/office/drawing/2014/main" id="{80459B40-D571-2CDA-F2AC-BF397EDD9897}"/>
              </a:ext>
            </a:extLst>
          </p:cNvPr>
          <p:cNvPicPr>
            <a:picLocks noChangeAspect="1"/>
          </p:cNvPicPr>
          <p:nvPr/>
        </p:nvPicPr>
        <p:blipFill>
          <a:blip r:embed="rId2"/>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4098006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A052BC-6B14-15F5-628D-BC462D116A72}"/>
              </a:ext>
            </a:extLst>
          </p:cNvPr>
          <p:cNvSpPr>
            <a:spLocks noGrp="1"/>
          </p:cNvSpPr>
          <p:nvPr>
            <p:ph type="title"/>
          </p:nvPr>
        </p:nvSpPr>
        <p:spPr/>
        <p:txBody>
          <a:bodyPr/>
          <a:lstStyle/>
          <a:p>
            <a:r>
              <a:rPr lang="fi-FI"/>
              <a:t>Palautteista poimittua:</a:t>
            </a:r>
          </a:p>
        </p:txBody>
      </p:sp>
      <p:sp>
        <p:nvSpPr>
          <p:cNvPr id="3" name="Sisällön paikkamerkki 2">
            <a:extLst>
              <a:ext uri="{FF2B5EF4-FFF2-40B4-BE49-F238E27FC236}">
                <a16:creationId xmlns:a16="http://schemas.microsoft.com/office/drawing/2014/main" id="{F361FD8F-59E0-5218-0BB9-A1BF7BD335C8}"/>
              </a:ext>
            </a:extLst>
          </p:cNvPr>
          <p:cNvSpPr>
            <a:spLocks noGrp="1"/>
          </p:cNvSpPr>
          <p:nvPr>
            <p:ph idx="1"/>
          </p:nvPr>
        </p:nvSpPr>
        <p:spPr/>
        <p:txBody>
          <a:bodyPr>
            <a:normAutofit fontScale="62500" lnSpcReduction="20000"/>
          </a:bodyPr>
          <a:lstStyle/>
          <a:p>
            <a:pPr algn="l">
              <a:buFont typeface="Arial" panose="020B0604020202020204" pitchFamily="34" charset="0"/>
              <a:buChar char="•"/>
            </a:pPr>
            <a:r>
              <a:rPr lang="fi-FI" b="0" i="0">
                <a:solidFill>
                  <a:srgbClr val="000000"/>
                </a:solidFill>
                <a:effectLst/>
                <a:latin typeface="Open Sans" panose="020B0606030504020204" pitchFamily="34" charset="0"/>
              </a:rPr>
              <a:t>”Aihealueet todellakin herättivät mielenkiintoa. En ollut juuri ennen tätä kokonaisuutta opiskellut valmistumiseni jälkeen (vuosi 2005). Nyt heräsi into lisäkoulutukseen.”</a:t>
            </a:r>
          </a:p>
          <a:p>
            <a:pPr algn="l">
              <a:buFont typeface="Arial" panose="020B0604020202020204" pitchFamily="34" charset="0"/>
              <a:buChar char="•"/>
            </a:pPr>
            <a:r>
              <a:rPr lang="fi-FI" b="0" i="0">
                <a:solidFill>
                  <a:srgbClr val="000000"/>
                </a:solidFill>
                <a:effectLst/>
                <a:latin typeface="Open Sans" panose="020B0606030504020204" pitchFamily="34" charset="0"/>
              </a:rPr>
              <a:t>”Koulutuksen kokonaisuus toimii hyvin: kaikki osat kuuluvat toisiinsa ja ovat yhtä tärkeitä ohjaajan työssäni. Ajankohtaista ja hyödyllistä olisi myös ollut käsitellä koulutuksessa työyhteisön / työkulttuurin sensitiivisyyttä ja empatiaa. Monikulttuurisessa työyhteisössä se on erityisesti tärkeää.”</a:t>
            </a:r>
          </a:p>
          <a:p>
            <a:pPr algn="l">
              <a:buFont typeface="Arial" panose="020B0604020202020204" pitchFamily="34" charset="0"/>
              <a:buChar char="•"/>
            </a:pPr>
            <a:r>
              <a:rPr lang="fi-FI" b="0" i="0">
                <a:solidFill>
                  <a:srgbClr val="000000"/>
                </a:solidFill>
                <a:effectLst/>
                <a:latin typeface="Open Sans" panose="020B0606030504020204" pitchFamily="34" charset="0"/>
              </a:rPr>
              <a:t>”Rakenne oli hyvä. Lyhyet teoriaosiot tukivat asioiden omaksumista”</a:t>
            </a:r>
          </a:p>
          <a:p>
            <a:pPr algn="l">
              <a:buFont typeface="Arial" panose="020B0604020202020204" pitchFamily="34" charset="0"/>
              <a:buChar char="•"/>
            </a:pPr>
            <a:r>
              <a:rPr lang="fi-FI" b="0" i="0">
                <a:solidFill>
                  <a:srgbClr val="000000"/>
                </a:solidFill>
                <a:effectLst/>
                <a:latin typeface="Open Sans" panose="020B0606030504020204" pitchFamily="34" charset="0"/>
              </a:rPr>
              <a:t>”Pidin siitä, että tehtävät olivat erilaisia. Pidin myös siitä, että jouduin pohtimaan omaa itseäni suhteessa teemoihin”</a:t>
            </a:r>
          </a:p>
          <a:p>
            <a:pPr algn="l">
              <a:buFont typeface="Arial" panose="020B0604020202020204" pitchFamily="34" charset="0"/>
              <a:buChar char="•"/>
            </a:pPr>
            <a:r>
              <a:rPr lang="fi-FI" b="0" i="0">
                <a:solidFill>
                  <a:srgbClr val="000000"/>
                </a:solidFill>
                <a:effectLst/>
                <a:latin typeface="Open Sans" panose="020B0606030504020204" pitchFamily="34" charset="0"/>
              </a:rPr>
              <a:t>”Oli ihana tavata kurssilaisia ja päästä vaihtamaan ajatuksia. Meillä oli aivan huippu tiimi. Tässä tehtävässä lisäksi tuli se tunne, että todellakin kurssin asiat tulevat käyttöön. Luulen, että omalla tiimilläni olisi onnistunut opiskella muitakin osa-alueita vertaistyöskentelyllä.”</a:t>
            </a:r>
          </a:p>
          <a:p>
            <a:pPr algn="l">
              <a:buFont typeface="Arial" panose="020B0604020202020204" pitchFamily="34" charset="0"/>
              <a:buChar char="•"/>
            </a:pPr>
            <a:r>
              <a:rPr lang="fi-FI" b="0" i="0">
                <a:solidFill>
                  <a:srgbClr val="000000"/>
                </a:solidFill>
                <a:effectLst/>
                <a:latin typeface="Open Sans" panose="020B0606030504020204" pitchFamily="34" charset="0"/>
              </a:rPr>
              <a:t>”Vertaistyöskentely on tärkeää: saa perspektiiviä ja uusia ideoita!”</a:t>
            </a:r>
          </a:p>
          <a:p>
            <a:pPr algn="l">
              <a:buFont typeface="Arial" panose="020B0604020202020204" pitchFamily="34" charset="0"/>
              <a:buChar char="•"/>
            </a:pPr>
            <a:r>
              <a:rPr lang="fi-FI" b="0" i="0">
                <a:solidFill>
                  <a:srgbClr val="000000"/>
                </a:solidFill>
                <a:effectLst/>
                <a:latin typeface="Open Sans" panose="020B0606030504020204" pitchFamily="34" charset="0"/>
              </a:rPr>
              <a:t>”Sain ohjausta ja tukea riittävästi. Vastuuopettajien ohjeet olivat hyvin selkeitä ja kommunikointikulttuuri oli avointa ja ystävällistä”.</a:t>
            </a:r>
          </a:p>
          <a:p>
            <a:endParaRPr lang="fi-FI"/>
          </a:p>
        </p:txBody>
      </p:sp>
      <p:sp>
        <p:nvSpPr>
          <p:cNvPr id="4" name="Alatunnisteen paikkamerkki 3">
            <a:extLst>
              <a:ext uri="{FF2B5EF4-FFF2-40B4-BE49-F238E27FC236}">
                <a16:creationId xmlns:a16="http://schemas.microsoft.com/office/drawing/2014/main" id="{9489C493-6969-D988-F61E-9E6215EA053F}"/>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7F3E9715-C7DD-9687-3954-009C9699DBF0}"/>
              </a:ext>
            </a:extLst>
          </p:cNvPr>
          <p:cNvSpPr>
            <a:spLocks noGrp="1"/>
          </p:cNvSpPr>
          <p:nvPr>
            <p:ph type="sldNum" sz="quarter" idx="12"/>
          </p:nvPr>
        </p:nvSpPr>
        <p:spPr/>
        <p:txBody>
          <a:bodyPr/>
          <a:lstStyle/>
          <a:p>
            <a:fld id="{E6C61BD7-0D7C-FF44-A7F4-F5ABEAE01263}" type="slidenum">
              <a:rPr lang="en-US" smtClean="0"/>
              <a:pPr/>
              <a:t>31</a:t>
            </a:fld>
            <a:endParaRPr lang="en-US"/>
          </a:p>
        </p:txBody>
      </p:sp>
      <p:pic>
        <p:nvPicPr>
          <p:cNvPr id="6" name="Kuva 5">
            <a:extLst>
              <a:ext uri="{FF2B5EF4-FFF2-40B4-BE49-F238E27FC236}">
                <a16:creationId xmlns:a16="http://schemas.microsoft.com/office/drawing/2014/main" id="{9C92B6D7-C04B-BBBB-79F2-6C94AD7D6FB0}"/>
              </a:ext>
            </a:extLst>
          </p:cNvPr>
          <p:cNvPicPr>
            <a:picLocks noChangeAspect="1"/>
          </p:cNvPicPr>
          <p:nvPr/>
        </p:nvPicPr>
        <p:blipFill>
          <a:blip r:embed="rId2"/>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393775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1199B2-99B4-DE4E-29B2-3568AD4EAC26}"/>
              </a:ext>
            </a:extLst>
          </p:cNvPr>
          <p:cNvSpPr>
            <a:spLocks noGrp="1"/>
          </p:cNvSpPr>
          <p:nvPr>
            <p:ph type="title"/>
          </p:nvPr>
        </p:nvSpPr>
        <p:spPr/>
        <p:txBody>
          <a:bodyPr/>
          <a:lstStyle/>
          <a:p>
            <a:r>
              <a:rPr lang="fi-FI"/>
              <a:t>Kuvaus koulutuksesta ja koulutustavoitteet</a:t>
            </a:r>
          </a:p>
        </p:txBody>
      </p:sp>
      <p:sp>
        <p:nvSpPr>
          <p:cNvPr id="3" name="Sisällön paikkamerkki 2">
            <a:extLst>
              <a:ext uri="{FF2B5EF4-FFF2-40B4-BE49-F238E27FC236}">
                <a16:creationId xmlns:a16="http://schemas.microsoft.com/office/drawing/2014/main" id="{C74574AB-A269-498D-466F-30C1C1C199B4}"/>
              </a:ext>
            </a:extLst>
          </p:cNvPr>
          <p:cNvSpPr>
            <a:spLocks noGrp="1"/>
          </p:cNvSpPr>
          <p:nvPr>
            <p:ph idx="1"/>
          </p:nvPr>
        </p:nvSpPr>
        <p:spPr/>
        <p:txBody>
          <a:bodyPr vert="horz" lIns="91440" tIns="45720" rIns="91440" bIns="45720" rtlCol="0" anchor="t">
            <a:normAutofit/>
          </a:bodyPr>
          <a:lstStyle/>
          <a:p>
            <a:pPr marL="215900" indent="-215900"/>
            <a:r>
              <a:rPr lang="fi-FI" dirty="0">
                <a:latin typeface="Franklin Gothic Demi"/>
                <a:hlinkClick r:id="rId2"/>
              </a:rPr>
              <a:t>Kuvaus koulutuksesta Diakin verkkosivuilla</a:t>
            </a:r>
            <a:endParaRPr lang="fi-FI" dirty="0">
              <a:latin typeface="Franklin Gothic Demi"/>
            </a:endParaRPr>
          </a:p>
          <a:p>
            <a:pPr marL="215900" indent="-215900"/>
            <a:r>
              <a:rPr lang="fi-FI" dirty="0">
                <a:latin typeface="Franklin Gothic Demi"/>
              </a:rPr>
              <a:t>Koulutuksen tavoite:</a:t>
            </a:r>
          </a:p>
          <a:p>
            <a:pPr marL="217170" lvl="1" indent="-215900"/>
            <a:r>
              <a:rPr lang="fi-FI" b="0" i="0" dirty="0">
                <a:solidFill>
                  <a:srgbClr val="000000"/>
                </a:solidFill>
                <a:effectLst/>
                <a:latin typeface="Open Sans"/>
                <a:ea typeface="Open Sans"/>
                <a:cs typeface="Open Sans"/>
              </a:rPr>
              <a:t>Koulutuksen tavoitteena on kehittää osallistujan monikulttuurista ohjausosaamista erilaisten oppijoiden ja ryhmien kanssa. Lisäksi tavoitteena on tarjota työkaluja oman työn kehittämiseen.</a:t>
            </a:r>
          </a:p>
          <a:p>
            <a:pPr marL="217170" lvl="1" indent="-215900"/>
            <a:r>
              <a:rPr lang="fi-FI" b="0" i="0" dirty="0">
                <a:solidFill>
                  <a:srgbClr val="000000"/>
                </a:solidFill>
                <a:effectLst/>
                <a:latin typeface="Open Sans"/>
                <a:ea typeface="Open Sans"/>
                <a:cs typeface="Open Sans"/>
              </a:rPr>
              <a:t>Koulutus tukee monikulttuurista pedagogista kehittymistä, kielitietoisuuden vahvistumista ja moninaisuuden huomioivien ohjaustaitojen ja työmenetelmien käyttöönottoa sekä työelämälähtöisen yhteiskehittämisen menetelmäosaamista.</a:t>
            </a:r>
          </a:p>
          <a:p>
            <a:pPr marL="217170" lvl="1" indent="-215900"/>
            <a:r>
              <a:rPr lang="fi-FI" b="0" i="0" dirty="0">
                <a:solidFill>
                  <a:srgbClr val="000000"/>
                </a:solidFill>
                <a:effectLst/>
                <a:latin typeface="Open Sans"/>
                <a:ea typeface="Open Sans"/>
                <a:cs typeface="Open Sans"/>
              </a:rPr>
              <a:t>Lisäksi koulutus tukee monikulttuurisuuden parissa työskentelevän ja siitä kiinnostuneen opetustoimen henkilöstön verkostoitumista.</a:t>
            </a:r>
          </a:p>
          <a:p>
            <a:pPr marL="217170" lvl="1" indent="-215900"/>
            <a:endParaRPr lang="fi-FI"/>
          </a:p>
        </p:txBody>
      </p:sp>
      <p:sp>
        <p:nvSpPr>
          <p:cNvPr id="4" name="Alatunnisteen paikkamerkki 3">
            <a:extLst>
              <a:ext uri="{FF2B5EF4-FFF2-40B4-BE49-F238E27FC236}">
                <a16:creationId xmlns:a16="http://schemas.microsoft.com/office/drawing/2014/main" id="{EF866963-9C1C-CF96-4309-44FA48D776C1}"/>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E384208F-6C51-E25A-C0A0-6BA687E0B75E}"/>
              </a:ext>
            </a:extLst>
          </p:cNvPr>
          <p:cNvSpPr>
            <a:spLocks noGrp="1"/>
          </p:cNvSpPr>
          <p:nvPr>
            <p:ph type="sldNum" sz="quarter" idx="12"/>
          </p:nvPr>
        </p:nvSpPr>
        <p:spPr/>
        <p:txBody>
          <a:bodyPr/>
          <a:lstStyle/>
          <a:p>
            <a:fld id="{E6C61BD7-0D7C-FF44-A7F4-F5ABEAE01263}" type="slidenum">
              <a:rPr lang="en-US" smtClean="0"/>
              <a:pPr/>
              <a:t>4</a:t>
            </a:fld>
            <a:endParaRPr lang="en-US"/>
          </a:p>
        </p:txBody>
      </p:sp>
      <p:pic>
        <p:nvPicPr>
          <p:cNvPr id="6" name="Kuva 5">
            <a:extLst>
              <a:ext uri="{FF2B5EF4-FFF2-40B4-BE49-F238E27FC236}">
                <a16:creationId xmlns:a16="http://schemas.microsoft.com/office/drawing/2014/main" id="{B4B3C434-78AB-1BBD-7D69-116B0446A3EF}"/>
              </a:ext>
            </a:extLst>
          </p:cNvPr>
          <p:cNvPicPr>
            <a:picLocks noChangeAspect="1"/>
          </p:cNvPicPr>
          <p:nvPr/>
        </p:nvPicPr>
        <p:blipFill>
          <a:blip r:embed="rId3"/>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2899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4EBB1-6C8C-2B51-1B03-7E8DD6F05564}"/>
              </a:ext>
            </a:extLst>
          </p:cNvPr>
          <p:cNvSpPr>
            <a:spLocks noGrp="1"/>
          </p:cNvSpPr>
          <p:nvPr>
            <p:ph type="title"/>
          </p:nvPr>
        </p:nvSpPr>
        <p:spPr/>
        <p:txBody>
          <a:bodyPr/>
          <a:lstStyle/>
          <a:p>
            <a:r>
              <a:rPr lang="fi-FI"/>
              <a:t>Visualisointi koulutuksen rakenteesta </a:t>
            </a:r>
          </a:p>
        </p:txBody>
      </p:sp>
      <p:pic>
        <p:nvPicPr>
          <p:cNvPr id="7" name="Sisällön paikkamerkki 6">
            <a:extLst>
              <a:ext uri="{FF2B5EF4-FFF2-40B4-BE49-F238E27FC236}">
                <a16:creationId xmlns:a16="http://schemas.microsoft.com/office/drawing/2014/main" id="{BBE34720-FC46-6F92-81D7-49C5A587DAF5}"/>
              </a:ext>
            </a:extLst>
          </p:cNvPr>
          <p:cNvPicPr>
            <a:picLocks noGrp="1" noChangeAspect="1"/>
          </p:cNvPicPr>
          <p:nvPr>
            <p:ph idx="1"/>
          </p:nvPr>
        </p:nvPicPr>
        <p:blipFill>
          <a:blip r:embed="rId2"/>
          <a:stretch>
            <a:fillRect/>
          </a:stretch>
        </p:blipFill>
        <p:spPr>
          <a:xfrm>
            <a:off x="720436" y="1536796"/>
            <a:ext cx="2035175" cy="5087938"/>
          </a:xfrm>
        </p:spPr>
      </p:pic>
      <p:sp>
        <p:nvSpPr>
          <p:cNvPr id="4" name="Alatunnisteen paikkamerkki 3">
            <a:extLst>
              <a:ext uri="{FF2B5EF4-FFF2-40B4-BE49-F238E27FC236}">
                <a16:creationId xmlns:a16="http://schemas.microsoft.com/office/drawing/2014/main" id="{57C0FC88-AB67-286F-8B00-A44F3A07E11D}"/>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32857429-F53A-6D16-CCD1-CEC5E985D879}"/>
              </a:ext>
            </a:extLst>
          </p:cNvPr>
          <p:cNvSpPr>
            <a:spLocks noGrp="1"/>
          </p:cNvSpPr>
          <p:nvPr>
            <p:ph type="sldNum" sz="quarter" idx="12"/>
          </p:nvPr>
        </p:nvSpPr>
        <p:spPr/>
        <p:txBody>
          <a:bodyPr/>
          <a:lstStyle/>
          <a:p>
            <a:fld id="{E6C61BD7-0D7C-FF44-A7F4-F5ABEAE01263}" type="slidenum">
              <a:rPr lang="en-US" smtClean="0"/>
              <a:pPr/>
              <a:t>5</a:t>
            </a:fld>
            <a:endParaRPr lang="en-US"/>
          </a:p>
        </p:txBody>
      </p:sp>
      <p:sp>
        <p:nvSpPr>
          <p:cNvPr id="8" name="Tekstiruutu 7">
            <a:extLst>
              <a:ext uri="{FF2B5EF4-FFF2-40B4-BE49-F238E27FC236}">
                <a16:creationId xmlns:a16="http://schemas.microsoft.com/office/drawing/2014/main" id="{F53ACFBC-B346-722F-2E61-80F02F483220}"/>
              </a:ext>
            </a:extLst>
          </p:cNvPr>
          <p:cNvSpPr txBox="1"/>
          <p:nvPr/>
        </p:nvSpPr>
        <p:spPr>
          <a:xfrm>
            <a:off x="3064273" y="4292280"/>
            <a:ext cx="3647440" cy="2308324"/>
          </a:xfrm>
          <a:prstGeom prst="rect">
            <a:avLst/>
          </a:prstGeom>
          <a:noFill/>
        </p:spPr>
        <p:txBody>
          <a:bodyPr wrap="square" lIns="91440" tIns="45720" rIns="91440" bIns="45720" rtlCol="0" anchor="t">
            <a:spAutoFit/>
          </a:bodyPr>
          <a:lstStyle/>
          <a:p>
            <a:r>
              <a:rPr lang="fi-FI" dirty="0"/>
              <a:t>Visualisointi ladattavissa osoitteesta: </a:t>
            </a:r>
            <a:r>
              <a:rPr lang="fi-FI" dirty="0">
                <a:hlinkClick r:id="rId3"/>
              </a:rPr>
              <a:t>https://www.canva.co?m/design/DAE_htJONHA/3PypiGyfPmMnZKfJ_fBtTA/view?utm_content=DAE_htJONHA&amp;utm_campaign=designshare&amp;utm_medium=link2&amp;utm_source=sharebutton</a:t>
            </a:r>
            <a:endParaRPr lang="fi-FI" dirty="0"/>
          </a:p>
        </p:txBody>
      </p:sp>
      <p:pic>
        <p:nvPicPr>
          <p:cNvPr id="9" name="Kuva 8">
            <a:extLst>
              <a:ext uri="{FF2B5EF4-FFF2-40B4-BE49-F238E27FC236}">
                <a16:creationId xmlns:a16="http://schemas.microsoft.com/office/drawing/2014/main" id="{3A77F68D-2A51-F82D-89DA-3DA8B0D503F5}"/>
              </a:ext>
            </a:extLst>
          </p:cNvPr>
          <p:cNvPicPr>
            <a:picLocks noChangeAspect="1"/>
          </p:cNvPicPr>
          <p:nvPr/>
        </p:nvPicPr>
        <p:blipFill>
          <a:blip r:embed="rId4"/>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1291174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659531-3A52-07CF-EC3D-0DBA8F91C859}"/>
              </a:ext>
            </a:extLst>
          </p:cNvPr>
          <p:cNvSpPr>
            <a:spLocks noGrp="1"/>
          </p:cNvSpPr>
          <p:nvPr>
            <p:ph type="title"/>
          </p:nvPr>
        </p:nvSpPr>
        <p:spPr/>
        <p:txBody>
          <a:bodyPr/>
          <a:lstStyle/>
          <a:p>
            <a:r>
              <a:rPr lang="fi-FI"/>
              <a:t>Koulutuksen pedagogiikka</a:t>
            </a:r>
          </a:p>
        </p:txBody>
      </p:sp>
      <p:sp>
        <p:nvSpPr>
          <p:cNvPr id="3" name="Sisällön paikkamerkki 2">
            <a:extLst>
              <a:ext uri="{FF2B5EF4-FFF2-40B4-BE49-F238E27FC236}">
                <a16:creationId xmlns:a16="http://schemas.microsoft.com/office/drawing/2014/main" id="{52250605-9826-F7D7-9705-C1ECA990381D}"/>
              </a:ext>
            </a:extLst>
          </p:cNvPr>
          <p:cNvSpPr>
            <a:spLocks noGrp="1"/>
          </p:cNvSpPr>
          <p:nvPr>
            <p:ph idx="1"/>
          </p:nvPr>
        </p:nvSpPr>
        <p:spPr/>
        <p:txBody>
          <a:bodyPr vert="horz" lIns="91440" tIns="45720" rIns="91440" bIns="45720" rtlCol="0" anchor="t">
            <a:normAutofit/>
          </a:bodyPr>
          <a:lstStyle/>
          <a:p>
            <a:pPr marL="215900" indent="-215900"/>
            <a:r>
              <a:rPr lang="fi-FI" b="0" i="0" dirty="0">
                <a:solidFill>
                  <a:srgbClr val="000000"/>
                </a:solidFill>
                <a:effectLst/>
                <a:latin typeface="Open Sans"/>
              </a:rPr>
              <a:t>Täydennyskoulutuksen tuloksena luotiin täydennyskoulutusmalli, jossa hyödynnettiin Virtaa monikulttuuriseen ohjaukseen -täydennyskoulutuksen pedagogisia periaatteita ja lähtökohtia </a:t>
            </a:r>
            <a:r>
              <a:rPr lang="fi-FI" b="0" i="0" dirty="0">
                <a:solidFill>
                  <a:srgbClr val="000000"/>
                </a:solidFill>
                <a:effectLst/>
                <a:latin typeface="Open Sans"/>
                <a:hlinkClick r:id="rId2">
                  <a:extLst>
                    <a:ext uri="{A12FA001-AC4F-418D-AE19-62706E023703}">
                      <ahyp:hlinkClr xmlns:ahyp="http://schemas.microsoft.com/office/drawing/2018/hyperlinkcolor" val="tx"/>
                    </a:ext>
                  </a:extLst>
                </a:hlinkClick>
              </a:rPr>
              <a:t>(ks. </a:t>
            </a:r>
            <a:r>
              <a:rPr lang="fi-FI" dirty="0">
                <a:solidFill>
                  <a:srgbClr val="000000"/>
                </a:solidFill>
                <a:latin typeface="Open Sans"/>
                <a:hlinkClick r:id="rId2"/>
              </a:rPr>
              <a:t>Ho?vila</a:t>
            </a:r>
            <a:r>
              <a:rPr lang="fi-FI" b="0" i="0" dirty="0">
                <a:solidFill>
                  <a:srgbClr val="000000"/>
                </a:solidFill>
                <a:effectLst/>
                <a:latin typeface="Open Sans"/>
                <a:hlinkClick r:id="rId2">
                  <a:extLst>
                    <a:ext uri="{A12FA001-AC4F-418D-AE19-62706E023703}">
                      <ahyp:hlinkClr xmlns:ahyp="http://schemas.microsoft.com/office/drawing/2018/hyperlinkcolor" val="tx"/>
                    </a:ext>
                  </a:extLst>
                </a:hlinkClick>
              </a:rPr>
              <a:t>, 2021, s. 35–42).</a:t>
            </a:r>
            <a:r>
              <a:rPr lang="fi-FI" dirty="0">
                <a:solidFill>
                  <a:srgbClr val="000000"/>
                </a:solidFill>
                <a:latin typeface="Open Sans"/>
                <a:hlinkClick r:id="rId2">
                  <a:extLst>
                    <a:ext uri="{A12FA001-AC4F-418D-AE19-62706E023703}">
                      <ahyp:hlinkClr xmlns:ahyp="http://schemas.microsoft.com/office/drawing/2018/hyperlinkcolor" val="tx"/>
                    </a:ext>
                  </a:extLst>
                </a:hlinkClick>
              </a:rPr>
              <a:t> </a:t>
            </a:r>
            <a:endParaRPr lang="fi-FI" b="0" i="0" dirty="0">
              <a:solidFill>
                <a:srgbClr val="000000"/>
              </a:solidFill>
              <a:effectLst/>
              <a:latin typeface="Open Sans" panose="020B0606030504020204" pitchFamily="34" charset="0"/>
            </a:endParaRPr>
          </a:p>
          <a:p>
            <a:pPr marL="215900" indent="-215900"/>
            <a:r>
              <a:rPr lang="fi-FI" b="0" i="0" dirty="0">
                <a:solidFill>
                  <a:srgbClr val="000000"/>
                </a:solidFill>
                <a:effectLst/>
                <a:latin typeface="Open Sans"/>
              </a:rPr>
              <a:t>Mukana täydennyskoulutuksen mallissa ovat vahvasti </a:t>
            </a:r>
            <a:r>
              <a:rPr lang="fi-FI" b="0" i="0" dirty="0">
                <a:solidFill>
                  <a:srgbClr val="000000"/>
                </a:solidFill>
                <a:effectLst/>
                <a:latin typeface="Open Sans"/>
                <a:hlinkClick r:id="rId3"/>
              </a:rPr>
              <a:t>myös dialoginen muutospedagogiikka</a:t>
            </a:r>
            <a:r>
              <a:rPr lang="fi-FI" b="0" i="0" dirty="0">
                <a:solidFill>
                  <a:srgbClr val="000000"/>
                </a:solidFill>
                <a:effectLst/>
                <a:latin typeface="Open Sans"/>
              </a:rPr>
              <a:t>, käänteinen opetus (</a:t>
            </a:r>
            <a:r>
              <a:rPr lang="fi-FI" b="0" i="1" dirty="0" err="1">
                <a:solidFill>
                  <a:srgbClr val="000000"/>
                </a:solidFill>
                <a:effectLst/>
                <a:latin typeface="Open Sans"/>
              </a:rPr>
              <a:t>flipped</a:t>
            </a:r>
            <a:r>
              <a:rPr lang="fi-FI" b="0" i="1" dirty="0">
                <a:solidFill>
                  <a:srgbClr val="000000"/>
                </a:solidFill>
                <a:effectLst/>
                <a:latin typeface="Open Sans"/>
              </a:rPr>
              <a:t> </a:t>
            </a:r>
            <a:r>
              <a:rPr lang="fi-FI" b="0" i="1" dirty="0" err="1">
                <a:solidFill>
                  <a:srgbClr val="000000"/>
                </a:solidFill>
                <a:effectLst/>
                <a:latin typeface="Open Sans"/>
              </a:rPr>
              <a:t>learning</a:t>
            </a:r>
            <a:r>
              <a:rPr lang="fi-FI" b="0" i="0" dirty="0">
                <a:solidFill>
                  <a:srgbClr val="000000"/>
                </a:solidFill>
                <a:effectLst/>
                <a:latin typeface="Open Sans"/>
              </a:rPr>
              <a:t>) ja työelämälähtöisyys.</a:t>
            </a:r>
          </a:p>
          <a:p>
            <a:pPr marL="215900" indent="-215900"/>
            <a:r>
              <a:rPr lang="fi-FI" dirty="0">
                <a:solidFill>
                  <a:srgbClr val="000000"/>
                </a:solidFill>
                <a:latin typeface="Open Sans"/>
                <a:hlinkClick r:id="rId4"/>
              </a:rPr>
              <a:t>Koulutuksen toteuttamista kuvattiin Diakin Dialogi-verkkomediassa julkaistussa tekstissä</a:t>
            </a:r>
            <a:endParaRPr lang="fi-FI" dirty="0">
              <a:latin typeface="Open Sans"/>
            </a:endParaRPr>
          </a:p>
        </p:txBody>
      </p:sp>
      <p:sp>
        <p:nvSpPr>
          <p:cNvPr id="4" name="Alatunnisteen paikkamerkki 3">
            <a:extLst>
              <a:ext uri="{FF2B5EF4-FFF2-40B4-BE49-F238E27FC236}">
                <a16:creationId xmlns:a16="http://schemas.microsoft.com/office/drawing/2014/main" id="{6ED0B623-E4A3-3F7C-CF4E-82DBB02F2081}"/>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234C8A47-9954-8D36-EE17-1149EE55B841}"/>
              </a:ext>
            </a:extLst>
          </p:cNvPr>
          <p:cNvSpPr>
            <a:spLocks noGrp="1"/>
          </p:cNvSpPr>
          <p:nvPr>
            <p:ph type="sldNum" sz="quarter" idx="12"/>
          </p:nvPr>
        </p:nvSpPr>
        <p:spPr/>
        <p:txBody>
          <a:bodyPr/>
          <a:lstStyle/>
          <a:p>
            <a:fld id="{E6C61BD7-0D7C-FF44-A7F4-F5ABEAE01263}" type="slidenum">
              <a:rPr lang="en-US" smtClean="0"/>
              <a:pPr/>
              <a:t>6</a:t>
            </a:fld>
            <a:endParaRPr lang="en-US"/>
          </a:p>
        </p:txBody>
      </p:sp>
      <p:pic>
        <p:nvPicPr>
          <p:cNvPr id="6" name="Kuva 5">
            <a:extLst>
              <a:ext uri="{FF2B5EF4-FFF2-40B4-BE49-F238E27FC236}">
                <a16:creationId xmlns:a16="http://schemas.microsoft.com/office/drawing/2014/main" id="{ED5F58C8-3DBE-613A-0A2E-D39445DBF031}"/>
              </a:ext>
            </a:extLst>
          </p:cNvPr>
          <p:cNvPicPr>
            <a:picLocks noChangeAspect="1"/>
          </p:cNvPicPr>
          <p:nvPr/>
        </p:nvPicPr>
        <p:blipFill>
          <a:blip r:embed="rId5"/>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58636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A947D0-E915-1B4C-FE6E-8110CD6BE2E4}"/>
              </a:ext>
            </a:extLst>
          </p:cNvPr>
          <p:cNvSpPr>
            <a:spLocks noGrp="1"/>
          </p:cNvSpPr>
          <p:nvPr>
            <p:ph type="title"/>
          </p:nvPr>
        </p:nvSpPr>
        <p:spPr/>
        <p:txBody>
          <a:bodyPr/>
          <a:lstStyle/>
          <a:p>
            <a:r>
              <a:rPr lang="fi-FI"/>
              <a:t>Koulutuksen julkaisut Diakin Dialogi-verkkomediassa</a:t>
            </a:r>
          </a:p>
        </p:txBody>
      </p:sp>
      <p:sp>
        <p:nvSpPr>
          <p:cNvPr id="3" name="Sisällön paikkamerkki 2">
            <a:extLst>
              <a:ext uri="{FF2B5EF4-FFF2-40B4-BE49-F238E27FC236}">
                <a16:creationId xmlns:a16="http://schemas.microsoft.com/office/drawing/2014/main" id="{4ECE76ED-9BD1-B11D-19C3-8BB8051CD934}"/>
              </a:ext>
            </a:extLst>
          </p:cNvPr>
          <p:cNvSpPr>
            <a:spLocks noGrp="1"/>
          </p:cNvSpPr>
          <p:nvPr>
            <p:ph idx="1"/>
          </p:nvPr>
        </p:nvSpPr>
        <p:spPr/>
        <p:txBody>
          <a:bodyPr vert="horz" lIns="91440" tIns="45720" rIns="91440" bIns="45720" rtlCol="0" anchor="t">
            <a:normAutofit/>
          </a:bodyPr>
          <a:lstStyle/>
          <a:p>
            <a:pPr marL="215900" indent="-215900" algn="l">
              <a:buFont typeface="Arial" panose="020B0604020202020204" pitchFamily="34" charset="0"/>
              <a:buChar char="•"/>
            </a:pPr>
            <a:endParaRPr lang="fi-FI" b="0" i="0">
              <a:solidFill>
                <a:srgbClr val="3C0084"/>
              </a:solidFill>
              <a:effectLst/>
              <a:latin typeface="Segoe UI" panose="020B0502040204020203" pitchFamily="34" charset="0"/>
              <a:hlinkClick r:id="rId2"/>
            </a:endParaRPr>
          </a:p>
          <a:p>
            <a:pPr marL="215900" indent="-215900" algn="l">
              <a:buFont typeface="Arial" panose="020B0604020202020204" pitchFamily="34" charset="0"/>
              <a:buChar char="•"/>
            </a:pPr>
            <a:r>
              <a:rPr lang="fi-FI" b="0" i="0" u="sng" dirty="0">
                <a:solidFill>
                  <a:srgbClr val="3C0084"/>
                </a:solidFill>
                <a:effectLst/>
                <a:latin typeface="Segoe UI"/>
                <a:hlinkClick r:id="rId2" tooltip="https://dialogi.diak.fi/2023/02/09/taydennyskoulutus-lisasi-monikulttuurisuusosaamista-opetusalalla/"/>
              </a:rPr>
              <a:t>Hanna Hovila: Täydennyskoulutus lisäsi monikulttuurisuusosaamista opetusalalla</a:t>
            </a:r>
            <a:endParaRPr lang="fi-FI" b="0" i="0" dirty="0">
              <a:solidFill>
                <a:srgbClr val="333333"/>
              </a:solidFill>
              <a:effectLst/>
              <a:latin typeface="Segoe UI"/>
            </a:endParaRPr>
          </a:p>
          <a:p>
            <a:pPr marL="215900" indent="-215900" algn="l">
              <a:buFont typeface="Arial" panose="020B0604020202020204" pitchFamily="34" charset="0"/>
              <a:buChar char="•"/>
            </a:pPr>
            <a:r>
              <a:rPr lang="fi-FI" b="0" i="0" u="sng" dirty="0">
                <a:solidFill>
                  <a:srgbClr val="3C0084"/>
                </a:solidFill>
                <a:effectLst/>
                <a:latin typeface="Segoe UI"/>
                <a:hlinkClick r:id="rId3" tooltip="https://dialogi.diak.fi/2023/02/09/ohjaustyossa-uskontolukutaito-on-tarkea-tyokalu/"/>
              </a:rPr>
              <a:t>Tiina Ikonen: Ohjaustyössä uskontolukutaito on tärkeä työkalu</a:t>
            </a:r>
            <a:endParaRPr lang="fi-FI" b="0" i="0" dirty="0">
              <a:solidFill>
                <a:srgbClr val="333333"/>
              </a:solidFill>
              <a:effectLst/>
              <a:latin typeface="Segoe UI"/>
            </a:endParaRPr>
          </a:p>
          <a:p>
            <a:pPr marL="215900" indent="-215900">
              <a:buFont typeface="Arial" panose="020B0604020202020204" pitchFamily="34" charset="0"/>
              <a:buChar char="•"/>
            </a:pPr>
            <a:r>
              <a:rPr lang="fi-FI" b="0" i="0" u="sng" dirty="0">
                <a:solidFill>
                  <a:srgbClr val="3C0084"/>
                </a:solidFill>
                <a:effectLst/>
                <a:latin typeface="Segoe UI"/>
                <a:hlinkClick r:id="rId4">
                  <a:extLst>
                    <a:ext uri="{A12FA001-AC4F-418D-AE19-62706E023703}">
                      <ahyp:hlinkClr xmlns:ahyp="http://schemas.microsoft.com/office/drawing/2018/hyperlinkcolor" val="tx"/>
                    </a:ext>
                  </a:extLst>
                </a:hlinkClick>
              </a:rPr>
              <a:t>Susanna Hyväri: Opettajat tarvitsevat tukea ja toimintamalleja monikulttuurisen ohjauksen </a:t>
            </a:r>
            <a:r>
              <a:rPr lang="fi-FI" u="sng">
                <a:solidFill>
                  <a:srgbClr val="3C0084"/>
                </a:solidFill>
                <a:latin typeface="Segoe UI"/>
                <a:hlinkClick r:id="rId4"/>
              </a:rPr>
              <a:t>verkostot?</a:t>
            </a:r>
            <a:r>
              <a:rPr lang="fi-FI" u="sng">
                <a:solidFill>
                  <a:srgbClr val="3C0084"/>
                </a:solidFill>
                <a:latin typeface="Segoe UI"/>
                <a:hlinkClick r:id="rId4"/>
              </a:rPr>
              <a:t> </a:t>
            </a:r>
            <a:r>
              <a:rPr lang="fi-FI" u="sng">
                <a:solidFill>
                  <a:srgbClr val="3C0084"/>
                </a:solidFill>
                <a:latin typeface="Segoe UI"/>
                <a:hlinkClick r:id="rId4">
                  <a:extLst>
                    <a:ext uri="{A12FA001-AC4F-418D-AE19-62706E023703}">
                      <ahyp:hlinkClr xmlns:ahyp="http://schemas.microsoft.com/office/drawing/2018/hyperlinkcolor" val="tx"/>
                    </a:ext>
                  </a:extLst>
                </a:hlinkClick>
              </a:rPr>
              <a:t>työhön</a:t>
            </a:r>
            <a:endParaRPr lang="fi-FI" b="0" i="0" dirty="0">
              <a:solidFill>
                <a:srgbClr val="333333"/>
              </a:solidFill>
              <a:effectLst/>
              <a:latin typeface="Segoe UI" panose="020B0502040204020203" pitchFamily="34" charset="0"/>
            </a:endParaRPr>
          </a:p>
          <a:p>
            <a:pPr marL="215900" indent="-215900"/>
            <a:endParaRPr lang="fi-FI"/>
          </a:p>
        </p:txBody>
      </p:sp>
      <p:sp>
        <p:nvSpPr>
          <p:cNvPr id="4" name="Alatunnisteen paikkamerkki 3">
            <a:extLst>
              <a:ext uri="{FF2B5EF4-FFF2-40B4-BE49-F238E27FC236}">
                <a16:creationId xmlns:a16="http://schemas.microsoft.com/office/drawing/2014/main" id="{8368F6E2-4598-2543-EAAC-6B95238404C2}"/>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89C41FD3-09E4-46C4-18A7-2765F2B9A135}"/>
              </a:ext>
            </a:extLst>
          </p:cNvPr>
          <p:cNvSpPr>
            <a:spLocks noGrp="1"/>
          </p:cNvSpPr>
          <p:nvPr>
            <p:ph type="sldNum" sz="quarter" idx="12"/>
          </p:nvPr>
        </p:nvSpPr>
        <p:spPr/>
        <p:txBody>
          <a:bodyPr/>
          <a:lstStyle/>
          <a:p>
            <a:fld id="{E6C61BD7-0D7C-FF44-A7F4-F5ABEAE01263}" type="slidenum">
              <a:rPr lang="en-US" smtClean="0"/>
              <a:pPr/>
              <a:t>7</a:t>
            </a:fld>
            <a:endParaRPr lang="en-US"/>
          </a:p>
        </p:txBody>
      </p:sp>
      <p:pic>
        <p:nvPicPr>
          <p:cNvPr id="6" name="Kuva 5">
            <a:extLst>
              <a:ext uri="{FF2B5EF4-FFF2-40B4-BE49-F238E27FC236}">
                <a16:creationId xmlns:a16="http://schemas.microsoft.com/office/drawing/2014/main" id="{8985F7A8-EAEF-58A5-4CEE-3E350CCD255A}"/>
              </a:ext>
            </a:extLst>
          </p:cNvPr>
          <p:cNvPicPr>
            <a:picLocks noChangeAspect="1"/>
          </p:cNvPicPr>
          <p:nvPr/>
        </p:nvPicPr>
        <p:blipFill>
          <a:blip r:embed="rId5"/>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393955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33C106FA-1C23-66C6-76C4-F88999839058}"/>
              </a:ext>
            </a:extLst>
          </p:cNvPr>
          <p:cNvSpPr>
            <a:spLocks noGrp="1"/>
          </p:cNvSpPr>
          <p:nvPr>
            <p:ph type="title"/>
          </p:nvPr>
        </p:nvSpPr>
        <p:spPr/>
        <p:txBody>
          <a:bodyPr/>
          <a:lstStyle/>
          <a:p>
            <a:r>
              <a:rPr lang="fi-FI"/>
              <a:t>Moduulien tavoitteet, toteutus ja esimerkkejä oppimistehtävistä</a:t>
            </a:r>
          </a:p>
        </p:txBody>
      </p:sp>
      <p:sp>
        <p:nvSpPr>
          <p:cNvPr id="4" name="Alatunnisteen paikkamerkki 3">
            <a:extLst>
              <a:ext uri="{FF2B5EF4-FFF2-40B4-BE49-F238E27FC236}">
                <a16:creationId xmlns:a16="http://schemas.microsoft.com/office/drawing/2014/main" id="{72702256-6854-9AC6-A44C-611169CF3524}"/>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C1A918A5-4CE9-57F5-19FE-0E6DAE37DCB3}"/>
              </a:ext>
            </a:extLst>
          </p:cNvPr>
          <p:cNvSpPr>
            <a:spLocks noGrp="1"/>
          </p:cNvSpPr>
          <p:nvPr>
            <p:ph type="sldNum" sz="quarter" idx="12"/>
          </p:nvPr>
        </p:nvSpPr>
        <p:spPr/>
        <p:txBody>
          <a:bodyPr/>
          <a:lstStyle/>
          <a:p>
            <a:fld id="{E6C61BD7-0D7C-FF44-A7F4-F5ABEAE01263}" type="slidenum">
              <a:rPr lang="en-US" smtClean="0"/>
              <a:pPr/>
              <a:t>8</a:t>
            </a:fld>
            <a:endParaRPr lang="en-US"/>
          </a:p>
        </p:txBody>
      </p:sp>
    </p:spTree>
    <p:extLst>
      <p:ext uri="{BB962C8B-B14F-4D97-AF65-F5344CB8AC3E}">
        <p14:creationId xmlns:p14="http://schemas.microsoft.com/office/powerpoint/2010/main" val="310124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BAE3AF-1A21-46BC-3C13-77DB2EA28276}"/>
              </a:ext>
            </a:extLst>
          </p:cNvPr>
          <p:cNvSpPr>
            <a:spLocks noGrp="1"/>
          </p:cNvSpPr>
          <p:nvPr>
            <p:ph type="title"/>
          </p:nvPr>
        </p:nvSpPr>
        <p:spPr/>
        <p:txBody>
          <a:bodyPr/>
          <a:lstStyle/>
          <a:p>
            <a:r>
              <a:rPr lang="fi-FI"/>
              <a:t>Omakielisyys ja kielitietoisuus (1 op)</a:t>
            </a:r>
          </a:p>
        </p:txBody>
      </p:sp>
      <p:sp>
        <p:nvSpPr>
          <p:cNvPr id="3" name="Sisällön paikkamerkki 2">
            <a:extLst>
              <a:ext uri="{FF2B5EF4-FFF2-40B4-BE49-F238E27FC236}">
                <a16:creationId xmlns:a16="http://schemas.microsoft.com/office/drawing/2014/main" id="{D4055B0F-C2F9-8FE8-12F6-12F954EDF946}"/>
              </a:ext>
            </a:extLst>
          </p:cNvPr>
          <p:cNvSpPr>
            <a:spLocks noGrp="1"/>
          </p:cNvSpPr>
          <p:nvPr>
            <p:ph idx="1"/>
          </p:nvPr>
        </p:nvSpPr>
        <p:spPr/>
        <p:txBody>
          <a:bodyPr/>
          <a:lstStyle/>
          <a:p>
            <a:r>
              <a:rPr lang="fi-FI"/>
              <a:t>Tavoitteet: </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tuntee ja ymmärtää kielitietoisuus-käsitteen osana kasvatus-, opetus- ja ohjaustyötä</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tunnistaa kielitietoisuuden merkityksen omassa työssään</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tunnistaa omia ja työyhteisönsä kielitietoisia käytänteitä</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tiedostaa omakieliseen opetukseen ja ohjaukseen liittyviä mahdollisuuksia</a:t>
            </a:r>
          </a:p>
          <a:p>
            <a:pPr algn="l">
              <a:buFont typeface="Arial" panose="020B0604020202020204" pitchFamily="34" charset="0"/>
              <a:buChar char="•"/>
            </a:pPr>
            <a:r>
              <a:rPr lang="fi-FI" b="0" i="0">
                <a:solidFill>
                  <a:srgbClr val="000000"/>
                </a:solidFill>
                <a:effectLst/>
                <a:latin typeface="Open Sans" panose="020B0606030504020204" pitchFamily="34" charset="0"/>
              </a:rPr>
              <a:t>opiskelija innostuu ja motivoituu kehittämään omia kielitietoisia käytänteitään osana työtään</a:t>
            </a:r>
          </a:p>
          <a:p>
            <a:pPr marL="0" indent="0">
              <a:buNone/>
            </a:pPr>
            <a:endParaRPr lang="fi-FI"/>
          </a:p>
        </p:txBody>
      </p:sp>
      <p:sp>
        <p:nvSpPr>
          <p:cNvPr id="4" name="Alatunnisteen paikkamerkki 3">
            <a:extLst>
              <a:ext uri="{FF2B5EF4-FFF2-40B4-BE49-F238E27FC236}">
                <a16:creationId xmlns:a16="http://schemas.microsoft.com/office/drawing/2014/main" id="{EB74649D-AD8D-1AE3-B715-0E48C19D613B}"/>
              </a:ext>
            </a:extLst>
          </p:cNvPr>
          <p:cNvSpPr>
            <a:spLocks noGrp="1"/>
          </p:cNvSpPr>
          <p:nvPr>
            <p:ph type="ftr" sz="quarter" idx="11"/>
          </p:nvPr>
        </p:nvSpPr>
        <p:spPr/>
        <p:txBody>
          <a:bodyPr/>
          <a:lstStyle/>
          <a:p>
            <a:r>
              <a:rPr lang="en-US"/>
              <a:t>DIAKONIA-AMMATTIKORKEAKOULU / DIACONIA UNIVERSITY OF APPLIED SCIENCES /</a:t>
            </a:r>
          </a:p>
        </p:txBody>
      </p:sp>
      <p:sp>
        <p:nvSpPr>
          <p:cNvPr id="5" name="Dian numeron paikkamerkki 4">
            <a:extLst>
              <a:ext uri="{FF2B5EF4-FFF2-40B4-BE49-F238E27FC236}">
                <a16:creationId xmlns:a16="http://schemas.microsoft.com/office/drawing/2014/main" id="{E8102646-1BF8-FD08-0576-AD80ADA7CB68}"/>
              </a:ext>
            </a:extLst>
          </p:cNvPr>
          <p:cNvSpPr>
            <a:spLocks noGrp="1"/>
          </p:cNvSpPr>
          <p:nvPr>
            <p:ph type="sldNum" sz="quarter" idx="12"/>
          </p:nvPr>
        </p:nvSpPr>
        <p:spPr/>
        <p:txBody>
          <a:bodyPr/>
          <a:lstStyle/>
          <a:p>
            <a:fld id="{E6C61BD7-0D7C-FF44-A7F4-F5ABEAE01263}" type="slidenum">
              <a:rPr lang="en-US" smtClean="0"/>
              <a:pPr/>
              <a:t>9</a:t>
            </a:fld>
            <a:endParaRPr lang="en-US"/>
          </a:p>
        </p:txBody>
      </p:sp>
      <p:pic>
        <p:nvPicPr>
          <p:cNvPr id="6" name="Kuva 5">
            <a:extLst>
              <a:ext uri="{FF2B5EF4-FFF2-40B4-BE49-F238E27FC236}">
                <a16:creationId xmlns:a16="http://schemas.microsoft.com/office/drawing/2014/main" id="{BE5599D1-4FE3-B200-504E-F0F306FD9382}"/>
              </a:ext>
            </a:extLst>
          </p:cNvPr>
          <p:cNvPicPr>
            <a:picLocks noChangeAspect="1"/>
          </p:cNvPicPr>
          <p:nvPr/>
        </p:nvPicPr>
        <p:blipFill>
          <a:blip r:embed="rId2"/>
          <a:stretch>
            <a:fillRect/>
          </a:stretch>
        </p:blipFill>
        <p:spPr>
          <a:xfrm>
            <a:off x="11305094" y="5531256"/>
            <a:ext cx="675640" cy="653119"/>
          </a:xfrm>
          <a:prstGeom prst="rect">
            <a:avLst/>
          </a:prstGeom>
        </p:spPr>
      </p:pic>
    </p:spTree>
    <p:extLst>
      <p:ext uri="{BB962C8B-B14F-4D97-AF65-F5344CB8AC3E}">
        <p14:creationId xmlns:p14="http://schemas.microsoft.com/office/powerpoint/2010/main" val="3513043076"/>
      </p:ext>
    </p:extLst>
  </p:cSld>
  <p:clrMapOvr>
    <a:masterClrMapping/>
  </p:clrMapOvr>
</p:sld>
</file>

<file path=ppt/theme/theme1.xml><?xml version="1.0" encoding="utf-8"?>
<a:theme xmlns:a="http://schemas.openxmlformats.org/drawingml/2006/main" name="Diak_Violetti">
  <a:themeElements>
    <a:clrScheme name="Diak_PPT">
      <a:dk1>
        <a:srgbClr val="3B0083"/>
      </a:dk1>
      <a:lt1>
        <a:srgbClr val="FFFFFF"/>
      </a:lt1>
      <a:dk2>
        <a:srgbClr val="343434"/>
      </a:dk2>
      <a:lt2>
        <a:srgbClr val="E8E8E8"/>
      </a:lt2>
      <a:accent1>
        <a:srgbClr val="3B0083"/>
      </a:accent1>
      <a:accent2>
        <a:srgbClr val="BED600"/>
      </a:accent2>
      <a:accent3>
        <a:srgbClr val="F56EC2"/>
      </a:accent3>
      <a:accent4>
        <a:srgbClr val="65CFE9"/>
      </a:accent4>
      <a:accent5>
        <a:srgbClr val="F9EB28"/>
      </a:accent5>
      <a:accent6>
        <a:srgbClr val="343434"/>
      </a:accent6>
      <a:hlink>
        <a:srgbClr val="AF1F8E"/>
      </a:hlink>
      <a:folHlink>
        <a:srgbClr val="74767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5" id="{CFF9DF2B-E78A-4440-ADE6-958C86A56155}" vid="{5D705D2F-F1F1-4C47-95DD-30A022598445}"/>
    </a:ext>
  </a:extLst>
</a:theme>
</file>

<file path=ppt/theme/theme2.xml><?xml version="1.0" encoding="utf-8"?>
<a:theme xmlns:a="http://schemas.openxmlformats.org/drawingml/2006/main" name="Diak_Vihreä">
  <a:themeElements>
    <a:clrScheme name="Diak_PPT">
      <a:dk1>
        <a:srgbClr val="3B0083"/>
      </a:dk1>
      <a:lt1>
        <a:srgbClr val="FFFFFF"/>
      </a:lt1>
      <a:dk2>
        <a:srgbClr val="343434"/>
      </a:dk2>
      <a:lt2>
        <a:srgbClr val="E8E8E8"/>
      </a:lt2>
      <a:accent1>
        <a:srgbClr val="3B0083"/>
      </a:accent1>
      <a:accent2>
        <a:srgbClr val="BED600"/>
      </a:accent2>
      <a:accent3>
        <a:srgbClr val="F56EC2"/>
      </a:accent3>
      <a:accent4>
        <a:srgbClr val="65CFE9"/>
      </a:accent4>
      <a:accent5>
        <a:srgbClr val="F9EB28"/>
      </a:accent5>
      <a:accent6>
        <a:srgbClr val="343434"/>
      </a:accent6>
      <a:hlink>
        <a:srgbClr val="AF1F8E"/>
      </a:hlink>
      <a:folHlink>
        <a:srgbClr val="74767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5" id="{CFF9DF2B-E78A-4440-ADE6-958C86A56155}" vid="{C7B7140D-2840-46C8-895D-B0948F5DA213}"/>
    </a:ext>
  </a:extLst>
</a:theme>
</file>

<file path=ppt/theme/theme3.xml><?xml version="1.0" encoding="utf-8"?>
<a:theme xmlns:a="http://schemas.openxmlformats.org/drawingml/2006/main" name="Diak_Pinkki">
  <a:themeElements>
    <a:clrScheme name="Diak_PPT">
      <a:dk1>
        <a:srgbClr val="3B0083"/>
      </a:dk1>
      <a:lt1>
        <a:srgbClr val="FFFFFF"/>
      </a:lt1>
      <a:dk2>
        <a:srgbClr val="343434"/>
      </a:dk2>
      <a:lt2>
        <a:srgbClr val="E8E8E8"/>
      </a:lt2>
      <a:accent1>
        <a:srgbClr val="3B0083"/>
      </a:accent1>
      <a:accent2>
        <a:srgbClr val="BED600"/>
      </a:accent2>
      <a:accent3>
        <a:srgbClr val="F56EC2"/>
      </a:accent3>
      <a:accent4>
        <a:srgbClr val="65CFE9"/>
      </a:accent4>
      <a:accent5>
        <a:srgbClr val="F9EB28"/>
      </a:accent5>
      <a:accent6>
        <a:srgbClr val="343434"/>
      </a:accent6>
      <a:hlink>
        <a:srgbClr val="AF1F8E"/>
      </a:hlink>
      <a:folHlink>
        <a:srgbClr val="74767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5" id="{CFF9DF2B-E78A-4440-ADE6-958C86A56155}" vid="{3513C8B8-668F-45EB-AD7C-22FB6D3BC6BB}"/>
    </a:ext>
  </a:extLst>
</a:theme>
</file>

<file path=ppt/theme/theme4.xml><?xml version="1.0" encoding="utf-8"?>
<a:theme xmlns:a="http://schemas.openxmlformats.org/drawingml/2006/main" name="Diak_Sininen">
  <a:themeElements>
    <a:clrScheme name="Diak_PPT">
      <a:dk1>
        <a:srgbClr val="3B0083"/>
      </a:dk1>
      <a:lt1>
        <a:srgbClr val="FFFFFF"/>
      </a:lt1>
      <a:dk2>
        <a:srgbClr val="343434"/>
      </a:dk2>
      <a:lt2>
        <a:srgbClr val="E8E8E8"/>
      </a:lt2>
      <a:accent1>
        <a:srgbClr val="3B0083"/>
      </a:accent1>
      <a:accent2>
        <a:srgbClr val="BED600"/>
      </a:accent2>
      <a:accent3>
        <a:srgbClr val="F56EC2"/>
      </a:accent3>
      <a:accent4>
        <a:srgbClr val="65CFE9"/>
      </a:accent4>
      <a:accent5>
        <a:srgbClr val="F9EB28"/>
      </a:accent5>
      <a:accent6>
        <a:srgbClr val="343434"/>
      </a:accent6>
      <a:hlink>
        <a:srgbClr val="AF1F8E"/>
      </a:hlink>
      <a:folHlink>
        <a:srgbClr val="74767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5" id="{CFF9DF2B-E78A-4440-ADE6-958C86A56155}" vid="{D7A7BF2A-9266-4139-B9F0-965F374326C2}"/>
    </a:ext>
  </a:extLst>
</a:theme>
</file>

<file path=ppt/theme/theme5.xml><?xml version="1.0" encoding="utf-8"?>
<a:theme xmlns:a="http://schemas.openxmlformats.org/drawingml/2006/main" name="Diak_Keltainen">
  <a:themeElements>
    <a:clrScheme name="Diak_PPT">
      <a:dk1>
        <a:srgbClr val="3B0083"/>
      </a:dk1>
      <a:lt1>
        <a:srgbClr val="FFFFFF"/>
      </a:lt1>
      <a:dk2>
        <a:srgbClr val="343434"/>
      </a:dk2>
      <a:lt2>
        <a:srgbClr val="E8E8E8"/>
      </a:lt2>
      <a:accent1>
        <a:srgbClr val="3B0083"/>
      </a:accent1>
      <a:accent2>
        <a:srgbClr val="BED600"/>
      </a:accent2>
      <a:accent3>
        <a:srgbClr val="F56EC2"/>
      </a:accent3>
      <a:accent4>
        <a:srgbClr val="65CFE9"/>
      </a:accent4>
      <a:accent5>
        <a:srgbClr val="F9EB28"/>
      </a:accent5>
      <a:accent6>
        <a:srgbClr val="343434"/>
      </a:accent6>
      <a:hlink>
        <a:srgbClr val="AF1F8E"/>
      </a:hlink>
      <a:folHlink>
        <a:srgbClr val="74767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5" id="{CFF9DF2B-E78A-4440-ADE6-958C86A56155}" vid="{74AAAF4E-32C5-452D-BE79-BDACE94134E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c577a5-336b-4961-a328-9644bd9d45b9" xsi:nil="true"/>
    <lcf76f155ced4ddcb4097134ff3c332f xmlns="412abbb4-b172-401b-b616-91aa197e572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73606398B4139F4DA0F999BF3AED4167" ma:contentTypeVersion="15" ma:contentTypeDescription="Luo uusi asiakirja." ma:contentTypeScope="" ma:versionID="ca606cddb2c0c63fc5d836121d28d11c">
  <xsd:schema xmlns:xsd="http://www.w3.org/2001/XMLSchema" xmlns:xs="http://www.w3.org/2001/XMLSchema" xmlns:p="http://schemas.microsoft.com/office/2006/metadata/properties" xmlns:ns2="412abbb4-b172-401b-b616-91aa197e5722" xmlns:ns3="2fc577a5-336b-4961-a328-9644bd9d45b9" targetNamespace="http://schemas.microsoft.com/office/2006/metadata/properties" ma:root="true" ma:fieldsID="a1b7a593988e4636e4b0e39afae52f5e" ns2:_="" ns3:_="">
    <xsd:import namespace="412abbb4-b172-401b-b616-91aa197e5722"/>
    <xsd:import namespace="2fc577a5-336b-4961-a328-9644bd9d45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2abbb4-b172-401b-b616-91aa197e57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490a2bc2-2a7f-4499-aff7-1bd95d7671d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c577a5-336b-4961-a328-9644bd9d45b9"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88072d82-c56b-482b-aa49-8aad91d16cd7}" ma:internalName="TaxCatchAll" ma:showField="CatchAllData" ma:web="2fc577a5-336b-4961-a328-9644bd9d45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504541-5572-4C38-95B1-9C570870143C}">
  <ds:schemaRefs>
    <ds:schemaRef ds:uri="2fc577a5-336b-4961-a328-9644bd9d45b9"/>
    <ds:schemaRef ds:uri="412abbb4-b172-401b-b616-91aa197e57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5D54C51-2C05-4E55-B2B3-47573423416D}">
  <ds:schemaRefs>
    <ds:schemaRef ds:uri="2fc577a5-336b-4961-a328-9644bd9d45b9"/>
    <ds:schemaRef ds:uri="412abbb4-b172-401b-b616-91aa197e57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D3D47C-25AE-48F0-B37D-78DB551526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DIAK_Presentation_template_v2019-04-03</Template>
  <Application>Microsoft Office PowerPoint</Application>
  <PresentationFormat>Laajakuva</PresentationFormat>
  <Slides>31</Slides>
  <Notes>0</Notes>
  <HiddenSlides>0</HiddenSlides>
  <ScaleCrop>false</ScaleCrop>
  <HeadingPairs>
    <vt:vector size="4" baseType="variant">
      <vt:variant>
        <vt:lpstr>Teema</vt:lpstr>
      </vt:variant>
      <vt:variant>
        <vt:i4>5</vt:i4>
      </vt:variant>
      <vt:variant>
        <vt:lpstr>Dian otsikot</vt:lpstr>
      </vt:variant>
      <vt:variant>
        <vt:i4>31</vt:i4>
      </vt:variant>
    </vt:vector>
  </HeadingPairs>
  <TitlesOfParts>
    <vt:vector size="36" baseType="lpstr">
      <vt:lpstr>Diak_Violetti</vt:lpstr>
      <vt:lpstr>Diak_Vihreä</vt:lpstr>
      <vt:lpstr>Diak_Pinkki</vt:lpstr>
      <vt:lpstr>Diak_Sininen</vt:lpstr>
      <vt:lpstr>Diak_Keltainen</vt:lpstr>
      <vt:lpstr>Monikulttuurisen ohjauksen kehittäminen omassa työssä -koulutushanke (10 OP)</vt:lpstr>
      <vt:lpstr>Monikulttuurisen ohjauksen kehittäminen omassa työssä</vt:lpstr>
      <vt:lpstr>Koulutuksen vastuuopettajat Diakissa</vt:lpstr>
      <vt:lpstr>Kuvaus koulutuksesta ja koulutustavoitteet</vt:lpstr>
      <vt:lpstr>Visualisointi koulutuksen rakenteesta </vt:lpstr>
      <vt:lpstr>Koulutuksen pedagogiikka</vt:lpstr>
      <vt:lpstr>Koulutuksen julkaisut Diakin Dialogi-verkkomediassa</vt:lpstr>
      <vt:lpstr>Moduulien tavoitteet, toteutus ja esimerkkejä oppimistehtävistä</vt:lpstr>
      <vt:lpstr>Omakielisyys ja kielitietoisuus (1 op)</vt:lpstr>
      <vt:lpstr>Omakielisyys ja kielitietoisuus (1 op)</vt:lpstr>
      <vt:lpstr>Omakielisyys ja kielitietoisuus: oppimistehtävä</vt:lpstr>
      <vt:lpstr>Uskontolukutaito (1 op)</vt:lpstr>
      <vt:lpstr>Uskontolukutaito (1 op)</vt:lpstr>
      <vt:lpstr>Uskontolukutaito: oppimistehtävä</vt:lpstr>
      <vt:lpstr>Monikulttuurinen ryhmäohjaus (1 op)</vt:lpstr>
      <vt:lpstr>Monikulttuurinen ryhmäohjaus (1 op)</vt:lpstr>
      <vt:lpstr>Monikulttuurinen ryhmäohjaus (1 op)</vt:lpstr>
      <vt:lpstr>Monikulttuurinen ryhmäohjaus: oppimistehtävä 1</vt:lpstr>
      <vt:lpstr>Monikulttuurinen ryhmäohjaus: oppimistehtävä 2</vt:lpstr>
      <vt:lpstr>Verkostotyö ja moniammatillisuus (1 op)</vt:lpstr>
      <vt:lpstr>Verkostotyö ja moniammatillisuus (1 op)</vt:lpstr>
      <vt:lpstr>Verkostotyö ja moniammatillisuus: oppimistehtävä</vt:lpstr>
      <vt:lpstr>Voimavaraistavat ohjausmenetelmät 1 (op)</vt:lpstr>
      <vt:lpstr>Voimavaraistavat ohjausmenetelmät 1 (op)</vt:lpstr>
      <vt:lpstr>Voimavaraistavat ohjausmenetelmät: voimavarakilpi-tehtävän ohjeistus</vt:lpstr>
      <vt:lpstr>Monikulttuurisuusosaaminen käyttöön: projektityö 5 op</vt:lpstr>
      <vt:lpstr> Projektityön vaiheet</vt:lpstr>
      <vt:lpstr>Projektityön tekemisessä käytettyjä materiaaleja</vt:lpstr>
      <vt:lpstr>Projektiwebinaarit</vt:lpstr>
      <vt:lpstr>Palautetta täydennyskoulutuksesta</vt:lpstr>
      <vt:lpstr>Palautteista poimittua: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Monikulttuurisen ohjauksen kehittäminen omassa työssä –koulutushanke (10 OP)</dc:title>
  <dc:creator>Hanna Hovila</dc:creator>
  <cp:revision>16</cp:revision>
  <dcterms:created xsi:type="dcterms:W3CDTF">2023-01-27T09:05:06Z</dcterms:created>
  <dcterms:modified xsi:type="dcterms:W3CDTF">2023-02-28T08:43:27Z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0x01010073606398B4139F4DA0F999BF3AED4167</vt:lpwstr>
  </property>
  <property fmtid="{D5CDD505-2E9C-101B-9397-08002B2CF9AE}" pid="3" name="MediaServiceImageTags">
    <vt:lpwstr/>
  </property>
</Properties>
</file>